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4"/>
  </p:sldMasterIdLst>
  <p:notesMasterIdLst>
    <p:notesMasterId r:id="rId23"/>
  </p:notesMasterIdLst>
  <p:sldIdLst>
    <p:sldId id="382" r:id="rId5"/>
    <p:sldId id="383" r:id="rId6"/>
    <p:sldId id="385" r:id="rId7"/>
    <p:sldId id="386" r:id="rId8"/>
    <p:sldId id="387" r:id="rId9"/>
    <p:sldId id="394" r:id="rId10"/>
    <p:sldId id="389" r:id="rId11"/>
    <p:sldId id="390" r:id="rId12"/>
    <p:sldId id="261" r:id="rId13"/>
    <p:sldId id="318" r:id="rId14"/>
    <p:sldId id="395" r:id="rId15"/>
    <p:sldId id="319" r:id="rId16"/>
    <p:sldId id="320" r:id="rId17"/>
    <p:sldId id="321" r:id="rId18"/>
    <p:sldId id="322" r:id="rId19"/>
    <p:sldId id="323" r:id="rId20"/>
    <p:sldId id="396" r:id="rId21"/>
    <p:sldId id="324"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duction" id="{1B9F24D5-22B1-4DC7-AAA5-6A39BF59C14E}">
          <p14:sldIdLst>
            <p14:sldId id="382"/>
            <p14:sldId id="383"/>
          </p14:sldIdLst>
        </p14:section>
        <p14:section name="Settlement Team" id="{847B54A6-763A-4215-ABD5-B706CC31E144}">
          <p14:sldIdLst>
            <p14:sldId id="385"/>
            <p14:sldId id="386"/>
            <p14:sldId id="387"/>
          </p14:sldIdLst>
        </p14:section>
        <p14:section name="Settlement Reprots" id="{82862D2C-AD5A-4F0E-A0DA-1E0A1F21981D}">
          <p14:sldIdLst>
            <p14:sldId id="394"/>
            <p14:sldId id="389"/>
            <p14:sldId id="390"/>
            <p14:sldId id="261"/>
            <p14:sldId id="318"/>
            <p14:sldId id="395"/>
            <p14:sldId id="319"/>
            <p14:sldId id="320"/>
            <p14:sldId id="321"/>
            <p14:sldId id="322"/>
            <p14:sldId id="323"/>
            <p14:sldId id="396"/>
            <p14:sldId id="324"/>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468D"/>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7625BE-9CB6-4A0C-BA9D-0AD097148512}">
  <a:tblStyle styleId="{7E7625BE-9CB6-4A0C-BA9D-0AD09714851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24" autoAdjust="0"/>
    <p:restoredTop sz="91276" autoAdjust="0"/>
  </p:normalViewPr>
  <p:slideViewPr>
    <p:cSldViewPr snapToGrid="0">
      <p:cViewPr varScale="1">
        <p:scale>
          <a:sx n="141" d="100"/>
          <a:sy n="141" d="100"/>
        </p:scale>
        <p:origin x="891"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chemeClr val="tx1"/>
                </a:solidFill>
                <a:latin typeface="Arial" panose="020B0604020202020204"/>
              </a:rPr>
              <a:t>This presentation will follow the Settlement Statements reports in order</a:t>
            </a:r>
          </a:p>
          <a:p>
            <a:endParaRPr lang="en-US" dirty="0"/>
          </a:p>
        </p:txBody>
      </p:sp>
    </p:spTree>
    <p:extLst>
      <p:ext uri="{BB962C8B-B14F-4D97-AF65-F5344CB8AC3E}">
        <p14:creationId xmlns:p14="http://schemas.microsoft.com/office/powerpoint/2010/main" val="2978119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3" name="Google Shape;40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3" name="Google Shape;40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9400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3" name="Google Shape;40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9366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3" name="Google Shape;40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6494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3" name="Google Shape;40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1736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3" name="Google Shape;40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7007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6"/>
        <p:cNvGrpSpPr/>
        <p:nvPr/>
      </p:nvGrpSpPr>
      <p:grpSpPr>
        <a:xfrm>
          <a:off x="0" y="0"/>
          <a:ext cx="0" cy="0"/>
          <a:chOff x="0" y="0"/>
          <a:chExt cx="0" cy="0"/>
        </a:xfrm>
      </p:grpSpPr>
      <p:sp>
        <p:nvSpPr>
          <p:cNvPr id="1677" name="Google Shape;1677;g54ba6ba302_0_8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8" name="Google Shape;1678;g54ba6ba302_0_828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49652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2.jpeg"/><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2.jpeg"/><Relationship Id="rId5" Type="http://schemas.openxmlformats.org/officeDocument/2006/relationships/slideMaster" Target="../slideMasters/slideMaster1.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5">
            <a:lum/>
          </a:blip>
          <a:stretch>
            <a:fillRect/>
          </a:stretch>
        </a:blipFill>
        <a:effectLst/>
      </p:bgPr>
    </p:bg>
    <p:spTree>
      <p:nvGrpSpPr>
        <p:cNvPr id="1" name=""/>
        <p:cNvGrpSpPr/>
        <p:nvPr/>
      </p:nvGrpSpPr>
      <p:grpSpPr>
        <a:xfrm>
          <a:off x="0" y="0"/>
          <a:ext cx="0" cy="0"/>
          <a:chOff x="0" y="0"/>
          <a:chExt cx="0" cy="0"/>
        </a:xfrm>
        <a:effectLst/>
      </p:grpSpPr>
      <p:sp>
        <p:nvSpPr>
          <p:cNvPr id="2" name="Title 1"/>
          <p:cNvSpPr>
            <a:spLocks noGrp="1"/>
          </p:cNvSpPr>
          <p:nvPr>
            <p:ph type="ctrTitle"/>
            <p:custDataLst>
              <p:tags r:id="rId1"/>
            </p:custDataLst>
          </p:nvPr>
        </p:nvSpPr>
        <p:spPr>
          <a:xfrm>
            <a:off x="687478" y="1661716"/>
            <a:ext cx="7777100" cy="379099"/>
          </a:xfrm>
          <a:prstGeom prst="rect">
            <a:avLst/>
          </a:prstGeom>
          <a:effectLst/>
        </p:spPr>
        <p:txBody>
          <a:bodyPr lIns="91440" tIns="45720" rIns="91440" bIns="45720" anchor="b" anchorCtr="0">
            <a:normAutofit/>
          </a:bodyPr>
          <a:lstStyle>
            <a:lvl1pPr algn="ctr">
              <a:defRPr sz="1935" b="1">
                <a:solidFill>
                  <a:srgbClr val="2F5597"/>
                </a:solidFill>
                <a:effectLst/>
              </a:defRPr>
            </a:lvl1pPr>
          </a:lstStyle>
          <a:p>
            <a:r>
              <a:rPr lang="en-US">
                <a:effectLst/>
              </a:rPr>
              <a:t>Click to edit Master title style</a:t>
            </a:r>
          </a:p>
        </p:txBody>
      </p:sp>
      <p:sp>
        <p:nvSpPr>
          <p:cNvPr id="3" name="Subtitle 2"/>
          <p:cNvSpPr>
            <a:spLocks noGrp="1"/>
          </p:cNvSpPr>
          <p:nvPr>
            <p:ph type="subTitle" idx="1"/>
            <p:custDataLst>
              <p:tags r:id="rId2"/>
            </p:custDataLst>
          </p:nvPr>
        </p:nvSpPr>
        <p:spPr>
          <a:xfrm>
            <a:off x="687478" y="2116635"/>
            <a:ext cx="7777100" cy="290642"/>
          </a:xfrm>
          <a:prstGeom prst="rect">
            <a:avLst/>
          </a:prstGeom>
          <a:effectLst/>
        </p:spPr>
        <p:txBody>
          <a:bodyPr lIns="45720" rIns="45720">
            <a:normAutofit/>
          </a:bodyPr>
          <a:lstStyle>
            <a:lvl1pPr marL="0" indent="0" algn="ctr">
              <a:lnSpc>
                <a:spcPct val="90000"/>
              </a:lnSpc>
              <a:spcBef>
                <a:spcPts val="691"/>
              </a:spcBef>
              <a:buNone/>
              <a:defRPr sz="1658">
                <a:solidFill>
                  <a:srgbClr val="000000"/>
                </a:solidFill>
                <a:effectLst/>
              </a:defRPr>
            </a:lvl1pPr>
            <a:lvl2pPr marL="339039" indent="0" algn="ctr">
              <a:buNone/>
              <a:defRPr>
                <a:solidFill>
                  <a:schemeClr val="tx1">
                    <a:tint val="75000"/>
                  </a:schemeClr>
                </a:solidFill>
                <a:effectLst/>
              </a:defRPr>
            </a:lvl2pPr>
            <a:lvl3pPr marL="678077" indent="0" algn="ctr">
              <a:buNone/>
              <a:defRPr>
                <a:solidFill>
                  <a:schemeClr val="tx1">
                    <a:tint val="75000"/>
                  </a:schemeClr>
                </a:solidFill>
                <a:effectLst/>
              </a:defRPr>
            </a:lvl3pPr>
            <a:lvl4pPr marL="1017116" indent="0" algn="ctr">
              <a:buNone/>
              <a:defRPr>
                <a:solidFill>
                  <a:schemeClr val="tx1">
                    <a:tint val="75000"/>
                  </a:schemeClr>
                </a:solidFill>
                <a:effectLst/>
              </a:defRPr>
            </a:lvl4pPr>
            <a:lvl5pPr marL="1356155" indent="0" algn="ctr">
              <a:buNone/>
              <a:defRPr>
                <a:solidFill>
                  <a:schemeClr val="tx1">
                    <a:tint val="75000"/>
                  </a:schemeClr>
                </a:solidFill>
                <a:effectLst/>
              </a:defRPr>
            </a:lvl5pPr>
            <a:lvl6pPr marL="1695194" indent="0" algn="ctr">
              <a:buNone/>
              <a:defRPr>
                <a:solidFill>
                  <a:schemeClr val="tx1">
                    <a:tint val="75000"/>
                  </a:schemeClr>
                </a:solidFill>
                <a:effectLst/>
              </a:defRPr>
            </a:lvl6pPr>
            <a:lvl7pPr marL="2034232" indent="0" algn="ctr">
              <a:buNone/>
              <a:defRPr>
                <a:solidFill>
                  <a:schemeClr val="tx1">
                    <a:tint val="75000"/>
                  </a:schemeClr>
                </a:solidFill>
                <a:effectLst/>
              </a:defRPr>
            </a:lvl7pPr>
            <a:lvl8pPr marL="2373271" indent="0" algn="ctr">
              <a:buNone/>
              <a:defRPr>
                <a:solidFill>
                  <a:schemeClr val="tx1">
                    <a:tint val="75000"/>
                  </a:schemeClr>
                </a:solidFill>
                <a:effectLst/>
              </a:defRPr>
            </a:lvl8pPr>
            <a:lvl9pPr marL="2712309" indent="0" algn="ctr">
              <a:buNone/>
              <a:defRPr>
                <a:solidFill>
                  <a:schemeClr val="tx1">
                    <a:tint val="75000"/>
                  </a:schemeClr>
                </a:solidFill>
                <a:effectLst/>
              </a:defRPr>
            </a:lvl9pPr>
          </a:lstStyle>
          <a:p>
            <a:r>
              <a:rPr lang="en-US">
                <a:effectLst/>
              </a:rPr>
              <a:t>Click to edit Master subtitle style</a:t>
            </a:r>
          </a:p>
        </p:txBody>
      </p:sp>
      <p:sp>
        <p:nvSpPr>
          <p:cNvPr id="10" name="Rounded Rectangle 9"/>
          <p:cNvSpPr/>
          <p:nvPr>
            <p:custDataLst>
              <p:tags r:id="rId3"/>
            </p:custDataLst>
          </p:nvPr>
        </p:nvSpPr>
        <p:spPr>
          <a:xfrm>
            <a:off x="1272838" y="4962610"/>
            <a:ext cx="6598325" cy="114125"/>
          </a:xfrm>
          <a:prstGeom prst="round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1592" rIns="31592" rtlCol="0" anchor="ctr"/>
          <a:lstStyle/>
          <a:p>
            <a:pPr algn="ctr"/>
            <a:r>
              <a:rPr lang="en-US" sz="691" b="0" i="0" baseline="0" noProof="1">
                <a:solidFill>
                  <a:srgbClr val="FFFFFF"/>
                </a:solidFill>
                <a:effectLst/>
                <a:latin typeface="+mn-lt"/>
              </a:rPr>
              <a:t>Bimbo Bakeries Proprietary Information</a:t>
            </a:r>
            <a:endParaRPr lang="fr-FR" sz="691" b="0" i="0" baseline="0" dirty="0">
              <a:solidFill>
                <a:srgbClr val="FFFFFF"/>
              </a:solidFill>
              <a:effectLst/>
              <a:latin typeface="+mn-lt"/>
            </a:endParaRPr>
          </a:p>
        </p:txBody>
      </p:sp>
    </p:spTree>
    <p:extLst>
      <p:ext uri="{BB962C8B-B14F-4D97-AF65-F5344CB8AC3E}">
        <p14:creationId xmlns:p14="http://schemas.microsoft.com/office/powerpoint/2010/main" val="352630966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89"/>
        <p:cNvGrpSpPr/>
        <p:nvPr/>
      </p:nvGrpSpPr>
      <p:grpSpPr>
        <a:xfrm>
          <a:off x="0" y="0"/>
          <a:ext cx="0" cy="0"/>
          <a:chOff x="0" y="0"/>
          <a:chExt cx="0" cy="0"/>
        </a:xfrm>
      </p:grpSpPr>
      <p:pic>
        <p:nvPicPr>
          <p:cNvPr id="2" name="Picture 1">
            <a:extLst>
              <a:ext uri="{FF2B5EF4-FFF2-40B4-BE49-F238E27FC236}">
                <a16:creationId xmlns:a16="http://schemas.microsoft.com/office/drawing/2014/main" id="{F438279B-DB5B-4F9C-9D37-73C34EDDB352}"/>
              </a:ext>
            </a:extLst>
          </p:cNvPr>
          <p:cNvPicPr>
            <a:picLocks noChangeAspect="1"/>
          </p:cNvPicPr>
          <p:nvPr userDrawn="1"/>
        </p:nvPicPr>
        <p:blipFill>
          <a:blip r:embed="rId2"/>
          <a:stretch>
            <a:fillRect/>
          </a:stretch>
        </p:blipFill>
        <p:spPr>
          <a:xfrm>
            <a:off x="8150087" y="4659624"/>
            <a:ext cx="725461" cy="465039"/>
          </a:xfrm>
          <a:prstGeom prst="rect">
            <a:avLst/>
          </a:prstGeom>
        </p:spPr>
      </p:pic>
      <p:pic>
        <p:nvPicPr>
          <p:cNvPr id="3" name="Picture 2">
            <a:extLst>
              <a:ext uri="{FF2B5EF4-FFF2-40B4-BE49-F238E27FC236}">
                <a16:creationId xmlns:a16="http://schemas.microsoft.com/office/drawing/2014/main" id="{3005972E-6CF3-446C-9990-3189B5AA52F5}"/>
              </a:ext>
            </a:extLst>
          </p:cNvPr>
          <p:cNvPicPr>
            <a:picLocks noChangeAspect="1"/>
          </p:cNvPicPr>
          <p:nvPr userDrawn="1"/>
        </p:nvPicPr>
        <p:blipFill>
          <a:blip r:embed="rId3"/>
          <a:stretch>
            <a:fillRect/>
          </a:stretch>
        </p:blipFill>
        <p:spPr>
          <a:xfrm>
            <a:off x="7645945" y="108786"/>
            <a:ext cx="1497157" cy="4563915"/>
          </a:xfrm>
          <a:prstGeom prst="rect">
            <a:avLst/>
          </a:prstGeom>
        </p:spPr>
      </p:pic>
    </p:spTree>
    <p:extLst>
      <p:ext uri="{BB962C8B-B14F-4D97-AF65-F5344CB8AC3E}">
        <p14:creationId xmlns:p14="http://schemas.microsoft.com/office/powerpoint/2010/main" val="3738348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ext 2">
  <p:cSld name="Title + text 2">
    <p:spTree>
      <p:nvGrpSpPr>
        <p:cNvPr id="1" name="Shape 393"/>
        <p:cNvGrpSpPr/>
        <p:nvPr/>
      </p:nvGrpSpPr>
      <p:grpSpPr>
        <a:xfrm>
          <a:off x="0" y="0"/>
          <a:ext cx="0" cy="0"/>
          <a:chOff x="0" y="0"/>
          <a:chExt cx="0" cy="0"/>
        </a:xfrm>
      </p:grpSpPr>
      <p:sp>
        <p:nvSpPr>
          <p:cNvPr id="395" name="Google Shape;395;p18"/>
          <p:cNvSpPr txBox="1">
            <a:spLocks noGrp="1"/>
          </p:cNvSpPr>
          <p:nvPr>
            <p:ph type="title"/>
          </p:nvPr>
        </p:nvSpPr>
        <p:spPr>
          <a:xfrm>
            <a:off x="3726000" y="4089600"/>
            <a:ext cx="3380400" cy="511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96" name="Google Shape;396;p18"/>
          <p:cNvSpPr txBox="1">
            <a:spLocks noGrp="1"/>
          </p:cNvSpPr>
          <p:nvPr>
            <p:ph type="subTitle" idx="1"/>
          </p:nvPr>
        </p:nvSpPr>
        <p:spPr>
          <a:xfrm>
            <a:off x="3726000" y="2935650"/>
            <a:ext cx="3380400" cy="1153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sz="1200"/>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pic>
        <p:nvPicPr>
          <p:cNvPr id="41" name="Picture 40">
            <a:extLst>
              <a:ext uri="{FF2B5EF4-FFF2-40B4-BE49-F238E27FC236}">
                <a16:creationId xmlns:a16="http://schemas.microsoft.com/office/drawing/2014/main" id="{30046280-79FB-42C2-988F-6964E95E422C}"/>
              </a:ext>
            </a:extLst>
          </p:cNvPr>
          <p:cNvPicPr>
            <a:picLocks noChangeAspect="1"/>
          </p:cNvPicPr>
          <p:nvPr userDrawn="1"/>
        </p:nvPicPr>
        <p:blipFill>
          <a:blip r:embed="rId2"/>
          <a:stretch>
            <a:fillRect/>
          </a:stretch>
        </p:blipFill>
        <p:spPr>
          <a:xfrm>
            <a:off x="8150087" y="4659624"/>
            <a:ext cx="725461" cy="465039"/>
          </a:xfrm>
          <a:prstGeom prst="rect">
            <a:avLst/>
          </a:prstGeom>
        </p:spPr>
      </p:pic>
      <p:pic>
        <p:nvPicPr>
          <p:cNvPr id="42" name="Picture 41">
            <a:extLst>
              <a:ext uri="{FF2B5EF4-FFF2-40B4-BE49-F238E27FC236}">
                <a16:creationId xmlns:a16="http://schemas.microsoft.com/office/drawing/2014/main" id="{7F019F00-CF6E-4A2B-8D5F-CE1485D5AF87}"/>
              </a:ext>
            </a:extLst>
          </p:cNvPr>
          <p:cNvPicPr>
            <a:picLocks noChangeAspect="1"/>
          </p:cNvPicPr>
          <p:nvPr userDrawn="1"/>
        </p:nvPicPr>
        <p:blipFill>
          <a:blip r:embed="rId3"/>
          <a:stretch>
            <a:fillRect/>
          </a:stretch>
        </p:blipFill>
        <p:spPr>
          <a:xfrm>
            <a:off x="7645945" y="108786"/>
            <a:ext cx="1497157" cy="4563915"/>
          </a:xfrm>
          <a:prstGeom prst="rect">
            <a:avLst/>
          </a:prstGeom>
        </p:spPr>
      </p:pic>
    </p:spTree>
    <p:extLst>
      <p:ext uri="{BB962C8B-B14F-4D97-AF65-F5344CB8AC3E}">
        <p14:creationId xmlns:p14="http://schemas.microsoft.com/office/powerpoint/2010/main" val="3189565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a:effectLst/>
      </p:grpSpPr>
      <p:sp>
        <p:nvSpPr>
          <p:cNvPr id="2" name="Title 1"/>
          <p:cNvSpPr>
            <a:spLocks noGrp="1"/>
          </p:cNvSpPr>
          <p:nvPr>
            <p:ph type="title"/>
            <p:custDataLst>
              <p:tags r:id="rId2"/>
            </p:custDataLst>
          </p:nvPr>
        </p:nvSpPr>
        <p:spPr>
          <a:effectLst/>
        </p:spPr>
        <p:txBody>
          <a:bodyPr/>
          <a:lstStyle/>
          <a:p>
            <a:r>
              <a:rPr lang="en-US">
                <a:effectLst/>
              </a:rPr>
              <a:t>Click to edit Master title style</a:t>
            </a:r>
            <a:endParaRPr lang="fr-FR">
              <a:effectLst/>
            </a:endParaRPr>
          </a:p>
        </p:txBody>
      </p:sp>
    </p:spTree>
    <p:custDataLst>
      <p:tags r:id="rId1"/>
    </p:custDataLst>
    <p:extLst>
      <p:ext uri="{BB962C8B-B14F-4D97-AF65-F5344CB8AC3E}">
        <p14:creationId xmlns:p14="http://schemas.microsoft.com/office/powerpoint/2010/main" val="23225110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6">
            <a:lum/>
          </a:blip>
          <a:stretch>
            <a:fillRect/>
          </a:stretch>
        </a:blipFill>
        <a:effectLst/>
      </p:bgPr>
    </p:bg>
    <p:spTree>
      <p:nvGrpSpPr>
        <p:cNvPr id="1" name=""/>
        <p:cNvGrpSpPr/>
        <p:nvPr/>
      </p:nvGrpSpPr>
      <p:grpSpPr>
        <a:xfrm>
          <a:off x="0" y="0"/>
          <a:ext cx="0" cy="0"/>
          <a:chOff x="0" y="0"/>
          <a:chExt cx="0" cy="0"/>
        </a:xfrm>
        <a:effectLst/>
      </p:grpSpPr>
      <p:sp>
        <p:nvSpPr>
          <p:cNvPr id="3" name="Text Placeholder 2"/>
          <p:cNvSpPr>
            <a:spLocks noGrp="1"/>
          </p:cNvSpPr>
          <p:nvPr>
            <p:ph type="body" sz="quarter" idx="10" hasCustomPrompt="1"/>
            <p:custDataLst>
              <p:tags r:id="rId1"/>
            </p:custDataLst>
          </p:nvPr>
        </p:nvSpPr>
        <p:spPr>
          <a:xfrm>
            <a:off x="627325" y="663423"/>
            <a:ext cx="7888814" cy="2141907"/>
          </a:xfrm>
          <a:effectLst/>
        </p:spPr>
        <p:txBody>
          <a:bodyPr anchor="t" anchorCtr="0">
            <a:normAutofit/>
          </a:bodyPr>
          <a:lstStyle>
            <a:lvl1pPr marL="0" indent="0">
              <a:lnSpc>
                <a:spcPct val="90000"/>
              </a:lnSpc>
              <a:spcBef>
                <a:spcPct val="0"/>
              </a:spcBef>
              <a:buNone/>
              <a:defRPr sz="4146" b="1">
                <a:solidFill>
                  <a:srgbClr val="2F5597"/>
                </a:solidFill>
                <a:effectLst/>
              </a:defRPr>
            </a:lvl1pPr>
            <a:lvl2pPr marL="314816" indent="0">
              <a:buNone/>
              <a:defRPr>
                <a:effectLst/>
              </a:defRPr>
            </a:lvl2pPr>
            <a:lvl3pPr marL="528717" indent="0">
              <a:buNone/>
              <a:defRPr>
                <a:effectLst/>
              </a:defRPr>
            </a:lvl3pPr>
            <a:lvl4pPr marL="859286" indent="0">
              <a:buNone/>
              <a:defRPr>
                <a:effectLst/>
              </a:defRPr>
            </a:lvl4pPr>
            <a:lvl5pPr marL="1356155" indent="0">
              <a:buNone/>
              <a:defRPr>
                <a:effectLst/>
              </a:defRPr>
            </a:lvl5pPr>
          </a:lstStyle>
          <a:p>
            <a:pPr lvl="0"/>
            <a:r>
              <a:rPr lang="en-US">
                <a:effectLst/>
              </a:rPr>
              <a:t>Click to edit Master title style</a:t>
            </a:r>
          </a:p>
        </p:txBody>
      </p:sp>
      <p:sp>
        <p:nvSpPr>
          <p:cNvPr id="5" name="Text Placeholder 4"/>
          <p:cNvSpPr>
            <a:spLocks noGrp="1"/>
          </p:cNvSpPr>
          <p:nvPr>
            <p:ph type="body" sz="quarter" idx="11" hasCustomPrompt="1"/>
            <p:custDataLst>
              <p:tags r:id="rId2"/>
            </p:custDataLst>
          </p:nvPr>
        </p:nvSpPr>
        <p:spPr>
          <a:xfrm>
            <a:off x="627325" y="2827764"/>
            <a:ext cx="7888814" cy="1124660"/>
          </a:xfrm>
          <a:effectLst/>
        </p:spPr>
        <p:txBody>
          <a:bodyPr>
            <a:normAutofit/>
          </a:bodyPr>
          <a:lstStyle>
            <a:lvl1pPr marL="0" indent="0">
              <a:lnSpc>
                <a:spcPct val="90000"/>
              </a:lnSpc>
              <a:spcBef>
                <a:spcPts val="735"/>
              </a:spcBef>
              <a:buNone/>
              <a:defRPr sz="1658" baseline="0">
                <a:effectLst/>
              </a:defRPr>
            </a:lvl1pPr>
            <a:lvl2pPr marL="314816" indent="0">
              <a:buNone/>
              <a:defRPr>
                <a:effectLst/>
              </a:defRPr>
            </a:lvl2pPr>
            <a:lvl3pPr marL="528717" indent="0">
              <a:buNone/>
              <a:defRPr>
                <a:effectLst/>
              </a:defRPr>
            </a:lvl3pPr>
            <a:lvl4pPr marL="859286" indent="0">
              <a:buNone/>
              <a:defRPr>
                <a:effectLst/>
              </a:defRPr>
            </a:lvl4pPr>
            <a:lvl5pPr marL="1356155" indent="0">
              <a:buNone/>
              <a:defRPr>
                <a:effectLst/>
              </a:defRPr>
            </a:lvl5pPr>
          </a:lstStyle>
          <a:p>
            <a:pPr lvl="0"/>
            <a:r>
              <a:rPr lang="en-US">
                <a:effectLst/>
              </a:rPr>
              <a:t>Click to edit Master subtitle style</a:t>
            </a:r>
          </a:p>
        </p:txBody>
      </p:sp>
      <p:sp>
        <p:nvSpPr>
          <p:cNvPr id="7" name="SlideNumber"/>
          <p:cNvSpPr/>
          <p:nvPr>
            <p:custDataLst>
              <p:tags r:id="rId3"/>
            </p:custDataLst>
          </p:nvPr>
        </p:nvSpPr>
        <p:spPr>
          <a:xfrm>
            <a:off x="6462296" y="4770324"/>
            <a:ext cx="2053842" cy="271688"/>
          </a:xfrm>
          <a:prstGeom prst="round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3183" tIns="31592" rIns="63183" bIns="31592" rtlCol="0" anchor="ctr" anchorCtr="0"/>
          <a:lstStyle/>
          <a:p>
            <a:pPr algn="r"/>
            <a:fld id="{BB69BBE8-4DB2-4642-B003-B220ACD5A2FD}" type="slidenum">
              <a:rPr lang="en-US" sz="830" b="0" baseline="0" smtClean="0">
                <a:solidFill>
                  <a:srgbClr val="FFFFFF"/>
                </a:solidFill>
                <a:effectLst/>
                <a:latin typeface="Verdana" pitchFamily="34" charset="0"/>
              </a:rPr>
              <a:pPr algn="r"/>
              <a:t>‹#›</a:t>
            </a:fld>
            <a:endParaRPr lang="fr-FR" sz="830" b="0" dirty="0">
              <a:solidFill>
                <a:srgbClr val="FFFFFF"/>
              </a:solidFill>
              <a:effectLst/>
            </a:endParaRPr>
          </a:p>
        </p:txBody>
      </p:sp>
      <p:sp>
        <p:nvSpPr>
          <p:cNvPr id="6" name="Rounded Rectangle 5"/>
          <p:cNvSpPr/>
          <p:nvPr>
            <p:custDataLst>
              <p:tags r:id="rId4"/>
            </p:custDataLst>
          </p:nvPr>
        </p:nvSpPr>
        <p:spPr>
          <a:xfrm>
            <a:off x="1272838" y="4962610"/>
            <a:ext cx="6598325" cy="114125"/>
          </a:xfrm>
          <a:prstGeom prst="round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1592" rIns="31592" rtlCol="0" anchor="ctr"/>
          <a:lstStyle/>
          <a:p>
            <a:pPr algn="ctr"/>
            <a:r>
              <a:rPr lang="en-US" sz="691" b="0" i="0" baseline="0" noProof="1">
                <a:solidFill>
                  <a:srgbClr val="FFFFFF"/>
                </a:solidFill>
                <a:effectLst/>
                <a:latin typeface="+mn-lt"/>
              </a:rPr>
              <a:t>Bimbo Bakeries Proprietary Information</a:t>
            </a:r>
            <a:endParaRPr lang="fr-FR" sz="691" b="0" i="0" baseline="0" dirty="0">
              <a:solidFill>
                <a:srgbClr val="FFFFFF"/>
              </a:solidFill>
              <a:effectLst/>
              <a:latin typeface="+mn-lt"/>
            </a:endParaRPr>
          </a:p>
        </p:txBody>
      </p:sp>
    </p:spTree>
    <p:extLst>
      <p:ext uri="{BB962C8B-B14F-4D97-AF65-F5344CB8AC3E}">
        <p14:creationId xmlns:p14="http://schemas.microsoft.com/office/powerpoint/2010/main" val="175864458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Last Page Logo">
    <p:bg>
      <p:bgPr>
        <a:solidFill>
          <a:srgbClr val="FFFFFF"/>
        </a:solidFill>
        <a:effectLst/>
      </p:bgPr>
    </p:bg>
    <p:spTree>
      <p:nvGrpSpPr>
        <p:cNvPr id="1" name=""/>
        <p:cNvGrpSpPr/>
        <p:nvPr/>
      </p:nvGrpSpPr>
      <p:grpSpPr>
        <a:xfrm>
          <a:off x="0" y="0"/>
          <a:ext cx="0" cy="0"/>
          <a:chOff x="0" y="0"/>
          <a:chExt cx="0" cy="0"/>
        </a:xfrm>
        <a:effectLst/>
      </p:grpSpPr>
    </p:spTree>
    <p:extLst>
      <p:ext uri="{BB962C8B-B14F-4D97-AF65-F5344CB8AC3E}">
        <p14:creationId xmlns:p14="http://schemas.microsoft.com/office/powerpoint/2010/main" val="367266339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 Slide">
    <p:bg>
      <p:bgPr>
        <a:solidFill>
          <a:srgbClr val="FFFFFF"/>
        </a:solidFill>
        <a:effectLst/>
      </p:bgPr>
    </p:bg>
    <p:spTree>
      <p:nvGrpSpPr>
        <p:cNvPr id="1" name=""/>
        <p:cNvGrpSpPr/>
        <p:nvPr/>
      </p:nvGrpSpPr>
      <p:grpSpPr>
        <a:xfrm>
          <a:off x="0" y="0"/>
          <a:ext cx="0" cy="0"/>
          <a:chOff x="0" y="0"/>
          <a:chExt cx="0" cy="0"/>
        </a:xfrm>
        <a:effectLst/>
      </p:grpSpPr>
    </p:spTree>
    <p:extLst>
      <p:ext uri="{BB962C8B-B14F-4D97-AF65-F5344CB8AC3E}">
        <p14:creationId xmlns:p14="http://schemas.microsoft.com/office/powerpoint/2010/main" val="336332973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6" name="Title 1"/>
          <p:cNvSpPr>
            <a:spLocks noGrp="1"/>
          </p:cNvSpPr>
          <p:nvPr>
            <p:ph type="title"/>
          </p:nvPr>
        </p:nvSpPr>
        <p:spPr>
          <a:xfrm>
            <a:off x="521386" y="423198"/>
            <a:ext cx="7643813" cy="433175"/>
          </a:xfrm>
          <a:prstGeom prst="rect">
            <a:avLst/>
          </a:prstGeom>
        </p:spPr>
        <p:txBody>
          <a:bodyPr>
            <a:normAutofit/>
          </a:bodyPr>
          <a:lstStyle>
            <a:lvl1pPr>
              <a:defRPr sz="1544" b="1"/>
            </a:lvl1pPr>
          </a:lstStyle>
          <a:p>
            <a:r>
              <a:rPr lang="en-US"/>
              <a:t>Click to edit Master title style</a:t>
            </a:r>
          </a:p>
        </p:txBody>
      </p:sp>
      <p:sp>
        <p:nvSpPr>
          <p:cNvPr id="4" name="Slide Number Placeholder 3">
            <a:extLst>
              <a:ext uri="{FF2B5EF4-FFF2-40B4-BE49-F238E27FC236}">
                <a16:creationId xmlns:a16="http://schemas.microsoft.com/office/drawing/2014/main" id="{8FF119D2-6472-5E4E-B09A-53C8CE3F9C65}"/>
              </a:ext>
            </a:extLst>
          </p:cNvPr>
          <p:cNvSpPr>
            <a:spLocks noGrp="1"/>
          </p:cNvSpPr>
          <p:nvPr>
            <p:ph type="sldNum" sz="quarter" idx="4"/>
          </p:nvPr>
        </p:nvSpPr>
        <p:spPr>
          <a:xfrm>
            <a:off x="0" y="4936264"/>
            <a:ext cx="2057400" cy="207238"/>
          </a:xfrm>
          <a:prstGeom prst="rect">
            <a:avLst/>
          </a:prstGeom>
        </p:spPr>
        <p:txBody>
          <a:bodyPr vert="horz" lIns="91440" tIns="45720" rIns="91440" bIns="45720" rtlCol="0" anchor="ctr"/>
          <a:lstStyle>
            <a:lvl1pPr algn="l">
              <a:defRPr sz="883">
                <a:solidFill>
                  <a:schemeClr val="tx1"/>
                </a:solidFill>
              </a:defRPr>
            </a:lvl1pPr>
          </a:lstStyle>
          <a:p>
            <a:fld id="{8A10BE7D-53E8-6B40-B5D4-D77AE0514A7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7328293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FC1C2936-932E-454D-899F-969A058D96DE}" type="slidenum">
              <a:rPr lang="en-US" smtClean="0"/>
              <a:t>‹#›</a:t>
            </a:fld>
            <a:endParaRPr lang="en-US" dirty="0"/>
          </a:p>
        </p:txBody>
      </p:sp>
    </p:spTree>
    <p:extLst>
      <p:ext uri="{BB962C8B-B14F-4D97-AF65-F5344CB8AC3E}">
        <p14:creationId xmlns:p14="http://schemas.microsoft.com/office/powerpoint/2010/main" val="1722769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p:cSld name="Title + text">
    <p:spTree>
      <p:nvGrpSpPr>
        <p:cNvPr id="1" name="Shape 360"/>
        <p:cNvGrpSpPr/>
        <p:nvPr/>
      </p:nvGrpSpPr>
      <p:grpSpPr>
        <a:xfrm>
          <a:off x="0" y="0"/>
          <a:ext cx="0" cy="0"/>
          <a:chOff x="0" y="0"/>
          <a:chExt cx="0" cy="0"/>
        </a:xfrm>
      </p:grpSpPr>
      <p:sp>
        <p:nvSpPr>
          <p:cNvPr id="362" name="Google Shape;362;p17"/>
          <p:cNvSpPr txBox="1">
            <a:spLocks noGrp="1"/>
          </p:cNvSpPr>
          <p:nvPr>
            <p:ph type="title"/>
          </p:nvPr>
        </p:nvSpPr>
        <p:spPr>
          <a:xfrm>
            <a:off x="2030400" y="4089600"/>
            <a:ext cx="3412800" cy="518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63" name="Google Shape;363;p17"/>
          <p:cNvSpPr txBox="1">
            <a:spLocks noGrp="1"/>
          </p:cNvSpPr>
          <p:nvPr>
            <p:ph type="subTitle" idx="1"/>
          </p:nvPr>
        </p:nvSpPr>
        <p:spPr>
          <a:xfrm>
            <a:off x="2030400" y="2937600"/>
            <a:ext cx="3412800" cy="1152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100"/>
              <a:buNone/>
              <a:defRPr sz="1200"/>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pic>
        <p:nvPicPr>
          <p:cNvPr id="34" name="Picture 33">
            <a:extLst>
              <a:ext uri="{FF2B5EF4-FFF2-40B4-BE49-F238E27FC236}">
                <a16:creationId xmlns:a16="http://schemas.microsoft.com/office/drawing/2014/main" id="{D1A8FD9E-5AFF-4E74-886F-E8757BA4F349}"/>
              </a:ext>
            </a:extLst>
          </p:cNvPr>
          <p:cNvPicPr>
            <a:picLocks noChangeAspect="1"/>
          </p:cNvPicPr>
          <p:nvPr userDrawn="1"/>
        </p:nvPicPr>
        <p:blipFill>
          <a:blip r:embed="rId2"/>
          <a:stretch>
            <a:fillRect/>
          </a:stretch>
        </p:blipFill>
        <p:spPr>
          <a:xfrm>
            <a:off x="8150087" y="4659624"/>
            <a:ext cx="725461" cy="465039"/>
          </a:xfrm>
          <a:prstGeom prst="rect">
            <a:avLst/>
          </a:prstGeom>
        </p:spPr>
      </p:pic>
      <p:pic>
        <p:nvPicPr>
          <p:cNvPr id="35" name="Picture 34">
            <a:extLst>
              <a:ext uri="{FF2B5EF4-FFF2-40B4-BE49-F238E27FC236}">
                <a16:creationId xmlns:a16="http://schemas.microsoft.com/office/drawing/2014/main" id="{1CD111DA-4C19-483B-92E5-DD0436501ECA}"/>
              </a:ext>
            </a:extLst>
          </p:cNvPr>
          <p:cNvPicPr>
            <a:picLocks noChangeAspect="1"/>
          </p:cNvPicPr>
          <p:nvPr userDrawn="1"/>
        </p:nvPicPr>
        <p:blipFill>
          <a:blip r:embed="rId3"/>
          <a:stretch>
            <a:fillRect/>
          </a:stretch>
        </p:blipFill>
        <p:spPr>
          <a:xfrm>
            <a:off x="7645945" y="108786"/>
            <a:ext cx="1497157" cy="4563915"/>
          </a:xfrm>
          <a:prstGeom prst="rect">
            <a:avLst/>
          </a:prstGeom>
        </p:spPr>
      </p:pic>
    </p:spTree>
    <p:extLst>
      <p:ext uri="{BB962C8B-B14F-4D97-AF65-F5344CB8AC3E}">
        <p14:creationId xmlns:p14="http://schemas.microsoft.com/office/powerpoint/2010/main" val="1257911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INE + TITLE + SUBTITLE">
  <p:cSld name="IMAGINE + TITLE + SUBTITLE">
    <p:bg>
      <p:bgPr>
        <a:gradFill>
          <a:gsLst>
            <a:gs pos="0">
              <a:schemeClr val="accent1"/>
            </a:gs>
            <a:gs pos="100000">
              <a:schemeClr val="accent2"/>
            </a:gs>
          </a:gsLst>
          <a:path path="circle">
            <a:fillToRect l="50000" t="50000" r="50000" b="50000"/>
          </a:path>
          <a:tileRect/>
        </a:gradFill>
        <a:effectLst/>
      </p:bgPr>
    </p:bg>
    <p:spTree>
      <p:nvGrpSpPr>
        <p:cNvPr id="1" name="Shape 180"/>
        <p:cNvGrpSpPr/>
        <p:nvPr/>
      </p:nvGrpSpPr>
      <p:grpSpPr>
        <a:xfrm>
          <a:off x="0" y="0"/>
          <a:ext cx="0" cy="0"/>
          <a:chOff x="0" y="0"/>
          <a:chExt cx="0" cy="0"/>
        </a:xfrm>
      </p:grpSpPr>
      <p:sp>
        <p:nvSpPr>
          <p:cNvPr id="181" name="Google Shape;181;p16"/>
          <p:cNvSpPr>
            <a:spLocks noGrp="1"/>
          </p:cNvSpPr>
          <p:nvPr>
            <p:ph type="pic" idx="2"/>
          </p:nvPr>
        </p:nvSpPr>
        <p:spPr>
          <a:xfrm>
            <a:off x="0" y="0"/>
            <a:ext cx="4572000" cy="51435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Roboto Light"/>
                <a:ea typeface="Roboto Light"/>
                <a:cs typeface="Roboto Light"/>
                <a:sym typeface="Roboto Light"/>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Roboto Light"/>
                <a:ea typeface="Roboto Light"/>
                <a:cs typeface="Roboto Light"/>
                <a:sym typeface="Roboto Light"/>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Roboto Light"/>
                <a:ea typeface="Roboto Light"/>
                <a:cs typeface="Roboto Light"/>
                <a:sym typeface="Roboto Light"/>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Roboto Light"/>
                <a:ea typeface="Roboto Light"/>
                <a:cs typeface="Roboto Light"/>
                <a:sym typeface="Roboto Light"/>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Roboto Light"/>
                <a:ea typeface="Roboto Light"/>
                <a:cs typeface="Roboto Light"/>
                <a:sym typeface="Roboto Light"/>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82" name="Google Shape;182;p16"/>
          <p:cNvSpPr txBox="1">
            <a:spLocks noGrp="1"/>
          </p:cNvSpPr>
          <p:nvPr>
            <p:ph type="ctrTitle"/>
          </p:nvPr>
        </p:nvSpPr>
        <p:spPr>
          <a:xfrm>
            <a:off x="4190296" y="1801293"/>
            <a:ext cx="2966700" cy="1241700"/>
          </a:xfrm>
          <a:prstGeom prst="rect">
            <a:avLst/>
          </a:prstGeom>
          <a:noFill/>
          <a:ln>
            <a:noFill/>
          </a:ln>
        </p:spPr>
        <p:txBody>
          <a:bodyPr spcFirstLastPara="1" wrap="square" lIns="68575" tIns="34275" rIns="68575" bIns="34275" anchor="b" anchorCtr="0">
            <a:noAutofit/>
          </a:bodyPr>
          <a:lstStyle>
            <a:lvl1pPr lvl="0" algn="r">
              <a:lnSpc>
                <a:spcPct val="90000"/>
              </a:lnSpc>
              <a:spcBef>
                <a:spcPts val="0"/>
              </a:spcBef>
              <a:spcAft>
                <a:spcPts val="0"/>
              </a:spcAft>
              <a:buClr>
                <a:srgbClr val="FFFFFF"/>
              </a:buClr>
              <a:buSzPts val="2100"/>
              <a:buNone/>
              <a:defRPr sz="2100" b="0">
                <a:solidFill>
                  <a:srgbClr val="FFFFFF"/>
                </a:solidFill>
              </a:defRPr>
            </a:lvl1pPr>
            <a:lvl2pPr lvl="1">
              <a:spcBef>
                <a:spcPts val="0"/>
              </a:spcBef>
              <a:spcAft>
                <a:spcPts val="0"/>
              </a:spcAft>
              <a:buClr>
                <a:srgbClr val="FFFFFF"/>
              </a:buClr>
              <a:buSzPts val="1100"/>
              <a:buNone/>
              <a:defRPr b="1">
                <a:solidFill>
                  <a:srgbClr val="FFFFFF"/>
                </a:solidFill>
              </a:defRPr>
            </a:lvl2pPr>
            <a:lvl3pPr lvl="2">
              <a:spcBef>
                <a:spcPts val="0"/>
              </a:spcBef>
              <a:spcAft>
                <a:spcPts val="0"/>
              </a:spcAft>
              <a:buClr>
                <a:srgbClr val="FFFFFF"/>
              </a:buClr>
              <a:buSzPts val="1100"/>
              <a:buNone/>
              <a:defRPr b="1">
                <a:solidFill>
                  <a:srgbClr val="FFFFFF"/>
                </a:solidFill>
              </a:defRPr>
            </a:lvl3pPr>
            <a:lvl4pPr lvl="3">
              <a:spcBef>
                <a:spcPts val="0"/>
              </a:spcBef>
              <a:spcAft>
                <a:spcPts val="0"/>
              </a:spcAft>
              <a:buClr>
                <a:srgbClr val="FFFFFF"/>
              </a:buClr>
              <a:buSzPts val="1100"/>
              <a:buNone/>
              <a:defRPr b="1">
                <a:solidFill>
                  <a:srgbClr val="FFFFFF"/>
                </a:solidFill>
              </a:defRPr>
            </a:lvl4pPr>
            <a:lvl5pPr lvl="4">
              <a:spcBef>
                <a:spcPts val="0"/>
              </a:spcBef>
              <a:spcAft>
                <a:spcPts val="0"/>
              </a:spcAft>
              <a:buClr>
                <a:srgbClr val="FFFFFF"/>
              </a:buClr>
              <a:buSzPts val="1100"/>
              <a:buNone/>
              <a:defRPr b="1">
                <a:solidFill>
                  <a:srgbClr val="FFFFFF"/>
                </a:solidFill>
              </a:defRPr>
            </a:lvl5pPr>
            <a:lvl6pPr lvl="5">
              <a:spcBef>
                <a:spcPts val="0"/>
              </a:spcBef>
              <a:spcAft>
                <a:spcPts val="0"/>
              </a:spcAft>
              <a:buClr>
                <a:srgbClr val="FFFFFF"/>
              </a:buClr>
              <a:buSzPts val="1100"/>
              <a:buNone/>
              <a:defRPr b="1">
                <a:solidFill>
                  <a:srgbClr val="FFFFFF"/>
                </a:solidFill>
              </a:defRPr>
            </a:lvl6pPr>
            <a:lvl7pPr lvl="6">
              <a:spcBef>
                <a:spcPts val="0"/>
              </a:spcBef>
              <a:spcAft>
                <a:spcPts val="0"/>
              </a:spcAft>
              <a:buClr>
                <a:srgbClr val="FFFFFF"/>
              </a:buClr>
              <a:buSzPts val="1100"/>
              <a:buNone/>
              <a:defRPr b="1">
                <a:solidFill>
                  <a:srgbClr val="FFFFFF"/>
                </a:solidFill>
              </a:defRPr>
            </a:lvl7pPr>
            <a:lvl8pPr lvl="7">
              <a:spcBef>
                <a:spcPts val="0"/>
              </a:spcBef>
              <a:spcAft>
                <a:spcPts val="0"/>
              </a:spcAft>
              <a:buClr>
                <a:srgbClr val="FFFFFF"/>
              </a:buClr>
              <a:buSzPts val="1100"/>
              <a:buNone/>
              <a:defRPr b="1">
                <a:solidFill>
                  <a:srgbClr val="FFFFFF"/>
                </a:solidFill>
              </a:defRPr>
            </a:lvl8pPr>
            <a:lvl9pPr lvl="8">
              <a:spcBef>
                <a:spcPts val="0"/>
              </a:spcBef>
              <a:spcAft>
                <a:spcPts val="0"/>
              </a:spcAft>
              <a:buClr>
                <a:srgbClr val="FFFFFF"/>
              </a:buClr>
              <a:buSzPts val="1100"/>
              <a:buNone/>
              <a:defRPr b="1">
                <a:solidFill>
                  <a:srgbClr val="FFFFFF"/>
                </a:solidFill>
              </a:defRPr>
            </a:lvl9pPr>
          </a:lstStyle>
          <a:p>
            <a:endParaRPr/>
          </a:p>
        </p:txBody>
      </p:sp>
      <p:sp>
        <p:nvSpPr>
          <p:cNvPr id="183" name="Google Shape;183;p16"/>
          <p:cNvSpPr txBox="1">
            <a:spLocks noGrp="1"/>
          </p:cNvSpPr>
          <p:nvPr>
            <p:ph type="subTitle" idx="1"/>
          </p:nvPr>
        </p:nvSpPr>
        <p:spPr>
          <a:xfrm>
            <a:off x="4769001" y="3394960"/>
            <a:ext cx="2388000" cy="1004400"/>
          </a:xfrm>
          <a:prstGeom prst="rect">
            <a:avLst/>
          </a:prstGeom>
          <a:noFill/>
          <a:ln>
            <a:noFill/>
          </a:ln>
        </p:spPr>
        <p:txBody>
          <a:bodyPr spcFirstLastPara="1" wrap="square" lIns="68575" tIns="34275" rIns="68575" bIns="34275" anchor="t" anchorCtr="0">
            <a:noAutofit/>
          </a:bodyPr>
          <a:lstStyle>
            <a:lvl1pPr lvl="0" algn="r">
              <a:lnSpc>
                <a:spcPct val="90000"/>
              </a:lnSpc>
              <a:spcBef>
                <a:spcPts val="800"/>
              </a:spcBef>
              <a:spcAft>
                <a:spcPts val="0"/>
              </a:spcAft>
              <a:buClr>
                <a:srgbClr val="FFFFFF"/>
              </a:buClr>
              <a:buSzPts val="1100"/>
              <a:buNone/>
              <a:defRPr sz="1100">
                <a:solidFill>
                  <a:srgbClr val="FFFFFF"/>
                </a:solidFill>
              </a:defRPr>
            </a:lvl1pPr>
            <a:lvl2pPr lvl="1" algn="ctr">
              <a:lnSpc>
                <a:spcPct val="90000"/>
              </a:lnSpc>
              <a:spcBef>
                <a:spcPts val="400"/>
              </a:spcBef>
              <a:spcAft>
                <a:spcPts val="0"/>
              </a:spcAft>
              <a:buClr>
                <a:srgbClr val="FFFFFF"/>
              </a:buClr>
              <a:buSzPts val="1500"/>
              <a:buNone/>
              <a:defRPr sz="1500">
                <a:solidFill>
                  <a:srgbClr val="FFFFFF"/>
                </a:solidFill>
              </a:defRPr>
            </a:lvl2pPr>
            <a:lvl3pPr lvl="2" algn="ctr">
              <a:lnSpc>
                <a:spcPct val="90000"/>
              </a:lnSpc>
              <a:spcBef>
                <a:spcPts val="400"/>
              </a:spcBef>
              <a:spcAft>
                <a:spcPts val="0"/>
              </a:spcAft>
              <a:buClr>
                <a:srgbClr val="FFFFFF"/>
              </a:buClr>
              <a:buSzPts val="1400"/>
              <a:buNone/>
              <a:defRPr sz="1400">
                <a:solidFill>
                  <a:srgbClr val="FFFFFF"/>
                </a:solidFill>
              </a:defRPr>
            </a:lvl3pPr>
            <a:lvl4pPr lvl="3" algn="ctr">
              <a:lnSpc>
                <a:spcPct val="90000"/>
              </a:lnSpc>
              <a:spcBef>
                <a:spcPts val="400"/>
              </a:spcBef>
              <a:spcAft>
                <a:spcPts val="0"/>
              </a:spcAft>
              <a:buClr>
                <a:srgbClr val="FFFFFF"/>
              </a:buClr>
              <a:buSzPts val="1200"/>
              <a:buNone/>
              <a:defRPr sz="1200">
                <a:solidFill>
                  <a:srgbClr val="FFFFFF"/>
                </a:solidFill>
              </a:defRPr>
            </a:lvl4pPr>
            <a:lvl5pPr lvl="4" algn="ctr">
              <a:lnSpc>
                <a:spcPct val="90000"/>
              </a:lnSpc>
              <a:spcBef>
                <a:spcPts val="400"/>
              </a:spcBef>
              <a:spcAft>
                <a:spcPts val="0"/>
              </a:spcAft>
              <a:buClr>
                <a:srgbClr val="FFFFFF"/>
              </a:buClr>
              <a:buSzPts val="1200"/>
              <a:buNone/>
              <a:defRPr sz="1200">
                <a:solidFill>
                  <a:srgbClr val="FFFFFF"/>
                </a:solidFill>
              </a:defRPr>
            </a:lvl5pPr>
            <a:lvl6pPr lvl="5" algn="ctr">
              <a:lnSpc>
                <a:spcPct val="90000"/>
              </a:lnSpc>
              <a:spcBef>
                <a:spcPts val="400"/>
              </a:spcBef>
              <a:spcAft>
                <a:spcPts val="0"/>
              </a:spcAft>
              <a:buClr>
                <a:srgbClr val="FFFFFF"/>
              </a:buClr>
              <a:buSzPts val="1200"/>
              <a:buNone/>
              <a:defRPr sz="1200">
                <a:solidFill>
                  <a:srgbClr val="FFFFFF"/>
                </a:solidFill>
              </a:defRPr>
            </a:lvl6pPr>
            <a:lvl7pPr lvl="6" algn="ctr">
              <a:lnSpc>
                <a:spcPct val="90000"/>
              </a:lnSpc>
              <a:spcBef>
                <a:spcPts val="400"/>
              </a:spcBef>
              <a:spcAft>
                <a:spcPts val="0"/>
              </a:spcAft>
              <a:buClr>
                <a:srgbClr val="FFFFFF"/>
              </a:buClr>
              <a:buSzPts val="1200"/>
              <a:buNone/>
              <a:defRPr sz="1200">
                <a:solidFill>
                  <a:srgbClr val="FFFFFF"/>
                </a:solidFill>
              </a:defRPr>
            </a:lvl7pPr>
            <a:lvl8pPr lvl="7" algn="ctr">
              <a:lnSpc>
                <a:spcPct val="90000"/>
              </a:lnSpc>
              <a:spcBef>
                <a:spcPts val="400"/>
              </a:spcBef>
              <a:spcAft>
                <a:spcPts val="0"/>
              </a:spcAft>
              <a:buClr>
                <a:srgbClr val="FFFFFF"/>
              </a:buClr>
              <a:buSzPts val="1200"/>
              <a:buNone/>
              <a:defRPr sz="1200">
                <a:solidFill>
                  <a:srgbClr val="FFFFFF"/>
                </a:solidFill>
              </a:defRPr>
            </a:lvl8pPr>
            <a:lvl9pPr lvl="8" algn="ctr">
              <a:lnSpc>
                <a:spcPct val="90000"/>
              </a:lnSpc>
              <a:spcBef>
                <a:spcPts val="400"/>
              </a:spcBef>
              <a:spcAft>
                <a:spcPts val="0"/>
              </a:spcAft>
              <a:buClr>
                <a:srgbClr val="FFFFFF"/>
              </a:buClr>
              <a:buSzPts val="1200"/>
              <a:buNone/>
              <a:defRPr sz="1200">
                <a:solidFill>
                  <a:srgbClr val="FFFFFF"/>
                </a:solidFill>
              </a:defRPr>
            </a:lvl9pPr>
          </a:lstStyle>
          <a:p>
            <a:endParaRPr/>
          </a:p>
        </p:txBody>
      </p:sp>
      <p:pic>
        <p:nvPicPr>
          <p:cNvPr id="14" name="Picture 13">
            <a:extLst>
              <a:ext uri="{FF2B5EF4-FFF2-40B4-BE49-F238E27FC236}">
                <a16:creationId xmlns:a16="http://schemas.microsoft.com/office/drawing/2014/main" id="{BF1560FB-0DFD-437F-9E34-1B9B36DFE13D}"/>
              </a:ext>
            </a:extLst>
          </p:cNvPr>
          <p:cNvPicPr>
            <a:picLocks noChangeAspect="1"/>
          </p:cNvPicPr>
          <p:nvPr userDrawn="1"/>
        </p:nvPicPr>
        <p:blipFill>
          <a:blip r:embed="rId2"/>
          <a:stretch>
            <a:fillRect/>
          </a:stretch>
        </p:blipFill>
        <p:spPr>
          <a:xfrm>
            <a:off x="8068139" y="4585875"/>
            <a:ext cx="871754" cy="435877"/>
          </a:xfrm>
          <a:prstGeom prst="rect">
            <a:avLst/>
          </a:prstGeom>
        </p:spPr>
      </p:pic>
      <p:pic>
        <p:nvPicPr>
          <p:cNvPr id="15" name="Picture 14">
            <a:extLst>
              <a:ext uri="{FF2B5EF4-FFF2-40B4-BE49-F238E27FC236}">
                <a16:creationId xmlns:a16="http://schemas.microsoft.com/office/drawing/2014/main" id="{0FA0AFA4-2983-43A6-A8B1-DB60A66FB774}"/>
              </a:ext>
            </a:extLst>
          </p:cNvPr>
          <p:cNvPicPr>
            <a:picLocks noChangeAspect="1"/>
          </p:cNvPicPr>
          <p:nvPr userDrawn="1"/>
        </p:nvPicPr>
        <p:blipFill>
          <a:blip r:embed="rId3"/>
          <a:stretch>
            <a:fillRect/>
          </a:stretch>
        </p:blipFill>
        <p:spPr>
          <a:xfrm>
            <a:off x="8659908" y="0"/>
            <a:ext cx="484103" cy="1475733"/>
          </a:xfrm>
          <a:prstGeom prst="rect">
            <a:avLst/>
          </a:prstGeom>
        </p:spPr>
      </p:pic>
    </p:spTree>
    <p:extLst>
      <p:ext uri="{BB962C8B-B14F-4D97-AF65-F5344CB8AC3E}">
        <p14:creationId xmlns:p14="http://schemas.microsoft.com/office/powerpoint/2010/main" val="1805207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20" Type="http://schemas.openxmlformats.org/officeDocument/2006/relationships/tags" Target="../tags/tag8.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1">
            <a:lum/>
          </a:blip>
          <a:stretch>
            <a:fillRect l="-1000" r="-1000"/>
          </a:stretch>
        </a:blipFill>
        <a:effectLst/>
      </p:bgPr>
    </p:bg>
    <p:spTree>
      <p:nvGrpSpPr>
        <p:cNvPr id="1" name=""/>
        <p:cNvGrpSpPr/>
        <p:nvPr/>
      </p:nvGrpSpPr>
      <p:grpSpPr>
        <a:xfrm>
          <a:off x="0" y="0"/>
          <a:ext cx="0" cy="0"/>
          <a:chOff x="0" y="0"/>
          <a:chExt cx="0" cy="0"/>
        </a:xfrm>
        <a:effectLst/>
      </p:grpSpPr>
      <p:sp>
        <p:nvSpPr>
          <p:cNvPr id="22" name="Slide title"/>
          <p:cNvSpPr>
            <a:spLocks noGrp="1" noChangeArrowheads="1"/>
          </p:cNvSpPr>
          <p:nvPr>
            <p:ph type="title"/>
            <p:custDataLst>
              <p:tags r:id="rId14"/>
            </p:custDataLst>
          </p:nvPr>
        </p:nvSpPr>
        <p:spPr>
          <a:xfrm>
            <a:off x="352333" y="278006"/>
            <a:ext cx="8421611" cy="562330"/>
          </a:xfrm>
          <a:prstGeom prst="rect">
            <a:avLst/>
          </a:prstGeom>
          <a:noFill/>
          <a:ln w="9525">
            <a:noFill/>
            <a:miter lim="800000"/>
          </a:ln>
          <a:effectLst/>
        </p:spPr>
        <p:txBody>
          <a:bodyPr vert="horz" wrap="square" lIns="91440" tIns="45720" rIns="91440" bIns="45720" anchor="t" anchorCtr="0" compatLnSpc="1">
            <a:prstTxWarp prst="textNoShape">
              <a:avLst/>
            </a:prstTxWarp>
            <a:normAutofit/>
          </a:bodyPr>
          <a:lstStyle/>
          <a:p>
            <a:pPr lvl="0"/>
            <a:endParaRPr lang="en-CA" noProof="1">
              <a:effectLst/>
            </a:endParaRPr>
          </a:p>
        </p:txBody>
      </p:sp>
      <p:sp>
        <p:nvSpPr>
          <p:cNvPr id="11" name="Text Placeholder 10"/>
          <p:cNvSpPr>
            <a:spLocks noGrp="1"/>
          </p:cNvSpPr>
          <p:nvPr>
            <p:ph type="body" idx="1"/>
            <p:custDataLst>
              <p:tags r:id="rId15"/>
            </p:custDataLst>
          </p:nvPr>
        </p:nvSpPr>
        <p:spPr>
          <a:xfrm>
            <a:off x="352333" y="1085203"/>
            <a:ext cx="8421611" cy="3253930"/>
          </a:xfrm>
          <a:prstGeom prst="rect">
            <a:avLst/>
          </a:prstGeom>
          <a:effectLst/>
        </p:spPr>
        <p:txBody>
          <a:bodyPr vert="horz" lIns="91440" tIns="45720" rIns="91440" bIns="45720" rtlCol="0">
            <a:normAutofit/>
          </a:bodyPr>
          <a:lstStyle/>
          <a:p>
            <a:pPr lvl="0"/>
            <a:r>
              <a:rPr lang="en-US">
                <a:effectLst/>
              </a:rPr>
              <a:t>Edit Master text styles</a:t>
            </a:r>
          </a:p>
          <a:p>
            <a:pPr lvl="1"/>
            <a:r>
              <a:rPr lang="en-US">
                <a:effectLst/>
              </a:rPr>
              <a:t>Second level</a:t>
            </a:r>
          </a:p>
          <a:p>
            <a:pPr lvl="2"/>
            <a:r>
              <a:rPr lang="en-US">
                <a:effectLst/>
              </a:rPr>
              <a:t>Third level</a:t>
            </a:r>
          </a:p>
          <a:p>
            <a:pPr lvl="3"/>
            <a:r>
              <a:rPr lang="en-US">
                <a:effectLst/>
              </a:rPr>
              <a:t>Fourth level</a:t>
            </a:r>
          </a:p>
          <a:p>
            <a:pPr lvl="4"/>
            <a:r>
              <a:rPr lang="en-US">
                <a:effectLst/>
              </a:rPr>
              <a:t>Fifth level</a:t>
            </a:r>
          </a:p>
        </p:txBody>
      </p:sp>
      <p:sp>
        <p:nvSpPr>
          <p:cNvPr id="17" name="Disclaimer"/>
          <p:cNvSpPr/>
          <p:nvPr>
            <p:custDataLst>
              <p:tags r:id="rId16"/>
            </p:custDataLst>
          </p:nvPr>
        </p:nvSpPr>
        <p:spPr>
          <a:xfrm>
            <a:off x="1597285" y="4962612"/>
            <a:ext cx="6598325" cy="114125"/>
          </a:xfrm>
          <a:prstGeom prst="round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nchorCtr="0"/>
          <a:lstStyle/>
          <a:p>
            <a:pPr algn="ctr"/>
            <a:r>
              <a:rPr lang="en-US" sz="691" b="0" i="0" baseline="0" noProof="1">
                <a:solidFill>
                  <a:srgbClr val="FFFFFF"/>
                </a:solidFill>
                <a:effectLst/>
                <a:latin typeface="+mn-lt"/>
              </a:rPr>
              <a:t>Bimbo Bakeries Proprietary Information</a:t>
            </a:r>
            <a:endParaRPr lang="fr-FR" sz="691" b="0" i="0" baseline="0" dirty="0">
              <a:solidFill>
                <a:srgbClr val="FFFFFF"/>
              </a:solidFill>
              <a:effectLst/>
              <a:latin typeface="+mn-lt"/>
            </a:endParaRPr>
          </a:p>
        </p:txBody>
      </p:sp>
      <p:sp>
        <p:nvSpPr>
          <p:cNvPr id="15" name="SlideNumber"/>
          <p:cNvSpPr/>
          <p:nvPr>
            <p:custDataLst>
              <p:tags r:id="rId17"/>
            </p:custDataLst>
          </p:nvPr>
        </p:nvSpPr>
        <p:spPr>
          <a:xfrm>
            <a:off x="6462296" y="4770324"/>
            <a:ext cx="2053842" cy="271688"/>
          </a:xfrm>
          <a:prstGeom prst="round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3183" tIns="31592" rIns="63183" bIns="31592" rtlCol="0" anchor="ctr" anchorCtr="0"/>
          <a:lstStyle/>
          <a:p>
            <a:pPr algn="r"/>
            <a:fld id="{BB69BBE8-4DB2-4642-B003-B220ACD5A2FD}" type="slidenum">
              <a:rPr lang="en-US" sz="830" b="0" baseline="0" smtClean="0">
                <a:solidFill>
                  <a:srgbClr val="FFFFFF"/>
                </a:solidFill>
                <a:effectLst/>
                <a:latin typeface="Verdana" pitchFamily="34" charset="0"/>
              </a:rPr>
              <a:pPr algn="r"/>
              <a:t>‹#›</a:t>
            </a:fld>
            <a:endParaRPr lang="fr-FR" sz="830" b="0" dirty="0">
              <a:solidFill>
                <a:srgbClr val="FFFFFF"/>
              </a:solidFill>
              <a:effectLst/>
            </a:endParaRPr>
          </a:p>
        </p:txBody>
      </p:sp>
      <p:sp>
        <p:nvSpPr>
          <p:cNvPr id="13" name="BainStatusStickerPosition" hidden="1"/>
          <p:cNvSpPr/>
          <p:nvPr>
            <p:custDataLst>
              <p:tags r:id="rId18"/>
            </p:custDataLst>
          </p:nvPr>
        </p:nvSpPr>
        <p:spPr>
          <a:xfrm>
            <a:off x="8773943" y="890881"/>
            <a:ext cx="119354" cy="87755"/>
          </a:xfrm>
          <a:prstGeom prst="rect">
            <a:avLst/>
          </a:prstGeom>
          <a:solidFill>
            <a:srgbClr val="2F5597"/>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75" tIns="24875" rIns="24875" bIns="24875" rtlCol="0" fromWordArt="0" anchor="ctr" anchorCtr="0" forceAA="0" compatLnSpc="1">
            <a:prstTxWarp prst="textNoShape">
              <a:avLst/>
            </a:prstTxWarp>
            <a:noAutofit/>
          </a:bodyPr>
          <a:lstStyle/>
          <a:p>
            <a:pPr algn="ctr"/>
            <a:r>
              <a:rPr lang="en-US" sz="1243" dirty="0">
                <a:solidFill>
                  <a:srgbClr val="000000"/>
                </a:solidFill>
                <a:effectLst/>
              </a:rPr>
              <a:t> </a:t>
            </a:r>
          </a:p>
        </p:txBody>
      </p:sp>
      <p:sp>
        <p:nvSpPr>
          <p:cNvPr id="14" name="BainNotesBox"/>
          <p:cNvSpPr txBox="1"/>
          <p:nvPr>
            <p:custDataLst>
              <p:tags r:id="rId19"/>
            </p:custDataLst>
          </p:nvPr>
        </p:nvSpPr>
        <p:spPr>
          <a:xfrm>
            <a:off x="352333" y="4510220"/>
            <a:ext cx="8421611" cy="106311"/>
          </a:xfrm>
          <a:prstGeom prst="rect">
            <a:avLst/>
          </a:prstGeom>
          <a:noFill/>
          <a:effectLst/>
        </p:spPr>
        <p:txBody>
          <a:bodyPr vert="horz" wrap="square" lIns="0" tIns="0" rIns="0" bIns="0" rtlCol="0" anchor="b">
            <a:spAutoFit/>
          </a:bodyPr>
          <a:lstStyle/>
          <a:p>
            <a:pPr algn="l"/>
            <a:r>
              <a:rPr lang="en-US" sz="691" dirty="0">
                <a:effectLst/>
              </a:rPr>
              <a:t> </a:t>
            </a:r>
          </a:p>
        </p:txBody>
      </p:sp>
      <p:sp>
        <p:nvSpPr>
          <p:cNvPr id="16" name="BainArrowConfig" hidden="1"/>
          <p:cNvSpPr/>
          <p:nvPr>
            <p:custDataLst>
              <p:tags r:id="rId20"/>
            </p:custDataLst>
          </p:nvPr>
        </p:nvSpPr>
        <p:spPr>
          <a:xfrm>
            <a:off x="1" y="3487633"/>
            <a:ext cx="119354" cy="87755"/>
          </a:xfrm>
          <a:prstGeom prst="rect">
            <a:avLst/>
          </a:prstGeom>
          <a:solidFill>
            <a:srgbClr val="862E2C"/>
          </a:solidFill>
          <a:ln w="12700">
            <a:solidFill>
              <a:srgbClr val="862E2C"/>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75" tIns="24875" rIns="24875" bIns="24875" rtlCol="0" fromWordArt="0" anchor="ctr" anchorCtr="0" forceAA="0" compatLnSpc="1">
            <a:prstTxWarp prst="textNoShape">
              <a:avLst/>
            </a:prstTxWarp>
            <a:noAutofit/>
          </a:bodyPr>
          <a:lstStyle/>
          <a:p>
            <a:pPr algn="ctr"/>
            <a:r>
              <a:rPr lang="en-US" sz="1243" dirty="0">
                <a:solidFill>
                  <a:srgbClr val="FFFFFF"/>
                </a:solidFill>
                <a:effectLst/>
              </a:rPr>
              <a:t> </a:t>
            </a:r>
          </a:p>
        </p:txBody>
      </p:sp>
    </p:spTree>
    <p:custDataLst>
      <p:tags r:id="rId13"/>
    </p:custDataLst>
    <p:extLst>
      <p:ext uri="{BB962C8B-B14F-4D97-AF65-F5344CB8AC3E}">
        <p14:creationId xmlns:p14="http://schemas.microsoft.com/office/powerpoint/2010/main" val="3433674281"/>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l" defTabSz="678077" rtl="0" eaLnBrk="1" latinLnBrk="0" hangingPunct="1">
        <a:lnSpc>
          <a:spcPct val="90000"/>
        </a:lnSpc>
        <a:spcBef>
          <a:spcPct val="0"/>
        </a:spcBef>
        <a:buNone/>
        <a:defRPr sz="1658" b="1" kern="1200">
          <a:solidFill>
            <a:srgbClr val="2F5597"/>
          </a:solidFill>
          <a:effectLst/>
          <a:latin typeface="+mj-lt"/>
          <a:ea typeface="+mj-ea"/>
          <a:cs typeface="+mj-cs"/>
        </a:defRPr>
      </a:lvl1pPr>
    </p:titleStyle>
    <p:bodyStyle>
      <a:lvl1pPr marL="187574" marR="0" indent="-187574" algn="l" defTabSz="677898" rtl="0" eaLnBrk="1" fontAlgn="base" latinLnBrk="0" hangingPunct="1">
        <a:lnSpc>
          <a:spcPct val="100000"/>
        </a:lnSpc>
        <a:spcBef>
          <a:spcPct val="40000"/>
        </a:spcBef>
        <a:spcAft>
          <a:spcPct val="0"/>
        </a:spcAft>
        <a:buClr>
          <a:schemeClr val="tx1"/>
        </a:buClr>
        <a:buSzPts val="2400"/>
        <a:buFont typeface="Verdana" pitchFamily="34" charset="0"/>
        <a:buChar char="•"/>
        <a:defRPr kumimoji="0" lang="en-US" altLang="zh-CN" sz="1243" b="0" i="0" u="none" strike="noStrike" kern="1200" cap="none" spc="0" normalizeH="0" baseline="0" noProof="1">
          <a:ln>
            <a:noFill/>
          </a:ln>
          <a:solidFill>
            <a:schemeClr val="tx1"/>
          </a:solidFill>
          <a:effectLst/>
          <a:uLnTx/>
          <a:uFillTx/>
          <a:latin typeface="+mn-lt"/>
          <a:ea typeface="+mn-ea"/>
          <a:cs typeface="+mn-cs"/>
        </a:defRPr>
      </a:lvl1pPr>
      <a:lvl2pPr marL="397086" marR="0" indent="-82270" algn="l" defTabSz="677898" rtl="0" eaLnBrk="1" fontAlgn="base" latinLnBrk="0" hangingPunct="1">
        <a:lnSpc>
          <a:spcPct val="100000"/>
        </a:lnSpc>
        <a:spcBef>
          <a:spcPct val="20000"/>
        </a:spcBef>
        <a:spcAft>
          <a:spcPct val="0"/>
        </a:spcAft>
        <a:buClr>
          <a:schemeClr val="tx1"/>
        </a:buClr>
        <a:buSzPts val="2200"/>
        <a:buFont typeface="Verdana"/>
        <a:buChar char="-"/>
        <a:defRPr lang="en-CA" altLang="zh-CN" sz="1106" kern="1200" baseline="0" noProof="1">
          <a:solidFill>
            <a:schemeClr val="tx1"/>
          </a:solidFill>
          <a:effectLst/>
          <a:latin typeface="+mn-lt"/>
          <a:ea typeface="+mn-ea"/>
          <a:cs typeface="+mn-cs"/>
        </a:defRPr>
      </a:lvl2pPr>
      <a:lvl3pPr marL="727260" marR="0" indent="-198543" algn="l" defTabSz="677898" rtl="0" eaLnBrk="1" fontAlgn="base" latinLnBrk="0" hangingPunct="1">
        <a:lnSpc>
          <a:spcPct val="100000"/>
        </a:lnSpc>
        <a:spcBef>
          <a:spcPct val="20000"/>
        </a:spcBef>
        <a:spcAft>
          <a:spcPct val="0"/>
        </a:spcAft>
        <a:buClr>
          <a:schemeClr val="tx1"/>
        </a:buClr>
        <a:buSzPts val="2200"/>
        <a:buFont typeface="Marlett" pitchFamily="2" charset="2"/>
        <a:buChar char="8"/>
        <a:defRPr lang="zh-CN" altLang="en-US" sz="1106" kern="1200" noProof="1">
          <a:solidFill>
            <a:schemeClr val="tx1"/>
          </a:solidFill>
          <a:effectLst/>
          <a:latin typeface="+mn-lt"/>
          <a:ea typeface="+mn-ea"/>
          <a:cs typeface="+mn-cs"/>
        </a:defRPr>
      </a:lvl3pPr>
      <a:lvl4pPr marL="1004606" marR="0" indent="-145320" algn="l" defTabSz="678077" rtl="0" eaLnBrk="1" fontAlgn="auto" latinLnBrk="0" hangingPunct="1">
        <a:lnSpc>
          <a:spcPct val="100000"/>
        </a:lnSpc>
        <a:spcBef>
          <a:spcPct val="20000"/>
        </a:spcBef>
        <a:spcAft>
          <a:spcPct val="0"/>
        </a:spcAft>
        <a:buClr>
          <a:schemeClr val="tx1"/>
        </a:buClr>
        <a:buSzTx/>
        <a:buFont typeface="Verdana" pitchFamily="34" charset="0"/>
        <a:buChar char="-"/>
        <a:defRPr lang="en-CA" altLang="zh-CN" sz="1106" kern="1200">
          <a:solidFill>
            <a:schemeClr val="tx1"/>
          </a:solidFill>
          <a:effectLst/>
          <a:latin typeface="+mn-lt"/>
          <a:ea typeface="+mn-ea"/>
          <a:cs typeface="+mn-cs"/>
        </a:defRPr>
      </a:lvl4pPr>
      <a:lvl5pPr marL="1525674" indent="-169520" algn="l" defTabSz="678077" rtl="0" eaLnBrk="1" latinLnBrk="0" hangingPunct="1">
        <a:spcBef>
          <a:spcPct val="20000"/>
        </a:spcBef>
        <a:buFont typeface="Arial" pitchFamily="34" charset="0"/>
        <a:buChar char="»"/>
        <a:defRPr sz="1106" kern="1200">
          <a:solidFill>
            <a:schemeClr val="tx1"/>
          </a:solidFill>
          <a:effectLst/>
          <a:latin typeface="Verdana" pitchFamily="34" charset="0"/>
          <a:ea typeface="+mn-ea"/>
          <a:cs typeface="+mn-cs"/>
        </a:defRPr>
      </a:lvl5pPr>
      <a:lvl6pPr marL="1864713" indent="-169520" algn="l" defTabSz="678077" rtl="0" eaLnBrk="1" latinLnBrk="0" hangingPunct="1">
        <a:spcBef>
          <a:spcPct val="20000"/>
        </a:spcBef>
        <a:buFont typeface="Arial" pitchFamily="34" charset="0"/>
        <a:buChar char="•"/>
        <a:defRPr sz="1451" kern="1200">
          <a:solidFill>
            <a:schemeClr val="tx1"/>
          </a:solidFill>
          <a:effectLst/>
          <a:latin typeface="+mn-lt"/>
          <a:ea typeface="+mn-ea"/>
          <a:cs typeface="+mn-cs"/>
        </a:defRPr>
      </a:lvl6pPr>
      <a:lvl7pPr marL="2203751" indent="-169520" algn="l" defTabSz="678077" rtl="0" eaLnBrk="1" latinLnBrk="0" hangingPunct="1">
        <a:spcBef>
          <a:spcPct val="20000"/>
        </a:spcBef>
        <a:buFont typeface="Arial" pitchFamily="34" charset="0"/>
        <a:buChar char="•"/>
        <a:defRPr sz="1451" kern="1200">
          <a:solidFill>
            <a:schemeClr val="tx1"/>
          </a:solidFill>
          <a:effectLst/>
          <a:latin typeface="+mn-lt"/>
          <a:ea typeface="+mn-ea"/>
          <a:cs typeface="+mn-cs"/>
        </a:defRPr>
      </a:lvl7pPr>
      <a:lvl8pPr marL="2542790" indent="-169520" algn="l" defTabSz="678077" rtl="0" eaLnBrk="1" latinLnBrk="0" hangingPunct="1">
        <a:spcBef>
          <a:spcPct val="20000"/>
        </a:spcBef>
        <a:buFont typeface="Arial" pitchFamily="34" charset="0"/>
        <a:buChar char="•"/>
        <a:defRPr sz="1451" kern="1200">
          <a:solidFill>
            <a:schemeClr val="tx1"/>
          </a:solidFill>
          <a:effectLst/>
          <a:latin typeface="+mn-lt"/>
          <a:ea typeface="+mn-ea"/>
          <a:cs typeface="+mn-cs"/>
        </a:defRPr>
      </a:lvl8pPr>
      <a:lvl9pPr marL="2881829" indent="-169520" algn="l" defTabSz="678077" rtl="0" eaLnBrk="1" latinLnBrk="0" hangingPunct="1">
        <a:spcBef>
          <a:spcPct val="20000"/>
        </a:spcBef>
        <a:buFont typeface="Arial" pitchFamily="34" charset="0"/>
        <a:buChar char="•"/>
        <a:defRPr sz="1451" kern="1200">
          <a:solidFill>
            <a:schemeClr val="tx1"/>
          </a:solidFill>
          <a:effectLst/>
          <a:latin typeface="+mn-lt"/>
          <a:ea typeface="+mn-ea"/>
          <a:cs typeface="+mn-cs"/>
        </a:defRPr>
      </a:lvl9pPr>
    </p:bodyStyle>
    <p:otherStyle>
      <a:defPPr>
        <a:defRPr lang="en-US">
          <a:effectLst/>
        </a:defRPr>
      </a:defPPr>
      <a:lvl1pPr marL="0" algn="l" defTabSz="678077" rtl="0" eaLnBrk="1" latinLnBrk="0" hangingPunct="1">
        <a:defRPr sz="1243" kern="1200">
          <a:solidFill>
            <a:schemeClr val="tx1"/>
          </a:solidFill>
          <a:effectLst/>
          <a:latin typeface="+mn-lt"/>
          <a:ea typeface="+mn-ea"/>
          <a:cs typeface="+mn-cs"/>
        </a:defRPr>
      </a:lvl1pPr>
      <a:lvl2pPr marL="339039" algn="l" defTabSz="678077" rtl="0" eaLnBrk="1" latinLnBrk="0" hangingPunct="1">
        <a:defRPr sz="1313" kern="1200">
          <a:solidFill>
            <a:schemeClr val="tx1"/>
          </a:solidFill>
          <a:effectLst/>
          <a:latin typeface="+mn-lt"/>
          <a:ea typeface="+mn-ea"/>
          <a:cs typeface="+mn-cs"/>
        </a:defRPr>
      </a:lvl2pPr>
      <a:lvl3pPr marL="678077" algn="l" defTabSz="678077" rtl="0" eaLnBrk="1" latinLnBrk="0" hangingPunct="1">
        <a:defRPr sz="1313" kern="1200">
          <a:solidFill>
            <a:schemeClr val="tx1"/>
          </a:solidFill>
          <a:effectLst/>
          <a:latin typeface="+mn-lt"/>
          <a:ea typeface="+mn-ea"/>
          <a:cs typeface="+mn-cs"/>
        </a:defRPr>
      </a:lvl3pPr>
      <a:lvl4pPr marL="1017116" algn="l" defTabSz="678077" rtl="0" eaLnBrk="1" latinLnBrk="0" hangingPunct="1">
        <a:defRPr sz="1313" kern="1200">
          <a:solidFill>
            <a:schemeClr val="tx1"/>
          </a:solidFill>
          <a:effectLst/>
          <a:latin typeface="+mn-lt"/>
          <a:ea typeface="+mn-ea"/>
          <a:cs typeface="+mn-cs"/>
        </a:defRPr>
      </a:lvl4pPr>
      <a:lvl5pPr marL="1356155" algn="l" defTabSz="678077" rtl="0" eaLnBrk="1" latinLnBrk="0" hangingPunct="1">
        <a:defRPr sz="1313" kern="1200">
          <a:solidFill>
            <a:schemeClr val="tx1"/>
          </a:solidFill>
          <a:effectLst/>
          <a:latin typeface="+mn-lt"/>
          <a:ea typeface="+mn-ea"/>
          <a:cs typeface="+mn-cs"/>
        </a:defRPr>
      </a:lvl5pPr>
      <a:lvl6pPr marL="1695194" algn="l" defTabSz="678077" rtl="0" eaLnBrk="1" latinLnBrk="0" hangingPunct="1">
        <a:defRPr sz="1313" kern="1200">
          <a:solidFill>
            <a:schemeClr val="tx1"/>
          </a:solidFill>
          <a:effectLst/>
          <a:latin typeface="+mn-lt"/>
          <a:ea typeface="+mn-ea"/>
          <a:cs typeface="+mn-cs"/>
        </a:defRPr>
      </a:lvl6pPr>
      <a:lvl7pPr marL="2034232" algn="l" defTabSz="678077" rtl="0" eaLnBrk="1" latinLnBrk="0" hangingPunct="1">
        <a:defRPr sz="1313" kern="1200">
          <a:solidFill>
            <a:schemeClr val="tx1"/>
          </a:solidFill>
          <a:effectLst/>
          <a:latin typeface="+mn-lt"/>
          <a:ea typeface="+mn-ea"/>
          <a:cs typeface="+mn-cs"/>
        </a:defRPr>
      </a:lvl7pPr>
      <a:lvl8pPr marL="2373271" algn="l" defTabSz="678077" rtl="0" eaLnBrk="1" latinLnBrk="0" hangingPunct="1">
        <a:defRPr sz="1313" kern="1200">
          <a:solidFill>
            <a:schemeClr val="tx1"/>
          </a:solidFill>
          <a:effectLst/>
          <a:latin typeface="+mn-lt"/>
          <a:ea typeface="+mn-ea"/>
          <a:cs typeface="+mn-cs"/>
        </a:defRPr>
      </a:lvl8pPr>
      <a:lvl9pPr marL="2712309" algn="l" defTabSz="678077" rtl="0" eaLnBrk="1" latinLnBrk="0" hangingPunct="1">
        <a:defRPr sz="1313" kern="1200">
          <a:solidFill>
            <a:schemeClr val="tx1"/>
          </a:solidFill>
          <a:effectLst/>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mailto:Ibpsettlement_west@grupobimbo.com" TargetMode="External"/><Relationship Id="rId2" Type="http://schemas.openxmlformats.org/officeDocument/2006/relationships/hyperlink" Target="mailto:Ibpsettlement_East@grupobimbo.com" TargetMode="External"/><Relationship Id="rId1" Type="http://schemas.openxmlformats.org/officeDocument/2006/relationships/slideLayout" Target="../slideLayouts/slideLayout2.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5" Type="http://schemas.microsoft.com/office/2007/relationships/hdphoto" Target="../media/hdphoto2.wdp"/><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86E66F-E200-4682-A0BF-A381A01365CE}"/>
              </a:ext>
            </a:extLst>
          </p:cNvPr>
          <p:cNvPicPr>
            <a:picLocks noChangeAspect="1"/>
          </p:cNvPicPr>
          <p:nvPr/>
        </p:nvPicPr>
        <p:blipFill>
          <a:blip r:embed="rId2"/>
          <a:stretch>
            <a:fillRect/>
          </a:stretch>
        </p:blipFill>
        <p:spPr>
          <a:xfrm>
            <a:off x="4768553" y="876954"/>
            <a:ext cx="2978863" cy="3735312"/>
          </a:xfrm>
          <a:prstGeom prst="rect">
            <a:avLst/>
          </a:prstGeom>
        </p:spPr>
      </p:pic>
      <p:sp>
        <p:nvSpPr>
          <p:cNvPr id="9" name="Google Shape;861;p34">
            <a:extLst>
              <a:ext uri="{FF2B5EF4-FFF2-40B4-BE49-F238E27FC236}">
                <a16:creationId xmlns:a16="http://schemas.microsoft.com/office/drawing/2014/main" id="{C980FFC3-BBEC-4969-891D-88E4A4C5F9EB}"/>
              </a:ext>
            </a:extLst>
          </p:cNvPr>
          <p:cNvSpPr txBox="1">
            <a:spLocks/>
          </p:cNvSpPr>
          <p:nvPr/>
        </p:nvSpPr>
        <p:spPr>
          <a:xfrm>
            <a:off x="0" y="1157441"/>
            <a:ext cx="4768554" cy="206336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8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1pPr>
            <a:lvl2pPr marR="0" lvl="1" algn="ctr" rtl="0">
              <a:lnSpc>
                <a:spcPct val="10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2pPr>
            <a:lvl3pPr marR="0" lvl="2" algn="ctr" rtl="0">
              <a:lnSpc>
                <a:spcPct val="10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3pPr>
            <a:lvl4pPr marR="0" lvl="3" algn="ctr" rtl="0">
              <a:lnSpc>
                <a:spcPct val="10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4pPr>
            <a:lvl5pPr marR="0" lvl="4" algn="ctr" rtl="0">
              <a:lnSpc>
                <a:spcPct val="10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5pPr>
            <a:lvl6pPr marR="0" lvl="5" algn="ctr" rtl="0">
              <a:lnSpc>
                <a:spcPct val="10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6pPr>
            <a:lvl7pPr marR="0" lvl="6" algn="ctr" rtl="0">
              <a:lnSpc>
                <a:spcPct val="10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7pPr>
            <a:lvl8pPr marR="0" lvl="7" algn="ctr" rtl="0">
              <a:lnSpc>
                <a:spcPct val="10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8pPr>
            <a:lvl9pPr marR="0" lvl="8" algn="ctr" rtl="0">
              <a:lnSpc>
                <a:spcPct val="10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9pPr>
          </a:lstStyle>
          <a:p>
            <a:pPr marL="0" marR="0" lvl="0" indent="0" algn="r" defTabSz="914400" rtl="0" eaLnBrk="1" fontAlgn="auto" latinLnBrk="0" hangingPunct="1">
              <a:lnSpc>
                <a:spcPct val="80000"/>
              </a:lnSpc>
              <a:spcBef>
                <a:spcPts val="0"/>
              </a:spcBef>
              <a:spcAft>
                <a:spcPts val="0"/>
              </a:spcAft>
              <a:buClr>
                <a:srgbClr val="E00700"/>
              </a:buClr>
              <a:buSzPts val="5200"/>
              <a:buFont typeface="Lilita One"/>
              <a:buNone/>
              <a:tabLst/>
              <a:defRPr/>
            </a:pPr>
            <a:r>
              <a:rPr kumimoji="0" lang="en-US" sz="4200" b="0" i="0" u="none" strike="noStrike" kern="0" cap="none" spc="0" normalizeH="0" baseline="0" noProof="0" dirty="0">
                <a:ln>
                  <a:noFill/>
                </a:ln>
                <a:solidFill>
                  <a:srgbClr val="E00700"/>
                </a:solidFill>
                <a:effectLst/>
                <a:uLnTx/>
                <a:uFillTx/>
                <a:latin typeface="Arial" panose="020B0604020202020204"/>
                <a:sym typeface="Lilita One"/>
              </a:rPr>
              <a:t>IBP </a:t>
            </a:r>
            <a:r>
              <a:rPr lang="en-US" sz="4200" dirty="0">
                <a:solidFill>
                  <a:srgbClr val="E00700"/>
                </a:solidFill>
                <a:latin typeface="Arial" panose="020B0604020202020204"/>
              </a:rPr>
              <a:t>SCAN BASED TRADING (SBT)</a:t>
            </a:r>
            <a:endParaRPr kumimoji="0" lang="en-US" sz="4200" b="0" i="0" u="none" strike="noStrike" kern="0" cap="none" spc="0" normalizeH="0" baseline="0" noProof="0" dirty="0">
              <a:ln>
                <a:noFill/>
              </a:ln>
              <a:solidFill>
                <a:srgbClr val="E00700"/>
              </a:solidFill>
              <a:effectLst/>
              <a:uLnTx/>
              <a:uFillTx/>
              <a:latin typeface="Arial" panose="020B0604020202020204"/>
              <a:sym typeface="Lilita One"/>
            </a:endParaRPr>
          </a:p>
        </p:txBody>
      </p:sp>
    </p:spTree>
    <p:extLst>
      <p:ext uri="{BB962C8B-B14F-4D97-AF65-F5344CB8AC3E}">
        <p14:creationId xmlns:p14="http://schemas.microsoft.com/office/powerpoint/2010/main" val="221385854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6" name="Google Shape;406;p39"/>
          <p:cNvSpPr txBox="1">
            <a:spLocks noGrp="1"/>
          </p:cNvSpPr>
          <p:nvPr>
            <p:ph type="title"/>
          </p:nvPr>
        </p:nvSpPr>
        <p:spPr>
          <a:xfrm>
            <a:off x="361194" y="133213"/>
            <a:ext cx="8421611" cy="566928"/>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accent6"/>
              </a:buClr>
              <a:buSzPts val="2100"/>
              <a:buFont typeface="Nunito Sans Black"/>
              <a:buNone/>
            </a:pPr>
            <a:r>
              <a:rPr lang="en-US" sz="3000" b="0" dirty="0">
                <a:solidFill>
                  <a:schemeClr val="accent1">
                    <a:lumMod val="75000"/>
                  </a:schemeClr>
                </a:solidFill>
                <a:latin typeface="Arial" panose="020B0604020202020204" pitchFamily="34" charset="0"/>
                <a:cs typeface="Arial" panose="020B0604020202020204" pitchFamily="34" charset="0"/>
              </a:rPr>
              <a:t>SBT Quarters</a:t>
            </a:r>
          </a:p>
        </p:txBody>
      </p:sp>
      <p:sp>
        <p:nvSpPr>
          <p:cNvPr id="9" name="Google Shape;3115;p56">
            <a:extLst>
              <a:ext uri="{FF2B5EF4-FFF2-40B4-BE49-F238E27FC236}">
                <a16:creationId xmlns:a16="http://schemas.microsoft.com/office/drawing/2014/main" id="{A1E36E57-8ABF-4FD9-9DC7-835D5668F3C6}"/>
              </a:ext>
            </a:extLst>
          </p:cNvPr>
          <p:cNvSpPr/>
          <p:nvPr/>
        </p:nvSpPr>
        <p:spPr>
          <a:xfrm>
            <a:off x="7144313" y="2674723"/>
            <a:ext cx="1308807" cy="303432"/>
          </a:xfrm>
          <a:custGeom>
            <a:avLst/>
            <a:gdLst/>
            <a:ahLst/>
            <a:cxnLst/>
            <a:rect l="l" t="t" r="r" b="b"/>
            <a:pathLst>
              <a:path w="24195" h="7002" extrusionOk="0">
                <a:moveTo>
                  <a:pt x="1" y="0"/>
                </a:moveTo>
                <a:lnTo>
                  <a:pt x="1354" y="6984"/>
                </a:lnTo>
                <a:lnTo>
                  <a:pt x="20068" y="7001"/>
                </a:lnTo>
                <a:lnTo>
                  <a:pt x="24195" y="3626"/>
                </a:lnTo>
                <a:lnTo>
                  <a:pt x="19516" y="0"/>
                </a:lnTo>
                <a:close/>
              </a:path>
            </a:pathLst>
          </a:cu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13 weeks</a:t>
            </a:r>
            <a:endParaRPr kumimoji="0" sz="1800" b="0" i="0" u="none" strike="noStrike" kern="0" cap="none" spc="0" normalizeH="0" baseline="0" noProof="0" dirty="0">
              <a:ln>
                <a:noFill/>
              </a:ln>
              <a:solidFill>
                <a:sysClr val="windowText" lastClr="000000"/>
              </a:solidFill>
              <a:effectLst/>
              <a:uLnTx/>
              <a:uFillTx/>
            </a:endParaRPr>
          </a:p>
        </p:txBody>
      </p:sp>
      <p:sp>
        <p:nvSpPr>
          <p:cNvPr id="10" name="Google Shape;1813;p40">
            <a:extLst>
              <a:ext uri="{FF2B5EF4-FFF2-40B4-BE49-F238E27FC236}">
                <a16:creationId xmlns:a16="http://schemas.microsoft.com/office/drawing/2014/main" id="{BA66F6C7-B93A-4D32-B3A4-BAD2A9D41BE3}"/>
              </a:ext>
            </a:extLst>
          </p:cNvPr>
          <p:cNvSpPr txBox="1">
            <a:spLocks/>
          </p:cNvSpPr>
          <p:nvPr/>
        </p:nvSpPr>
        <p:spPr>
          <a:xfrm>
            <a:off x="294075" y="744024"/>
            <a:ext cx="3591600" cy="266116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SBT is broken down yearly into 4 – 13-week quarters</a:t>
            </a:r>
          </a:p>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Weekly reconciliations are posted but only charged at the end of each quarter</a:t>
            </a:r>
          </a:p>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At the end of each quarter calculations for Shrink Share and the Inventory Balance are summed</a:t>
            </a:r>
          </a:p>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All SBT charges and credits are subject to audits that may result in delays/adjustments</a:t>
            </a:r>
          </a:p>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IBP can end a quarter in a charge or credit balance</a:t>
            </a:r>
          </a:p>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 name="Google Shape;1813;p40">
            <a:extLst>
              <a:ext uri="{FF2B5EF4-FFF2-40B4-BE49-F238E27FC236}">
                <a16:creationId xmlns:a16="http://schemas.microsoft.com/office/drawing/2014/main" id="{1ED52113-C6D9-4158-B557-44AF3399A719}"/>
              </a:ext>
            </a:extLst>
          </p:cNvPr>
          <p:cNvSpPr txBox="1">
            <a:spLocks/>
          </p:cNvSpPr>
          <p:nvPr/>
        </p:nvSpPr>
        <p:spPr>
          <a:xfrm>
            <a:off x="4252770" y="1112194"/>
            <a:ext cx="3591600" cy="11532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14" name="Google Shape;1813;p40">
            <a:extLst>
              <a:ext uri="{FF2B5EF4-FFF2-40B4-BE49-F238E27FC236}">
                <a16:creationId xmlns:a16="http://schemas.microsoft.com/office/drawing/2014/main" id="{B1D7E27C-2564-4C49-B2B9-34C608AB6FB4}"/>
              </a:ext>
            </a:extLst>
          </p:cNvPr>
          <p:cNvSpPr txBox="1">
            <a:spLocks/>
          </p:cNvSpPr>
          <p:nvPr/>
        </p:nvSpPr>
        <p:spPr>
          <a:xfrm>
            <a:off x="4479916" y="713157"/>
            <a:ext cx="3591600" cy="11532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Credits are paid two weeks after the end of the quarter in full</a:t>
            </a:r>
          </a:p>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Charges are billed five weeks after the end of the quarter in 13 weekly installments</a:t>
            </a:r>
          </a:p>
        </p:txBody>
      </p:sp>
      <p:grpSp>
        <p:nvGrpSpPr>
          <p:cNvPr id="17" name="Google Shape;4106;p60">
            <a:extLst>
              <a:ext uri="{FF2B5EF4-FFF2-40B4-BE49-F238E27FC236}">
                <a16:creationId xmlns:a16="http://schemas.microsoft.com/office/drawing/2014/main" id="{61343366-41CB-4900-B076-B4C95385C565}"/>
              </a:ext>
            </a:extLst>
          </p:cNvPr>
          <p:cNvGrpSpPr/>
          <p:nvPr/>
        </p:nvGrpSpPr>
        <p:grpSpPr>
          <a:xfrm>
            <a:off x="4170502" y="2367165"/>
            <a:ext cx="3375725" cy="2561534"/>
            <a:chOff x="940184" y="2961290"/>
            <a:chExt cx="2029598" cy="1486639"/>
          </a:xfrm>
        </p:grpSpPr>
        <p:sp>
          <p:nvSpPr>
            <p:cNvPr id="21" name="Google Shape;4110;p60">
              <a:extLst>
                <a:ext uri="{FF2B5EF4-FFF2-40B4-BE49-F238E27FC236}">
                  <a16:creationId xmlns:a16="http://schemas.microsoft.com/office/drawing/2014/main" id="{55A2B3FF-4A7E-499C-9B07-72D8B85D5F7F}"/>
                </a:ext>
              </a:extLst>
            </p:cNvPr>
            <p:cNvSpPr/>
            <p:nvPr/>
          </p:nvSpPr>
          <p:spPr>
            <a:xfrm>
              <a:off x="2562234" y="3866831"/>
              <a:ext cx="222812" cy="10769"/>
            </a:xfrm>
            <a:custGeom>
              <a:avLst/>
              <a:gdLst/>
              <a:ahLst/>
              <a:cxnLst/>
              <a:rect l="l" t="t" r="r" b="b"/>
              <a:pathLst>
                <a:path w="6952" h="336" extrusionOk="0">
                  <a:moveTo>
                    <a:pt x="1" y="1"/>
                  </a:moveTo>
                  <a:lnTo>
                    <a:pt x="1" y="335"/>
                  </a:lnTo>
                  <a:lnTo>
                    <a:pt x="6951" y="335"/>
                  </a:lnTo>
                  <a:lnTo>
                    <a:pt x="6951" y="1"/>
                  </a:lnTo>
                  <a:close/>
                </a:path>
              </a:pathLst>
            </a:custGeom>
            <a:solidFill>
              <a:srgbClr val="EBEBE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Google Shape;4111;p60">
              <a:extLst>
                <a:ext uri="{FF2B5EF4-FFF2-40B4-BE49-F238E27FC236}">
                  <a16:creationId xmlns:a16="http://schemas.microsoft.com/office/drawing/2014/main" id="{2708072E-4F68-4075-BFAA-689374A1FA06}"/>
                </a:ext>
              </a:extLst>
            </p:cNvPr>
            <p:cNvSpPr/>
            <p:nvPr/>
          </p:nvSpPr>
          <p:spPr>
            <a:xfrm>
              <a:off x="2485667" y="3720651"/>
              <a:ext cx="212075" cy="156949"/>
            </a:xfrm>
            <a:custGeom>
              <a:avLst/>
              <a:gdLst/>
              <a:ahLst/>
              <a:cxnLst/>
              <a:rect l="l" t="t" r="r" b="b"/>
              <a:pathLst>
                <a:path w="6617" h="4897" extrusionOk="0">
                  <a:moveTo>
                    <a:pt x="0" y="1"/>
                  </a:moveTo>
                  <a:lnTo>
                    <a:pt x="1303" y="4896"/>
                  </a:lnTo>
                  <a:lnTo>
                    <a:pt x="6617" y="4896"/>
                  </a:lnTo>
                  <a:lnTo>
                    <a:pt x="5430" y="1"/>
                  </a:lnTo>
                  <a:close/>
                </a:path>
              </a:pathLst>
            </a:custGeom>
            <a:solidFill>
              <a:srgbClr val="EBEBE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Google Shape;4112;p60">
              <a:extLst>
                <a:ext uri="{FF2B5EF4-FFF2-40B4-BE49-F238E27FC236}">
                  <a16:creationId xmlns:a16="http://schemas.microsoft.com/office/drawing/2014/main" id="{8C7275F6-311D-4EF0-BC92-9C74CDA94121}"/>
                </a:ext>
              </a:extLst>
            </p:cNvPr>
            <p:cNvSpPr/>
            <p:nvPr/>
          </p:nvSpPr>
          <p:spPr>
            <a:xfrm>
              <a:off x="2495282" y="3728150"/>
              <a:ext cx="192300" cy="137655"/>
            </a:xfrm>
            <a:custGeom>
              <a:avLst/>
              <a:gdLst/>
              <a:ahLst/>
              <a:cxnLst/>
              <a:rect l="l" t="t" r="r" b="b"/>
              <a:pathLst>
                <a:path w="6000" h="4295" extrusionOk="0">
                  <a:moveTo>
                    <a:pt x="1" y="0"/>
                  </a:moveTo>
                  <a:lnTo>
                    <a:pt x="1137" y="4295"/>
                  </a:lnTo>
                  <a:lnTo>
                    <a:pt x="5999" y="4295"/>
                  </a:lnTo>
                  <a:lnTo>
                    <a:pt x="4880" y="0"/>
                  </a:lnTo>
                  <a:close/>
                </a:path>
              </a:pathLst>
            </a:custGeom>
            <a:solidFill>
              <a:srgbClr val="E0E0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Google Shape;4119;p60">
              <a:extLst>
                <a:ext uri="{FF2B5EF4-FFF2-40B4-BE49-F238E27FC236}">
                  <a16:creationId xmlns:a16="http://schemas.microsoft.com/office/drawing/2014/main" id="{744D3C6B-E197-42F3-893F-4BBC1DDA9EFA}"/>
                </a:ext>
              </a:extLst>
            </p:cNvPr>
            <p:cNvSpPr/>
            <p:nvPr/>
          </p:nvSpPr>
          <p:spPr>
            <a:xfrm>
              <a:off x="2949943" y="3946090"/>
              <a:ext cx="19839" cy="16474"/>
            </a:xfrm>
            <a:custGeom>
              <a:avLst/>
              <a:gdLst/>
              <a:ahLst/>
              <a:cxnLst/>
              <a:rect l="l" t="t" r="r" b="b"/>
              <a:pathLst>
                <a:path w="619" h="514" extrusionOk="0">
                  <a:moveTo>
                    <a:pt x="351" y="1"/>
                  </a:moveTo>
                  <a:cubicBezTo>
                    <a:pt x="117" y="1"/>
                    <a:pt x="1" y="268"/>
                    <a:pt x="168" y="435"/>
                  </a:cubicBezTo>
                  <a:cubicBezTo>
                    <a:pt x="222" y="490"/>
                    <a:pt x="289" y="514"/>
                    <a:pt x="354" y="514"/>
                  </a:cubicBezTo>
                  <a:cubicBezTo>
                    <a:pt x="489" y="514"/>
                    <a:pt x="619" y="409"/>
                    <a:pt x="619" y="251"/>
                  </a:cubicBezTo>
                  <a:cubicBezTo>
                    <a:pt x="619" y="118"/>
                    <a:pt x="502" y="1"/>
                    <a:pt x="351" y="1"/>
                  </a:cubicBezTo>
                  <a:close/>
                </a:path>
              </a:pathLst>
            </a:custGeom>
            <a:solidFill>
              <a:srgbClr val="E0E0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Google Shape;4130;p60">
              <a:extLst>
                <a:ext uri="{FF2B5EF4-FFF2-40B4-BE49-F238E27FC236}">
                  <a16:creationId xmlns:a16="http://schemas.microsoft.com/office/drawing/2014/main" id="{499C4228-DD7F-4843-A80C-0120B1DC9CDD}"/>
                </a:ext>
              </a:extLst>
            </p:cNvPr>
            <p:cNvSpPr/>
            <p:nvPr/>
          </p:nvSpPr>
          <p:spPr>
            <a:xfrm>
              <a:off x="2582586" y="3096573"/>
              <a:ext cx="77689" cy="74132"/>
            </a:xfrm>
            <a:custGeom>
              <a:avLst/>
              <a:gdLst/>
              <a:ahLst/>
              <a:cxnLst/>
              <a:rect l="l" t="t" r="r" b="b"/>
              <a:pathLst>
                <a:path w="2424" h="2313" extrusionOk="0">
                  <a:moveTo>
                    <a:pt x="1158" y="0"/>
                  </a:moveTo>
                  <a:cubicBezTo>
                    <a:pt x="1058" y="0"/>
                    <a:pt x="961" y="13"/>
                    <a:pt x="869" y="40"/>
                  </a:cubicBezTo>
                  <a:cubicBezTo>
                    <a:pt x="619" y="107"/>
                    <a:pt x="401" y="258"/>
                    <a:pt x="251" y="475"/>
                  </a:cubicBezTo>
                  <a:cubicBezTo>
                    <a:pt x="201" y="558"/>
                    <a:pt x="151" y="642"/>
                    <a:pt x="117" y="726"/>
                  </a:cubicBezTo>
                  <a:cubicBezTo>
                    <a:pt x="134" y="726"/>
                    <a:pt x="168" y="642"/>
                    <a:pt x="268" y="492"/>
                  </a:cubicBezTo>
                  <a:cubicBezTo>
                    <a:pt x="418" y="291"/>
                    <a:pt x="635" y="157"/>
                    <a:pt x="886" y="91"/>
                  </a:cubicBezTo>
                  <a:cubicBezTo>
                    <a:pt x="983" y="63"/>
                    <a:pt x="1082" y="49"/>
                    <a:pt x="1182" y="49"/>
                  </a:cubicBezTo>
                  <a:cubicBezTo>
                    <a:pt x="1442" y="49"/>
                    <a:pt x="1700" y="143"/>
                    <a:pt x="1905" y="325"/>
                  </a:cubicBezTo>
                  <a:cubicBezTo>
                    <a:pt x="2072" y="475"/>
                    <a:pt x="2189" y="675"/>
                    <a:pt x="2239" y="876"/>
                  </a:cubicBezTo>
                  <a:cubicBezTo>
                    <a:pt x="2356" y="1344"/>
                    <a:pt x="2156" y="1828"/>
                    <a:pt x="1755" y="2079"/>
                  </a:cubicBezTo>
                  <a:cubicBezTo>
                    <a:pt x="1590" y="2184"/>
                    <a:pt x="1398" y="2249"/>
                    <a:pt x="1203" y="2249"/>
                  </a:cubicBezTo>
                  <a:cubicBezTo>
                    <a:pt x="1181" y="2249"/>
                    <a:pt x="1159" y="2248"/>
                    <a:pt x="1137" y="2246"/>
                  </a:cubicBezTo>
                  <a:cubicBezTo>
                    <a:pt x="769" y="2246"/>
                    <a:pt x="418" y="2046"/>
                    <a:pt x="218" y="1711"/>
                  </a:cubicBezTo>
                  <a:cubicBezTo>
                    <a:pt x="101" y="1511"/>
                    <a:pt x="34" y="1244"/>
                    <a:pt x="67" y="993"/>
                  </a:cubicBezTo>
                  <a:cubicBezTo>
                    <a:pt x="84" y="826"/>
                    <a:pt x="134" y="726"/>
                    <a:pt x="134" y="726"/>
                  </a:cubicBezTo>
                  <a:lnTo>
                    <a:pt x="134" y="726"/>
                  </a:lnTo>
                  <a:cubicBezTo>
                    <a:pt x="84" y="809"/>
                    <a:pt x="51" y="909"/>
                    <a:pt x="51" y="993"/>
                  </a:cubicBezTo>
                  <a:cubicBezTo>
                    <a:pt x="0" y="1260"/>
                    <a:pt x="51" y="1511"/>
                    <a:pt x="184" y="1745"/>
                  </a:cubicBezTo>
                  <a:cubicBezTo>
                    <a:pt x="268" y="1895"/>
                    <a:pt x="401" y="2029"/>
                    <a:pt x="552" y="2129"/>
                  </a:cubicBezTo>
                  <a:cubicBezTo>
                    <a:pt x="719" y="2246"/>
                    <a:pt x="919" y="2296"/>
                    <a:pt x="1137" y="2313"/>
                  </a:cubicBezTo>
                  <a:cubicBezTo>
                    <a:pt x="1371" y="2313"/>
                    <a:pt x="1588" y="2263"/>
                    <a:pt x="1788" y="2129"/>
                  </a:cubicBezTo>
                  <a:cubicBezTo>
                    <a:pt x="2223" y="1878"/>
                    <a:pt x="2423" y="1360"/>
                    <a:pt x="2290" y="859"/>
                  </a:cubicBezTo>
                  <a:cubicBezTo>
                    <a:pt x="2239" y="642"/>
                    <a:pt x="2122" y="442"/>
                    <a:pt x="1939" y="291"/>
                  </a:cubicBezTo>
                  <a:cubicBezTo>
                    <a:pt x="1788" y="157"/>
                    <a:pt x="1604" y="57"/>
                    <a:pt x="1404" y="24"/>
                  </a:cubicBezTo>
                  <a:cubicBezTo>
                    <a:pt x="1321" y="9"/>
                    <a:pt x="1239" y="0"/>
                    <a:pt x="1158" y="0"/>
                  </a:cubicBezTo>
                  <a:close/>
                </a:path>
              </a:pathLst>
            </a:custGeom>
            <a:solidFill>
              <a:srgbClr val="E0E0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Google Shape;4137;p60">
              <a:extLst>
                <a:ext uri="{FF2B5EF4-FFF2-40B4-BE49-F238E27FC236}">
                  <a16:creationId xmlns:a16="http://schemas.microsoft.com/office/drawing/2014/main" id="{01C45EA2-1D6E-40F5-BA62-7FDAEA43399C}"/>
                </a:ext>
              </a:extLst>
            </p:cNvPr>
            <p:cNvSpPr/>
            <p:nvPr/>
          </p:nvSpPr>
          <p:spPr>
            <a:xfrm>
              <a:off x="1198827" y="3340442"/>
              <a:ext cx="117303" cy="243163"/>
            </a:xfrm>
            <a:custGeom>
              <a:avLst/>
              <a:gdLst/>
              <a:ahLst/>
              <a:cxnLst/>
              <a:rect l="l" t="t" r="r" b="b"/>
              <a:pathLst>
                <a:path w="3660" h="7587" extrusionOk="0">
                  <a:moveTo>
                    <a:pt x="0" y="0"/>
                  </a:moveTo>
                  <a:lnTo>
                    <a:pt x="0" y="7586"/>
                  </a:lnTo>
                  <a:lnTo>
                    <a:pt x="3660" y="7586"/>
                  </a:lnTo>
                  <a:lnTo>
                    <a:pt x="3660" y="0"/>
                  </a:lnTo>
                  <a:close/>
                </a:path>
              </a:pathLst>
            </a:custGeom>
            <a:solidFill>
              <a:srgbClr val="F5F5F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Google Shape;4139;p60">
              <a:extLst>
                <a:ext uri="{FF2B5EF4-FFF2-40B4-BE49-F238E27FC236}">
                  <a16:creationId xmlns:a16="http://schemas.microsoft.com/office/drawing/2014/main" id="{2B891147-2CCA-4B66-8F96-9784DDC98E3C}"/>
                </a:ext>
              </a:extLst>
            </p:cNvPr>
            <p:cNvSpPr/>
            <p:nvPr/>
          </p:nvSpPr>
          <p:spPr>
            <a:xfrm>
              <a:off x="1049410" y="3340442"/>
              <a:ext cx="144642" cy="243163"/>
            </a:xfrm>
            <a:custGeom>
              <a:avLst/>
              <a:gdLst/>
              <a:ahLst/>
              <a:cxnLst/>
              <a:rect l="l" t="t" r="r" b="b"/>
              <a:pathLst>
                <a:path w="4513" h="7587" extrusionOk="0">
                  <a:moveTo>
                    <a:pt x="1" y="0"/>
                  </a:moveTo>
                  <a:lnTo>
                    <a:pt x="1" y="7586"/>
                  </a:lnTo>
                  <a:lnTo>
                    <a:pt x="4512" y="7586"/>
                  </a:lnTo>
                  <a:lnTo>
                    <a:pt x="4512" y="0"/>
                  </a:lnTo>
                  <a:close/>
                </a:path>
              </a:pathLst>
            </a:custGeom>
            <a:solidFill>
              <a:srgbClr val="F5F5F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Google Shape;4141;p60">
              <a:extLst>
                <a:ext uri="{FF2B5EF4-FFF2-40B4-BE49-F238E27FC236}">
                  <a16:creationId xmlns:a16="http://schemas.microsoft.com/office/drawing/2014/main" id="{D0651ABA-4AE0-4E4E-9800-E6B38A107C96}"/>
                </a:ext>
              </a:extLst>
            </p:cNvPr>
            <p:cNvSpPr/>
            <p:nvPr/>
          </p:nvSpPr>
          <p:spPr>
            <a:xfrm>
              <a:off x="1198827" y="3588380"/>
              <a:ext cx="117303" cy="219062"/>
            </a:xfrm>
            <a:custGeom>
              <a:avLst/>
              <a:gdLst/>
              <a:ahLst/>
              <a:cxnLst/>
              <a:rect l="l" t="t" r="r" b="b"/>
              <a:pathLst>
                <a:path w="3660" h="6835" extrusionOk="0">
                  <a:moveTo>
                    <a:pt x="0" y="1"/>
                  </a:moveTo>
                  <a:lnTo>
                    <a:pt x="0" y="6834"/>
                  </a:lnTo>
                  <a:lnTo>
                    <a:pt x="3660" y="6834"/>
                  </a:lnTo>
                  <a:lnTo>
                    <a:pt x="3660" y="1"/>
                  </a:lnTo>
                  <a:close/>
                </a:path>
              </a:pathLst>
            </a:custGeom>
            <a:solidFill>
              <a:srgbClr val="F5F5F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Google Shape;4143;p60">
              <a:extLst>
                <a:ext uri="{FF2B5EF4-FFF2-40B4-BE49-F238E27FC236}">
                  <a16:creationId xmlns:a16="http://schemas.microsoft.com/office/drawing/2014/main" id="{7ADE21F9-59F3-4F50-9557-92DC1755B039}"/>
                </a:ext>
              </a:extLst>
            </p:cNvPr>
            <p:cNvSpPr/>
            <p:nvPr/>
          </p:nvSpPr>
          <p:spPr>
            <a:xfrm>
              <a:off x="1049410" y="3588380"/>
              <a:ext cx="144642" cy="219062"/>
            </a:xfrm>
            <a:custGeom>
              <a:avLst/>
              <a:gdLst/>
              <a:ahLst/>
              <a:cxnLst/>
              <a:rect l="l" t="t" r="r" b="b"/>
              <a:pathLst>
                <a:path w="4513" h="6835" extrusionOk="0">
                  <a:moveTo>
                    <a:pt x="1" y="1"/>
                  </a:moveTo>
                  <a:lnTo>
                    <a:pt x="1" y="6834"/>
                  </a:lnTo>
                  <a:lnTo>
                    <a:pt x="4512" y="6834"/>
                  </a:lnTo>
                  <a:lnTo>
                    <a:pt x="4512" y="1"/>
                  </a:lnTo>
                  <a:close/>
                </a:path>
              </a:pathLst>
            </a:custGeom>
            <a:solidFill>
              <a:srgbClr val="F5F5F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Google Shape;4147;p60">
              <a:extLst>
                <a:ext uri="{FF2B5EF4-FFF2-40B4-BE49-F238E27FC236}">
                  <a16:creationId xmlns:a16="http://schemas.microsoft.com/office/drawing/2014/main" id="{FC1F4077-4504-4056-8ED0-C63606DCA5D0}"/>
                </a:ext>
              </a:extLst>
            </p:cNvPr>
            <p:cNvSpPr/>
            <p:nvPr/>
          </p:nvSpPr>
          <p:spPr>
            <a:xfrm>
              <a:off x="1374461" y="4036055"/>
              <a:ext cx="14519" cy="288674"/>
            </a:xfrm>
            <a:custGeom>
              <a:avLst/>
              <a:gdLst/>
              <a:ahLst/>
              <a:cxnLst/>
              <a:rect l="l" t="t" r="r" b="b"/>
              <a:pathLst>
                <a:path w="453" h="9007" extrusionOk="0">
                  <a:moveTo>
                    <a:pt x="1" y="1"/>
                  </a:moveTo>
                  <a:cubicBezTo>
                    <a:pt x="1" y="1"/>
                    <a:pt x="1" y="1"/>
                    <a:pt x="1" y="18"/>
                  </a:cubicBezTo>
                  <a:cubicBezTo>
                    <a:pt x="1" y="34"/>
                    <a:pt x="1" y="51"/>
                    <a:pt x="18" y="84"/>
                  </a:cubicBezTo>
                  <a:cubicBezTo>
                    <a:pt x="18" y="51"/>
                    <a:pt x="18" y="34"/>
                    <a:pt x="18" y="18"/>
                  </a:cubicBezTo>
                  <a:cubicBezTo>
                    <a:pt x="1" y="1"/>
                    <a:pt x="1" y="1"/>
                    <a:pt x="1" y="1"/>
                  </a:cubicBezTo>
                  <a:close/>
                  <a:moveTo>
                    <a:pt x="18" y="84"/>
                  </a:moveTo>
                  <a:cubicBezTo>
                    <a:pt x="18" y="151"/>
                    <a:pt x="18" y="235"/>
                    <a:pt x="18" y="352"/>
                  </a:cubicBezTo>
                  <a:cubicBezTo>
                    <a:pt x="34" y="586"/>
                    <a:pt x="51" y="920"/>
                    <a:pt x="68" y="1321"/>
                  </a:cubicBezTo>
                  <a:cubicBezTo>
                    <a:pt x="118" y="2156"/>
                    <a:pt x="168" y="3292"/>
                    <a:pt x="218" y="4546"/>
                  </a:cubicBezTo>
                  <a:cubicBezTo>
                    <a:pt x="268" y="5799"/>
                    <a:pt x="335" y="6935"/>
                    <a:pt x="368" y="7770"/>
                  </a:cubicBezTo>
                  <a:cubicBezTo>
                    <a:pt x="402" y="8171"/>
                    <a:pt x="419" y="8505"/>
                    <a:pt x="435" y="8739"/>
                  </a:cubicBezTo>
                  <a:cubicBezTo>
                    <a:pt x="435" y="8505"/>
                    <a:pt x="419" y="8171"/>
                    <a:pt x="385" y="7754"/>
                  </a:cubicBezTo>
                  <a:cubicBezTo>
                    <a:pt x="352" y="6935"/>
                    <a:pt x="302" y="5799"/>
                    <a:pt x="252" y="4546"/>
                  </a:cubicBezTo>
                  <a:cubicBezTo>
                    <a:pt x="185" y="3292"/>
                    <a:pt x="135" y="2156"/>
                    <a:pt x="84" y="1321"/>
                  </a:cubicBezTo>
                  <a:cubicBezTo>
                    <a:pt x="68" y="920"/>
                    <a:pt x="51" y="586"/>
                    <a:pt x="34" y="352"/>
                  </a:cubicBezTo>
                  <a:cubicBezTo>
                    <a:pt x="18" y="235"/>
                    <a:pt x="18" y="151"/>
                    <a:pt x="18" y="84"/>
                  </a:cubicBezTo>
                  <a:close/>
                  <a:moveTo>
                    <a:pt x="435" y="8739"/>
                  </a:moveTo>
                  <a:cubicBezTo>
                    <a:pt x="435" y="8856"/>
                    <a:pt x="452" y="8940"/>
                    <a:pt x="452" y="9007"/>
                  </a:cubicBezTo>
                  <a:cubicBezTo>
                    <a:pt x="452" y="8940"/>
                    <a:pt x="452" y="8856"/>
                    <a:pt x="435" y="8739"/>
                  </a:cubicBezTo>
                  <a:close/>
                </a:path>
              </a:pathLst>
            </a:custGeom>
            <a:solidFill>
              <a:srgbClr val="E0E0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Google Shape;4148;p60">
              <a:extLst>
                <a:ext uri="{FF2B5EF4-FFF2-40B4-BE49-F238E27FC236}">
                  <a16:creationId xmlns:a16="http://schemas.microsoft.com/office/drawing/2014/main" id="{4CAFAD63-232C-42A3-A65F-6E76DCA9E9E0}"/>
                </a:ext>
              </a:extLst>
            </p:cNvPr>
            <p:cNvSpPr/>
            <p:nvPr/>
          </p:nvSpPr>
          <p:spPr>
            <a:xfrm>
              <a:off x="1349847" y="4107815"/>
              <a:ext cx="29999" cy="32178"/>
            </a:xfrm>
            <a:custGeom>
              <a:avLst/>
              <a:gdLst/>
              <a:ahLst/>
              <a:cxnLst/>
              <a:rect l="l" t="t" r="r" b="b"/>
              <a:pathLst>
                <a:path w="936" h="1004" extrusionOk="0">
                  <a:moveTo>
                    <a:pt x="0" y="1"/>
                  </a:moveTo>
                  <a:cubicBezTo>
                    <a:pt x="0" y="17"/>
                    <a:pt x="17" y="34"/>
                    <a:pt x="34" y="51"/>
                  </a:cubicBezTo>
                  <a:lnTo>
                    <a:pt x="134" y="151"/>
                  </a:lnTo>
                  <a:lnTo>
                    <a:pt x="451" y="502"/>
                  </a:lnTo>
                  <a:cubicBezTo>
                    <a:pt x="585" y="652"/>
                    <a:pt x="702" y="769"/>
                    <a:pt x="786" y="853"/>
                  </a:cubicBezTo>
                  <a:cubicBezTo>
                    <a:pt x="836" y="903"/>
                    <a:pt x="869" y="936"/>
                    <a:pt x="903" y="970"/>
                  </a:cubicBezTo>
                  <a:cubicBezTo>
                    <a:pt x="903" y="970"/>
                    <a:pt x="919" y="987"/>
                    <a:pt x="936" y="1003"/>
                  </a:cubicBezTo>
                  <a:cubicBezTo>
                    <a:pt x="919" y="987"/>
                    <a:pt x="919" y="970"/>
                    <a:pt x="903" y="953"/>
                  </a:cubicBezTo>
                  <a:lnTo>
                    <a:pt x="802" y="853"/>
                  </a:lnTo>
                  <a:lnTo>
                    <a:pt x="468" y="485"/>
                  </a:lnTo>
                  <a:cubicBezTo>
                    <a:pt x="351" y="352"/>
                    <a:pt x="234" y="235"/>
                    <a:pt x="134" y="134"/>
                  </a:cubicBezTo>
                  <a:cubicBezTo>
                    <a:pt x="101" y="101"/>
                    <a:pt x="67" y="68"/>
                    <a:pt x="34" y="34"/>
                  </a:cubicBezTo>
                  <a:cubicBezTo>
                    <a:pt x="17" y="17"/>
                    <a:pt x="17" y="17"/>
                    <a:pt x="0" y="1"/>
                  </a:cubicBezTo>
                  <a:close/>
                </a:path>
              </a:pathLst>
            </a:custGeom>
            <a:solidFill>
              <a:srgbClr val="E0E0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Google Shape;4149;p60">
              <a:extLst>
                <a:ext uri="{FF2B5EF4-FFF2-40B4-BE49-F238E27FC236}">
                  <a16:creationId xmlns:a16="http://schemas.microsoft.com/office/drawing/2014/main" id="{94C1CAFB-883C-4ED8-B6F7-CF16A26A65A2}"/>
                </a:ext>
              </a:extLst>
            </p:cNvPr>
            <p:cNvSpPr/>
            <p:nvPr/>
          </p:nvSpPr>
          <p:spPr>
            <a:xfrm>
              <a:off x="1381961" y="4103007"/>
              <a:ext cx="35928" cy="35928"/>
            </a:xfrm>
            <a:custGeom>
              <a:avLst/>
              <a:gdLst/>
              <a:ahLst/>
              <a:cxnLst/>
              <a:rect l="l" t="t" r="r" b="b"/>
              <a:pathLst>
                <a:path w="1121" h="1121" extrusionOk="0">
                  <a:moveTo>
                    <a:pt x="1104" y="0"/>
                  </a:moveTo>
                  <a:cubicBezTo>
                    <a:pt x="1104" y="0"/>
                    <a:pt x="853" y="251"/>
                    <a:pt x="552" y="552"/>
                  </a:cubicBezTo>
                  <a:cubicBezTo>
                    <a:pt x="235" y="869"/>
                    <a:pt x="1" y="1120"/>
                    <a:pt x="1" y="1120"/>
                  </a:cubicBezTo>
                  <a:cubicBezTo>
                    <a:pt x="1" y="1120"/>
                    <a:pt x="1" y="1121"/>
                    <a:pt x="2" y="1121"/>
                  </a:cubicBezTo>
                  <a:cubicBezTo>
                    <a:pt x="17" y="1121"/>
                    <a:pt x="261" y="876"/>
                    <a:pt x="569" y="568"/>
                  </a:cubicBezTo>
                  <a:cubicBezTo>
                    <a:pt x="870" y="268"/>
                    <a:pt x="1120" y="0"/>
                    <a:pt x="1104" y="0"/>
                  </a:cubicBezTo>
                  <a:close/>
                </a:path>
              </a:pathLst>
            </a:custGeom>
            <a:solidFill>
              <a:srgbClr val="E0E0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Google Shape;4150;p60">
              <a:extLst>
                <a:ext uri="{FF2B5EF4-FFF2-40B4-BE49-F238E27FC236}">
                  <a16:creationId xmlns:a16="http://schemas.microsoft.com/office/drawing/2014/main" id="{6605E020-C4B5-424A-A0D1-A7D4B7B92D7C}"/>
                </a:ext>
              </a:extLst>
            </p:cNvPr>
            <p:cNvSpPr/>
            <p:nvPr/>
          </p:nvSpPr>
          <p:spPr>
            <a:xfrm>
              <a:off x="1381961" y="4178036"/>
              <a:ext cx="37434" cy="23012"/>
            </a:xfrm>
            <a:custGeom>
              <a:avLst/>
              <a:gdLst/>
              <a:ahLst/>
              <a:cxnLst/>
              <a:rect l="l" t="t" r="r" b="b"/>
              <a:pathLst>
                <a:path w="1168" h="718" extrusionOk="0">
                  <a:moveTo>
                    <a:pt x="1136" y="1"/>
                  </a:moveTo>
                  <a:cubicBezTo>
                    <a:pt x="1134" y="1"/>
                    <a:pt x="1134" y="5"/>
                    <a:pt x="1137" y="15"/>
                  </a:cubicBezTo>
                  <a:lnTo>
                    <a:pt x="1020" y="99"/>
                  </a:lnTo>
                  <a:cubicBezTo>
                    <a:pt x="920" y="166"/>
                    <a:pt x="769" y="266"/>
                    <a:pt x="602" y="366"/>
                  </a:cubicBezTo>
                  <a:cubicBezTo>
                    <a:pt x="435" y="466"/>
                    <a:pt x="285" y="550"/>
                    <a:pt x="168" y="617"/>
                  </a:cubicBezTo>
                  <a:lnTo>
                    <a:pt x="51" y="684"/>
                  </a:lnTo>
                  <a:cubicBezTo>
                    <a:pt x="34" y="700"/>
                    <a:pt x="18" y="700"/>
                    <a:pt x="1" y="717"/>
                  </a:cubicBezTo>
                  <a:cubicBezTo>
                    <a:pt x="18" y="717"/>
                    <a:pt x="34" y="700"/>
                    <a:pt x="51" y="700"/>
                  </a:cubicBezTo>
                  <a:cubicBezTo>
                    <a:pt x="84" y="684"/>
                    <a:pt x="134" y="667"/>
                    <a:pt x="185" y="634"/>
                  </a:cubicBezTo>
                  <a:cubicBezTo>
                    <a:pt x="302" y="567"/>
                    <a:pt x="452" y="483"/>
                    <a:pt x="619" y="383"/>
                  </a:cubicBezTo>
                  <a:cubicBezTo>
                    <a:pt x="786" y="283"/>
                    <a:pt x="920" y="182"/>
                    <a:pt x="1020" y="116"/>
                  </a:cubicBezTo>
                  <a:cubicBezTo>
                    <a:pt x="1087" y="82"/>
                    <a:pt x="1120" y="49"/>
                    <a:pt x="1154" y="32"/>
                  </a:cubicBezTo>
                  <a:cubicBezTo>
                    <a:pt x="1159" y="37"/>
                    <a:pt x="1161" y="39"/>
                    <a:pt x="1163" y="39"/>
                  </a:cubicBezTo>
                  <a:cubicBezTo>
                    <a:pt x="1168" y="39"/>
                    <a:pt x="1142" y="1"/>
                    <a:pt x="1136" y="1"/>
                  </a:cubicBezTo>
                  <a:close/>
                </a:path>
              </a:pathLst>
            </a:custGeom>
            <a:solidFill>
              <a:srgbClr val="E0E0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Google Shape;4151;p60">
              <a:extLst>
                <a:ext uri="{FF2B5EF4-FFF2-40B4-BE49-F238E27FC236}">
                  <a16:creationId xmlns:a16="http://schemas.microsoft.com/office/drawing/2014/main" id="{35F57D62-89E4-4E62-842F-BB2656BD5A6C}"/>
                </a:ext>
              </a:extLst>
            </p:cNvPr>
            <p:cNvSpPr/>
            <p:nvPr/>
          </p:nvSpPr>
          <p:spPr>
            <a:xfrm>
              <a:off x="1346642" y="4179575"/>
              <a:ext cx="35351" cy="20929"/>
            </a:xfrm>
            <a:custGeom>
              <a:avLst/>
              <a:gdLst/>
              <a:ahLst/>
              <a:cxnLst/>
              <a:rect l="l" t="t" r="r" b="b"/>
              <a:pathLst>
                <a:path w="1103" h="653" extrusionOk="0">
                  <a:moveTo>
                    <a:pt x="0" y="1"/>
                  </a:moveTo>
                  <a:cubicBezTo>
                    <a:pt x="0" y="1"/>
                    <a:pt x="17" y="17"/>
                    <a:pt x="33" y="17"/>
                  </a:cubicBezTo>
                  <a:cubicBezTo>
                    <a:pt x="33" y="1"/>
                    <a:pt x="17" y="1"/>
                    <a:pt x="0" y="1"/>
                  </a:cubicBezTo>
                  <a:close/>
                  <a:moveTo>
                    <a:pt x="33" y="17"/>
                  </a:moveTo>
                  <a:cubicBezTo>
                    <a:pt x="67" y="34"/>
                    <a:pt x="100" y="68"/>
                    <a:pt x="150" y="101"/>
                  </a:cubicBezTo>
                  <a:cubicBezTo>
                    <a:pt x="251" y="151"/>
                    <a:pt x="384" y="251"/>
                    <a:pt x="551" y="335"/>
                  </a:cubicBezTo>
                  <a:cubicBezTo>
                    <a:pt x="702" y="418"/>
                    <a:pt x="835" y="502"/>
                    <a:pt x="936" y="569"/>
                  </a:cubicBezTo>
                  <a:cubicBezTo>
                    <a:pt x="986" y="586"/>
                    <a:pt x="1036" y="619"/>
                    <a:pt x="1053" y="636"/>
                  </a:cubicBezTo>
                  <a:cubicBezTo>
                    <a:pt x="1069" y="636"/>
                    <a:pt x="1086" y="652"/>
                    <a:pt x="1103" y="652"/>
                  </a:cubicBezTo>
                  <a:cubicBezTo>
                    <a:pt x="1086" y="636"/>
                    <a:pt x="1086" y="636"/>
                    <a:pt x="1069" y="619"/>
                  </a:cubicBezTo>
                  <a:cubicBezTo>
                    <a:pt x="1036" y="602"/>
                    <a:pt x="1003" y="586"/>
                    <a:pt x="952" y="552"/>
                  </a:cubicBezTo>
                  <a:cubicBezTo>
                    <a:pt x="852" y="485"/>
                    <a:pt x="702" y="402"/>
                    <a:pt x="551" y="318"/>
                  </a:cubicBezTo>
                  <a:cubicBezTo>
                    <a:pt x="401" y="218"/>
                    <a:pt x="267" y="134"/>
                    <a:pt x="167" y="84"/>
                  </a:cubicBezTo>
                  <a:cubicBezTo>
                    <a:pt x="117" y="51"/>
                    <a:pt x="67" y="34"/>
                    <a:pt x="33" y="17"/>
                  </a:cubicBezTo>
                  <a:close/>
                </a:path>
              </a:pathLst>
            </a:custGeom>
            <a:solidFill>
              <a:srgbClr val="E0E0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Google Shape;4152;p60">
              <a:extLst>
                <a:ext uri="{FF2B5EF4-FFF2-40B4-BE49-F238E27FC236}">
                  <a16:creationId xmlns:a16="http://schemas.microsoft.com/office/drawing/2014/main" id="{AF58B63C-C9ED-4E29-B2F3-F481479E87A2}"/>
                </a:ext>
              </a:extLst>
            </p:cNvPr>
            <p:cNvSpPr/>
            <p:nvPr/>
          </p:nvSpPr>
          <p:spPr>
            <a:xfrm>
              <a:off x="1339655" y="4234188"/>
              <a:ext cx="45575" cy="26281"/>
            </a:xfrm>
            <a:custGeom>
              <a:avLst/>
              <a:gdLst/>
              <a:ahLst/>
              <a:cxnLst/>
              <a:rect l="l" t="t" r="r" b="b"/>
              <a:pathLst>
                <a:path w="1422" h="820" extrusionOk="0">
                  <a:moveTo>
                    <a:pt x="1" y="1"/>
                  </a:moveTo>
                  <a:cubicBezTo>
                    <a:pt x="18" y="18"/>
                    <a:pt x="34" y="18"/>
                    <a:pt x="51" y="34"/>
                  </a:cubicBezTo>
                  <a:lnTo>
                    <a:pt x="201" y="118"/>
                  </a:lnTo>
                  <a:lnTo>
                    <a:pt x="201" y="118"/>
                  </a:lnTo>
                  <a:lnTo>
                    <a:pt x="51" y="18"/>
                  </a:lnTo>
                  <a:cubicBezTo>
                    <a:pt x="34" y="18"/>
                    <a:pt x="18" y="1"/>
                    <a:pt x="1" y="1"/>
                  </a:cubicBezTo>
                  <a:close/>
                  <a:moveTo>
                    <a:pt x="201" y="118"/>
                  </a:moveTo>
                  <a:cubicBezTo>
                    <a:pt x="318" y="201"/>
                    <a:pt x="502" y="302"/>
                    <a:pt x="703" y="419"/>
                  </a:cubicBezTo>
                  <a:cubicBezTo>
                    <a:pt x="903" y="536"/>
                    <a:pt x="1087" y="636"/>
                    <a:pt x="1204" y="719"/>
                  </a:cubicBezTo>
                  <a:lnTo>
                    <a:pt x="1371" y="803"/>
                  </a:lnTo>
                  <a:cubicBezTo>
                    <a:pt x="1388" y="803"/>
                    <a:pt x="1404" y="820"/>
                    <a:pt x="1421" y="820"/>
                  </a:cubicBezTo>
                  <a:lnTo>
                    <a:pt x="1421" y="820"/>
                  </a:lnTo>
                  <a:cubicBezTo>
                    <a:pt x="1404" y="820"/>
                    <a:pt x="1388" y="803"/>
                    <a:pt x="1371" y="786"/>
                  </a:cubicBezTo>
                  <a:lnTo>
                    <a:pt x="1221" y="703"/>
                  </a:lnTo>
                  <a:cubicBezTo>
                    <a:pt x="1087" y="619"/>
                    <a:pt x="920" y="519"/>
                    <a:pt x="719" y="402"/>
                  </a:cubicBezTo>
                  <a:cubicBezTo>
                    <a:pt x="519" y="285"/>
                    <a:pt x="335" y="185"/>
                    <a:pt x="201" y="118"/>
                  </a:cubicBezTo>
                  <a:close/>
                </a:path>
              </a:pathLst>
            </a:custGeom>
            <a:solidFill>
              <a:srgbClr val="E0E0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Google Shape;4153;p60">
              <a:extLst>
                <a:ext uri="{FF2B5EF4-FFF2-40B4-BE49-F238E27FC236}">
                  <a16:creationId xmlns:a16="http://schemas.microsoft.com/office/drawing/2014/main" id="{8D6765ED-67E5-4DBE-8E4E-9788B9284604}"/>
                </a:ext>
              </a:extLst>
            </p:cNvPr>
            <p:cNvSpPr/>
            <p:nvPr/>
          </p:nvSpPr>
          <p:spPr>
            <a:xfrm>
              <a:off x="1384108" y="4228835"/>
              <a:ext cx="47690" cy="31089"/>
            </a:xfrm>
            <a:custGeom>
              <a:avLst/>
              <a:gdLst/>
              <a:ahLst/>
              <a:cxnLst/>
              <a:rect l="l" t="t" r="r" b="b"/>
              <a:pathLst>
                <a:path w="1488" h="970" extrusionOk="0">
                  <a:moveTo>
                    <a:pt x="1488" y="1"/>
                  </a:moveTo>
                  <a:cubicBezTo>
                    <a:pt x="1471" y="1"/>
                    <a:pt x="1454" y="18"/>
                    <a:pt x="1438" y="34"/>
                  </a:cubicBezTo>
                  <a:lnTo>
                    <a:pt x="1271" y="151"/>
                  </a:lnTo>
                  <a:cubicBezTo>
                    <a:pt x="1154" y="235"/>
                    <a:pt x="970" y="368"/>
                    <a:pt x="753" y="502"/>
                  </a:cubicBezTo>
                  <a:cubicBezTo>
                    <a:pt x="552" y="636"/>
                    <a:pt x="368" y="736"/>
                    <a:pt x="235" y="820"/>
                  </a:cubicBezTo>
                  <a:lnTo>
                    <a:pt x="67" y="920"/>
                  </a:lnTo>
                  <a:cubicBezTo>
                    <a:pt x="51" y="937"/>
                    <a:pt x="34" y="953"/>
                    <a:pt x="1" y="970"/>
                  </a:cubicBezTo>
                  <a:cubicBezTo>
                    <a:pt x="34" y="953"/>
                    <a:pt x="51" y="953"/>
                    <a:pt x="67" y="937"/>
                  </a:cubicBezTo>
                  <a:cubicBezTo>
                    <a:pt x="118" y="920"/>
                    <a:pt x="168" y="886"/>
                    <a:pt x="235" y="836"/>
                  </a:cubicBezTo>
                  <a:cubicBezTo>
                    <a:pt x="385" y="769"/>
                    <a:pt x="569" y="653"/>
                    <a:pt x="769" y="519"/>
                  </a:cubicBezTo>
                  <a:cubicBezTo>
                    <a:pt x="986" y="385"/>
                    <a:pt x="1154" y="252"/>
                    <a:pt x="1287" y="151"/>
                  </a:cubicBezTo>
                  <a:cubicBezTo>
                    <a:pt x="1354" y="118"/>
                    <a:pt x="1404" y="68"/>
                    <a:pt x="1438" y="51"/>
                  </a:cubicBezTo>
                  <a:cubicBezTo>
                    <a:pt x="1454" y="34"/>
                    <a:pt x="1471" y="18"/>
                    <a:pt x="1488" y="1"/>
                  </a:cubicBezTo>
                  <a:close/>
                </a:path>
              </a:pathLst>
            </a:custGeom>
            <a:solidFill>
              <a:srgbClr val="E0E0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Google Shape;4155;p60">
              <a:extLst>
                <a:ext uri="{FF2B5EF4-FFF2-40B4-BE49-F238E27FC236}">
                  <a16:creationId xmlns:a16="http://schemas.microsoft.com/office/drawing/2014/main" id="{35D12C45-D4B6-4A90-AA4D-C722E4E97C38}"/>
                </a:ext>
              </a:extLst>
            </p:cNvPr>
            <p:cNvSpPr/>
            <p:nvPr/>
          </p:nvSpPr>
          <p:spPr>
            <a:xfrm>
              <a:off x="1360552" y="4308512"/>
              <a:ext cx="53043" cy="13557"/>
            </a:xfrm>
            <a:custGeom>
              <a:avLst/>
              <a:gdLst/>
              <a:ahLst/>
              <a:cxnLst/>
              <a:rect l="l" t="t" r="r" b="b"/>
              <a:pathLst>
                <a:path w="1655" h="423" extrusionOk="0">
                  <a:moveTo>
                    <a:pt x="652" y="0"/>
                  </a:moveTo>
                  <a:cubicBezTo>
                    <a:pt x="589" y="0"/>
                    <a:pt x="527" y="13"/>
                    <a:pt x="468" y="38"/>
                  </a:cubicBezTo>
                  <a:cubicBezTo>
                    <a:pt x="435" y="55"/>
                    <a:pt x="385" y="88"/>
                    <a:pt x="335" y="121"/>
                  </a:cubicBezTo>
                  <a:cubicBezTo>
                    <a:pt x="301" y="138"/>
                    <a:pt x="268" y="172"/>
                    <a:pt x="234" y="205"/>
                  </a:cubicBezTo>
                  <a:cubicBezTo>
                    <a:pt x="205" y="225"/>
                    <a:pt x="170" y="233"/>
                    <a:pt x="132" y="233"/>
                  </a:cubicBezTo>
                  <a:cubicBezTo>
                    <a:pt x="106" y="233"/>
                    <a:pt x="78" y="229"/>
                    <a:pt x="51" y="222"/>
                  </a:cubicBezTo>
                  <a:cubicBezTo>
                    <a:pt x="34" y="222"/>
                    <a:pt x="17" y="205"/>
                    <a:pt x="0" y="188"/>
                  </a:cubicBezTo>
                  <a:cubicBezTo>
                    <a:pt x="0" y="188"/>
                    <a:pt x="0" y="205"/>
                    <a:pt x="0" y="205"/>
                  </a:cubicBezTo>
                  <a:cubicBezTo>
                    <a:pt x="17" y="222"/>
                    <a:pt x="34" y="238"/>
                    <a:pt x="51" y="238"/>
                  </a:cubicBezTo>
                  <a:cubicBezTo>
                    <a:pt x="78" y="245"/>
                    <a:pt x="106" y="249"/>
                    <a:pt x="134" y="249"/>
                  </a:cubicBezTo>
                  <a:cubicBezTo>
                    <a:pt x="173" y="249"/>
                    <a:pt x="212" y="241"/>
                    <a:pt x="251" y="222"/>
                  </a:cubicBezTo>
                  <a:cubicBezTo>
                    <a:pt x="318" y="155"/>
                    <a:pt x="401" y="105"/>
                    <a:pt x="485" y="55"/>
                  </a:cubicBezTo>
                  <a:cubicBezTo>
                    <a:pt x="538" y="40"/>
                    <a:pt x="590" y="31"/>
                    <a:pt x="641" y="31"/>
                  </a:cubicBezTo>
                  <a:cubicBezTo>
                    <a:pt x="704" y="31"/>
                    <a:pt x="764" y="44"/>
                    <a:pt x="819" y="71"/>
                  </a:cubicBezTo>
                  <a:cubicBezTo>
                    <a:pt x="936" y="105"/>
                    <a:pt x="1036" y="155"/>
                    <a:pt x="1137" y="222"/>
                  </a:cubicBezTo>
                  <a:cubicBezTo>
                    <a:pt x="1220" y="272"/>
                    <a:pt x="1304" y="322"/>
                    <a:pt x="1404" y="355"/>
                  </a:cubicBezTo>
                  <a:cubicBezTo>
                    <a:pt x="1454" y="389"/>
                    <a:pt x="1521" y="405"/>
                    <a:pt x="1588" y="405"/>
                  </a:cubicBezTo>
                  <a:cubicBezTo>
                    <a:pt x="1605" y="422"/>
                    <a:pt x="1621" y="422"/>
                    <a:pt x="1638" y="422"/>
                  </a:cubicBezTo>
                  <a:cubicBezTo>
                    <a:pt x="1655" y="422"/>
                    <a:pt x="1655" y="422"/>
                    <a:pt x="1655" y="405"/>
                  </a:cubicBezTo>
                  <a:cubicBezTo>
                    <a:pt x="1571" y="405"/>
                    <a:pt x="1488" y="372"/>
                    <a:pt x="1404" y="339"/>
                  </a:cubicBezTo>
                  <a:cubicBezTo>
                    <a:pt x="1320" y="289"/>
                    <a:pt x="1237" y="255"/>
                    <a:pt x="1153" y="188"/>
                  </a:cubicBezTo>
                  <a:cubicBezTo>
                    <a:pt x="1053" y="121"/>
                    <a:pt x="953" y="71"/>
                    <a:pt x="836" y="38"/>
                  </a:cubicBezTo>
                  <a:cubicBezTo>
                    <a:pt x="777" y="13"/>
                    <a:pt x="715" y="0"/>
                    <a:pt x="652" y="0"/>
                  </a:cubicBezTo>
                  <a:close/>
                </a:path>
              </a:pathLst>
            </a:custGeom>
            <a:solidFill>
              <a:srgbClr val="F5F5F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 name="Google Shape;4156;p60">
              <a:extLst>
                <a:ext uri="{FF2B5EF4-FFF2-40B4-BE49-F238E27FC236}">
                  <a16:creationId xmlns:a16="http://schemas.microsoft.com/office/drawing/2014/main" id="{2933EFDC-6565-4394-8EAF-45326317A988}"/>
                </a:ext>
              </a:extLst>
            </p:cNvPr>
            <p:cNvSpPr/>
            <p:nvPr/>
          </p:nvSpPr>
          <p:spPr>
            <a:xfrm>
              <a:off x="1362699" y="4330594"/>
              <a:ext cx="49838" cy="10897"/>
            </a:xfrm>
            <a:custGeom>
              <a:avLst/>
              <a:gdLst/>
              <a:ahLst/>
              <a:cxnLst/>
              <a:rect l="l" t="t" r="r" b="b"/>
              <a:pathLst>
                <a:path w="1555" h="340" extrusionOk="0">
                  <a:moveTo>
                    <a:pt x="1554" y="1"/>
                  </a:moveTo>
                  <a:lnTo>
                    <a:pt x="1554" y="1"/>
                  </a:lnTo>
                  <a:cubicBezTo>
                    <a:pt x="1487" y="51"/>
                    <a:pt x="1421" y="84"/>
                    <a:pt x="1337" y="117"/>
                  </a:cubicBezTo>
                  <a:cubicBezTo>
                    <a:pt x="1270" y="168"/>
                    <a:pt x="1187" y="184"/>
                    <a:pt x="1086" y="184"/>
                  </a:cubicBezTo>
                  <a:cubicBezTo>
                    <a:pt x="1045" y="191"/>
                    <a:pt x="1000" y="195"/>
                    <a:pt x="956" y="195"/>
                  </a:cubicBezTo>
                  <a:cubicBezTo>
                    <a:pt x="892" y="195"/>
                    <a:pt x="828" y="187"/>
                    <a:pt x="769" y="168"/>
                  </a:cubicBezTo>
                  <a:cubicBezTo>
                    <a:pt x="669" y="151"/>
                    <a:pt x="552" y="134"/>
                    <a:pt x="451" y="134"/>
                  </a:cubicBezTo>
                  <a:cubicBezTo>
                    <a:pt x="351" y="134"/>
                    <a:pt x="268" y="151"/>
                    <a:pt x="184" y="184"/>
                  </a:cubicBezTo>
                  <a:cubicBezTo>
                    <a:pt x="117" y="201"/>
                    <a:pt x="67" y="234"/>
                    <a:pt x="34" y="285"/>
                  </a:cubicBezTo>
                  <a:cubicBezTo>
                    <a:pt x="17" y="301"/>
                    <a:pt x="17" y="318"/>
                    <a:pt x="0" y="335"/>
                  </a:cubicBezTo>
                  <a:cubicBezTo>
                    <a:pt x="0" y="338"/>
                    <a:pt x="1" y="339"/>
                    <a:pt x="2" y="339"/>
                  </a:cubicBezTo>
                  <a:cubicBezTo>
                    <a:pt x="7" y="339"/>
                    <a:pt x="20" y="315"/>
                    <a:pt x="34" y="301"/>
                  </a:cubicBezTo>
                  <a:cubicBezTo>
                    <a:pt x="84" y="251"/>
                    <a:pt x="134" y="218"/>
                    <a:pt x="184" y="201"/>
                  </a:cubicBezTo>
                  <a:cubicBezTo>
                    <a:pt x="245" y="177"/>
                    <a:pt x="306" y="161"/>
                    <a:pt x="374" y="161"/>
                  </a:cubicBezTo>
                  <a:cubicBezTo>
                    <a:pt x="399" y="161"/>
                    <a:pt x="425" y="163"/>
                    <a:pt x="451" y="168"/>
                  </a:cubicBezTo>
                  <a:cubicBezTo>
                    <a:pt x="552" y="168"/>
                    <a:pt x="652" y="184"/>
                    <a:pt x="769" y="201"/>
                  </a:cubicBezTo>
                  <a:cubicBezTo>
                    <a:pt x="828" y="221"/>
                    <a:pt x="892" y="229"/>
                    <a:pt x="956" y="229"/>
                  </a:cubicBezTo>
                  <a:cubicBezTo>
                    <a:pt x="1000" y="229"/>
                    <a:pt x="1045" y="225"/>
                    <a:pt x="1086" y="218"/>
                  </a:cubicBezTo>
                  <a:cubicBezTo>
                    <a:pt x="1187" y="201"/>
                    <a:pt x="1270" y="184"/>
                    <a:pt x="1354" y="151"/>
                  </a:cubicBezTo>
                  <a:cubicBezTo>
                    <a:pt x="1404" y="117"/>
                    <a:pt x="1454" y="84"/>
                    <a:pt x="1504" y="51"/>
                  </a:cubicBezTo>
                  <a:cubicBezTo>
                    <a:pt x="1521" y="34"/>
                    <a:pt x="1538" y="17"/>
                    <a:pt x="1554" y="1"/>
                  </a:cubicBezTo>
                  <a:close/>
                </a:path>
              </a:pathLst>
            </a:custGeom>
            <a:solidFill>
              <a:srgbClr val="F5F5F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 name="Google Shape;4157;p60">
              <a:extLst>
                <a:ext uri="{FF2B5EF4-FFF2-40B4-BE49-F238E27FC236}">
                  <a16:creationId xmlns:a16="http://schemas.microsoft.com/office/drawing/2014/main" id="{BB43D787-E6E7-4C56-A8B1-92EE111B2B81}"/>
                </a:ext>
              </a:extLst>
            </p:cNvPr>
            <p:cNvSpPr/>
            <p:nvPr/>
          </p:nvSpPr>
          <p:spPr>
            <a:xfrm>
              <a:off x="1365904" y="4352004"/>
              <a:ext cx="43941" cy="6474"/>
            </a:xfrm>
            <a:custGeom>
              <a:avLst/>
              <a:gdLst/>
              <a:ahLst/>
              <a:cxnLst/>
              <a:rect l="l" t="t" r="r" b="b"/>
              <a:pathLst>
                <a:path w="1371" h="202" extrusionOk="0">
                  <a:moveTo>
                    <a:pt x="1355" y="114"/>
                  </a:moveTo>
                  <a:lnTo>
                    <a:pt x="1355" y="114"/>
                  </a:lnTo>
                  <a:cubicBezTo>
                    <a:pt x="1360" y="116"/>
                    <a:pt x="1365" y="118"/>
                    <a:pt x="1371" y="118"/>
                  </a:cubicBezTo>
                  <a:cubicBezTo>
                    <a:pt x="1365" y="116"/>
                    <a:pt x="1360" y="115"/>
                    <a:pt x="1355" y="114"/>
                  </a:cubicBezTo>
                  <a:close/>
                  <a:moveTo>
                    <a:pt x="1" y="1"/>
                  </a:moveTo>
                  <a:cubicBezTo>
                    <a:pt x="1" y="18"/>
                    <a:pt x="17" y="34"/>
                    <a:pt x="34" y="51"/>
                  </a:cubicBezTo>
                  <a:cubicBezTo>
                    <a:pt x="67" y="84"/>
                    <a:pt x="118" y="118"/>
                    <a:pt x="151" y="135"/>
                  </a:cubicBezTo>
                  <a:cubicBezTo>
                    <a:pt x="234" y="168"/>
                    <a:pt x="301" y="185"/>
                    <a:pt x="385" y="201"/>
                  </a:cubicBezTo>
                  <a:cubicBezTo>
                    <a:pt x="485" y="201"/>
                    <a:pt x="569" y="185"/>
                    <a:pt x="669" y="168"/>
                  </a:cubicBezTo>
                  <a:cubicBezTo>
                    <a:pt x="769" y="151"/>
                    <a:pt x="853" y="118"/>
                    <a:pt x="936" y="101"/>
                  </a:cubicBezTo>
                  <a:cubicBezTo>
                    <a:pt x="1020" y="84"/>
                    <a:pt x="1087" y="84"/>
                    <a:pt x="1170" y="84"/>
                  </a:cubicBezTo>
                  <a:cubicBezTo>
                    <a:pt x="1232" y="84"/>
                    <a:pt x="1293" y="99"/>
                    <a:pt x="1355" y="114"/>
                  </a:cubicBezTo>
                  <a:lnTo>
                    <a:pt x="1355" y="114"/>
                  </a:lnTo>
                  <a:cubicBezTo>
                    <a:pt x="1343" y="109"/>
                    <a:pt x="1332" y="101"/>
                    <a:pt x="1321" y="101"/>
                  </a:cubicBezTo>
                  <a:cubicBezTo>
                    <a:pt x="1270" y="84"/>
                    <a:pt x="1220" y="68"/>
                    <a:pt x="1170" y="68"/>
                  </a:cubicBezTo>
                  <a:cubicBezTo>
                    <a:pt x="1087" y="68"/>
                    <a:pt x="1003" y="68"/>
                    <a:pt x="936" y="84"/>
                  </a:cubicBezTo>
                  <a:cubicBezTo>
                    <a:pt x="853" y="84"/>
                    <a:pt x="752" y="118"/>
                    <a:pt x="652" y="135"/>
                  </a:cubicBezTo>
                  <a:cubicBezTo>
                    <a:pt x="569" y="151"/>
                    <a:pt x="485" y="168"/>
                    <a:pt x="385" y="168"/>
                  </a:cubicBezTo>
                  <a:cubicBezTo>
                    <a:pt x="301" y="168"/>
                    <a:pt x="234" y="151"/>
                    <a:pt x="168" y="118"/>
                  </a:cubicBezTo>
                  <a:cubicBezTo>
                    <a:pt x="101" y="84"/>
                    <a:pt x="51" y="51"/>
                    <a:pt x="1" y="1"/>
                  </a:cubicBezTo>
                  <a:close/>
                </a:path>
              </a:pathLst>
            </a:custGeom>
            <a:solidFill>
              <a:srgbClr val="F5F5F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 name="Google Shape;4158;p60">
              <a:extLst>
                <a:ext uri="{FF2B5EF4-FFF2-40B4-BE49-F238E27FC236}">
                  <a16:creationId xmlns:a16="http://schemas.microsoft.com/office/drawing/2014/main" id="{5DFE43C9-314D-4A5C-8CF9-82B3B585AC71}"/>
                </a:ext>
              </a:extLst>
            </p:cNvPr>
            <p:cNvSpPr/>
            <p:nvPr/>
          </p:nvSpPr>
          <p:spPr>
            <a:xfrm>
              <a:off x="1367507" y="4372900"/>
              <a:ext cx="38588" cy="7115"/>
            </a:xfrm>
            <a:custGeom>
              <a:avLst/>
              <a:gdLst/>
              <a:ahLst/>
              <a:cxnLst/>
              <a:rect l="l" t="t" r="r" b="b"/>
              <a:pathLst>
                <a:path w="1204" h="222" extrusionOk="0">
                  <a:moveTo>
                    <a:pt x="1204" y="0"/>
                  </a:moveTo>
                  <a:lnTo>
                    <a:pt x="1204" y="0"/>
                  </a:lnTo>
                  <a:cubicBezTo>
                    <a:pt x="1154" y="34"/>
                    <a:pt x="1103" y="67"/>
                    <a:pt x="1053" y="101"/>
                  </a:cubicBezTo>
                  <a:cubicBezTo>
                    <a:pt x="920" y="168"/>
                    <a:pt x="769" y="201"/>
                    <a:pt x="619" y="201"/>
                  </a:cubicBezTo>
                  <a:cubicBezTo>
                    <a:pt x="469" y="168"/>
                    <a:pt x="335" y="117"/>
                    <a:pt x="184" y="67"/>
                  </a:cubicBezTo>
                  <a:cubicBezTo>
                    <a:pt x="175" y="62"/>
                    <a:pt x="163" y="60"/>
                    <a:pt x="151" y="60"/>
                  </a:cubicBezTo>
                  <a:cubicBezTo>
                    <a:pt x="122" y="60"/>
                    <a:pt x="86" y="72"/>
                    <a:pt x="51" y="84"/>
                  </a:cubicBezTo>
                  <a:cubicBezTo>
                    <a:pt x="17" y="84"/>
                    <a:pt x="1" y="101"/>
                    <a:pt x="17" y="101"/>
                  </a:cubicBezTo>
                  <a:cubicBezTo>
                    <a:pt x="53" y="89"/>
                    <a:pt x="97" y="77"/>
                    <a:pt x="137" y="77"/>
                  </a:cubicBezTo>
                  <a:cubicBezTo>
                    <a:pt x="154" y="77"/>
                    <a:pt x="170" y="79"/>
                    <a:pt x="184" y="84"/>
                  </a:cubicBezTo>
                  <a:cubicBezTo>
                    <a:pt x="251" y="101"/>
                    <a:pt x="318" y="134"/>
                    <a:pt x="385" y="151"/>
                  </a:cubicBezTo>
                  <a:cubicBezTo>
                    <a:pt x="452" y="201"/>
                    <a:pt x="535" y="218"/>
                    <a:pt x="619" y="218"/>
                  </a:cubicBezTo>
                  <a:cubicBezTo>
                    <a:pt x="644" y="220"/>
                    <a:pt x="670" y="222"/>
                    <a:pt x="695" y="222"/>
                  </a:cubicBezTo>
                  <a:cubicBezTo>
                    <a:pt x="824" y="222"/>
                    <a:pt x="959" y="187"/>
                    <a:pt x="1070" y="117"/>
                  </a:cubicBezTo>
                  <a:cubicBezTo>
                    <a:pt x="1103" y="101"/>
                    <a:pt x="1137" y="67"/>
                    <a:pt x="1170" y="34"/>
                  </a:cubicBezTo>
                  <a:cubicBezTo>
                    <a:pt x="1187" y="17"/>
                    <a:pt x="1204" y="0"/>
                    <a:pt x="1204" y="0"/>
                  </a:cubicBezTo>
                  <a:close/>
                </a:path>
              </a:pathLst>
            </a:custGeom>
            <a:solidFill>
              <a:srgbClr val="F5F5F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 name="Google Shape;4159;p60">
              <a:extLst>
                <a:ext uri="{FF2B5EF4-FFF2-40B4-BE49-F238E27FC236}">
                  <a16:creationId xmlns:a16="http://schemas.microsoft.com/office/drawing/2014/main" id="{FFA2F907-B811-4CA1-AD0F-96B5EFB828D1}"/>
                </a:ext>
              </a:extLst>
            </p:cNvPr>
            <p:cNvSpPr/>
            <p:nvPr/>
          </p:nvSpPr>
          <p:spPr>
            <a:xfrm>
              <a:off x="1371256" y="4395912"/>
              <a:ext cx="30576" cy="8621"/>
            </a:xfrm>
            <a:custGeom>
              <a:avLst/>
              <a:gdLst/>
              <a:ahLst/>
              <a:cxnLst/>
              <a:rect l="l" t="t" r="r" b="b"/>
              <a:pathLst>
                <a:path w="954" h="269" extrusionOk="0">
                  <a:moveTo>
                    <a:pt x="686" y="1"/>
                  </a:moveTo>
                  <a:cubicBezTo>
                    <a:pt x="619" y="1"/>
                    <a:pt x="552" y="18"/>
                    <a:pt x="485" y="51"/>
                  </a:cubicBezTo>
                  <a:cubicBezTo>
                    <a:pt x="335" y="101"/>
                    <a:pt x="235" y="185"/>
                    <a:pt x="134" y="218"/>
                  </a:cubicBezTo>
                  <a:cubicBezTo>
                    <a:pt x="51" y="252"/>
                    <a:pt x="1" y="252"/>
                    <a:pt x="1" y="268"/>
                  </a:cubicBezTo>
                  <a:cubicBezTo>
                    <a:pt x="51" y="268"/>
                    <a:pt x="101" y="252"/>
                    <a:pt x="151" y="235"/>
                  </a:cubicBezTo>
                  <a:cubicBezTo>
                    <a:pt x="235" y="201"/>
                    <a:pt x="352" y="135"/>
                    <a:pt x="485" y="84"/>
                  </a:cubicBezTo>
                  <a:cubicBezTo>
                    <a:pt x="552" y="51"/>
                    <a:pt x="619" y="34"/>
                    <a:pt x="686" y="34"/>
                  </a:cubicBezTo>
                  <a:cubicBezTo>
                    <a:pt x="736" y="34"/>
                    <a:pt x="803" y="51"/>
                    <a:pt x="853" y="68"/>
                  </a:cubicBezTo>
                  <a:cubicBezTo>
                    <a:pt x="886" y="101"/>
                    <a:pt x="936" y="135"/>
                    <a:pt x="953" y="168"/>
                  </a:cubicBezTo>
                  <a:cubicBezTo>
                    <a:pt x="953" y="151"/>
                    <a:pt x="953" y="135"/>
                    <a:pt x="936" y="135"/>
                  </a:cubicBezTo>
                  <a:cubicBezTo>
                    <a:pt x="920" y="101"/>
                    <a:pt x="886" y="68"/>
                    <a:pt x="853" y="51"/>
                  </a:cubicBezTo>
                  <a:cubicBezTo>
                    <a:pt x="803" y="18"/>
                    <a:pt x="753" y="1"/>
                    <a:pt x="686" y="1"/>
                  </a:cubicBezTo>
                  <a:close/>
                </a:path>
              </a:pathLst>
            </a:custGeom>
            <a:solidFill>
              <a:srgbClr val="F5F5F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Google Shape;4160;p60">
              <a:extLst>
                <a:ext uri="{FF2B5EF4-FFF2-40B4-BE49-F238E27FC236}">
                  <a16:creationId xmlns:a16="http://schemas.microsoft.com/office/drawing/2014/main" id="{354E3659-AC56-4223-A6D9-ED19967DF5B7}"/>
                </a:ext>
              </a:extLst>
            </p:cNvPr>
            <p:cNvSpPr/>
            <p:nvPr/>
          </p:nvSpPr>
          <p:spPr>
            <a:xfrm>
              <a:off x="1373949" y="4417225"/>
              <a:ext cx="26794" cy="3365"/>
            </a:xfrm>
            <a:custGeom>
              <a:avLst/>
              <a:gdLst/>
              <a:ahLst/>
              <a:cxnLst/>
              <a:rect l="l" t="t" r="r" b="b"/>
              <a:pathLst>
                <a:path w="836" h="105" extrusionOk="0">
                  <a:moveTo>
                    <a:pt x="11" y="1"/>
                  </a:moveTo>
                  <a:cubicBezTo>
                    <a:pt x="4" y="1"/>
                    <a:pt x="0" y="2"/>
                    <a:pt x="0" y="4"/>
                  </a:cubicBezTo>
                  <a:cubicBezTo>
                    <a:pt x="34" y="21"/>
                    <a:pt x="84" y="38"/>
                    <a:pt x="117" y="38"/>
                  </a:cubicBezTo>
                  <a:cubicBezTo>
                    <a:pt x="217" y="71"/>
                    <a:pt x="318" y="88"/>
                    <a:pt x="418" y="88"/>
                  </a:cubicBezTo>
                  <a:cubicBezTo>
                    <a:pt x="501" y="105"/>
                    <a:pt x="602" y="105"/>
                    <a:pt x="702" y="105"/>
                  </a:cubicBezTo>
                  <a:cubicBezTo>
                    <a:pt x="752" y="105"/>
                    <a:pt x="786" y="88"/>
                    <a:pt x="836" y="88"/>
                  </a:cubicBezTo>
                  <a:cubicBezTo>
                    <a:pt x="836" y="71"/>
                    <a:pt x="635" y="88"/>
                    <a:pt x="418" y="54"/>
                  </a:cubicBezTo>
                  <a:cubicBezTo>
                    <a:pt x="217" y="40"/>
                    <a:pt x="52" y="1"/>
                    <a:pt x="11" y="1"/>
                  </a:cubicBezTo>
                  <a:close/>
                </a:path>
              </a:pathLst>
            </a:custGeom>
            <a:solidFill>
              <a:srgbClr val="F5F5F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2" name="Google Shape;4161;p60">
              <a:extLst>
                <a:ext uri="{FF2B5EF4-FFF2-40B4-BE49-F238E27FC236}">
                  <a16:creationId xmlns:a16="http://schemas.microsoft.com/office/drawing/2014/main" id="{3FAB6FBA-005D-4ECA-8E04-C280B1E46158}"/>
                </a:ext>
              </a:extLst>
            </p:cNvPr>
            <p:cNvSpPr/>
            <p:nvPr/>
          </p:nvSpPr>
          <p:spPr>
            <a:xfrm>
              <a:off x="1947068" y="3890932"/>
              <a:ext cx="30544" cy="556965"/>
            </a:xfrm>
            <a:custGeom>
              <a:avLst/>
              <a:gdLst/>
              <a:ahLst/>
              <a:cxnLst/>
              <a:rect l="l" t="t" r="r" b="b"/>
              <a:pathLst>
                <a:path w="953" h="17378" extrusionOk="0">
                  <a:moveTo>
                    <a:pt x="0" y="1"/>
                  </a:moveTo>
                  <a:lnTo>
                    <a:pt x="0" y="17378"/>
                  </a:lnTo>
                  <a:lnTo>
                    <a:pt x="953" y="17378"/>
                  </a:lnTo>
                  <a:lnTo>
                    <a:pt x="953" y="1"/>
                  </a:ln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3" name="Google Shape;4162;p60">
              <a:extLst>
                <a:ext uri="{FF2B5EF4-FFF2-40B4-BE49-F238E27FC236}">
                  <a16:creationId xmlns:a16="http://schemas.microsoft.com/office/drawing/2014/main" id="{7E6117CE-5BC3-4DD3-8923-3BD57440AB80}"/>
                </a:ext>
              </a:extLst>
            </p:cNvPr>
            <p:cNvSpPr/>
            <p:nvPr/>
          </p:nvSpPr>
          <p:spPr>
            <a:xfrm>
              <a:off x="1735408" y="4243835"/>
              <a:ext cx="227074" cy="204062"/>
            </a:xfrm>
            <a:custGeom>
              <a:avLst/>
              <a:gdLst/>
              <a:ahLst/>
              <a:cxnLst/>
              <a:rect l="l" t="t" r="r" b="b"/>
              <a:pathLst>
                <a:path w="7085" h="6367" extrusionOk="0">
                  <a:moveTo>
                    <a:pt x="6617" y="1"/>
                  </a:moveTo>
                  <a:lnTo>
                    <a:pt x="0" y="6367"/>
                  </a:lnTo>
                  <a:lnTo>
                    <a:pt x="919" y="6367"/>
                  </a:lnTo>
                  <a:lnTo>
                    <a:pt x="7085" y="435"/>
                  </a:lnTo>
                  <a:lnTo>
                    <a:pt x="6617" y="1"/>
                  </a:ln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Google Shape;4163;p60">
              <a:extLst>
                <a:ext uri="{FF2B5EF4-FFF2-40B4-BE49-F238E27FC236}">
                  <a16:creationId xmlns:a16="http://schemas.microsoft.com/office/drawing/2014/main" id="{2D2AECC3-9D40-4FA6-A15B-40EB4EAC07B1}"/>
                </a:ext>
              </a:extLst>
            </p:cNvPr>
            <p:cNvSpPr/>
            <p:nvPr/>
          </p:nvSpPr>
          <p:spPr>
            <a:xfrm>
              <a:off x="1947483" y="4243835"/>
              <a:ext cx="226529" cy="204062"/>
            </a:xfrm>
            <a:custGeom>
              <a:avLst/>
              <a:gdLst/>
              <a:ahLst/>
              <a:cxnLst/>
              <a:rect l="l" t="t" r="r" b="b"/>
              <a:pathLst>
                <a:path w="7068" h="6367" extrusionOk="0">
                  <a:moveTo>
                    <a:pt x="468" y="1"/>
                  </a:moveTo>
                  <a:lnTo>
                    <a:pt x="0" y="435"/>
                  </a:lnTo>
                  <a:lnTo>
                    <a:pt x="6166" y="6367"/>
                  </a:lnTo>
                  <a:lnTo>
                    <a:pt x="7068" y="6350"/>
                  </a:lnTo>
                  <a:lnTo>
                    <a:pt x="468" y="1"/>
                  </a:ln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5" name="Google Shape;4164;p60">
              <a:extLst>
                <a:ext uri="{FF2B5EF4-FFF2-40B4-BE49-F238E27FC236}">
                  <a16:creationId xmlns:a16="http://schemas.microsoft.com/office/drawing/2014/main" id="{AF4541A8-681D-47C1-A18F-ED28C961E7F5}"/>
                </a:ext>
              </a:extLst>
            </p:cNvPr>
            <p:cNvSpPr/>
            <p:nvPr/>
          </p:nvSpPr>
          <p:spPr>
            <a:xfrm>
              <a:off x="1281966" y="2988084"/>
              <a:ext cx="1368791" cy="997684"/>
            </a:xfrm>
            <a:custGeom>
              <a:avLst/>
              <a:gdLst/>
              <a:ahLst/>
              <a:cxnLst/>
              <a:rect l="l" t="t" r="r" b="b"/>
              <a:pathLst>
                <a:path w="42708" h="31129" extrusionOk="0">
                  <a:moveTo>
                    <a:pt x="0" y="0"/>
                  </a:moveTo>
                  <a:lnTo>
                    <a:pt x="0" y="31128"/>
                  </a:lnTo>
                  <a:lnTo>
                    <a:pt x="42707" y="31128"/>
                  </a:lnTo>
                  <a:lnTo>
                    <a:pt x="42707"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6" name="Google Shape;4165;p60">
              <a:extLst>
                <a:ext uri="{FF2B5EF4-FFF2-40B4-BE49-F238E27FC236}">
                  <a16:creationId xmlns:a16="http://schemas.microsoft.com/office/drawing/2014/main" id="{3A1423F3-B756-4CB5-BD6D-63D8B25A0644}"/>
                </a:ext>
              </a:extLst>
            </p:cNvPr>
            <p:cNvSpPr/>
            <p:nvPr/>
          </p:nvSpPr>
          <p:spPr>
            <a:xfrm>
              <a:off x="1273792" y="2986994"/>
              <a:ext cx="1370939" cy="999832"/>
            </a:xfrm>
            <a:custGeom>
              <a:avLst/>
              <a:gdLst/>
              <a:ahLst/>
              <a:cxnLst/>
              <a:rect l="l" t="t" r="r" b="b"/>
              <a:pathLst>
                <a:path w="42775" h="31196" extrusionOk="0">
                  <a:moveTo>
                    <a:pt x="1" y="1"/>
                  </a:moveTo>
                  <a:lnTo>
                    <a:pt x="1" y="34"/>
                  </a:lnTo>
                  <a:cubicBezTo>
                    <a:pt x="1" y="11196"/>
                    <a:pt x="1" y="21789"/>
                    <a:pt x="1" y="31162"/>
                  </a:cubicBezTo>
                  <a:lnTo>
                    <a:pt x="1" y="31196"/>
                  </a:lnTo>
                  <a:lnTo>
                    <a:pt x="34" y="31196"/>
                  </a:lnTo>
                  <a:lnTo>
                    <a:pt x="42741" y="31162"/>
                  </a:lnTo>
                  <a:lnTo>
                    <a:pt x="68" y="31129"/>
                  </a:lnTo>
                  <a:lnTo>
                    <a:pt x="68" y="31129"/>
                  </a:lnTo>
                  <a:cubicBezTo>
                    <a:pt x="68" y="21773"/>
                    <a:pt x="68" y="11203"/>
                    <a:pt x="68" y="68"/>
                  </a:cubicBezTo>
                  <a:lnTo>
                    <a:pt x="42708" y="68"/>
                  </a:lnTo>
                  <a:cubicBezTo>
                    <a:pt x="42725" y="18929"/>
                    <a:pt x="42741" y="30962"/>
                    <a:pt x="42741" y="31162"/>
                  </a:cubicBezTo>
                  <a:cubicBezTo>
                    <a:pt x="42741" y="30962"/>
                    <a:pt x="42758" y="18915"/>
                    <a:pt x="42775" y="34"/>
                  </a:cubicBezTo>
                  <a:lnTo>
                    <a:pt x="42775" y="1"/>
                  </a:ln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Google Shape;4178;p60">
              <a:extLst>
                <a:ext uri="{FF2B5EF4-FFF2-40B4-BE49-F238E27FC236}">
                  <a16:creationId xmlns:a16="http://schemas.microsoft.com/office/drawing/2014/main" id="{7E1CA82A-4E68-479A-8219-59BBD5F15005}"/>
                </a:ext>
              </a:extLst>
            </p:cNvPr>
            <p:cNvSpPr/>
            <p:nvPr/>
          </p:nvSpPr>
          <p:spPr>
            <a:xfrm>
              <a:off x="1354654" y="3213524"/>
              <a:ext cx="1237611" cy="1635"/>
            </a:xfrm>
            <a:custGeom>
              <a:avLst/>
              <a:gdLst/>
              <a:ahLst/>
              <a:cxnLst/>
              <a:rect l="l" t="t" r="r" b="b"/>
              <a:pathLst>
                <a:path w="38615" h="51" extrusionOk="0">
                  <a:moveTo>
                    <a:pt x="19316" y="1"/>
                  </a:moveTo>
                  <a:cubicBezTo>
                    <a:pt x="8656" y="1"/>
                    <a:pt x="1" y="1"/>
                    <a:pt x="1" y="17"/>
                  </a:cubicBezTo>
                  <a:cubicBezTo>
                    <a:pt x="1" y="34"/>
                    <a:pt x="8656" y="51"/>
                    <a:pt x="19316" y="51"/>
                  </a:cubicBezTo>
                  <a:cubicBezTo>
                    <a:pt x="29976" y="51"/>
                    <a:pt x="38614" y="34"/>
                    <a:pt x="38614" y="17"/>
                  </a:cubicBezTo>
                  <a:cubicBezTo>
                    <a:pt x="38614" y="1"/>
                    <a:pt x="29976" y="1"/>
                    <a:pt x="1931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8" name="Google Shape;4179;p60">
              <a:extLst>
                <a:ext uri="{FF2B5EF4-FFF2-40B4-BE49-F238E27FC236}">
                  <a16:creationId xmlns:a16="http://schemas.microsoft.com/office/drawing/2014/main" id="{1C8BAA60-DD92-4957-9FF8-8918F92A5AAA}"/>
                </a:ext>
              </a:extLst>
            </p:cNvPr>
            <p:cNvSpPr/>
            <p:nvPr/>
          </p:nvSpPr>
          <p:spPr>
            <a:xfrm>
              <a:off x="1737556" y="3028787"/>
              <a:ext cx="2179" cy="956981"/>
            </a:xfrm>
            <a:custGeom>
              <a:avLst/>
              <a:gdLst/>
              <a:ahLst/>
              <a:cxnLst/>
              <a:rect l="l" t="t" r="r" b="b"/>
              <a:pathLst>
                <a:path w="68" h="29859" extrusionOk="0">
                  <a:moveTo>
                    <a:pt x="34" y="0"/>
                  </a:moveTo>
                  <a:cubicBezTo>
                    <a:pt x="17" y="0"/>
                    <a:pt x="0" y="6684"/>
                    <a:pt x="0" y="14938"/>
                  </a:cubicBezTo>
                  <a:cubicBezTo>
                    <a:pt x="0" y="23175"/>
                    <a:pt x="17" y="29858"/>
                    <a:pt x="34" y="29858"/>
                  </a:cubicBezTo>
                  <a:cubicBezTo>
                    <a:pt x="50" y="29858"/>
                    <a:pt x="67" y="23175"/>
                    <a:pt x="67" y="14938"/>
                  </a:cubicBezTo>
                  <a:cubicBezTo>
                    <a:pt x="67" y="6684"/>
                    <a:pt x="50" y="0"/>
                    <a:pt x="3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9" name="Google Shape;4180;p60">
              <a:extLst>
                <a:ext uri="{FF2B5EF4-FFF2-40B4-BE49-F238E27FC236}">
                  <a16:creationId xmlns:a16="http://schemas.microsoft.com/office/drawing/2014/main" id="{3D7D1F1F-A4DC-4708-8FF6-EEE027CBA28C}"/>
                </a:ext>
              </a:extLst>
            </p:cNvPr>
            <p:cNvSpPr/>
            <p:nvPr/>
          </p:nvSpPr>
          <p:spPr>
            <a:xfrm>
              <a:off x="2191672" y="3028787"/>
              <a:ext cx="2179" cy="956981"/>
            </a:xfrm>
            <a:custGeom>
              <a:avLst/>
              <a:gdLst/>
              <a:ahLst/>
              <a:cxnLst/>
              <a:rect l="l" t="t" r="r" b="b"/>
              <a:pathLst>
                <a:path w="68" h="29859" extrusionOk="0">
                  <a:moveTo>
                    <a:pt x="34" y="0"/>
                  </a:moveTo>
                  <a:cubicBezTo>
                    <a:pt x="17" y="0"/>
                    <a:pt x="0" y="6684"/>
                    <a:pt x="0" y="14938"/>
                  </a:cubicBezTo>
                  <a:cubicBezTo>
                    <a:pt x="0" y="23175"/>
                    <a:pt x="17" y="29858"/>
                    <a:pt x="34" y="29858"/>
                  </a:cubicBezTo>
                  <a:cubicBezTo>
                    <a:pt x="50" y="29858"/>
                    <a:pt x="67" y="23175"/>
                    <a:pt x="67" y="14938"/>
                  </a:cubicBezTo>
                  <a:cubicBezTo>
                    <a:pt x="67" y="6684"/>
                    <a:pt x="50" y="0"/>
                    <a:pt x="3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Google Shape;4181;p60">
              <a:extLst>
                <a:ext uri="{FF2B5EF4-FFF2-40B4-BE49-F238E27FC236}">
                  <a16:creationId xmlns:a16="http://schemas.microsoft.com/office/drawing/2014/main" id="{76255156-6A97-4429-BF33-0DFF3776F3F4}"/>
                </a:ext>
              </a:extLst>
            </p:cNvPr>
            <p:cNvSpPr/>
            <p:nvPr/>
          </p:nvSpPr>
          <p:spPr>
            <a:xfrm>
              <a:off x="1504072" y="3252080"/>
              <a:ext cx="128553" cy="134995"/>
            </a:xfrm>
            <a:custGeom>
              <a:avLst/>
              <a:gdLst/>
              <a:ahLst/>
              <a:cxnLst/>
              <a:rect l="l" t="t" r="r" b="b"/>
              <a:pathLst>
                <a:path w="4011" h="4212" extrusionOk="0">
                  <a:moveTo>
                    <a:pt x="284" y="1"/>
                  </a:moveTo>
                  <a:lnTo>
                    <a:pt x="284" y="1"/>
                  </a:lnTo>
                  <a:cubicBezTo>
                    <a:pt x="284" y="1"/>
                    <a:pt x="0" y="2724"/>
                    <a:pt x="368" y="4211"/>
                  </a:cubicBezTo>
                  <a:lnTo>
                    <a:pt x="4010" y="4044"/>
                  </a:lnTo>
                  <a:cubicBezTo>
                    <a:pt x="4010" y="4044"/>
                    <a:pt x="3242" y="1371"/>
                    <a:pt x="3710" y="168"/>
                  </a:cubicBezTo>
                  <a:lnTo>
                    <a:pt x="284" y="1"/>
                  </a:lnTo>
                  <a:close/>
                </a:path>
              </a:pathLst>
            </a:custGeom>
            <a:solidFill>
              <a:srgbClr val="E0E0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1" name="Google Shape;4182;p60">
              <a:extLst>
                <a:ext uri="{FF2B5EF4-FFF2-40B4-BE49-F238E27FC236}">
                  <a16:creationId xmlns:a16="http://schemas.microsoft.com/office/drawing/2014/main" id="{0C96C7DE-35DF-41B0-BF76-8A777FF10555}"/>
                </a:ext>
              </a:extLst>
            </p:cNvPr>
            <p:cNvSpPr/>
            <p:nvPr/>
          </p:nvSpPr>
          <p:spPr>
            <a:xfrm>
              <a:off x="1349847" y="3299738"/>
              <a:ext cx="129097" cy="135507"/>
            </a:xfrm>
            <a:custGeom>
              <a:avLst/>
              <a:gdLst/>
              <a:ahLst/>
              <a:cxnLst/>
              <a:rect l="l" t="t" r="r" b="b"/>
              <a:pathLst>
                <a:path w="4028" h="4228" extrusionOk="0">
                  <a:moveTo>
                    <a:pt x="301" y="1"/>
                  </a:moveTo>
                  <a:cubicBezTo>
                    <a:pt x="301" y="1"/>
                    <a:pt x="0" y="2724"/>
                    <a:pt x="385" y="4228"/>
                  </a:cubicBezTo>
                  <a:lnTo>
                    <a:pt x="4027" y="4061"/>
                  </a:lnTo>
                  <a:cubicBezTo>
                    <a:pt x="4027" y="4061"/>
                    <a:pt x="3242" y="1371"/>
                    <a:pt x="3726" y="184"/>
                  </a:cubicBezTo>
                  <a:lnTo>
                    <a:pt x="301" y="1"/>
                  </a:lnTo>
                  <a:close/>
                </a:path>
              </a:pathLst>
            </a:custGeom>
            <a:solidFill>
              <a:srgbClr val="E0E0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2" name="Google Shape;4183;p60">
              <a:extLst>
                <a:ext uri="{FF2B5EF4-FFF2-40B4-BE49-F238E27FC236}">
                  <a16:creationId xmlns:a16="http://schemas.microsoft.com/office/drawing/2014/main" id="{9E4141EC-DED2-4BB7-9F49-35007E030E6D}"/>
                </a:ext>
              </a:extLst>
            </p:cNvPr>
            <p:cNvSpPr/>
            <p:nvPr/>
          </p:nvSpPr>
          <p:spPr>
            <a:xfrm>
              <a:off x="1513174" y="3252080"/>
              <a:ext cx="123745" cy="122655"/>
            </a:xfrm>
            <a:custGeom>
              <a:avLst/>
              <a:gdLst/>
              <a:ahLst/>
              <a:cxnLst/>
              <a:rect l="l" t="t" r="r" b="b"/>
              <a:pathLst>
                <a:path w="3861" h="3827" extrusionOk="0">
                  <a:moveTo>
                    <a:pt x="0" y="1"/>
                  </a:moveTo>
                  <a:cubicBezTo>
                    <a:pt x="0" y="1"/>
                    <a:pt x="34" y="2941"/>
                    <a:pt x="184" y="3827"/>
                  </a:cubicBezTo>
                  <a:lnTo>
                    <a:pt x="3860" y="3660"/>
                  </a:lnTo>
                  <a:cubicBezTo>
                    <a:pt x="3860" y="3660"/>
                    <a:pt x="3543" y="769"/>
                    <a:pt x="3676" y="1"/>
                  </a:cubicBezTo>
                  <a:close/>
                </a:path>
              </a:pathLst>
            </a:custGeom>
            <a:solidFill>
              <a:srgbClr val="8A4C4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3" name="Google Shape;4184;p60">
              <a:extLst>
                <a:ext uri="{FF2B5EF4-FFF2-40B4-BE49-F238E27FC236}">
                  <a16:creationId xmlns:a16="http://schemas.microsoft.com/office/drawing/2014/main" id="{31CE8871-BAEB-479C-8C27-A7849D9B7CD0}"/>
                </a:ext>
              </a:extLst>
            </p:cNvPr>
            <p:cNvSpPr/>
            <p:nvPr/>
          </p:nvSpPr>
          <p:spPr>
            <a:xfrm>
              <a:off x="1544775" y="3265220"/>
              <a:ext cx="55703" cy="67209"/>
            </a:xfrm>
            <a:custGeom>
              <a:avLst/>
              <a:gdLst/>
              <a:ahLst/>
              <a:cxnLst/>
              <a:rect l="l" t="t" r="r" b="b"/>
              <a:pathLst>
                <a:path w="1738" h="2097" extrusionOk="0">
                  <a:moveTo>
                    <a:pt x="936" y="1"/>
                  </a:moveTo>
                  <a:cubicBezTo>
                    <a:pt x="919" y="1"/>
                    <a:pt x="902" y="3"/>
                    <a:pt x="886" y="8"/>
                  </a:cubicBezTo>
                  <a:lnTo>
                    <a:pt x="1036" y="8"/>
                  </a:lnTo>
                  <a:cubicBezTo>
                    <a:pt x="1003" y="8"/>
                    <a:pt x="969" y="1"/>
                    <a:pt x="936" y="1"/>
                  </a:cubicBezTo>
                  <a:close/>
                  <a:moveTo>
                    <a:pt x="786" y="8"/>
                  </a:moveTo>
                  <a:cubicBezTo>
                    <a:pt x="735" y="8"/>
                    <a:pt x="685" y="8"/>
                    <a:pt x="635" y="25"/>
                  </a:cubicBezTo>
                  <a:cubicBezTo>
                    <a:pt x="552" y="42"/>
                    <a:pt x="485" y="75"/>
                    <a:pt x="401" y="109"/>
                  </a:cubicBezTo>
                  <a:cubicBezTo>
                    <a:pt x="318" y="159"/>
                    <a:pt x="234" y="242"/>
                    <a:pt x="167" y="326"/>
                  </a:cubicBezTo>
                  <a:cubicBezTo>
                    <a:pt x="100" y="443"/>
                    <a:pt x="50" y="560"/>
                    <a:pt x="17" y="693"/>
                  </a:cubicBezTo>
                  <a:cubicBezTo>
                    <a:pt x="0" y="844"/>
                    <a:pt x="17" y="1011"/>
                    <a:pt x="84" y="1144"/>
                  </a:cubicBezTo>
                  <a:cubicBezTo>
                    <a:pt x="117" y="1211"/>
                    <a:pt x="167" y="1295"/>
                    <a:pt x="217" y="1362"/>
                  </a:cubicBezTo>
                  <a:cubicBezTo>
                    <a:pt x="251" y="1428"/>
                    <a:pt x="301" y="1495"/>
                    <a:pt x="351" y="1579"/>
                  </a:cubicBezTo>
                  <a:cubicBezTo>
                    <a:pt x="451" y="1729"/>
                    <a:pt x="501" y="1896"/>
                    <a:pt x="518" y="2080"/>
                  </a:cubicBezTo>
                  <a:lnTo>
                    <a:pt x="518" y="2097"/>
                  </a:lnTo>
                  <a:lnTo>
                    <a:pt x="535" y="2097"/>
                  </a:lnTo>
                  <a:lnTo>
                    <a:pt x="919" y="2080"/>
                  </a:lnTo>
                  <a:lnTo>
                    <a:pt x="1304" y="2080"/>
                  </a:lnTo>
                  <a:lnTo>
                    <a:pt x="1304" y="2063"/>
                  </a:lnTo>
                  <a:cubicBezTo>
                    <a:pt x="1320" y="1896"/>
                    <a:pt x="1370" y="1713"/>
                    <a:pt x="1454" y="1545"/>
                  </a:cubicBezTo>
                  <a:cubicBezTo>
                    <a:pt x="1487" y="1462"/>
                    <a:pt x="1521" y="1395"/>
                    <a:pt x="1571" y="1312"/>
                  </a:cubicBezTo>
                  <a:cubicBezTo>
                    <a:pt x="1604" y="1245"/>
                    <a:pt x="1638" y="1161"/>
                    <a:pt x="1671" y="1094"/>
                  </a:cubicBezTo>
                  <a:cubicBezTo>
                    <a:pt x="1721" y="944"/>
                    <a:pt x="1738" y="794"/>
                    <a:pt x="1705" y="626"/>
                  </a:cubicBezTo>
                  <a:cubicBezTo>
                    <a:pt x="1671" y="510"/>
                    <a:pt x="1621" y="376"/>
                    <a:pt x="1537" y="276"/>
                  </a:cubicBezTo>
                  <a:cubicBezTo>
                    <a:pt x="1471" y="192"/>
                    <a:pt x="1370" y="125"/>
                    <a:pt x="1270" y="75"/>
                  </a:cubicBezTo>
                  <a:cubicBezTo>
                    <a:pt x="1203" y="42"/>
                    <a:pt x="1120" y="25"/>
                    <a:pt x="1036" y="8"/>
                  </a:cubicBezTo>
                  <a:lnTo>
                    <a:pt x="1036" y="8"/>
                  </a:lnTo>
                  <a:cubicBezTo>
                    <a:pt x="1120" y="25"/>
                    <a:pt x="1203" y="58"/>
                    <a:pt x="1270" y="92"/>
                  </a:cubicBezTo>
                  <a:cubicBezTo>
                    <a:pt x="1370" y="142"/>
                    <a:pt x="1454" y="209"/>
                    <a:pt x="1521" y="292"/>
                  </a:cubicBezTo>
                  <a:cubicBezTo>
                    <a:pt x="1604" y="393"/>
                    <a:pt x="1654" y="510"/>
                    <a:pt x="1688" y="643"/>
                  </a:cubicBezTo>
                  <a:cubicBezTo>
                    <a:pt x="1721" y="794"/>
                    <a:pt x="1705" y="944"/>
                    <a:pt x="1638" y="1078"/>
                  </a:cubicBezTo>
                  <a:cubicBezTo>
                    <a:pt x="1621" y="1161"/>
                    <a:pt x="1588" y="1228"/>
                    <a:pt x="1537" y="1295"/>
                  </a:cubicBezTo>
                  <a:cubicBezTo>
                    <a:pt x="1504" y="1378"/>
                    <a:pt x="1454" y="1462"/>
                    <a:pt x="1420" y="1529"/>
                  </a:cubicBezTo>
                  <a:cubicBezTo>
                    <a:pt x="1356" y="1691"/>
                    <a:pt x="1306" y="1869"/>
                    <a:pt x="1273" y="2047"/>
                  </a:cubicBezTo>
                  <a:lnTo>
                    <a:pt x="1273" y="2047"/>
                  </a:lnTo>
                  <a:lnTo>
                    <a:pt x="919" y="2063"/>
                  </a:lnTo>
                  <a:lnTo>
                    <a:pt x="550" y="2063"/>
                  </a:lnTo>
                  <a:cubicBezTo>
                    <a:pt x="531" y="1885"/>
                    <a:pt x="465" y="1708"/>
                    <a:pt x="368" y="1562"/>
                  </a:cubicBezTo>
                  <a:cubicBezTo>
                    <a:pt x="334" y="1479"/>
                    <a:pt x="284" y="1412"/>
                    <a:pt x="234" y="1345"/>
                  </a:cubicBezTo>
                  <a:cubicBezTo>
                    <a:pt x="184" y="1278"/>
                    <a:pt x="134" y="1211"/>
                    <a:pt x="100" y="1128"/>
                  </a:cubicBezTo>
                  <a:cubicBezTo>
                    <a:pt x="34" y="994"/>
                    <a:pt x="17" y="844"/>
                    <a:pt x="50" y="693"/>
                  </a:cubicBezTo>
                  <a:cubicBezTo>
                    <a:pt x="67" y="576"/>
                    <a:pt x="117" y="443"/>
                    <a:pt x="184" y="342"/>
                  </a:cubicBezTo>
                  <a:cubicBezTo>
                    <a:pt x="234" y="259"/>
                    <a:pt x="318" y="175"/>
                    <a:pt x="418" y="125"/>
                  </a:cubicBezTo>
                  <a:cubicBezTo>
                    <a:pt x="485" y="92"/>
                    <a:pt x="552" y="58"/>
                    <a:pt x="635" y="42"/>
                  </a:cubicBezTo>
                  <a:cubicBezTo>
                    <a:pt x="685" y="25"/>
                    <a:pt x="735" y="8"/>
                    <a:pt x="786" y="8"/>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4" name="Google Shape;4185;p60">
              <a:extLst>
                <a:ext uri="{FF2B5EF4-FFF2-40B4-BE49-F238E27FC236}">
                  <a16:creationId xmlns:a16="http://schemas.microsoft.com/office/drawing/2014/main" id="{F8BFA689-4677-435B-9E82-EF0FCB4D7518}"/>
                </a:ext>
              </a:extLst>
            </p:cNvPr>
            <p:cNvSpPr/>
            <p:nvPr/>
          </p:nvSpPr>
          <p:spPr>
            <a:xfrm>
              <a:off x="1557082" y="3287559"/>
              <a:ext cx="31089" cy="38460"/>
            </a:xfrm>
            <a:custGeom>
              <a:avLst/>
              <a:gdLst/>
              <a:ahLst/>
              <a:cxnLst/>
              <a:rect l="l" t="t" r="r" b="b"/>
              <a:pathLst>
                <a:path w="970" h="1200" extrusionOk="0">
                  <a:moveTo>
                    <a:pt x="151" y="0"/>
                  </a:moveTo>
                  <a:cubicBezTo>
                    <a:pt x="134" y="0"/>
                    <a:pt x="117" y="5"/>
                    <a:pt x="101" y="13"/>
                  </a:cubicBezTo>
                  <a:cubicBezTo>
                    <a:pt x="67" y="30"/>
                    <a:pt x="34" y="63"/>
                    <a:pt x="17" y="97"/>
                  </a:cubicBezTo>
                  <a:cubicBezTo>
                    <a:pt x="1" y="130"/>
                    <a:pt x="1" y="163"/>
                    <a:pt x="17" y="197"/>
                  </a:cubicBezTo>
                  <a:cubicBezTo>
                    <a:pt x="17" y="163"/>
                    <a:pt x="17" y="130"/>
                    <a:pt x="34" y="97"/>
                  </a:cubicBezTo>
                  <a:cubicBezTo>
                    <a:pt x="51" y="63"/>
                    <a:pt x="67" y="46"/>
                    <a:pt x="101" y="30"/>
                  </a:cubicBezTo>
                  <a:cubicBezTo>
                    <a:pt x="117" y="21"/>
                    <a:pt x="134" y="17"/>
                    <a:pt x="151" y="17"/>
                  </a:cubicBezTo>
                  <a:cubicBezTo>
                    <a:pt x="168" y="17"/>
                    <a:pt x="184" y="21"/>
                    <a:pt x="201" y="30"/>
                  </a:cubicBezTo>
                  <a:cubicBezTo>
                    <a:pt x="234" y="46"/>
                    <a:pt x="251" y="63"/>
                    <a:pt x="268" y="97"/>
                  </a:cubicBezTo>
                  <a:cubicBezTo>
                    <a:pt x="301" y="113"/>
                    <a:pt x="301" y="147"/>
                    <a:pt x="318" y="180"/>
                  </a:cubicBezTo>
                  <a:cubicBezTo>
                    <a:pt x="318" y="147"/>
                    <a:pt x="301" y="113"/>
                    <a:pt x="285" y="80"/>
                  </a:cubicBezTo>
                  <a:cubicBezTo>
                    <a:pt x="268" y="63"/>
                    <a:pt x="234" y="30"/>
                    <a:pt x="201" y="13"/>
                  </a:cubicBezTo>
                  <a:cubicBezTo>
                    <a:pt x="184" y="5"/>
                    <a:pt x="168" y="0"/>
                    <a:pt x="151" y="0"/>
                  </a:cubicBezTo>
                  <a:close/>
                  <a:moveTo>
                    <a:pt x="17" y="197"/>
                  </a:moveTo>
                  <a:cubicBezTo>
                    <a:pt x="17" y="230"/>
                    <a:pt x="34" y="264"/>
                    <a:pt x="67" y="297"/>
                  </a:cubicBezTo>
                  <a:cubicBezTo>
                    <a:pt x="51" y="264"/>
                    <a:pt x="34" y="230"/>
                    <a:pt x="17" y="197"/>
                  </a:cubicBezTo>
                  <a:close/>
                  <a:moveTo>
                    <a:pt x="735" y="30"/>
                  </a:moveTo>
                  <a:lnTo>
                    <a:pt x="735" y="30"/>
                  </a:lnTo>
                  <a:cubicBezTo>
                    <a:pt x="668" y="64"/>
                    <a:pt x="619" y="114"/>
                    <a:pt x="585" y="163"/>
                  </a:cubicBezTo>
                  <a:cubicBezTo>
                    <a:pt x="569" y="230"/>
                    <a:pt x="552" y="297"/>
                    <a:pt x="552" y="347"/>
                  </a:cubicBezTo>
                  <a:lnTo>
                    <a:pt x="552" y="347"/>
                  </a:lnTo>
                  <a:cubicBezTo>
                    <a:pt x="552" y="297"/>
                    <a:pt x="569" y="230"/>
                    <a:pt x="602" y="180"/>
                  </a:cubicBezTo>
                  <a:cubicBezTo>
                    <a:pt x="619" y="114"/>
                    <a:pt x="668" y="64"/>
                    <a:pt x="735" y="30"/>
                  </a:cubicBezTo>
                  <a:close/>
                  <a:moveTo>
                    <a:pt x="318" y="180"/>
                  </a:moveTo>
                  <a:cubicBezTo>
                    <a:pt x="318" y="247"/>
                    <a:pt x="335" y="297"/>
                    <a:pt x="335" y="364"/>
                  </a:cubicBezTo>
                  <a:cubicBezTo>
                    <a:pt x="335" y="297"/>
                    <a:pt x="335" y="247"/>
                    <a:pt x="318" y="180"/>
                  </a:cubicBezTo>
                  <a:close/>
                  <a:moveTo>
                    <a:pt x="807" y="12"/>
                  </a:moveTo>
                  <a:cubicBezTo>
                    <a:pt x="783" y="12"/>
                    <a:pt x="759" y="18"/>
                    <a:pt x="736" y="30"/>
                  </a:cubicBezTo>
                  <a:cubicBezTo>
                    <a:pt x="752" y="26"/>
                    <a:pt x="769" y="23"/>
                    <a:pt x="786" y="23"/>
                  </a:cubicBezTo>
                  <a:cubicBezTo>
                    <a:pt x="835" y="23"/>
                    <a:pt x="882" y="42"/>
                    <a:pt x="920" y="80"/>
                  </a:cubicBezTo>
                  <a:cubicBezTo>
                    <a:pt x="953" y="97"/>
                    <a:pt x="953" y="130"/>
                    <a:pt x="953" y="163"/>
                  </a:cubicBezTo>
                  <a:cubicBezTo>
                    <a:pt x="953" y="197"/>
                    <a:pt x="953" y="230"/>
                    <a:pt x="920" y="264"/>
                  </a:cubicBezTo>
                  <a:cubicBezTo>
                    <a:pt x="903" y="297"/>
                    <a:pt x="869" y="314"/>
                    <a:pt x="836" y="330"/>
                  </a:cubicBezTo>
                  <a:cubicBezTo>
                    <a:pt x="803" y="347"/>
                    <a:pt x="769" y="364"/>
                    <a:pt x="736" y="364"/>
                  </a:cubicBezTo>
                  <a:cubicBezTo>
                    <a:pt x="669" y="377"/>
                    <a:pt x="614" y="390"/>
                    <a:pt x="552" y="395"/>
                  </a:cubicBezTo>
                  <a:lnTo>
                    <a:pt x="552" y="395"/>
                  </a:lnTo>
                  <a:cubicBezTo>
                    <a:pt x="552" y="380"/>
                    <a:pt x="552" y="364"/>
                    <a:pt x="552" y="347"/>
                  </a:cubicBezTo>
                  <a:cubicBezTo>
                    <a:pt x="548" y="364"/>
                    <a:pt x="546" y="380"/>
                    <a:pt x="545" y="396"/>
                  </a:cubicBezTo>
                  <a:lnTo>
                    <a:pt x="545" y="396"/>
                  </a:lnTo>
                  <a:cubicBezTo>
                    <a:pt x="531" y="397"/>
                    <a:pt x="517" y="397"/>
                    <a:pt x="502" y="397"/>
                  </a:cubicBezTo>
                  <a:cubicBezTo>
                    <a:pt x="443" y="397"/>
                    <a:pt x="392" y="397"/>
                    <a:pt x="338" y="391"/>
                  </a:cubicBezTo>
                  <a:lnTo>
                    <a:pt x="338" y="391"/>
                  </a:lnTo>
                  <a:cubicBezTo>
                    <a:pt x="337" y="382"/>
                    <a:pt x="336" y="373"/>
                    <a:pt x="335" y="364"/>
                  </a:cubicBezTo>
                  <a:lnTo>
                    <a:pt x="335" y="364"/>
                  </a:lnTo>
                  <a:cubicBezTo>
                    <a:pt x="335" y="373"/>
                    <a:pt x="335" y="382"/>
                    <a:pt x="335" y="391"/>
                  </a:cubicBezTo>
                  <a:lnTo>
                    <a:pt x="335" y="391"/>
                  </a:lnTo>
                  <a:cubicBezTo>
                    <a:pt x="313" y="389"/>
                    <a:pt x="291" y="385"/>
                    <a:pt x="268" y="381"/>
                  </a:cubicBezTo>
                  <a:cubicBezTo>
                    <a:pt x="201" y="381"/>
                    <a:pt x="134" y="347"/>
                    <a:pt x="67" y="297"/>
                  </a:cubicBezTo>
                  <a:lnTo>
                    <a:pt x="67" y="297"/>
                  </a:lnTo>
                  <a:cubicBezTo>
                    <a:pt x="84" y="330"/>
                    <a:pt x="117" y="347"/>
                    <a:pt x="151" y="364"/>
                  </a:cubicBezTo>
                  <a:cubicBezTo>
                    <a:pt x="201" y="381"/>
                    <a:pt x="234" y="397"/>
                    <a:pt x="268" y="397"/>
                  </a:cubicBezTo>
                  <a:cubicBezTo>
                    <a:pt x="291" y="402"/>
                    <a:pt x="314" y="405"/>
                    <a:pt x="335" y="408"/>
                  </a:cubicBezTo>
                  <a:lnTo>
                    <a:pt x="335" y="408"/>
                  </a:lnTo>
                  <a:cubicBezTo>
                    <a:pt x="339" y="510"/>
                    <a:pt x="351" y="610"/>
                    <a:pt x="351" y="698"/>
                  </a:cubicBezTo>
                  <a:cubicBezTo>
                    <a:pt x="351" y="611"/>
                    <a:pt x="351" y="510"/>
                    <a:pt x="340" y="408"/>
                  </a:cubicBezTo>
                  <a:lnTo>
                    <a:pt x="340" y="408"/>
                  </a:lnTo>
                  <a:cubicBezTo>
                    <a:pt x="394" y="414"/>
                    <a:pt x="444" y="414"/>
                    <a:pt x="502" y="414"/>
                  </a:cubicBezTo>
                  <a:cubicBezTo>
                    <a:pt x="516" y="411"/>
                    <a:pt x="531" y="409"/>
                    <a:pt x="545" y="407"/>
                  </a:cubicBezTo>
                  <a:lnTo>
                    <a:pt x="545" y="407"/>
                  </a:lnTo>
                  <a:cubicBezTo>
                    <a:pt x="544" y="447"/>
                    <a:pt x="552" y="485"/>
                    <a:pt x="552" y="531"/>
                  </a:cubicBezTo>
                  <a:cubicBezTo>
                    <a:pt x="552" y="485"/>
                    <a:pt x="552" y="447"/>
                    <a:pt x="552" y="405"/>
                  </a:cubicBezTo>
                  <a:lnTo>
                    <a:pt x="552" y="405"/>
                  </a:lnTo>
                  <a:cubicBezTo>
                    <a:pt x="614" y="397"/>
                    <a:pt x="669" y="394"/>
                    <a:pt x="736" y="381"/>
                  </a:cubicBezTo>
                  <a:cubicBezTo>
                    <a:pt x="769" y="381"/>
                    <a:pt x="803" y="364"/>
                    <a:pt x="853" y="347"/>
                  </a:cubicBezTo>
                  <a:cubicBezTo>
                    <a:pt x="886" y="330"/>
                    <a:pt x="903" y="297"/>
                    <a:pt x="936" y="280"/>
                  </a:cubicBezTo>
                  <a:cubicBezTo>
                    <a:pt x="953" y="247"/>
                    <a:pt x="970" y="197"/>
                    <a:pt x="970" y="163"/>
                  </a:cubicBezTo>
                  <a:cubicBezTo>
                    <a:pt x="970" y="130"/>
                    <a:pt x="953" y="97"/>
                    <a:pt x="936" y="63"/>
                  </a:cubicBezTo>
                  <a:cubicBezTo>
                    <a:pt x="893" y="31"/>
                    <a:pt x="850" y="12"/>
                    <a:pt x="807" y="12"/>
                  </a:cubicBezTo>
                  <a:close/>
                  <a:moveTo>
                    <a:pt x="552" y="531"/>
                  </a:moveTo>
                  <a:cubicBezTo>
                    <a:pt x="552" y="581"/>
                    <a:pt x="552" y="631"/>
                    <a:pt x="552" y="698"/>
                  </a:cubicBezTo>
                  <a:cubicBezTo>
                    <a:pt x="569" y="899"/>
                    <a:pt x="602" y="1066"/>
                    <a:pt x="619" y="1183"/>
                  </a:cubicBezTo>
                  <a:cubicBezTo>
                    <a:pt x="602" y="1066"/>
                    <a:pt x="585" y="899"/>
                    <a:pt x="569" y="698"/>
                  </a:cubicBezTo>
                  <a:cubicBezTo>
                    <a:pt x="552" y="631"/>
                    <a:pt x="552" y="581"/>
                    <a:pt x="552" y="531"/>
                  </a:cubicBezTo>
                  <a:close/>
                  <a:moveTo>
                    <a:pt x="351" y="698"/>
                  </a:moveTo>
                  <a:lnTo>
                    <a:pt x="351" y="698"/>
                  </a:lnTo>
                  <a:cubicBezTo>
                    <a:pt x="368" y="915"/>
                    <a:pt x="368" y="1082"/>
                    <a:pt x="385" y="1199"/>
                  </a:cubicBezTo>
                  <a:cubicBezTo>
                    <a:pt x="385" y="1082"/>
                    <a:pt x="368" y="915"/>
                    <a:pt x="351" y="698"/>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5" name="Google Shape;4186;p60">
              <a:extLst>
                <a:ext uri="{FF2B5EF4-FFF2-40B4-BE49-F238E27FC236}">
                  <a16:creationId xmlns:a16="http://schemas.microsoft.com/office/drawing/2014/main" id="{2540AA42-B73E-4B68-8CC3-CD33B4110E06}"/>
                </a:ext>
              </a:extLst>
            </p:cNvPr>
            <p:cNvSpPr/>
            <p:nvPr/>
          </p:nvSpPr>
          <p:spPr>
            <a:xfrm>
              <a:off x="1561890" y="3330250"/>
              <a:ext cx="25223" cy="25223"/>
            </a:xfrm>
            <a:custGeom>
              <a:avLst/>
              <a:gdLst/>
              <a:ahLst/>
              <a:cxnLst/>
              <a:rect l="l" t="t" r="r" b="b"/>
              <a:pathLst>
                <a:path w="787" h="787" extrusionOk="0">
                  <a:moveTo>
                    <a:pt x="1" y="34"/>
                  </a:moveTo>
                  <a:lnTo>
                    <a:pt x="1" y="34"/>
                  </a:lnTo>
                  <a:cubicBezTo>
                    <a:pt x="18" y="51"/>
                    <a:pt x="51" y="51"/>
                    <a:pt x="68" y="51"/>
                  </a:cubicBezTo>
                  <a:lnTo>
                    <a:pt x="218" y="51"/>
                  </a:lnTo>
                  <a:lnTo>
                    <a:pt x="736" y="35"/>
                  </a:lnTo>
                  <a:lnTo>
                    <a:pt x="736" y="35"/>
                  </a:lnTo>
                  <a:cubicBezTo>
                    <a:pt x="737" y="176"/>
                    <a:pt x="752" y="330"/>
                    <a:pt x="753" y="486"/>
                  </a:cubicBezTo>
                  <a:lnTo>
                    <a:pt x="753" y="486"/>
                  </a:lnTo>
                  <a:lnTo>
                    <a:pt x="686" y="569"/>
                  </a:lnTo>
                  <a:lnTo>
                    <a:pt x="549" y="736"/>
                  </a:lnTo>
                  <a:lnTo>
                    <a:pt x="549" y="736"/>
                  </a:lnTo>
                  <a:lnTo>
                    <a:pt x="284" y="752"/>
                  </a:lnTo>
                  <a:lnTo>
                    <a:pt x="284" y="752"/>
                  </a:lnTo>
                  <a:lnTo>
                    <a:pt x="34" y="469"/>
                  </a:lnTo>
                  <a:lnTo>
                    <a:pt x="34" y="486"/>
                  </a:lnTo>
                  <a:cubicBezTo>
                    <a:pt x="18" y="352"/>
                    <a:pt x="18" y="252"/>
                    <a:pt x="18" y="168"/>
                  </a:cubicBezTo>
                  <a:cubicBezTo>
                    <a:pt x="18" y="85"/>
                    <a:pt x="1" y="34"/>
                    <a:pt x="1" y="34"/>
                  </a:cubicBezTo>
                  <a:close/>
                  <a:moveTo>
                    <a:pt x="753" y="1"/>
                  </a:moveTo>
                  <a:lnTo>
                    <a:pt x="201" y="34"/>
                  </a:lnTo>
                  <a:lnTo>
                    <a:pt x="1" y="34"/>
                  </a:lnTo>
                  <a:cubicBezTo>
                    <a:pt x="1" y="85"/>
                    <a:pt x="1" y="118"/>
                    <a:pt x="1" y="151"/>
                  </a:cubicBezTo>
                  <a:cubicBezTo>
                    <a:pt x="1" y="252"/>
                    <a:pt x="1" y="352"/>
                    <a:pt x="1" y="486"/>
                  </a:cubicBezTo>
                  <a:lnTo>
                    <a:pt x="18" y="486"/>
                  </a:lnTo>
                  <a:lnTo>
                    <a:pt x="252" y="786"/>
                  </a:lnTo>
                  <a:lnTo>
                    <a:pt x="268" y="786"/>
                  </a:lnTo>
                  <a:lnTo>
                    <a:pt x="552" y="770"/>
                  </a:lnTo>
                  <a:lnTo>
                    <a:pt x="569" y="770"/>
                  </a:lnTo>
                  <a:lnTo>
                    <a:pt x="703" y="586"/>
                  </a:lnTo>
                  <a:lnTo>
                    <a:pt x="786" y="502"/>
                  </a:lnTo>
                  <a:cubicBezTo>
                    <a:pt x="786" y="335"/>
                    <a:pt x="770" y="168"/>
                    <a:pt x="770" y="18"/>
                  </a:cubicBezTo>
                  <a:lnTo>
                    <a:pt x="770"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Google Shape;4187;p60">
              <a:extLst>
                <a:ext uri="{FF2B5EF4-FFF2-40B4-BE49-F238E27FC236}">
                  <a16:creationId xmlns:a16="http://schemas.microsoft.com/office/drawing/2014/main" id="{6979A0D1-5E64-4CFB-8F9D-FC609170EDB4}"/>
                </a:ext>
              </a:extLst>
            </p:cNvPr>
            <p:cNvSpPr/>
            <p:nvPr/>
          </p:nvSpPr>
          <p:spPr>
            <a:xfrm>
              <a:off x="1563524" y="3341980"/>
              <a:ext cx="22499" cy="3301"/>
            </a:xfrm>
            <a:custGeom>
              <a:avLst/>
              <a:gdLst/>
              <a:ahLst/>
              <a:cxnLst/>
              <a:rect l="l" t="t" r="r" b="b"/>
              <a:pathLst>
                <a:path w="702" h="103" extrusionOk="0">
                  <a:moveTo>
                    <a:pt x="356" y="0"/>
                  </a:moveTo>
                  <a:cubicBezTo>
                    <a:pt x="259" y="0"/>
                    <a:pt x="164" y="17"/>
                    <a:pt x="84" y="53"/>
                  </a:cubicBezTo>
                  <a:cubicBezTo>
                    <a:pt x="67" y="61"/>
                    <a:pt x="55" y="69"/>
                    <a:pt x="43" y="77"/>
                  </a:cubicBezTo>
                  <a:lnTo>
                    <a:pt x="43" y="77"/>
                  </a:lnTo>
                  <a:cubicBezTo>
                    <a:pt x="56" y="72"/>
                    <a:pt x="70" y="69"/>
                    <a:pt x="84" y="69"/>
                  </a:cubicBezTo>
                  <a:cubicBezTo>
                    <a:pt x="177" y="32"/>
                    <a:pt x="271" y="10"/>
                    <a:pt x="368" y="10"/>
                  </a:cubicBezTo>
                  <a:cubicBezTo>
                    <a:pt x="444" y="10"/>
                    <a:pt x="521" y="23"/>
                    <a:pt x="602" y="53"/>
                  </a:cubicBezTo>
                  <a:cubicBezTo>
                    <a:pt x="635" y="53"/>
                    <a:pt x="652" y="69"/>
                    <a:pt x="668" y="86"/>
                  </a:cubicBezTo>
                  <a:lnTo>
                    <a:pt x="702" y="86"/>
                  </a:lnTo>
                  <a:cubicBezTo>
                    <a:pt x="685" y="86"/>
                    <a:pt x="685" y="86"/>
                    <a:pt x="668" y="69"/>
                  </a:cubicBezTo>
                  <a:cubicBezTo>
                    <a:pt x="652" y="69"/>
                    <a:pt x="618" y="53"/>
                    <a:pt x="602" y="36"/>
                  </a:cubicBezTo>
                  <a:cubicBezTo>
                    <a:pt x="524" y="13"/>
                    <a:pt x="439" y="0"/>
                    <a:pt x="356" y="0"/>
                  </a:cubicBezTo>
                  <a:close/>
                  <a:moveTo>
                    <a:pt x="43" y="77"/>
                  </a:moveTo>
                  <a:cubicBezTo>
                    <a:pt x="25" y="83"/>
                    <a:pt x="10" y="93"/>
                    <a:pt x="0" y="103"/>
                  </a:cubicBezTo>
                  <a:cubicBezTo>
                    <a:pt x="17" y="94"/>
                    <a:pt x="30" y="86"/>
                    <a:pt x="43" y="77"/>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7" name="Google Shape;4188;p60">
              <a:extLst>
                <a:ext uri="{FF2B5EF4-FFF2-40B4-BE49-F238E27FC236}">
                  <a16:creationId xmlns:a16="http://schemas.microsoft.com/office/drawing/2014/main" id="{4367602B-529E-4164-AF7C-993C886B000C}"/>
                </a:ext>
              </a:extLst>
            </p:cNvPr>
            <p:cNvSpPr/>
            <p:nvPr/>
          </p:nvSpPr>
          <p:spPr>
            <a:xfrm>
              <a:off x="1563524" y="3338230"/>
              <a:ext cx="22499" cy="3301"/>
            </a:xfrm>
            <a:custGeom>
              <a:avLst/>
              <a:gdLst/>
              <a:ahLst/>
              <a:cxnLst/>
              <a:rect l="l" t="t" r="r" b="b"/>
              <a:pathLst>
                <a:path w="702" h="103" extrusionOk="0">
                  <a:moveTo>
                    <a:pt x="356" y="0"/>
                  </a:moveTo>
                  <a:cubicBezTo>
                    <a:pt x="259" y="0"/>
                    <a:pt x="164" y="17"/>
                    <a:pt x="84" y="53"/>
                  </a:cubicBezTo>
                  <a:cubicBezTo>
                    <a:pt x="59" y="65"/>
                    <a:pt x="43" y="78"/>
                    <a:pt x="23" y="90"/>
                  </a:cubicBezTo>
                  <a:lnTo>
                    <a:pt x="23" y="90"/>
                  </a:lnTo>
                  <a:cubicBezTo>
                    <a:pt x="40" y="84"/>
                    <a:pt x="62" y="80"/>
                    <a:pt x="84" y="69"/>
                  </a:cubicBezTo>
                  <a:cubicBezTo>
                    <a:pt x="177" y="32"/>
                    <a:pt x="271" y="10"/>
                    <a:pt x="368" y="10"/>
                  </a:cubicBezTo>
                  <a:cubicBezTo>
                    <a:pt x="444" y="10"/>
                    <a:pt x="521" y="23"/>
                    <a:pt x="602" y="53"/>
                  </a:cubicBezTo>
                  <a:cubicBezTo>
                    <a:pt x="635" y="69"/>
                    <a:pt x="652" y="69"/>
                    <a:pt x="668" y="86"/>
                  </a:cubicBezTo>
                  <a:lnTo>
                    <a:pt x="702" y="86"/>
                  </a:lnTo>
                  <a:cubicBezTo>
                    <a:pt x="685" y="86"/>
                    <a:pt x="685" y="86"/>
                    <a:pt x="668" y="69"/>
                  </a:cubicBezTo>
                  <a:cubicBezTo>
                    <a:pt x="652" y="69"/>
                    <a:pt x="618" y="53"/>
                    <a:pt x="602" y="36"/>
                  </a:cubicBezTo>
                  <a:cubicBezTo>
                    <a:pt x="524" y="13"/>
                    <a:pt x="439" y="0"/>
                    <a:pt x="356" y="0"/>
                  </a:cubicBezTo>
                  <a:close/>
                  <a:moveTo>
                    <a:pt x="23" y="90"/>
                  </a:moveTo>
                  <a:lnTo>
                    <a:pt x="23" y="90"/>
                  </a:lnTo>
                  <a:cubicBezTo>
                    <a:pt x="14" y="93"/>
                    <a:pt x="6" y="97"/>
                    <a:pt x="0" y="103"/>
                  </a:cubicBezTo>
                  <a:cubicBezTo>
                    <a:pt x="9" y="99"/>
                    <a:pt x="16" y="94"/>
                    <a:pt x="23" y="9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8" name="Google Shape;4189;p60">
              <a:extLst>
                <a:ext uri="{FF2B5EF4-FFF2-40B4-BE49-F238E27FC236}">
                  <a16:creationId xmlns:a16="http://schemas.microsoft.com/office/drawing/2014/main" id="{69063884-C7F8-4AA5-92B3-1EE157904F8A}"/>
                </a:ext>
              </a:extLst>
            </p:cNvPr>
            <p:cNvSpPr/>
            <p:nvPr/>
          </p:nvSpPr>
          <p:spPr>
            <a:xfrm>
              <a:off x="1562435" y="3334608"/>
              <a:ext cx="23076" cy="3718"/>
            </a:xfrm>
            <a:custGeom>
              <a:avLst/>
              <a:gdLst/>
              <a:ahLst/>
              <a:cxnLst/>
              <a:rect l="l" t="t" r="r" b="b"/>
              <a:pathLst>
                <a:path w="720" h="116" extrusionOk="0">
                  <a:moveTo>
                    <a:pt x="375" y="1"/>
                  </a:moveTo>
                  <a:cubicBezTo>
                    <a:pt x="282" y="1"/>
                    <a:pt x="189" y="21"/>
                    <a:pt x="101" y="65"/>
                  </a:cubicBezTo>
                  <a:cubicBezTo>
                    <a:pt x="190" y="30"/>
                    <a:pt x="285" y="13"/>
                    <a:pt x="379" y="13"/>
                  </a:cubicBezTo>
                  <a:cubicBezTo>
                    <a:pt x="460" y="13"/>
                    <a:pt x="541" y="26"/>
                    <a:pt x="619" y="49"/>
                  </a:cubicBezTo>
                  <a:cubicBezTo>
                    <a:pt x="540" y="17"/>
                    <a:pt x="457" y="1"/>
                    <a:pt x="375" y="1"/>
                  </a:cubicBezTo>
                  <a:close/>
                  <a:moveTo>
                    <a:pt x="101" y="65"/>
                  </a:moveTo>
                  <a:cubicBezTo>
                    <a:pt x="92" y="70"/>
                    <a:pt x="83" y="75"/>
                    <a:pt x="76" y="79"/>
                  </a:cubicBezTo>
                  <a:lnTo>
                    <a:pt x="76" y="79"/>
                  </a:lnTo>
                  <a:cubicBezTo>
                    <a:pt x="86" y="76"/>
                    <a:pt x="95" y="72"/>
                    <a:pt x="101" y="65"/>
                  </a:cubicBezTo>
                  <a:close/>
                  <a:moveTo>
                    <a:pt x="619" y="49"/>
                  </a:moveTo>
                  <a:cubicBezTo>
                    <a:pt x="652" y="65"/>
                    <a:pt x="686" y="82"/>
                    <a:pt x="702" y="82"/>
                  </a:cubicBezTo>
                  <a:cubicBezTo>
                    <a:pt x="669" y="65"/>
                    <a:pt x="652" y="49"/>
                    <a:pt x="619" y="49"/>
                  </a:cubicBezTo>
                  <a:close/>
                  <a:moveTo>
                    <a:pt x="76" y="79"/>
                  </a:moveTo>
                  <a:lnTo>
                    <a:pt x="76" y="79"/>
                  </a:lnTo>
                  <a:cubicBezTo>
                    <a:pt x="61" y="85"/>
                    <a:pt x="44" y="89"/>
                    <a:pt x="34" y="99"/>
                  </a:cubicBezTo>
                  <a:cubicBezTo>
                    <a:pt x="46" y="99"/>
                    <a:pt x="58" y="90"/>
                    <a:pt x="76" y="79"/>
                  </a:cubicBezTo>
                  <a:close/>
                  <a:moveTo>
                    <a:pt x="702" y="82"/>
                  </a:moveTo>
                  <a:cubicBezTo>
                    <a:pt x="702" y="82"/>
                    <a:pt x="719" y="99"/>
                    <a:pt x="719" y="99"/>
                  </a:cubicBezTo>
                  <a:cubicBezTo>
                    <a:pt x="719" y="82"/>
                    <a:pt x="702" y="82"/>
                    <a:pt x="702" y="82"/>
                  </a:cubicBezTo>
                  <a:close/>
                  <a:moveTo>
                    <a:pt x="34" y="99"/>
                  </a:moveTo>
                  <a:cubicBezTo>
                    <a:pt x="17" y="99"/>
                    <a:pt x="17" y="116"/>
                    <a:pt x="1" y="116"/>
                  </a:cubicBezTo>
                  <a:cubicBezTo>
                    <a:pt x="17" y="116"/>
                    <a:pt x="17" y="116"/>
                    <a:pt x="34" y="99"/>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Google Shape;4190;p60">
              <a:extLst>
                <a:ext uri="{FF2B5EF4-FFF2-40B4-BE49-F238E27FC236}">
                  <a16:creationId xmlns:a16="http://schemas.microsoft.com/office/drawing/2014/main" id="{84C44583-D1E6-43A4-BB83-6BF81259E241}"/>
                </a:ext>
              </a:extLst>
            </p:cNvPr>
            <p:cNvSpPr/>
            <p:nvPr/>
          </p:nvSpPr>
          <p:spPr>
            <a:xfrm>
              <a:off x="1358404" y="3300283"/>
              <a:ext cx="123745" cy="122655"/>
            </a:xfrm>
            <a:custGeom>
              <a:avLst/>
              <a:gdLst/>
              <a:ahLst/>
              <a:cxnLst/>
              <a:rect l="l" t="t" r="r" b="b"/>
              <a:pathLst>
                <a:path w="3861" h="3827" extrusionOk="0">
                  <a:moveTo>
                    <a:pt x="1" y="0"/>
                  </a:moveTo>
                  <a:cubicBezTo>
                    <a:pt x="1" y="0"/>
                    <a:pt x="34" y="2941"/>
                    <a:pt x="184" y="3827"/>
                  </a:cubicBezTo>
                  <a:lnTo>
                    <a:pt x="3860" y="3659"/>
                  </a:lnTo>
                  <a:cubicBezTo>
                    <a:pt x="3860" y="3659"/>
                    <a:pt x="3543" y="769"/>
                    <a:pt x="3660" y="0"/>
                  </a:cubicBezTo>
                  <a:close/>
                </a:path>
              </a:pathLst>
            </a:cu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0" name="Google Shape;4191;p60">
              <a:extLst>
                <a:ext uri="{FF2B5EF4-FFF2-40B4-BE49-F238E27FC236}">
                  <a16:creationId xmlns:a16="http://schemas.microsoft.com/office/drawing/2014/main" id="{8C535151-AF04-4B71-8F03-A795079CD6F7}"/>
                </a:ext>
              </a:extLst>
            </p:cNvPr>
            <p:cNvSpPr/>
            <p:nvPr/>
          </p:nvSpPr>
          <p:spPr>
            <a:xfrm>
              <a:off x="1378756" y="3339448"/>
              <a:ext cx="79292" cy="4968"/>
            </a:xfrm>
            <a:custGeom>
              <a:avLst/>
              <a:gdLst/>
              <a:ahLst/>
              <a:cxnLst/>
              <a:rect l="l" t="t" r="r" b="b"/>
              <a:pathLst>
                <a:path w="2474" h="155" extrusionOk="0">
                  <a:moveTo>
                    <a:pt x="2342" y="1"/>
                  </a:moveTo>
                  <a:cubicBezTo>
                    <a:pt x="2139" y="1"/>
                    <a:pt x="1721" y="25"/>
                    <a:pt x="1237" y="48"/>
                  </a:cubicBezTo>
                  <a:cubicBezTo>
                    <a:pt x="552" y="98"/>
                    <a:pt x="1" y="132"/>
                    <a:pt x="1" y="148"/>
                  </a:cubicBezTo>
                  <a:cubicBezTo>
                    <a:pt x="1" y="153"/>
                    <a:pt x="40" y="155"/>
                    <a:pt x="111" y="155"/>
                  </a:cubicBezTo>
                  <a:cubicBezTo>
                    <a:pt x="306" y="155"/>
                    <a:pt x="736" y="139"/>
                    <a:pt x="1237" y="115"/>
                  </a:cubicBezTo>
                  <a:cubicBezTo>
                    <a:pt x="1655" y="98"/>
                    <a:pt x="2072" y="65"/>
                    <a:pt x="2473" y="15"/>
                  </a:cubicBezTo>
                  <a:cubicBezTo>
                    <a:pt x="2473" y="5"/>
                    <a:pt x="2426" y="1"/>
                    <a:pt x="234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1" name="Google Shape;4192;p60">
              <a:extLst>
                <a:ext uri="{FF2B5EF4-FFF2-40B4-BE49-F238E27FC236}">
                  <a16:creationId xmlns:a16="http://schemas.microsoft.com/office/drawing/2014/main" id="{C4503759-BAD0-42B7-9B98-817E410298FE}"/>
                </a:ext>
              </a:extLst>
            </p:cNvPr>
            <p:cNvSpPr/>
            <p:nvPr/>
          </p:nvSpPr>
          <p:spPr>
            <a:xfrm>
              <a:off x="1378756" y="3359511"/>
              <a:ext cx="79292" cy="5064"/>
            </a:xfrm>
            <a:custGeom>
              <a:avLst/>
              <a:gdLst/>
              <a:ahLst/>
              <a:cxnLst/>
              <a:rect l="l" t="t" r="r" b="b"/>
              <a:pathLst>
                <a:path w="2474" h="158" extrusionOk="0">
                  <a:moveTo>
                    <a:pt x="2141" y="0"/>
                  </a:moveTo>
                  <a:cubicBezTo>
                    <a:pt x="1840" y="0"/>
                    <a:pt x="1543" y="16"/>
                    <a:pt x="1237" y="40"/>
                  </a:cubicBezTo>
                  <a:cubicBezTo>
                    <a:pt x="819" y="57"/>
                    <a:pt x="418" y="91"/>
                    <a:pt x="1" y="157"/>
                  </a:cubicBezTo>
                  <a:cubicBezTo>
                    <a:pt x="418" y="157"/>
                    <a:pt x="836" y="141"/>
                    <a:pt x="1237" y="107"/>
                  </a:cubicBezTo>
                  <a:cubicBezTo>
                    <a:pt x="1655" y="91"/>
                    <a:pt x="2072" y="57"/>
                    <a:pt x="2473" y="7"/>
                  </a:cubicBezTo>
                  <a:cubicBezTo>
                    <a:pt x="2362" y="2"/>
                    <a:pt x="2251" y="0"/>
                    <a:pt x="214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2" name="Google Shape;4193;p60">
              <a:extLst>
                <a:ext uri="{FF2B5EF4-FFF2-40B4-BE49-F238E27FC236}">
                  <a16:creationId xmlns:a16="http://schemas.microsoft.com/office/drawing/2014/main" id="{B966E4B6-18A9-475D-8DEE-20CEE1B59918}"/>
                </a:ext>
              </a:extLst>
            </p:cNvPr>
            <p:cNvSpPr/>
            <p:nvPr/>
          </p:nvSpPr>
          <p:spPr>
            <a:xfrm>
              <a:off x="1392666" y="3378998"/>
              <a:ext cx="45575" cy="2852"/>
            </a:xfrm>
            <a:custGeom>
              <a:avLst/>
              <a:gdLst/>
              <a:ahLst/>
              <a:cxnLst/>
              <a:rect l="l" t="t" r="r" b="b"/>
              <a:pathLst>
                <a:path w="1422" h="89" extrusionOk="0">
                  <a:moveTo>
                    <a:pt x="1421" y="0"/>
                  </a:moveTo>
                  <a:cubicBezTo>
                    <a:pt x="937" y="0"/>
                    <a:pt x="469" y="17"/>
                    <a:pt x="1" y="84"/>
                  </a:cubicBezTo>
                  <a:cubicBezTo>
                    <a:pt x="81" y="87"/>
                    <a:pt x="162" y="88"/>
                    <a:pt x="243" y="88"/>
                  </a:cubicBezTo>
                  <a:cubicBezTo>
                    <a:pt x="635" y="88"/>
                    <a:pt x="1034" y="56"/>
                    <a:pt x="142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3" name="Google Shape;4194;p60">
              <a:extLst>
                <a:ext uri="{FF2B5EF4-FFF2-40B4-BE49-F238E27FC236}">
                  <a16:creationId xmlns:a16="http://schemas.microsoft.com/office/drawing/2014/main" id="{967CCE38-CBC3-4C5D-BE82-8D4778FAFDA9}"/>
                </a:ext>
              </a:extLst>
            </p:cNvPr>
            <p:cNvSpPr/>
            <p:nvPr/>
          </p:nvSpPr>
          <p:spPr>
            <a:xfrm>
              <a:off x="1568877" y="3402010"/>
              <a:ext cx="128553" cy="134995"/>
            </a:xfrm>
            <a:custGeom>
              <a:avLst/>
              <a:gdLst/>
              <a:ahLst/>
              <a:cxnLst/>
              <a:rect l="l" t="t" r="r" b="b"/>
              <a:pathLst>
                <a:path w="4011" h="4212" extrusionOk="0">
                  <a:moveTo>
                    <a:pt x="284" y="1"/>
                  </a:moveTo>
                  <a:cubicBezTo>
                    <a:pt x="284" y="1"/>
                    <a:pt x="0" y="2724"/>
                    <a:pt x="384" y="4211"/>
                  </a:cubicBezTo>
                  <a:lnTo>
                    <a:pt x="4010" y="4044"/>
                  </a:lnTo>
                  <a:cubicBezTo>
                    <a:pt x="4010" y="4044"/>
                    <a:pt x="3242" y="1371"/>
                    <a:pt x="3709" y="168"/>
                  </a:cubicBezTo>
                  <a:lnTo>
                    <a:pt x="284" y="1"/>
                  </a:lnTo>
                  <a:close/>
                </a:path>
              </a:pathLst>
            </a:custGeom>
            <a:solidFill>
              <a:srgbClr val="EBEBE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4" name="Google Shape;4195;p60">
              <a:extLst>
                <a:ext uri="{FF2B5EF4-FFF2-40B4-BE49-F238E27FC236}">
                  <a16:creationId xmlns:a16="http://schemas.microsoft.com/office/drawing/2014/main" id="{DAB7B514-22BB-4AEC-8309-BCC4F9AAC19D}"/>
                </a:ext>
              </a:extLst>
            </p:cNvPr>
            <p:cNvSpPr/>
            <p:nvPr/>
          </p:nvSpPr>
          <p:spPr>
            <a:xfrm>
              <a:off x="1578492" y="3399349"/>
              <a:ext cx="123745" cy="122655"/>
            </a:xfrm>
            <a:custGeom>
              <a:avLst/>
              <a:gdLst/>
              <a:ahLst/>
              <a:cxnLst/>
              <a:rect l="l" t="t" r="r" b="b"/>
              <a:pathLst>
                <a:path w="3861" h="3827" extrusionOk="0">
                  <a:moveTo>
                    <a:pt x="1" y="0"/>
                  </a:moveTo>
                  <a:cubicBezTo>
                    <a:pt x="1" y="0"/>
                    <a:pt x="34" y="2924"/>
                    <a:pt x="185" y="3827"/>
                  </a:cubicBezTo>
                  <a:lnTo>
                    <a:pt x="3861" y="3660"/>
                  </a:lnTo>
                  <a:cubicBezTo>
                    <a:pt x="3861" y="3660"/>
                    <a:pt x="3543" y="769"/>
                    <a:pt x="3660" y="0"/>
                  </a:cubicBezTo>
                  <a:close/>
                </a:path>
              </a:pathLst>
            </a:cu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5" name="Google Shape;4196;p60">
              <a:extLst>
                <a:ext uri="{FF2B5EF4-FFF2-40B4-BE49-F238E27FC236}">
                  <a16:creationId xmlns:a16="http://schemas.microsoft.com/office/drawing/2014/main" id="{BB7D9BF3-5C72-44B6-A316-C03511D6B413}"/>
                </a:ext>
              </a:extLst>
            </p:cNvPr>
            <p:cNvSpPr/>
            <p:nvPr/>
          </p:nvSpPr>
          <p:spPr>
            <a:xfrm>
              <a:off x="1598843" y="3438450"/>
              <a:ext cx="79292" cy="5064"/>
            </a:xfrm>
            <a:custGeom>
              <a:avLst/>
              <a:gdLst/>
              <a:ahLst/>
              <a:cxnLst/>
              <a:rect l="l" t="t" r="r" b="b"/>
              <a:pathLst>
                <a:path w="2474" h="158" extrusionOk="0">
                  <a:moveTo>
                    <a:pt x="2474" y="0"/>
                  </a:moveTo>
                  <a:cubicBezTo>
                    <a:pt x="2056" y="0"/>
                    <a:pt x="1655" y="17"/>
                    <a:pt x="1237" y="50"/>
                  </a:cubicBezTo>
                  <a:cubicBezTo>
                    <a:pt x="820" y="67"/>
                    <a:pt x="419" y="100"/>
                    <a:pt x="1" y="150"/>
                  </a:cubicBezTo>
                  <a:cubicBezTo>
                    <a:pt x="113" y="155"/>
                    <a:pt x="225" y="157"/>
                    <a:pt x="336" y="157"/>
                  </a:cubicBezTo>
                  <a:cubicBezTo>
                    <a:pt x="641" y="157"/>
                    <a:pt x="944" y="142"/>
                    <a:pt x="1237" y="117"/>
                  </a:cubicBezTo>
                  <a:cubicBezTo>
                    <a:pt x="1655" y="100"/>
                    <a:pt x="2073" y="67"/>
                    <a:pt x="247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6" name="Google Shape;4197;p60">
              <a:extLst>
                <a:ext uri="{FF2B5EF4-FFF2-40B4-BE49-F238E27FC236}">
                  <a16:creationId xmlns:a16="http://schemas.microsoft.com/office/drawing/2014/main" id="{DC45229D-E100-411A-804A-BD1C041D5EA9}"/>
                </a:ext>
              </a:extLst>
            </p:cNvPr>
            <p:cNvSpPr/>
            <p:nvPr/>
          </p:nvSpPr>
          <p:spPr>
            <a:xfrm>
              <a:off x="1598843" y="3458578"/>
              <a:ext cx="79292" cy="5064"/>
            </a:xfrm>
            <a:custGeom>
              <a:avLst/>
              <a:gdLst/>
              <a:ahLst/>
              <a:cxnLst/>
              <a:rect l="l" t="t" r="r" b="b"/>
              <a:pathLst>
                <a:path w="2474" h="158" extrusionOk="0">
                  <a:moveTo>
                    <a:pt x="2363" y="0"/>
                  </a:moveTo>
                  <a:cubicBezTo>
                    <a:pt x="2169" y="0"/>
                    <a:pt x="1739" y="16"/>
                    <a:pt x="1237" y="40"/>
                  </a:cubicBezTo>
                  <a:cubicBezTo>
                    <a:pt x="820" y="57"/>
                    <a:pt x="419" y="91"/>
                    <a:pt x="1" y="157"/>
                  </a:cubicBezTo>
                  <a:cubicBezTo>
                    <a:pt x="419" y="157"/>
                    <a:pt x="836" y="141"/>
                    <a:pt x="1237" y="107"/>
                  </a:cubicBezTo>
                  <a:cubicBezTo>
                    <a:pt x="1655" y="91"/>
                    <a:pt x="2073" y="57"/>
                    <a:pt x="2474" y="7"/>
                  </a:cubicBezTo>
                  <a:cubicBezTo>
                    <a:pt x="2474" y="3"/>
                    <a:pt x="2434" y="0"/>
                    <a:pt x="236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7" name="Google Shape;4198;p60">
              <a:extLst>
                <a:ext uri="{FF2B5EF4-FFF2-40B4-BE49-F238E27FC236}">
                  <a16:creationId xmlns:a16="http://schemas.microsoft.com/office/drawing/2014/main" id="{903DB12B-9B74-4CCD-A415-44B9481392E1}"/>
                </a:ext>
              </a:extLst>
            </p:cNvPr>
            <p:cNvSpPr/>
            <p:nvPr/>
          </p:nvSpPr>
          <p:spPr>
            <a:xfrm>
              <a:off x="1612785" y="3477936"/>
              <a:ext cx="45543" cy="2981"/>
            </a:xfrm>
            <a:custGeom>
              <a:avLst/>
              <a:gdLst/>
              <a:ahLst/>
              <a:cxnLst/>
              <a:rect l="l" t="t" r="r" b="b"/>
              <a:pathLst>
                <a:path w="1421" h="93" extrusionOk="0">
                  <a:moveTo>
                    <a:pt x="1178" y="0"/>
                  </a:moveTo>
                  <a:cubicBezTo>
                    <a:pt x="787" y="0"/>
                    <a:pt x="388" y="33"/>
                    <a:pt x="0" y="88"/>
                  </a:cubicBezTo>
                  <a:cubicBezTo>
                    <a:pt x="83" y="91"/>
                    <a:pt x="166" y="92"/>
                    <a:pt x="248" y="92"/>
                  </a:cubicBezTo>
                  <a:cubicBezTo>
                    <a:pt x="645" y="92"/>
                    <a:pt x="1033" y="60"/>
                    <a:pt x="1420" y="5"/>
                  </a:cubicBezTo>
                  <a:cubicBezTo>
                    <a:pt x="1340" y="2"/>
                    <a:pt x="1259" y="0"/>
                    <a:pt x="117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8" name="Google Shape;4199;p60">
              <a:extLst>
                <a:ext uri="{FF2B5EF4-FFF2-40B4-BE49-F238E27FC236}">
                  <a16:creationId xmlns:a16="http://schemas.microsoft.com/office/drawing/2014/main" id="{BD3FAC8A-6AA0-44BA-970A-B64AD5C000E5}"/>
                </a:ext>
              </a:extLst>
            </p:cNvPr>
            <p:cNvSpPr/>
            <p:nvPr/>
          </p:nvSpPr>
          <p:spPr>
            <a:xfrm>
              <a:off x="1544230" y="3767764"/>
              <a:ext cx="129097" cy="134995"/>
            </a:xfrm>
            <a:custGeom>
              <a:avLst/>
              <a:gdLst/>
              <a:ahLst/>
              <a:cxnLst/>
              <a:rect l="l" t="t" r="r" b="b"/>
              <a:pathLst>
                <a:path w="4028" h="4212" extrusionOk="0">
                  <a:moveTo>
                    <a:pt x="301" y="1"/>
                  </a:moveTo>
                  <a:cubicBezTo>
                    <a:pt x="301" y="1"/>
                    <a:pt x="1" y="2708"/>
                    <a:pt x="385" y="4211"/>
                  </a:cubicBezTo>
                  <a:lnTo>
                    <a:pt x="4027" y="4044"/>
                  </a:lnTo>
                  <a:cubicBezTo>
                    <a:pt x="4027" y="4044"/>
                    <a:pt x="3242" y="1354"/>
                    <a:pt x="3727" y="168"/>
                  </a:cubicBezTo>
                  <a:lnTo>
                    <a:pt x="301" y="1"/>
                  </a:lnTo>
                  <a:close/>
                </a:path>
              </a:pathLst>
            </a:custGeom>
            <a:solidFill>
              <a:srgbClr val="EBEBE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9" name="Google Shape;4200;p60">
              <a:extLst>
                <a:ext uri="{FF2B5EF4-FFF2-40B4-BE49-F238E27FC236}">
                  <a16:creationId xmlns:a16="http://schemas.microsoft.com/office/drawing/2014/main" id="{3C111FEF-8348-4EE9-A358-109752784F1D}"/>
                </a:ext>
              </a:extLst>
            </p:cNvPr>
            <p:cNvSpPr/>
            <p:nvPr/>
          </p:nvSpPr>
          <p:spPr>
            <a:xfrm>
              <a:off x="1554390" y="3764559"/>
              <a:ext cx="123745" cy="123200"/>
            </a:xfrm>
            <a:custGeom>
              <a:avLst/>
              <a:gdLst/>
              <a:ahLst/>
              <a:cxnLst/>
              <a:rect l="l" t="t" r="r" b="b"/>
              <a:pathLst>
                <a:path w="3861" h="3844" extrusionOk="0">
                  <a:moveTo>
                    <a:pt x="1" y="1"/>
                  </a:moveTo>
                  <a:cubicBezTo>
                    <a:pt x="1" y="1"/>
                    <a:pt x="34" y="2941"/>
                    <a:pt x="185" y="3844"/>
                  </a:cubicBezTo>
                  <a:lnTo>
                    <a:pt x="3861" y="3660"/>
                  </a:lnTo>
                  <a:cubicBezTo>
                    <a:pt x="3861" y="3660"/>
                    <a:pt x="3543" y="769"/>
                    <a:pt x="3660" y="1"/>
                  </a:cubicBezTo>
                  <a:close/>
                </a:path>
              </a:pathLst>
            </a:cu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0" name="Google Shape;4201;p60">
              <a:extLst>
                <a:ext uri="{FF2B5EF4-FFF2-40B4-BE49-F238E27FC236}">
                  <a16:creationId xmlns:a16="http://schemas.microsoft.com/office/drawing/2014/main" id="{527A3311-8A89-4B35-B4AF-C5C1FF825E1A}"/>
                </a:ext>
              </a:extLst>
            </p:cNvPr>
            <p:cNvSpPr/>
            <p:nvPr/>
          </p:nvSpPr>
          <p:spPr>
            <a:xfrm>
              <a:off x="1574742" y="3803981"/>
              <a:ext cx="79292" cy="5256"/>
            </a:xfrm>
            <a:custGeom>
              <a:avLst/>
              <a:gdLst/>
              <a:ahLst/>
              <a:cxnLst/>
              <a:rect l="l" t="t" r="r" b="b"/>
              <a:pathLst>
                <a:path w="2474" h="164" extrusionOk="0">
                  <a:moveTo>
                    <a:pt x="2377" y="1"/>
                  </a:moveTo>
                  <a:cubicBezTo>
                    <a:pt x="2190" y="1"/>
                    <a:pt x="1751" y="20"/>
                    <a:pt x="1237" y="57"/>
                  </a:cubicBezTo>
                  <a:cubicBezTo>
                    <a:pt x="552" y="91"/>
                    <a:pt x="1" y="141"/>
                    <a:pt x="1" y="157"/>
                  </a:cubicBezTo>
                  <a:cubicBezTo>
                    <a:pt x="1" y="162"/>
                    <a:pt x="35" y="164"/>
                    <a:pt x="98" y="164"/>
                  </a:cubicBezTo>
                  <a:cubicBezTo>
                    <a:pt x="285" y="164"/>
                    <a:pt x="724" y="145"/>
                    <a:pt x="1237" y="107"/>
                  </a:cubicBezTo>
                  <a:cubicBezTo>
                    <a:pt x="1922" y="74"/>
                    <a:pt x="2474" y="24"/>
                    <a:pt x="2474" y="7"/>
                  </a:cubicBezTo>
                  <a:cubicBezTo>
                    <a:pt x="2474" y="3"/>
                    <a:pt x="2439" y="1"/>
                    <a:pt x="237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1" name="Google Shape;4202;p60">
              <a:extLst>
                <a:ext uri="{FF2B5EF4-FFF2-40B4-BE49-F238E27FC236}">
                  <a16:creationId xmlns:a16="http://schemas.microsoft.com/office/drawing/2014/main" id="{D4AA49E2-2748-49E8-B67B-330A37847107}"/>
                </a:ext>
              </a:extLst>
            </p:cNvPr>
            <p:cNvSpPr/>
            <p:nvPr/>
          </p:nvSpPr>
          <p:spPr>
            <a:xfrm>
              <a:off x="1574742" y="3823852"/>
              <a:ext cx="79292" cy="5224"/>
            </a:xfrm>
            <a:custGeom>
              <a:avLst/>
              <a:gdLst/>
              <a:ahLst/>
              <a:cxnLst/>
              <a:rect l="l" t="t" r="r" b="b"/>
              <a:pathLst>
                <a:path w="2474" h="163" extrusionOk="0">
                  <a:moveTo>
                    <a:pt x="2421" y="1"/>
                  </a:moveTo>
                  <a:cubicBezTo>
                    <a:pt x="2267" y="1"/>
                    <a:pt x="1797" y="28"/>
                    <a:pt x="1237" y="55"/>
                  </a:cubicBezTo>
                  <a:cubicBezTo>
                    <a:pt x="552" y="89"/>
                    <a:pt x="1" y="139"/>
                    <a:pt x="1" y="156"/>
                  </a:cubicBezTo>
                  <a:cubicBezTo>
                    <a:pt x="1" y="160"/>
                    <a:pt x="40" y="162"/>
                    <a:pt x="112" y="162"/>
                  </a:cubicBezTo>
                  <a:cubicBezTo>
                    <a:pt x="306" y="162"/>
                    <a:pt x="736" y="147"/>
                    <a:pt x="1237" y="122"/>
                  </a:cubicBezTo>
                  <a:cubicBezTo>
                    <a:pt x="1655" y="106"/>
                    <a:pt x="2073" y="72"/>
                    <a:pt x="2474" y="5"/>
                  </a:cubicBezTo>
                  <a:cubicBezTo>
                    <a:pt x="2474" y="2"/>
                    <a:pt x="2455" y="1"/>
                    <a:pt x="242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2" name="Google Shape;4203;p60">
              <a:extLst>
                <a:ext uri="{FF2B5EF4-FFF2-40B4-BE49-F238E27FC236}">
                  <a16:creationId xmlns:a16="http://schemas.microsoft.com/office/drawing/2014/main" id="{0A81A114-4821-4BB1-970A-683A48A26F47}"/>
                </a:ext>
              </a:extLst>
            </p:cNvPr>
            <p:cNvSpPr/>
            <p:nvPr/>
          </p:nvSpPr>
          <p:spPr>
            <a:xfrm>
              <a:off x="1588684" y="3843691"/>
              <a:ext cx="45543" cy="2981"/>
            </a:xfrm>
            <a:custGeom>
              <a:avLst/>
              <a:gdLst/>
              <a:ahLst/>
              <a:cxnLst/>
              <a:rect l="l" t="t" r="r" b="b"/>
              <a:pathLst>
                <a:path w="1421" h="93" extrusionOk="0">
                  <a:moveTo>
                    <a:pt x="1173" y="0"/>
                  </a:moveTo>
                  <a:cubicBezTo>
                    <a:pt x="775" y="0"/>
                    <a:pt x="388" y="33"/>
                    <a:pt x="0" y="88"/>
                  </a:cubicBezTo>
                  <a:cubicBezTo>
                    <a:pt x="81" y="91"/>
                    <a:pt x="161" y="92"/>
                    <a:pt x="242" y="92"/>
                  </a:cubicBezTo>
                  <a:cubicBezTo>
                    <a:pt x="634" y="92"/>
                    <a:pt x="1033" y="60"/>
                    <a:pt x="1421" y="4"/>
                  </a:cubicBezTo>
                  <a:cubicBezTo>
                    <a:pt x="1337" y="2"/>
                    <a:pt x="1255" y="0"/>
                    <a:pt x="117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3" name="Google Shape;4204;p60">
              <a:extLst>
                <a:ext uri="{FF2B5EF4-FFF2-40B4-BE49-F238E27FC236}">
                  <a16:creationId xmlns:a16="http://schemas.microsoft.com/office/drawing/2014/main" id="{FEB210AE-70D9-4AF1-9B30-8DFB17880BD1}"/>
                </a:ext>
              </a:extLst>
            </p:cNvPr>
            <p:cNvSpPr/>
            <p:nvPr/>
          </p:nvSpPr>
          <p:spPr>
            <a:xfrm>
              <a:off x="1380359" y="3697094"/>
              <a:ext cx="129097" cy="134963"/>
            </a:xfrm>
            <a:custGeom>
              <a:avLst/>
              <a:gdLst/>
              <a:ahLst/>
              <a:cxnLst/>
              <a:rect l="l" t="t" r="r" b="b"/>
              <a:pathLst>
                <a:path w="4028" h="4211" extrusionOk="0">
                  <a:moveTo>
                    <a:pt x="301" y="0"/>
                  </a:moveTo>
                  <a:cubicBezTo>
                    <a:pt x="301" y="0"/>
                    <a:pt x="1" y="2724"/>
                    <a:pt x="385" y="4211"/>
                  </a:cubicBezTo>
                  <a:lnTo>
                    <a:pt x="4027" y="4044"/>
                  </a:lnTo>
                  <a:cubicBezTo>
                    <a:pt x="4027" y="4044"/>
                    <a:pt x="3242" y="1370"/>
                    <a:pt x="3727" y="167"/>
                  </a:cubicBezTo>
                  <a:lnTo>
                    <a:pt x="301" y="0"/>
                  </a:lnTo>
                  <a:close/>
                </a:path>
              </a:pathLst>
            </a:custGeom>
            <a:solidFill>
              <a:srgbClr val="EBEBE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4" name="Google Shape;4205;p60">
              <a:extLst>
                <a:ext uri="{FF2B5EF4-FFF2-40B4-BE49-F238E27FC236}">
                  <a16:creationId xmlns:a16="http://schemas.microsoft.com/office/drawing/2014/main" id="{CF89C900-7297-4A9D-92D9-5EBF40A89151}"/>
                </a:ext>
              </a:extLst>
            </p:cNvPr>
            <p:cNvSpPr/>
            <p:nvPr/>
          </p:nvSpPr>
          <p:spPr>
            <a:xfrm>
              <a:off x="1390550" y="3694402"/>
              <a:ext cx="123713" cy="122687"/>
            </a:xfrm>
            <a:custGeom>
              <a:avLst/>
              <a:gdLst/>
              <a:ahLst/>
              <a:cxnLst/>
              <a:rect l="l" t="t" r="r" b="b"/>
              <a:pathLst>
                <a:path w="3860" h="3828" extrusionOk="0">
                  <a:moveTo>
                    <a:pt x="0" y="1"/>
                  </a:moveTo>
                  <a:cubicBezTo>
                    <a:pt x="0" y="1"/>
                    <a:pt x="34" y="2925"/>
                    <a:pt x="184" y="3827"/>
                  </a:cubicBezTo>
                  <a:lnTo>
                    <a:pt x="3860" y="3660"/>
                  </a:lnTo>
                  <a:cubicBezTo>
                    <a:pt x="3860" y="3660"/>
                    <a:pt x="3542" y="769"/>
                    <a:pt x="3659" y="1"/>
                  </a:cubicBezTo>
                  <a:close/>
                </a:path>
              </a:pathLst>
            </a:cu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5" name="Google Shape;4206;p60">
              <a:extLst>
                <a:ext uri="{FF2B5EF4-FFF2-40B4-BE49-F238E27FC236}">
                  <a16:creationId xmlns:a16="http://schemas.microsoft.com/office/drawing/2014/main" id="{6E2D35C3-C467-494A-B647-F3A019F6318B}"/>
                </a:ext>
              </a:extLst>
            </p:cNvPr>
            <p:cNvSpPr/>
            <p:nvPr/>
          </p:nvSpPr>
          <p:spPr>
            <a:xfrm>
              <a:off x="1410902" y="3733375"/>
              <a:ext cx="79260" cy="5192"/>
            </a:xfrm>
            <a:custGeom>
              <a:avLst/>
              <a:gdLst/>
              <a:ahLst/>
              <a:cxnLst/>
              <a:rect l="l" t="t" r="r" b="b"/>
              <a:pathLst>
                <a:path w="2473" h="162" extrusionOk="0">
                  <a:moveTo>
                    <a:pt x="2420" y="0"/>
                  </a:moveTo>
                  <a:cubicBezTo>
                    <a:pt x="2266" y="0"/>
                    <a:pt x="1796" y="27"/>
                    <a:pt x="1237" y="55"/>
                  </a:cubicBezTo>
                  <a:cubicBezTo>
                    <a:pt x="551" y="88"/>
                    <a:pt x="0" y="138"/>
                    <a:pt x="0" y="155"/>
                  </a:cubicBezTo>
                  <a:cubicBezTo>
                    <a:pt x="0" y="159"/>
                    <a:pt x="40" y="161"/>
                    <a:pt x="111" y="161"/>
                  </a:cubicBezTo>
                  <a:cubicBezTo>
                    <a:pt x="305" y="161"/>
                    <a:pt x="735" y="146"/>
                    <a:pt x="1237" y="121"/>
                  </a:cubicBezTo>
                  <a:cubicBezTo>
                    <a:pt x="1922" y="71"/>
                    <a:pt x="2473" y="21"/>
                    <a:pt x="2473" y="5"/>
                  </a:cubicBezTo>
                  <a:cubicBezTo>
                    <a:pt x="2473" y="1"/>
                    <a:pt x="2454" y="0"/>
                    <a:pt x="242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6" name="Google Shape;4207;p60">
              <a:extLst>
                <a:ext uri="{FF2B5EF4-FFF2-40B4-BE49-F238E27FC236}">
                  <a16:creationId xmlns:a16="http://schemas.microsoft.com/office/drawing/2014/main" id="{B408A6C7-F82F-4542-829E-DECF5687462A}"/>
                </a:ext>
              </a:extLst>
            </p:cNvPr>
            <p:cNvSpPr/>
            <p:nvPr/>
          </p:nvSpPr>
          <p:spPr>
            <a:xfrm>
              <a:off x="1410902" y="3753630"/>
              <a:ext cx="79260" cy="5224"/>
            </a:xfrm>
            <a:custGeom>
              <a:avLst/>
              <a:gdLst/>
              <a:ahLst/>
              <a:cxnLst/>
              <a:rect l="l" t="t" r="r" b="b"/>
              <a:pathLst>
                <a:path w="2473" h="163" extrusionOk="0">
                  <a:moveTo>
                    <a:pt x="2362" y="1"/>
                  </a:moveTo>
                  <a:cubicBezTo>
                    <a:pt x="2168" y="1"/>
                    <a:pt x="1738" y="16"/>
                    <a:pt x="1237" y="41"/>
                  </a:cubicBezTo>
                  <a:cubicBezTo>
                    <a:pt x="819" y="58"/>
                    <a:pt x="418" y="91"/>
                    <a:pt x="0" y="158"/>
                  </a:cubicBezTo>
                  <a:cubicBezTo>
                    <a:pt x="0" y="161"/>
                    <a:pt x="19" y="162"/>
                    <a:pt x="53" y="162"/>
                  </a:cubicBezTo>
                  <a:cubicBezTo>
                    <a:pt x="207" y="162"/>
                    <a:pt x="677" y="135"/>
                    <a:pt x="1237" y="108"/>
                  </a:cubicBezTo>
                  <a:cubicBezTo>
                    <a:pt x="1922" y="74"/>
                    <a:pt x="2473" y="24"/>
                    <a:pt x="2473" y="7"/>
                  </a:cubicBezTo>
                  <a:cubicBezTo>
                    <a:pt x="2473" y="3"/>
                    <a:pt x="2433" y="1"/>
                    <a:pt x="236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7" name="Google Shape;4208;p60">
              <a:extLst>
                <a:ext uri="{FF2B5EF4-FFF2-40B4-BE49-F238E27FC236}">
                  <a16:creationId xmlns:a16="http://schemas.microsoft.com/office/drawing/2014/main" id="{4A3CACF5-3CF9-467E-BB5D-F7F18110AF47}"/>
                </a:ext>
              </a:extLst>
            </p:cNvPr>
            <p:cNvSpPr/>
            <p:nvPr/>
          </p:nvSpPr>
          <p:spPr>
            <a:xfrm>
              <a:off x="1424812" y="3772988"/>
              <a:ext cx="45543" cy="2981"/>
            </a:xfrm>
            <a:custGeom>
              <a:avLst/>
              <a:gdLst/>
              <a:ahLst/>
              <a:cxnLst/>
              <a:rect l="l" t="t" r="r" b="b"/>
              <a:pathLst>
                <a:path w="1421" h="93" extrusionOk="0">
                  <a:moveTo>
                    <a:pt x="1173" y="1"/>
                  </a:moveTo>
                  <a:cubicBezTo>
                    <a:pt x="776" y="1"/>
                    <a:pt x="388" y="33"/>
                    <a:pt x="1" y="88"/>
                  </a:cubicBezTo>
                  <a:cubicBezTo>
                    <a:pt x="81" y="91"/>
                    <a:pt x="162" y="93"/>
                    <a:pt x="243" y="93"/>
                  </a:cubicBezTo>
                  <a:cubicBezTo>
                    <a:pt x="634" y="93"/>
                    <a:pt x="1033" y="60"/>
                    <a:pt x="1421" y="5"/>
                  </a:cubicBezTo>
                  <a:cubicBezTo>
                    <a:pt x="1338" y="2"/>
                    <a:pt x="1255" y="1"/>
                    <a:pt x="117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8" name="Google Shape;4209;p60">
              <a:extLst>
                <a:ext uri="{FF2B5EF4-FFF2-40B4-BE49-F238E27FC236}">
                  <a16:creationId xmlns:a16="http://schemas.microsoft.com/office/drawing/2014/main" id="{AD112479-C3FA-4A50-AFCD-C32E43DA3D61}"/>
                </a:ext>
              </a:extLst>
            </p:cNvPr>
            <p:cNvSpPr/>
            <p:nvPr/>
          </p:nvSpPr>
          <p:spPr>
            <a:xfrm>
              <a:off x="1988700" y="3709946"/>
              <a:ext cx="128553" cy="134963"/>
            </a:xfrm>
            <a:custGeom>
              <a:avLst/>
              <a:gdLst/>
              <a:ahLst/>
              <a:cxnLst/>
              <a:rect l="l" t="t" r="r" b="b"/>
              <a:pathLst>
                <a:path w="4011" h="4211" extrusionOk="0">
                  <a:moveTo>
                    <a:pt x="285" y="0"/>
                  </a:moveTo>
                  <a:cubicBezTo>
                    <a:pt x="285" y="0"/>
                    <a:pt x="1" y="2724"/>
                    <a:pt x="368" y="4211"/>
                  </a:cubicBezTo>
                  <a:lnTo>
                    <a:pt x="4011" y="4061"/>
                  </a:lnTo>
                  <a:cubicBezTo>
                    <a:pt x="4011" y="4061"/>
                    <a:pt x="3225" y="1370"/>
                    <a:pt x="3710" y="184"/>
                  </a:cubicBezTo>
                  <a:lnTo>
                    <a:pt x="285" y="0"/>
                  </a:lnTo>
                  <a:close/>
                </a:path>
              </a:pathLst>
            </a:custGeom>
            <a:solidFill>
              <a:srgbClr val="EBEBE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9" name="Google Shape;4210;p60">
              <a:extLst>
                <a:ext uri="{FF2B5EF4-FFF2-40B4-BE49-F238E27FC236}">
                  <a16:creationId xmlns:a16="http://schemas.microsoft.com/office/drawing/2014/main" id="{B09F8562-C598-45A4-ACAF-1EE47FFC9037}"/>
                </a:ext>
              </a:extLst>
            </p:cNvPr>
            <p:cNvSpPr/>
            <p:nvPr/>
          </p:nvSpPr>
          <p:spPr>
            <a:xfrm>
              <a:off x="1998347" y="3707254"/>
              <a:ext cx="123745" cy="122687"/>
            </a:xfrm>
            <a:custGeom>
              <a:avLst/>
              <a:gdLst/>
              <a:ahLst/>
              <a:cxnLst/>
              <a:rect l="l" t="t" r="r" b="b"/>
              <a:pathLst>
                <a:path w="3861" h="3828" extrusionOk="0">
                  <a:moveTo>
                    <a:pt x="0" y="1"/>
                  </a:moveTo>
                  <a:cubicBezTo>
                    <a:pt x="0" y="1"/>
                    <a:pt x="34" y="2941"/>
                    <a:pt x="184" y="3827"/>
                  </a:cubicBezTo>
                  <a:lnTo>
                    <a:pt x="3860" y="3660"/>
                  </a:lnTo>
                  <a:cubicBezTo>
                    <a:pt x="3860" y="3660"/>
                    <a:pt x="3543" y="769"/>
                    <a:pt x="3660" y="1"/>
                  </a:cubicBezTo>
                  <a:close/>
                </a:path>
              </a:pathLst>
            </a:cu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0" name="Google Shape;4211;p60">
              <a:extLst>
                <a:ext uri="{FF2B5EF4-FFF2-40B4-BE49-F238E27FC236}">
                  <a16:creationId xmlns:a16="http://schemas.microsoft.com/office/drawing/2014/main" id="{A710F44D-5ADB-4386-AE44-1C6B6638F708}"/>
                </a:ext>
              </a:extLst>
            </p:cNvPr>
            <p:cNvSpPr/>
            <p:nvPr/>
          </p:nvSpPr>
          <p:spPr>
            <a:xfrm>
              <a:off x="2018698" y="3746675"/>
              <a:ext cx="79292" cy="5224"/>
            </a:xfrm>
            <a:custGeom>
              <a:avLst/>
              <a:gdLst/>
              <a:ahLst/>
              <a:cxnLst/>
              <a:rect l="l" t="t" r="r" b="b"/>
              <a:pathLst>
                <a:path w="2474" h="163" extrusionOk="0">
                  <a:moveTo>
                    <a:pt x="2362" y="1"/>
                  </a:moveTo>
                  <a:cubicBezTo>
                    <a:pt x="2168" y="1"/>
                    <a:pt x="1738" y="16"/>
                    <a:pt x="1237" y="41"/>
                  </a:cubicBezTo>
                  <a:cubicBezTo>
                    <a:pt x="552" y="91"/>
                    <a:pt x="0" y="124"/>
                    <a:pt x="0" y="158"/>
                  </a:cubicBezTo>
                  <a:cubicBezTo>
                    <a:pt x="0" y="161"/>
                    <a:pt x="19" y="162"/>
                    <a:pt x="53" y="162"/>
                  </a:cubicBezTo>
                  <a:cubicBezTo>
                    <a:pt x="207" y="162"/>
                    <a:pt x="677" y="135"/>
                    <a:pt x="1237" y="107"/>
                  </a:cubicBezTo>
                  <a:cubicBezTo>
                    <a:pt x="1922" y="74"/>
                    <a:pt x="2473" y="24"/>
                    <a:pt x="2473" y="7"/>
                  </a:cubicBezTo>
                  <a:cubicBezTo>
                    <a:pt x="2473" y="3"/>
                    <a:pt x="2434" y="1"/>
                    <a:pt x="236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1" name="Google Shape;4212;p60">
              <a:extLst>
                <a:ext uri="{FF2B5EF4-FFF2-40B4-BE49-F238E27FC236}">
                  <a16:creationId xmlns:a16="http://schemas.microsoft.com/office/drawing/2014/main" id="{EDC9FC44-3F07-4736-A7E4-7B9851E75C39}"/>
                </a:ext>
              </a:extLst>
            </p:cNvPr>
            <p:cNvSpPr/>
            <p:nvPr/>
          </p:nvSpPr>
          <p:spPr>
            <a:xfrm>
              <a:off x="2018698" y="3766514"/>
              <a:ext cx="79292" cy="5256"/>
            </a:xfrm>
            <a:custGeom>
              <a:avLst/>
              <a:gdLst/>
              <a:ahLst/>
              <a:cxnLst/>
              <a:rect l="l" t="t" r="r" b="b"/>
              <a:pathLst>
                <a:path w="2474" h="164" extrusionOk="0">
                  <a:moveTo>
                    <a:pt x="2376" y="0"/>
                  </a:moveTo>
                  <a:cubicBezTo>
                    <a:pt x="2189" y="0"/>
                    <a:pt x="1751" y="19"/>
                    <a:pt x="1237" y="57"/>
                  </a:cubicBezTo>
                  <a:cubicBezTo>
                    <a:pt x="819" y="57"/>
                    <a:pt x="418" y="90"/>
                    <a:pt x="0" y="157"/>
                  </a:cubicBezTo>
                  <a:cubicBezTo>
                    <a:pt x="0" y="161"/>
                    <a:pt x="35" y="163"/>
                    <a:pt x="97" y="163"/>
                  </a:cubicBezTo>
                  <a:cubicBezTo>
                    <a:pt x="284" y="163"/>
                    <a:pt x="723" y="144"/>
                    <a:pt x="1237" y="107"/>
                  </a:cubicBezTo>
                  <a:cubicBezTo>
                    <a:pt x="1922" y="73"/>
                    <a:pt x="2473" y="23"/>
                    <a:pt x="2473" y="6"/>
                  </a:cubicBezTo>
                  <a:cubicBezTo>
                    <a:pt x="2473" y="2"/>
                    <a:pt x="2439" y="0"/>
                    <a:pt x="237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2" name="Google Shape;4213;p60">
              <a:extLst>
                <a:ext uri="{FF2B5EF4-FFF2-40B4-BE49-F238E27FC236}">
                  <a16:creationId xmlns:a16="http://schemas.microsoft.com/office/drawing/2014/main" id="{144D728B-8F1A-4C1F-89A6-83619EE28A5B}"/>
                </a:ext>
              </a:extLst>
            </p:cNvPr>
            <p:cNvSpPr/>
            <p:nvPr/>
          </p:nvSpPr>
          <p:spPr>
            <a:xfrm>
              <a:off x="2032608" y="3786321"/>
              <a:ext cx="45543" cy="2917"/>
            </a:xfrm>
            <a:custGeom>
              <a:avLst/>
              <a:gdLst/>
              <a:ahLst/>
              <a:cxnLst/>
              <a:rect l="l" t="t" r="r" b="b"/>
              <a:pathLst>
                <a:path w="1421" h="91" extrusionOk="0">
                  <a:moveTo>
                    <a:pt x="1097" y="1"/>
                  </a:moveTo>
                  <a:cubicBezTo>
                    <a:pt x="726" y="1"/>
                    <a:pt x="363" y="25"/>
                    <a:pt x="1" y="90"/>
                  </a:cubicBezTo>
                  <a:cubicBezTo>
                    <a:pt x="469" y="90"/>
                    <a:pt x="953" y="73"/>
                    <a:pt x="1421" y="7"/>
                  </a:cubicBezTo>
                  <a:cubicBezTo>
                    <a:pt x="1312" y="3"/>
                    <a:pt x="1204" y="1"/>
                    <a:pt x="109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3" name="Google Shape;4214;p60">
              <a:extLst>
                <a:ext uri="{FF2B5EF4-FFF2-40B4-BE49-F238E27FC236}">
                  <a16:creationId xmlns:a16="http://schemas.microsoft.com/office/drawing/2014/main" id="{7D3509AC-59F4-4925-AD99-693558DA700F}"/>
                </a:ext>
              </a:extLst>
            </p:cNvPr>
            <p:cNvSpPr/>
            <p:nvPr/>
          </p:nvSpPr>
          <p:spPr>
            <a:xfrm>
              <a:off x="1409268" y="3473257"/>
              <a:ext cx="147302" cy="151020"/>
            </a:xfrm>
            <a:custGeom>
              <a:avLst/>
              <a:gdLst/>
              <a:ahLst/>
              <a:cxnLst/>
              <a:rect l="l" t="t" r="r" b="b"/>
              <a:pathLst>
                <a:path w="4596" h="4712" extrusionOk="0">
                  <a:moveTo>
                    <a:pt x="1221" y="0"/>
                  </a:moveTo>
                  <a:lnTo>
                    <a:pt x="1221" y="0"/>
                  </a:lnTo>
                  <a:cubicBezTo>
                    <a:pt x="1404" y="1270"/>
                    <a:pt x="1" y="3676"/>
                    <a:pt x="1" y="3676"/>
                  </a:cubicBezTo>
                  <a:lnTo>
                    <a:pt x="3493" y="4712"/>
                  </a:lnTo>
                  <a:cubicBezTo>
                    <a:pt x="4228" y="3359"/>
                    <a:pt x="4596" y="652"/>
                    <a:pt x="4596" y="652"/>
                  </a:cubicBezTo>
                  <a:lnTo>
                    <a:pt x="1221" y="0"/>
                  </a:lnTo>
                  <a:close/>
                </a:path>
              </a:pathLst>
            </a:custGeom>
            <a:solidFill>
              <a:srgbClr val="EBEBE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4" name="Google Shape;4215;p60">
              <a:extLst>
                <a:ext uri="{FF2B5EF4-FFF2-40B4-BE49-F238E27FC236}">
                  <a16:creationId xmlns:a16="http://schemas.microsoft.com/office/drawing/2014/main" id="{2A6F592E-6ED2-4715-897D-1599EE30CB79}"/>
                </a:ext>
              </a:extLst>
            </p:cNvPr>
            <p:cNvSpPr/>
            <p:nvPr/>
          </p:nvSpPr>
          <p:spPr>
            <a:xfrm>
              <a:off x="1408210" y="3462552"/>
              <a:ext cx="148359" cy="146757"/>
            </a:xfrm>
            <a:custGeom>
              <a:avLst/>
              <a:gdLst/>
              <a:ahLst/>
              <a:cxnLst/>
              <a:rect l="l" t="t" r="r" b="b"/>
              <a:pathLst>
                <a:path w="4629" h="4579" extrusionOk="0">
                  <a:moveTo>
                    <a:pt x="1087" y="0"/>
                  </a:moveTo>
                  <a:cubicBezTo>
                    <a:pt x="1020" y="785"/>
                    <a:pt x="1" y="3509"/>
                    <a:pt x="1" y="3509"/>
                  </a:cubicBezTo>
                  <a:lnTo>
                    <a:pt x="3526" y="4578"/>
                  </a:lnTo>
                  <a:cubicBezTo>
                    <a:pt x="3894" y="3743"/>
                    <a:pt x="4629" y="886"/>
                    <a:pt x="4629" y="886"/>
                  </a:cubicBezTo>
                  <a:lnTo>
                    <a:pt x="1087" y="0"/>
                  </a:lnTo>
                  <a:close/>
                </a:path>
              </a:pathLst>
            </a:custGeom>
            <a:solidFill>
              <a:srgbClr val="8A4C4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5" name="Google Shape;4216;p60">
              <a:extLst>
                <a:ext uri="{FF2B5EF4-FFF2-40B4-BE49-F238E27FC236}">
                  <a16:creationId xmlns:a16="http://schemas.microsoft.com/office/drawing/2014/main" id="{B7758D97-7B24-49C9-A8DD-C289338F1289}"/>
                </a:ext>
              </a:extLst>
            </p:cNvPr>
            <p:cNvSpPr/>
            <p:nvPr/>
          </p:nvSpPr>
          <p:spPr>
            <a:xfrm>
              <a:off x="1450516" y="3505371"/>
              <a:ext cx="75542" cy="24166"/>
            </a:xfrm>
            <a:custGeom>
              <a:avLst/>
              <a:gdLst/>
              <a:ahLst/>
              <a:cxnLst/>
              <a:rect l="l" t="t" r="r" b="b"/>
              <a:pathLst>
                <a:path w="2357" h="754" extrusionOk="0">
                  <a:moveTo>
                    <a:pt x="1" y="1"/>
                  </a:moveTo>
                  <a:cubicBezTo>
                    <a:pt x="1" y="17"/>
                    <a:pt x="518" y="201"/>
                    <a:pt x="1170" y="402"/>
                  </a:cubicBezTo>
                  <a:cubicBezTo>
                    <a:pt x="1792" y="593"/>
                    <a:pt x="2307" y="754"/>
                    <a:pt x="2353" y="754"/>
                  </a:cubicBezTo>
                  <a:cubicBezTo>
                    <a:pt x="2355" y="754"/>
                    <a:pt x="2356" y="753"/>
                    <a:pt x="2356" y="753"/>
                  </a:cubicBezTo>
                  <a:cubicBezTo>
                    <a:pt x="1972" y="585"/>
                    <a:pt x="1588" y="452"/>
                    <a:pt x="1187" y="352"/>
                  </a:cubicBezTo>
                  <a:cubicBezTo>
                    <a:pt x="803" y="218"/>
                    <a:pt x="402" y="101"/>
                    <a:pt x="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6" name="Google Shape;4217;p60">
              <a:extLst>
                <a:ext uri="{FF2B5EF4-FFF2-40B4-BE49-F238E27FC236}">
                  <a16:creationId xmlns:a16="http://schemas.microsoft.com/office/drawing/2014/main" id="{333D8F45-27BF-45F5-8FFC-71540B5FC53C}"/>
                </a:ext>
              </a:extLst>
            </p:cNvPr>
            <p:cNvSpPr/>
            <p:nvPr/>
          </p:nvSpPr>
          <p:spPr>
            <a:xfrm>
              <a:off x="1445709" y="3524601"/>
              <a:ext cx="75542" cy="24230"/>
            </a:xfrm>
            <a:custGeom>
              <a:avLst/>
              <a:gdLst/>
              <a:ahLst/>
              <a:cxnLst/>
              <a:rect l="l" t="t" r="r" b="b"/>
              <a:pathLst>
                <a:path w="2357" h="756" extrusionOk="0">
                  <a:moveTo>
                    <a:pt x="4" y="1"/>
                  </a:moveTo>
                  <a:cubicBezTo>
                    <a:pt x="2" y="1"/>
                    <a:pt x="0" y="1"/>
                    <a:pt x="0" y="2"/>
                  </a:cubicBezTo>
                  <a:cubicBezTo>
                    <a:pt x="0" y="19"/>
                    <a:pt x="518" y="203"/>
                    <a:pt x="1170" y="403"/>
                  </a:cubicBezTo>
                  <a:cubicBezTo>
                    <a:pt x="1788" y="609"/>
                    <a:pt x="2301" y="755"/>
                    <a:pt x="2352" y="755"/>
                  </a:cubicBezTo>
                  <a:cubicBezTo>
                    <a:pt x="2355" y="755"/>
                    <a:pt x="2356" y="755"/>
                    <a:pt x="2356" y="754"/>
                  </a:cubicBezTo>
                  <a:cubicBezTo>
                    <a:pt x="1972" y="604"/>
                    <a:pt x="1587" y="470"/>
                    <a:pt x="1186" y="353"/>
                  </a:cubicBezTo>
                  <a:cubicBezTo>
                    <a:pt x="568" y="147"/>
                    <a:pt x="55" y="1"/>
                    <a:pt x="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7" name="Google Shape;4218;p60">
              <a:extLst>
                <a:ext uri="{FF2B5EF4-FFF2-40B4-BE49-F238E27FC236}">
                  <a16:creationId xmlns:a16="http://schemas.microsoft.com/office/drawing/2014/main" id="{68622873-2C72-4633-A35F-CAD54A287D3A}"/>
                </a:ext>
              </a:extLst>
            </p:cNvPr>
            <p:cNvSpPr/>
            <p:nvPr/>
          </p:nvSpPr>
          <p:spPr>
            <a:xfrm>
              <a:off x="1460163" y="3548767"/>
              <a:ext cx="43396" cy="13397"/>
            </a:xfrm>
            <a:custGeom>
              <a:avLst/>
              <a:gdLst/>
              <a:ahLst/>
              <a:cxnLst/>
              <a:rect l="l" t="t" r="r" b="b"/>
              <a:pathLst>
                <a:path w="1354" h="418" extrusionOk="0">
                  <a:moveTo>
                    <a:pt x="0" y="0"/>
                  </a:moveTo>
                  <a:lnTo>
                    <a:pt x="0" y="0"/>
                  </a:lnTo>
                  <a:cubicBezTo>
                    <a:pt x="435" y="184"/>
                    <a:pt x="886" y="318"/>
                    <a:pt x="1354" y="418"/>
                  </a:cubicBezTo>
                  <a:cubicBezTo>
                    <a:pt x="919" y="234"/>
                    <a:pt x="468" y="100"/>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8" name="Google Shape;4219;p60">
              <a:extLst>
                <a:ext uri="{FF2B5EF4-FFF2-40B4-BE49-F238E27FC236}">
                  <a16:creationId xmlns:a16="http://schemas.microsoft.com/office/drawing/2014/main" id="{CA650A8F-56FA-4D29-B61A-8F3A7C41D52A}"/>
                </a:ext>
              </a:extLst>
            </p:cNvPr>
            <p:cNvSpPr/>
            <p:nvPr/>
          </p:nvSpPr>
          <p:spPr>
            <a:xfrm>
              <a:off x="1559230" y="3585688"/>
              <a:ext cx="129097" cy="134995"/>
            </a:xfrm>
            <a:custGeom>
              <a:avLst/>
              <a:gdLst/>
              <a:ahLst/>
              <a:cxnLst/>
              <a:rect l="l" t="t" r="r" b="b"/>
              <a:pathLst>
                <a:path w="4028" h="4212" extrusionOk="0">
                  <a:moveTo>
                    <a:pt x="3726" y="1"/>
                  </a:moveTo>
                  <a:lnTo>
                    <a:pt x="301" y="185"/>
                  </a:lnTo>
                  <a:cubicBezTo>
                    <a:pt x="786" y="1371"/>
                    <a:pt x="0" y="4044"/>
                    <a:pt x="0" y="4044"/>
                  </a:cubicBezTo>
                  <a:lnTo>
                    <a:pt x="3643" y="4212"/>
                  </a:lnTo>
                  <a:cubicBezTo>
                    <a:pt x="4027" y="2724"/>
                    <a:pt x="3726" y="1"/>
                    <a:pt x="3726" y="1"/>
                  </a:cubicBezTo>
                  <a:close/>
                </a:path>
              </a:pathLst>
            </a:custGeom>
            <a:solidFill>
              <a:srgbClr val="EBEBE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9" name="Google Shape;4220;p60">
              <a:extLst>
                <a:ext uri="{FF2B5EF4-FFF2-40B4-BE49-F238E27FC236}">
                  <a16:creationId xmlns:a16="http://schemas.microsoft.com/office/drawing/2014/main" id="{E6DD4172-C9C3-4D76-90CE-464D7EA14E8E}"/>
                </a:ext>
              </a:extLst>
            </p:cNvPr>
            <p:cNvSpPr/>
            <p:nvPr/>
          </p:nvSpPr>
          <p:spPr>
            <a:xfrm>
              <a:off x="1545288" y="3565368"/>
              <a:ext cx="132302" cy="135507"/>
            </a:xfrm>
            <a:custGeom>
              <a:avLst/>
              <a:gdLst/>
              <a:ahLst/>
              <a:cxnLst/>
              <a:rect l="l" t="t" r="r" b="b"/>
              <a:pathLst>
                <a:path w="4128" h="4228" extrusionOk="0">
                  <a:moveTo>
                    <a:pt x="435" y="0"/>
                  </a:moveTo>
                  <a:cubicBezTo>
                    <a:pt x="435" y="0"/>
                    <a:pt x="185" y="3258"/>
                    <a:pt x="1" y="3876"/>
                  </a:cubicBezTo>
                  <a:lnTo>
                    <a:pt x="3309" y="4227"/>
                  </a:lnTo>
                  <a:lnTo>
                    <a:pt x="3810" y="3759"/>
                  </a:lnTo>
                  <a:cubicBezTo>
                    <a:pt x="3810" y="3759"/>
                    <a:pt x="4128" y="1370"/>
                    <a:pt x="4078" y="585"/>
                  </a:cubicBezTo>
                  <a:lnTo>
                    <a:pt x="435" y="0"/>
                  </a:lnTo>
                  <a:close/>
                </a:path>
              </a:pathLst>
            </a:custGeom>
            <a:solidFill>
              <a:srgbClr val="8A4C4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0" name="Google Shape;4221;p60">
              <a:extLst>
                <a:ext uri="{FF2B5EF4-FFF2-40B4-BE49-F238E27FC236}">
                  <a16:creationId xmlns:a16="http://schemas.microsoft.com/office/drawing/2014/main" id="{DCEA6FCF-5300-40AD-980B-6A466539C166}"/>
                </a:ext>
              </a:extLst>
            </p:cNvPr>
            <p:cNvSpPr/>
            <p:nvPr/>
          </p:nvSpPr>
          <p:spPr>
            <a:xfrm>
              <a:off x="1651341" y="3684787"/>
              <a:ext cx="16089" cy="16089"/>
            </a:xfrm>
            <a:custGeom>
              <a:avLst/>
              <a:gdLst/>
              <a:ahLst/>
              <a:cxnLst/>
              <a:rect l="l" t="t" r="r" b="b"/>
              <a:pathLst>
                <a:path w="502" h="502" extrusionOk="0">
                  <a:moveTo>
                    <a:pt x="67" y="0"/>
                  </a:moveTo>
                  <a:lnTo>
                    <a:pt x="0" y="501"/>
                  </a:lnTo>
                  <a:lnTo>
                    <a:pt x="0" y="501"/>
                  </a:lnTo>
                  <a:lnTo>
                    <a:pt x="501" y="33"/>
                  </a:lnTo>
                  <a:lnTo>
                    <a:pt x="67" y="0"/>
                  </a:ln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1" name="Google Shape;4222;p60">
              <a:extLst>
                <a:ext uri="{FF2B5EF4-FFF2-40B4-BE49-F238E27FC236}">
                  <a16:creationId xmlns:a16="http://schemas.microsoft.com/office/drawing/2014/main" id="{E21CA4CC-7259-4E62-B2BA-737F189399EE}"/>
                </a:ext>
              </a:extLst>
            </p:cNvPr>
            <p:cNvSpPr/>
            <p:nvPr/>
          </p:nvSpPr>
          <p:spPr>
            <a:xfrm>
              <a:off x="1573684" y="3609950"/>
              <a:ext cx="81439" cy="11121"/>
            </a:xfrm>
            <a:custGeom>
              <a:avLst/>
              <a:gdLst/>
              <a:ahLst/>
              <a:cxnLst/>
              <a:rect l="l" t="t" r="r" b="b"/>
              <a:pathLst>
                <a:path w="2541" h="347" extrusionOk="0">
                  <a:moveTo>
                    <a:pt x="193" y="0"/>
                  </a:moveTo>
                  <a:cubicBezTo>
                    <a:pt x="130" y="0"/>
                    <a:pt x="67" y="4"/>
                    <a:pt x="0" y="13"/>
                  </a:cubicBezTo>
                  <a:cubicBezTo>
                    <a:pt x="134" y="29"/>
                    <a:pt x="251" y="46"/>
                    <a:pt x="368" y="63"/>
                  </a:cubicBezTo>
                  <a:lnTo>
                    <a:pt x="1270" y="163"/>
                  </a:lnTo>
                  <a:lnTo>
                    <a:pt x="2156" y="297"/>
                  </a:lnTo>
                  <a:cubicBezTo>
                    <a:pt x="2290" y="313"/>
                    <a:pt x="2407" y="330"/>
                    <a:pt x="2540" y="347"/>
                  </a:cubicBezTo>
                  <a:cubicBezTo>
                    <a:pt x="2407" y="297"/>
                    <a:pt x="2290" y="263"/>
                    <a:pt x="2173" y="246"/>
                  </a:cubicBezTo>
                  <a:cubicBezTo>
                    <a:pt x="1939" y="213"/>
                    <a:pt x="1621" y="163"/>
                    <a:pt x="1270" y="113"/>
                  </a:cubicBezTo>
                  <a:cubicBezTo>
                    <a:pt x="936" y="63"/>
                    <a:pt x="602" y="29"/>
                    <a:pt x="385" y="13"/>
                  </a:cubicBezTo>
                  <a:cubicBezTo>
                    <a:pt x="318" y="4"/>
                    <a:pt x="255" y="0"/>
                    <a:pt x="19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2" name="Google Shape;4223;p60">
              <a:extLst>
                <a:ext uri="{FF2B5EF4-FFF2-40B4-BE49-F238E27FC236}">
                  <a16:creationId xmlns:a16="http://schemas.microsoft.com/office/drawing/2014/main" id="{D3CDA16D-ACB5-4A06-8D45-F870691B9A38}"/>
                </a:ext>
              </a:extLst>
            </p:cNvPr>
            <p:cNvSpPr/>
            <p:nvPr/>
          </p:nvSpPr>
          <p:spPr>
            <a:xfrm>
              <a:off x="1572627" y="3632834"/>
              <a:ext cx="77657" cy="9903"/>
            </a:xfrm>
            <a:custGeom>
              <a:avLst/>
              <a:gdLst/>
              <a:ahLst/>
              <a:cxnLst/>
              <a:rect l="l" t="t" r="r" b="b"/>
              <a:pathLst>
                <a:path w="2423" h="309" extrusionOk="0">
                  <a:moveTo>
                    <a:pt x="0" y="0"/>
                  </a:moveTo>
                  <a:cubicBezTo>
                    <a:pt x="117" y="34"/>
                    <a:pt x="234" y="67"/>
                    <a:pt x="351" y="84"/>
                  </a:cubicBezTo>
                  <a:cubicBezTo>
                    <a:pt x="568" y="117"/>
                    <a:pt x="869" y="167"/>
                    <a:pt x="1203" y="201"/>
                  </a:cubicBezTo>
                  <a:cubicBezTo>
                    <a:pt x="1537" y="251"/>
                    <a:pt x="1838" y="284"/>
                    <a:pt x="2055" y="301"/>
                  </a:cubicBezTo>
                  <a:cubicBezTo>
                    <a:pt x="2144" y="301"/>
                    <a:pt x="2226" y="308"/>
                    <a:pt x="2305" y="308"/>
                  </a:cubicBezTo>
                  <a:cubicBezTo>
                    <a:pt x="2345" y="308"/>
                    <a:pt x="2384" y="307"/>
                    <a:pt x="2423" y="301"/>
                  </a:cubicBezTo>
                  <a:cubicBezTo>
                    <a:pt x="2306" y="284"/>
                    <a:pt x="2189" y="268"/>
                    <a:pt x="2072" y="251"/>
                  </a:cubicBezTo>
                  <a:lnTo>
                    <a:pt x="1203" y="151"/>
                  </a:lnTo>
                  <a:lnTo>
                    <a:pt x="351" y="34"/>
                  </a:lnTo>
                  <a:cubicBezTo>
                    <a:pt x="234" y="17"/>
                    <a:pt x="117" y="0"/>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3" name="Google Shape;4224;p60">
              <a:extLst>
                <a:ext uri="{FF2B5EF4-FFF2-40B4-BE49-F238E27FC236}">
                  <a16:creationId xmlns:a16="http://schemas.microsoft.com/office/drawing/2014/main" id="{0D61AD3B-B8BB-468F-8E88-33DF105ACB74}"/>
                </a:ext>
              </a:extLst>
            </p:cNvPr>
            <p:cNvSpPr/>
            <p:nvPr/>
          </p:nvSpPr>
          <p:spPr>
            <a:xfrm>
              <a:off x="1572627" y="3653185"/>
              <a:ext cx="71247" cy="9647"/>
            </a:xfrm>
            <a:custGeom>
              <a:avLst/>
              <a:gdLst/>
              <a:ahLst/>
              <a:cxnLst/>
              <a:rect l="l" t="t" r="r" b="b"/>
              <a:pathLst>
                <a:path w="2223" h="301" extrusionOk="0">
                  <a:moveTo>
                    <a:pt x="0" y="0"/>
                  </a:moveTo>
                  <a:cubicBezTo>
                    <a:pt x="368" y="84"/>
                    <a:pt x="735" y="134"/>
                    <a:pt x="1103" y="184"/>
                  </a:cubicBezTo>
                  <a:cubicBezTo>
                    <a:pt x="1470" y="234"/>
                    <a:pt x="1838" y="284"/>
                    <a:pt x="2222" y="301"/>
                  </a:cubicBezTo>
                  <a:cubicBezTo>
                    <a:pt x="1855" y="217"/>
                    <a:pt x="1487" y="151"/>
                    <a:pt x="1103" y="117"/>
                  </a:cubicBezTo>
                  <a:cubicBezTo>
                    <a:pt x="735" y="50"/>
                    <a:pt x="368" y="17"/>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4" name="Google Shape;4225;p60">
              <a:extLst>
                <a:ext uri="{FF2B5EF4-FFF2-40B4-BE49-F238E27FC236}">
                  <a16:creationId xmlns:a16="http://schemas.microsoft.com/office/drawing/2014/main" id="{ACB35AF7-C76A-478E-8A36-33996D4E3510}"/>
                </a:ext>
              </a:extLst>
            </p:cNvPr>
            <p:cNvSpPr/>
            <p:nvPr/>
          </p:nvSpPr>
          <p:spPr>
            <a:xfrm>
              <a:off x="2420317" y="3696549"/>
              <a:ext cx="128553" cy="134995"/>
            </a:xfrm>
            <a:custGeom>
              <a:avLst/>
              <a:gdLst/>
              <a:ahLst/>
              <a:cxnLst/>
              <a:rect l="l" t="t" r="r" b="b"/>
              <a:pathLst>
                <a:path w="4011" h="4212" extrusionOk="0">
                  <a:moveTo>
                    <a:pt x="3710" y="1"/>
                  </a:moveTo>
                  <a:lnTo>
                    <a:pt x="302" y="168"/>
                  </a:lnTo>
                  <a:cubicBezTo>
                    <a:pt x="769" y="1371"/>
                    <a:pt x="1" y="4044"/>
                    <a:pt x="1" y="4044"/>
                  </a:cubicBezTo>
                  <a:lnTo>
                    <a:pt x="3627" y="4211"/>
                  </a:lnTo>
                  <a:cubicBezTo>
                    <a:pt x="4011" y="2724"/>
                    <a:pt x="3710" y="1"/>
                    <a:pt x="3710" y="1"/>
                  </a:cubicBezTo>
                  <a:close/>
                </a:path>
              </a:pathLst>
            </a:custGeom>
            <a:solidFill>
              <a:srgbClr val="EBEBE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5" name="Google Shape;4226;p60">
              <a:extLst>
                <a:ext uri="{FF2B5EF4-FFF2-40B4-BE49-F238E27FC236}">
                  <a16:creationId xmlns:a16="http://schemas.microsoft.com/office/drawing/2014/main" id="{1EF9F9D3-83AB-4879-8764-4072D9339F1C}"/>
                </a:ext>
              </a:extLst>
            </p:cNvPr>
            <p:cNvSpPr/>
            <p:nvPr/>
          </p:nvSpPr>
          <p:spPr>
            <a:xfrm>
              <a:off x="2405862" y="3676197"/>
              <a:ext cx="132302" cy="135507"/>
            </a:xfrm>
            <a:custGeom>
              <a:avLst/>
              <a:gdLst/>
              <a:ahLst/>
              <a:cxnLst/>
              <a:rect l="l" t="t" r="r" b="b"/>
              <a:pathLst>
                <a:path w="4128" h="4228" extrusionOk="0">
                  <a:moveTo>
                    <a:pt x="452" y="1"/>
                  </a:moveTo>
                  <a:cubicBezTo>
                    <a:pt x="452" y="1"/>
                    <a:pt x="201" y="3259"/>
                    <a:pt x="1" y="3877"/>
                  </a:cubicBezTo>
                  <a:lnTo>
                    <a:pt x="3309" y="4228"/>
                  </a:lnTo>
                  <a:lnTo>
                    <a:pt x="3810" y="3760"/>
                  </a:lnTo>
                  <a:cubicBezTo>
                    <a:pt x="3810" y="3760"/>
                    <a:pt x="4128" y="1371"/>
                    <a:pt x="4078" y="585"/>
                  </a:cubicBezTo>
                  <a:lnTo>
                    <a:pt x="452" y="1"/>
                  </a:lnTo>
                  <a:close/>
                </a:path>
              </a:pathLst>
            </a:custGeom>
            <a:solidFill>
              <a:srgbClr val="8A4C4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6" name="Google Shape;4227;p60">
              <a:extLst>
                <a:ext uri="{FF2B5EF4-FFF2-40B4-BE49-F238E27FC236}">
                  <a16:creationId xmlns:a16="http://schemas.microsoft.com/office/drawing/2014/main" id="{A72102CF-F87A-4126-A9BD-C5B5971F5061}"/>
                </a:ext>
              </a:extLst>
            </p:cNvPr>
            <p:cNvSpPr/>
            <p:nvPr/>
          </p:nvSpPr>
          <p:spPr>
            <a:xfrm>
              <a:off x="2511884" y="3795616"/>
              <a:ext cx="16121" cy="16089"/>
            </a:xfrm>
            <a:custGeom>
              <a:avLst/>
              <a:gdLst/>
              <a:ahLst/>
              <a:cxnLst/>
              <a:rect l="l" t="t" r="r" b="b"/>
              <a:pathLst>
                <a:path w="503" h="502" extrusionOk="0">
                  <a:moveTo>
                    <a:pt x="84" y="1"/>
                  </a:moveTo>
                  <a:lnTo>
                    <a:pt x="1" y="502"/>
                  </a:lnTo>
                  <a:lnTo>
                    <a:pt x="502" y="34"/>
                  </a:lnTo>
                  <a:lnTo>
                    <a:pt x="84" y="1"/>
                  </a:ln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7" name="Google Shape;4228;p60">
              <a:extLst>
                <a:ext uri="{FF2B5EF4-FFF2-40B4-BE49-F238E27FC236}">
                  <a16:creationId xmlns:a16="http://schemas.microsoft.com/office/drawing/2014/main" id="{1DAE26A8-AAD7-4B7A-9129-9C0BC756BF7E}"/>
                </a:ext>
              </a:extLst>
            </p:cNvPr>
            <p:cNvSpPr/>
            <p:nvPr/>
          </p:nvSpPr>
          <p:spPr>
            <a:xfrm>
              <a:off x="2434772" y="3720651"/>
              <a:ext cx="80894" cy="10737"/>
            </a:xfrm>
            <a:custGeom>
              <a:avLst/>
              <a:gdLst/>
              <a:ahLst/>
              <a:cxnLst/>
              <a:rect l="l" t="t" r="r" b="b"/>
              <a:pathLst>
                <a:path w="2524" h="335" extrusionOk="0">
                  <a:moveTo>
                    <a:pt x="1" y="1"/>
                  </a:moveTo>
                  <a:cubicBezTo>
                    <a:pt x="118" y="34"/>
                    <a:pt x="235" y="51"/>
                    <a:pt x="368" y="67"/>
                  </a:cubicBezTo>
                  <a:lnTo>
                    <a:pt x="1254" y="168"/>
                  </a:lnTo>
                  <a:lnTo>
                    <a:pt x="2156" y="301"/>
                  </a:lnTo>
                  <a:cubicBezTo>
                    <a:pt x="2273" y="318"/>
                    <a:pt x="2390" y="335"/>
                    <a:pt x="2524" y="335"/>
                  </a:cubicBezTo>
                  <a:cubicBezTo>
                    <a:pt x="2407" y="301"/>
                    <a:pt x="2273" y="268"/>
                    <a:pt x="2156" y="251"/>
                  </a:cubicBezTo>
                  <a:cubicBezTo>
                    <a:pt x="1922" y="218"/>
                    <a:pt x="1622" y="151"/>
                    <a:pt x="1271" y="117"/>
                  </a:cubicBezTo>
                  <a:cubicBezTo>
                    <a:pt x="920" y="67"/>
                    <a:pt x="602" y="34"/>
                    <a:pt x="368" y="17"/>
                  </a:cubicBezTo>
                  <a:cubicBezTo>
                    <a:pt x="252" y="1"/>
                    <a:pt x="118" y="1"/>
                    <a:pt x="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8" name="Google Shape;4229;p60">
              <a:extLst>
                <a:ext uri="{FF2B5EF4-FFF2-40B4-BE49-F238E27FC236}">
                  <a16:creationId xmlns:a16="http://schemas.microsoft.com/office/drawing/2014/main" id="{4FD9B584-B14F-4DAD-B9F9-32A839E9D58B}"/>
                </a:ext>
              </a:extLst>
            </p:cNvPr>
            <p:cNvSpPr/>
            <p:nvPr/>
          </p:nvSpPr>
          <p:spPr>
            <a:xfrm>
              <a:off x="2433169" y="3743663"/>
              <a:ext cx="77689" cy="9903"/>
            </a:xfrm>
            <a:custGeom>
              <a:avLst/>
              <a:gdLst/>
              <a:ahLst/>
              <a:cxnLst/>
              <a:rect l="l" t="t" r="r" b="b"/>
              <a:pathLst>
                <a:path w="2424" h="309" extrusionOk="0">
                  <a:moveTo>
                    <a:pt x="1" y="1"/>
                  </a:moveTo>
                  <a:cubicBezTo>
                    <a:pt x="118" y="34"/>
                    <a:pt x="235" y="68"/>
                    <a:pt x="352" y="68"/>
                  </a:cubicBezTo>
                  <a:cubicBezTo>
                    <a:pt x="569" y="118"/>
                    <a:pt x="870" y="168"/>
                    <a:pt x="1204" y="201"/>
                  </a:cubicBezTo>
                  <a:cubicBezTo>
                    <a:pt x="1538" y="252"/>
                    <a:pt x="1855" y="268"/>
                    <a:pt x="2073" y="285"/>
                  </a:cubicBezTo>
                  <a:cubicBezTo>
                    <a:pt x="2155" y="297"/>
                    <a:pt x="2238" y="309"/>
                    <a:pt x="2321" y="309"/>
                  </a:cubicBezTo>
                  <a:cubicBezTo>
                    <a:pt x="2355" y="309"/>
                    <a:pt x="2389" y="307"/>
                    <a:pt x="2423" y="302"/>
                  </a:cubicBezTo>
                  <a:cubicBezTo>
                    <a:pt x="2307" y="268"/>
                    <a:pt x="2190" y="252"/>
                    <a:pt x="2073" y="252"/>
                  </a:cubicBezTo>
                  <a:lnTo>
                    <a:pt x="1220" y="135"/>
                  </a:lnTo>
                  <a:lnTo>
                    <a:pt x="368" y="34"/>
                  </a:lnTo>
                  <a:cubicBezTo>
                    <a:pt x="235" y="18"/>
                    <a:pt x="118" y="1"/>
                    <a:pt x="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9" name="Google Shape;4230;p60">
              <a:extLst>
                <a:ext uri="{FF2B5EF4-FFF2-40B4-BE49-F238E27FC236}">
                  <a16:creationId xmlns:a16="http://schemas.microsoft.com/office/drawing/2014/main" id="{8345F66E-AF35-4B8A-A863-D4DB519B00EE}"/>
                </a:ext>
              </a:extLst>
            </p:cNvPr>
            <p:cNvSpPr/>
            <p:nvPr/>
          </p:nvSpPr>
          <p:spPr>
            <a:xfrm>
              <a:off x="2433169" y="3764014"/>
              <a:ext cx="71247" cy="9134"/>
            </a:xfrm>
            <a:custGeom>
              <a:avLst/>
              <a:gdLst/>
              <a:ahLst/>
              <a:cxnLst/>
              <a:rect l="l" t="t" r="r" b="b"/>
              <a:pathLst>
                <a:path w="2223" h="285" extrusionOk="0">
                  <a:moveTo>
                    <a:pt x="1" y="1"/>
                  </a:moveTo>
                  <a:lnTo>
                    <a:pt x="1" y="1"/>
                  </a:lnTo>
                  <a:cubicBezTo>
                    <a:pt x="736" y="135"/>
                    <a:pt x="1471" y="235"/>
                    <a:pt x="2223" y="285"/>
                  </a:cubicBezTo>
                  <a:cubicBezTo>
                    <a:pt x="1488" y="151"/>
                    <a:pt x="753" y="51"/>
                    <a:pt x="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0" name="Google Shape;4231;p60">
              <a:extLst>
                <a:ext uri="{FF2B5EF4-FFF2-40B4-BE49-F238E27FC236}">
                  <a16:creationId xmlns:a16="http://schemas.microsoft.com/office/drawing/2014/main" id="{3E90D85D-1150-433E-AAAA-AEB19679F3D2}"/>
                </a:ext>
              </a:extLst>
            </p:cNvPr>
            <p:cNvSpPr/>
            <p:nvPr/>
          </p:nvSpPr>
          <p:spPr>
            <a:xfrm>
              <a:off x="2280547" y="3251535"/>
              <a:ext cx="129097" cy="135539"/>
            </a:xfrm>
            <a:custGeom>
              <a:avLst/>
              <a:gdLst/>
              <a:ahLst/>
              <a:cxnLst/>
              <a:rect l="l" t="t" r="r" b="b"/>
              <a:pathLst>
                <a:path w="4028" h="4229" extrusionOk="0">
                  <a:moveTo>
                    <a:pt x="3727" y="1"/>
                  </a:moveTo>
                  <a:lnTo>
                    <a:pt x="302" y="185"/>
                  </a:lnTo>
                  <a:cubicBezTo>
                    <a:pt x="786" y="1371"/>
                    <a:pt x="1" y="4061"/>
                    <a:pt x="1" y="4061"/>
                  </a:cubicBezTo>
                  <a:lnTo>
                    <a:pt x="3643" y="4228"/>
                  </a:lnTo>
                  <a:cubicBezTo>
                    <a:pt x="4028" y="2724"/>
                    <a:pt x="3727" y="1"/>
                    <a:pt x="3727" y="1"/>
                  </a:cubicBezTo>
                  <a:close/>
                </a:path>
              </a:pathLst>
            </a:custGeom>
            <a:solidFill>
              <a:srgbClr val="EBEBE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1" name="Google Shape;4232;p60">
              <a:extLst>
                <a:ext uri="{FF2B5EF4-FFF2-40B4-BE49-F238E27FC236}">
                  <a16:creationId xmlns:a16="http://schemas.microsoft.com/office/drawing/2014/main" id="{D757B02B-B36F-42A7-8602-D469553AFB20}"/>
                </a:ext>
              </a:extLst>
            </p:cNvPr>
            <p:cNvSpPr/>
            <p:nvPr/>
          </p:nvSpPr>
          <p:spPr>
            <a:xfrm>
              <a:off x="2266092" y="3231183"/>
              <a:ext cx="132847" cy="136052"/>
            </a:xfrm>
            <a:custGeom>
              <a:avLst/>
              <a:gdLst/>
              <a:ahLst/>
              <a:cxnLst/>
              <a:rect l="l" t="t" r="r" b="b"/>
              <a:pathLst>
                <a:path w="4145" h="4245" extrusionOk="0">
                  <a:moveTo>
                    <a:pt x="452" y="1"/>
                  </a:moveTo>
                  <a:cubicBezTo>
                    <a:pt x="452" y="1"/>
                    <a:pt x="201" y="3259"/>
                    <a:pt x="1" y="3894"/>
                  </a:cubicBezTo>
                  <a:lnTo>
                    <a:pt x="3326" y="4245"/>
                  </a:lnTo>
                  <a:lnTo>
                    <a:pt x="3827" y="3760"/>
                  </a:lnTo>
                  <a:cubicBezTo>
                    <a:pt x="3827" y="3760"/>
                    <a:pt x="4144" y="1371"/>
                    <a:pt x="4094" y="602"/>
                  </a:cubicBezTo>
                  <a:lnTo>
                    <a:pt x="452" y="1"/>
                  </a:lnTo>
                  <a:close/>
                </a:path>
              </a:pathLst>
            </a:custGeom>
            <a:solidFill>
              <a:srgbClr val="8A4C4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2" name="Google Shape;4233;p60">
              <a:extLst>
                <a:ext uri="{FF2B5EF4-FFF2-40B4-BE49-F238E27FC236}">
                  <a16:creationId xmlns:a16="http://schemas.microsoft.com/office/drawing/2014/main" id="{FADC04E5-619E-4C6D-8B6A-9F814487A9D7}"/>
                </a:ext>
              </a:extLst>
            </p:cNvPr>
            <p:cNvSpPr/>
            <p:nvPr/>
          </p:nvSpPr>
          <p:spPr>
            <a:xfrm>
              <a:off x="2372659" y="3351146"/>
              <a:ext cx="16089" cy="16089"/>
            </a:xfrm>
            <a:custGeom>
              <a:avLst/>
              <a:gdLst/>
              <a:ahLst/>
              <a:cxnLst/>
              <a:rect l="l" t="t" r="r" b="b"/>
              <a:pathLst>
                <a:path w="502" h="502" extrusionOk="0">
                  <a:moveTo>
                    <a:pt x="68" y="1"/>
                  </a:moveTo>
                  <a:lnTo>
                    <a:pt x="1" y="502"/>
                  </a:lnTo>
                  <a:lnTo>
                    <a:pt x="502" y="17"/>
                  </a:lnTo>
                  <a:lnTo>
                    <a:pt x="68" y="1"/>
                  </a:ln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3" name="Google Shape;4234;p60">
              <a:extLst>
                <a:ext uri="{FF2B5EF4-FFF2-40B4-BE49-F238E27FC236}">
                  <a16:creationId xmlns:a16="http://schemas.microsoft.com/office/drawing/2014/main" id="{62B1D4A4-CE4D-4FDD-97E4-365F82A67C42}"/>
                </a:ext>
              </a:extLst>
            </p:cNvPr>
            <p:cNvSpPr/>
            <p:nvPr/>
          </p:nvSpPr>
          <p:spPr>
            <a:xfrm>
              <a:off x="2295001" y="3276181"/>
              <a:ext cx="80894" cy="10737"/>
            </a:xfrm>
            <a:custGeom>
              <a:avLst/>
              <a:gdLst/>
              <a:ahLst/>
              <a:cxnLst/>
              <a:rect l="l" t="t" r="r" b="b"/>
              <a:pathLst>
                <a:path w="2524" h="335" extrusionOk="0">
                  <a:moveTo>
                    <a:pt x="1" y="0"/>
                  </a:moveTo>
                  <a:cubicBezTo>
                    <a:pt x="118" y="34"/>
                    <a:pt x="252" y="51"/>
                    <a:pt x="369" y="51"/>
                  </a:cubicBezTo>
                  <a:lnTo>
                    <a:pt x="1271" y="168"/>
                  </a:lnTo>
                  <a:lnTo>
                    <a:pt x="2156" y="284"/>
                  </a:lnTo>
                  <a:cubicBezTo>
                    <a:pt x="2290" y="318"/>
                    <a:pt x="2407" y="335"/>
                    <a:pt x="2524" y="335"/>
                  </a:cubicBezTo>
                  <a:cubicBezTo>
                    <a:pt x="2407" y="301"/>
                    <a:pt x="2290" y="268"/>
                    <a:pt x="2173" y="251"/>
                  </a:cubicBezTo>
                  <a:cubicBezTo>
                    <a:pt x="1939" y="201"/>
                    <a:pt x="1622" y="151"/>
                    <a:pt x="1271" y="101"/>
                  </a:cubicBezTo>
                  <a:cubicBezTo>
                    <a:pt x="920" y="67"/>
                    <a:pt x="602" y="34"/>
                    <a:pt x="385" y="17"/>
                  </a:cubicBezTo>
                  <a:cubicBezTo>
                    <a:pt x="252" y="0"/>
                    <a:pt x="135" y="0"/>
                    <a:pt x="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4" name="Google Shape;4235;p60">
              <a:extLst>
                <a:ext uri="{FF2B5EF4-FFF2-40B4-BE49-F238E27FC236}">
                  <a16:creationId xmlns:a16="http://schemas.microsoft.com/office/drawing/2014/main" id="{5D75D1BF-BDB6-4187-9320-20501ED3D8C8}"/>
                </a:ext>
              </a:extLst>
            </p:cNvPr>
            <p:cNvSpPr/>
            <p:nvPr/>
          </p:nvSpPr>
          <p:spPr>
            <a:xfrm>
              <a:off x="2293944" y="3298680"/>
              <a:ext cx="77689" cy="10192"/>
            </a:xfrm>
            <a:custGeom>
              <a:avLst/>
              <a:gdLst/>
              <a:ahLst/>
              <a:cxnLst/>
              <a:rect l="l" t="t" r="r" b="b"/>
              <a:pathLst>
                <a:path w="2424" h="318" extrusionOk="0">
                  <a:moveTo>
                    <a:pt x="1" y="0"/>
                  </a:moveTo>
                  <a:lnTo>
                    <a:pt x="1" y="0"/>
                  </a:lnTo>
                  <a:cubicBezTo>
                    <a:pt x="117" y="50"/>
                    <a:pt x="234" y="67"/>
                    <a:pt x="351" y="84"/>
                  </a:cubicBezTo>
                  <a:cubicBezTo>
                    <a:pt x="569" y="134"/>
                    <a:pt x="869" y="167"/>
                    <a:pt x="1204" y="217"/>
                  </a:cubicBezTo>
                  <a:cubicBezTo>
                    <a:pt x="1538" y="251"/>
                    <a:pt x="1838" y="284"/>
                    <a:pt x="2056" y="301"/>
                  </a:cubicBezTo>
                  <a:cubicBezTo>
                    <a:pt x="2173" y="318"/>
                    <a:pt x="2306" y="318"/>
                    <a:pt x="2423" y="318"/>
                  </a:cubicBezTo>
                  <a:cubicBezTo>
                    <a:pt x="2306" y="284"/>
                    <a:pt x="2189" y="268"/>
                    <a:pt x="2072" y="268"/>
                  </a:cubicBezTo>
                  <a:lnTo>
                    <a:pt x="1204" y="151"/>
                  </a:lnTo>
                  <a:lnTo>
                    <a:pt x="351" y="50"/>
                  </a:lnTo>
                  <a:cubicBezTo>
                    <a:pt x="234" y="17"/>
                    <a:pt x="117" y="17"/>
                    <a:pt x="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5" name="Google Shape;4236;p60">
              <a:extLst>
                <a:ext uri="{FF2B5EF4-FFF2-40B4-BE49-F238E27FC236}">
                  <a16:creationId xmlns:a16="http://schemas.microsoft.com/office/drawing/2014/main" id="{A280F868-13D5-4F24-9E78-9E164A37F85B}"/>
                </a:ext>
              </a:extLst>
            </p:cNvPr>
            <p:cNvSpPr/>
            <p:nvPr/>
          </p:nvSpPr>
          <p:spPr>
            <a:xfrm>
              <a:off x="2293944" y="3319032"/>
              <a:ext cx="70734" cy="9647"/>
            </a:xfrm>
            <a:custGeom>
              <a:avLst/>
              <a:gdLst/>
              <a:ahLst/>
              <a:cxnLst/>
              <a:rect l="l" t="t" r="r" b="b"/>
              <a:pathLst>
                <a:path w="2207" h="301" extrusionOk="0">
                  <a:moveTo>
                    <a:pt x="1" y="0"/>
                  </a:moveTo>
                  <a:lnTo>
                    <a:pt x="1" y="0"/>
                  </a:lnTo>
                  <a:cubicBezTo>
                    <a:pt x="719" y="150"/>
                    <a:pt x="1471" y="251"/>
                    <a:pt x="2206" y="301"/>
                  </a:cubicBezTo>
                  <a:cubicBezTo>
                    <a:pt x="1471" y="167"/>
                    <a:pt x="736" y="67"/>
                    <a:pt x="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6" name="Google Shape;4237;p60">
              <a:extLst>
                <a:ext uri="{FF2B5EF4-FFF2-40B4-BE49-F238E27FC236}">
                  <a16:creationId xmlns:a16="http://schemas.microsoft.com/office/drawing/2014/main" id="{9702A894-4B41-43C5-BDB5-6B3E184D509E}"/>
                </a:ext>
              </a:extLst>
            </p:cNvPr>
            <p:cNvSpPr/>
            <p:nvPr/>
          </p:nvSpPr>
          <p:spPr>
            <a:xfrm>
              <a:off x="1831815" y="3289578"/>
              <a:ext cx="129065" cy="135507"/>
            </a:xfrm>
            <a:custGeom>
              <a:avLst/>
              <a:gdLst/>
              <a:ahLst/>
              <a:cxnLst/>
              <a:rect l="l" t="t" r="r" b="b"/>
              <a:pathLst>
                <a:path w="4027" h="4228" extrusionOk="0">
                  <a:moveTo>
                    <a:pt x="3726" y="0"/>
                  </a:moveTo>
                  <a:lnTo>
                    <a:pt x="301" y="184"/>
                  </a:lnTo>
                  <a:cubicBezTo>
                    <a:pt x="785" y="1370"/>
                    <a:pt x="0" y="4060"/>
                    <a:pt x="0" y="4060"/>
                  </a:cubicBezTo>
                  <a:lnTo>
                    <a:pt x="3642" y="4227"/>
                  </a:lnTo>
                  <a:cubicBezTo>
                    <a:pt x="4027" y="2724"/>
                    <a:pt x="3726" y="0"/>
                    <a:pt x="3726" y="0"/>
                  </a:cubicBezTo>
                  <a:close/>
                </a:path>
              </a:pathLst>
            </a:custGeom>
            <a:solidFill>
              <a:srgbClr val="EBEBE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7" name="Google Shape;4238;p60">
              <a:extLst>
                <a:ext uri="{FF2B5EF4-FFF2-40B4-BE49-F238E27FC236}">
                  <a16:creationId xmlns:a16="http://schemas.microsoft.com/office/drawing/2014/main" id="{DA3C5E0B-262A-4912-96AF-CC73B30E7487}"/>
                </a:ext>
              </a:extLst>
            </p:cNvPr>
            <p:cNvSpPr/>
            <p:nvPr/>
          </p:nvSpPr>
          <p:spPr>
            <a:xfrm>
              <a:off x="1817873" y="3269226"/>
              <a:ext cx="132302" cy="136052"/>
            </a:xfrm>
            <a:custGeom>
              <a:avLst/>
              <a:gdLst/>
              <a:ahLst/>
              <a:cxnLst/>
              <a:rect l="l" t="t" r="r" b="b"/>
              <a:pathLst>
                <a:path w="4128" h="4245" extrusionOk="0">
                  <a:moveTo>
                    <a:pt x="435" y="0"/>
                  </a:moveTo>
                  <a:cubicBezTo>
                    <a:pt x="435" y="0"/>
                    <a:pt x="201" y="3258"/>
                    <a:pt x="1" y="3893"/>
                  </a:cubicBezTo>
                  <a:lnTo>
                    <a:pt x="3309" y="4244"/>
                  </a:lnTo>
                  <a:lnTo>
                    <a:pt x="3810" y="3760"/>
                  </a:lnTo>
                  <a:cubicBezTo>
                    <a:pt x="3810" y="3760"/>
                    <a:pt x="4128" y="1370"/>
                    <a:pt x="4077" y="602"/>
                  </a:cubicBezTo>
                  <a:lnTo>
                    <a:pt x="435" y="0"/>
                  </a:lnTo>
                  <a:close/>
                </a:path>
              </a:pathLst>
            </a:custGeom>
            <a:solidFill>
              <a:srgbClr val="8A4C4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8" name="Google Shape;4239;p60">
              <a:extLst>
                <a:ext uri="{FF2B5EF4-FFF2-40B4-BE49-F238E27FC236}">
                  <a16:creationId xmlns:a16="http://schemas.microsoft.com/office/drawing/2014/main" id="{5588F22D-49C0-452F-AC13-FE0E4E6FB3A4}"/>
                </a:ext>
              </a:extLst>
            </p:cNvPr>
            <p:cNvSpPr/>
            <p:nvPr/>
          </p:nvSpPr>
          <p:spPr>
            <a:xfrm>
              <a:off x="1923895" y="3389158"/>
              <a:ext cx="16121" cy="16121"/>
            </a:xfrm>
            <a:custGeom>
              <a:avLst/>
              <a:gdLst/>
              <a:ahLst/>
              <a:cxnLst/>
              <a:rect l="l" t="t" r="r" b="b"/>
              <a:pathLst>
                <a:path w="503" h="503" extrusionOk="0">
                  <a:moveTo>
                    <a:pt x="68" y="1"/>
                  </a:moveTo>
                  <a:lnTo>
                    <a:pt x="1" y="502"/>
                  </a:lnTo>
                  <a:lnTo>
                    <a:pt x="502" y="18"/>
                  </a:lnTo>
                  <a:lnTo>
                    <a:pt x="68" y="1"/>
                  </a:ln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9" name="Google Shape;4240;p60">
              <a:extLst>
                <a:ext uri="{FF2B5EF4-FFF2-40B4-BE49-F238E27FC236}">
                  <a16:creationId xmlns:a16="http://schemas.microsoft.com/office/drawing/2014/main" id="{4D0A0359-DCF5-481B-AE1E-5158202A1FB4}"/>
                </a:ext>
              </a:extLst>
            </p:cNvPr>
            <p:cNvSpPr/>
            <p:nvPr/>
          </p:nvSpPr>
          <p:spPr>
            <a:xfrm>
              <a:off x="1846269" y="3314193"/>
              <a:ext cx="81407" cy="10737"/>
            </a:xfrm>
            <a:custGeom>
              <a:avLst/>
              <a:gdLst/>
              <a:ahLst/>
              <a:cxnLst/>
              <a:rect l="l" t="t" r="r" b="b"/>
              <a:pathLst>
                <a:path w="2540" h="335" extrusionOk="0">
                  <a:moveTo>
                    <a:pt x="0" y="1"/>
                  </a:moveTo>
                  <a:cubicBezTo>
                    <a:pt x="134" y="34"/>
                    <a:pt x="251" y="51"/>
                    <a:pt x="384" y="51"/>
                  </a:cubicBezTo>
                  <a:lnTo>
                    <a:pt x="1270" y="168"/>
                  </a:lnTo>
                  <a:lnTo>
                    <a:pt x="2156" y="301"/>
                  </a:lnTo>
                  <a:cubicBezTo>
                    <a:pt x="2289" y="318"/>
                    <a:pt x="2406" y="335"/>
                    <a:pt x="2540" y="335"/>
                  </a:cubicBezTo>
                  <a:cubicBezTo>
                    <a:pt x="2423" y="301"/>
                    <a:pt x="2289" y="268"/>
                    <a:pt x="2172" y="251"/>
                  </a:cubicBezTo>
                  <a:cubicBezTo>
                    <a:pt x="1938" y="201"/>
                    <a:pt x="1621" y="151"/>
                    <a:pt x="1287" y="101"/>
                  </a:cubicBezTo>
                  <a:cubicBezTo>
                    <a:pt x="936" y="68"/>
                    <a:pt x="618" y="34"/>
                    <a:pt x="384" y="17"/>
                  </a:cubicBezTo>
                  <a:cubicBezTo>
                    <a:pt x="251" y="1"/>
                    <a:pt x="134" y="1"/>
                    <a:pt x="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0" name="Google Shape;4241;p60">
              <a:extLst>
                <a:ext uri="{FF2B5EF4-FFF2-40B4-BE49-F238E27FC236}">
                  <a16:creationId xmlns:a16="http://schemas.microsoft.com/office/drawing/2014/main" id="{370CC969-F2B7-4548-A396-5AE55DE8960E}"/>
                </a:ext>
              </a:extLst>
            </p:cNvPr>
            <p:cNvSpPr/>
            <p:nvPr/>
          </p:nvSpPr>
          <p:spPr>
            <a:xfrm>
              <a:off x="1845180" y="3336692"/>
              <a:ext cx="77689" cy="10192"/>
            </a:xfrm>
            <a:custGeom>
              <a:avLst/>
              <a:gdLst/>
              <a:ahLst/>
              <a:cxnLst/>
              <a:rect l="l" t="t" r="r" b="b"/>
              <a:pathLst>
                <a:path w="2424" h="318" extrusionOk="0">
                  <a:moveTo>
                    <a:pt x="1" y="0"/>
                  </a:moveTo>
                  <a:cubicBezTo>
                    <a:pt x="118" y="51"/>
                    <a:pt x="235" y="67"/>
                    <a:pt x="352" y="84"/>
                  </a:cubicBezTo>
                  <a:cubicBezTo>
                    <a:pt x="569" y="134"/>
                    <a:pt x="870" y="168"/>
                    <a:pt x="1204" y="218"/>
                  </a:cubicBezTo>
                  <a:cubicBezTo>
                    <a:pt x="1538" y="251"/>
                    <a:pt x="1839" y="285"/>
                    <a:pt x="2073" y="301"/>
                  </a:cubicBezTo>
                  <a:cubicBezTo>
                    <a:pt x="2190" y="318"/>
                    <a:pt x="2307" y="318"/>
                    <a:pt x="2423" y="318"/>
                  </a:cubicBezTo>
                  <a:cubicBezTo>
                    <a:pt x="2307" y="285"/>
                    <a:pt x="2190" y="268"/>
                    <a:pt x="2073" y="268"/>
                  </a:cubicBezTo>
                  <a:lnTo>
                    <a:pt x="1220" y="151"/>
                  </a:lnTo>
                  <a:lnTo>
                    <a:pt x="352" y="51"/>
                  </a:lnTo>
                  <a:cubicBezTo>
                    <a:pt x="235" y="17"/>
                    <a:pt x="118" y="17"/>
                    <a:pt x="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1" name="Google Shape;4242;p60">
              <a:extLst>
                <a:ext uri="{FF2B5EF4-FFF2-40B4-BE49-F238E27FC236}">
                  <a16:creationId xmlns:a16="http://schemas.microsoft.com/office/drawing/2014/main" id="{CC324B8D-C7B1-4BA7-9E0C-8B7AAD7A7A31}"/>
                </a:ext>
              </a:extLst>
            </p:cNvPr>
            <p:cNvSpPr/>
            <p:nvPr/>
          </p:nvSpPr>
          <p:spPr>
            <a:xfrm>
              <a:off x="1845180" y="3357043"/>
              <a:ext cx="71247" cy="9679"/>
            </a:xfrm>
            <a:custGeom>
              <a:avLst/>
              <a:gdLst/>
              <a:ahLst/>
              <a:cxnLst/>
              <a:rect l="l" t="t" r="r" b="b"/>
              <a:pathLst>
                <a:path w="2223" h="302" extrusionOk="0">
                  <a:moveTo>
                    <a:pt x="1" y="0"/>
                  </a:moveTo>
                  <a:lnTo>
                    <a:pt x="1" y="0"/>
                  </a:lnTo>
                  <a:cubicBezTo>
                    <a:pt x="736" y="151"/>
                    <a:pt x="1471" y="251"/>
                    <a:pt x="2223" y="301"/>
                  </a:cubicBezTo>
                  <a:cubicBezTo>
                    <a:pt x="1488" y="168"/>
                    <a:pt x="736" y="67"/>
                    <a:pt x="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2" name="Google Shape;4243;p60">
              <a:extLst>
                <a:ext uri="{FF2B5EF4-FFF2-40B4-BE49-F238E27FC236}">
                  <a16:creationId xmlns:a16="http://schemas.microsoft.com/office/drawing/2014/main" id="{E4C56816-A84A-4DCE-91FF-A1AAF4204043}"/>
                </a:ext>
              </a:extLst>
            </p:cNvPr>
            <p:cNvSpPr/>
            <p:nvPr/>
          </p:nvSpPr>
          <p:spPr>
            <a:xfrm>
              <a:off x="1794861" y="3462007"/>
              <a:ext cx="275822" cy="216370"/>
            </a:xfrm>
            <a:custGeom>
              <a:avLst/>
              <a:gdLst/>
              <a:ahLst/>
              <a:cxnLst/>
              <a:rect l="l" t="t" r="r" b="b"/>
              <a:pathLst>
                <a:path w="8606" h="6751" extrusionOk="0">
                  <a:moveTo>
                    <a:pt x="0" y="0"/>
                  </a:moveTo>
                  <a:lnTo>
                    <a:pt x="284" y="6650"/>
                  </a:lnTo>
                  <a:lnTo>
                    <a:pt x="8605" y="6751"/>
                  </a:lnTo>
                  <a:lnTo>
                    <a:pt x="8221" y="84"/>
                  </a:lnTo>
                  <a:lnTo>
                    <a:pt x="0" y="0"/>
                  </a:lnTo>
                  <a:close/>
                </a:path>
              </a:pathLst>
            </a:custGeom>
            <a:solidFill>
              <a:srgbClr val="EBEBE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3" name="Google Shape;4244;p60">
              <a:extLst>
                <a:ext uri="{FF2B5EF4-FFF2-40B4-BE49-F238E27FC236}">
                  <a16:creationId xmlns:a16="http://schemas.microsoft.com/office/drawing/2014/main" id="{3AB4722D-E869-41ED-AF1B-AD4415776193}"/>
                </a:ext>
              </a:extLst>
            </p:cNvPr>
            <p:cNvSpPr/>
            <p:nvPr/>
          </p:nvSpPr>
          <p:spPr>
            <a:xfrm>
              <a:off x="1791624" y="3460405"/>
              <a:ext cx="264573" cy="199768"/>
            </a:xfrm>
            <a:custGeom>
              <a:avLst/>
              <a:gdLst/>
              <a:ahLst/>
              <a:cxnLst/>
              <a:rect l="l" t="t" r="r" b="b"/>
              <a:pathLst>
                <a:path w="8255" h="6233" extrusionOk="0">
                  <a:moveTo>
                    <a:pt x="1" y="0"/>
                  </a:moveTo>
                  <a:lnTo>
                    <a:pt x="1" y="6232"/>
                  </a:lnTo>
                  <a:lnTo>
                    <a:pt x="8255" y="6232"/>
                  </a:lnTo>
                  <a:lnTo>
                    <a:pt x="8255"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4" name="Google Shape;4245;p60">
              <a:extLst>
                <a:ext uri="{FF2B5EF4-FFF2-40B4-BE49-F238E27FC236}">
                  <a16:creationId xmlns:a16="http://schemas.microsoft.com/office/drawing/2014/main" id="{CDE41F7C-1676-4F33-9F18-CD430CDC3294}"/>
                </a:ext>
              </a:extLst>
            </p:cNvPr>
            <p:cNvSpPr/>
            <p:nvPr/>
          </p:nvSpPr>
          <p:spPr>
            <a:xfrm>
              <a:off x="1791111" y="3459315"/>
              <a:ext cx="266175" cy="201915"/>
            </a:xfrm>
            <a:custGeom>
              <a:avLst/>
              <a:gdLst/>
              <a:ahLst/>
              <a:cxnLst/>
              <a:rect l="l" t="t" r="r" b="b"/>
              <a:pathLst>
                <a:path w="8305" h="6300" extrusionOk="0">
                  <a:moveTo>
                    <a:pt x="0" y="1"/>
                  </a:moveTo>
                  <a:lnTo>
                    <a:pt x="0" y="34"/>
                  </a:lnTo>
                  <a:cubicBezTo>
                    <a:pt x="0" y="2273"/>
                    <a:pt x="0" y="4395"/>
                    <a:pt x="0" y="6266"/>
                  </a:cubicBezTo>
                  <a:lnTo>
                    <a:pt x="0" y="6300"/>
                  </a:lnTo>
                  <a:lnTo>
                    <a:pt x="17" y="6300"/>
                  </a:lnTo>
                  <a:lnTo>
                    <a:pt x="5999" y="6283"/>
                  </a:lnTo>
                  <a:lnTo>
                    <a:pt x="7686" y="6283"/>
                  </a:lnTo>
                  <a:lnTo>
                    <a:pt x="8121" y="6266"/>
                  </a:lnTo>
                  <a:lnTo>
                    <a:pt x="7669" y="6266"/>
                  </a:lnTo>
                  <a:lnTo>
                    <a:pt x="5982" y="6250"/>
                  </a:lnTo>
                  <a:lnTo>
                    <a:pt x="50" y="6250"/>
                  </a:lnTo>
                  <a:cubicBezTo>
                    <a:pt x="50" y="4392"/>
                    <a:pt x="50" y="2288"/>
                    <a:pt x="50" y="68"/>
                  </a:cubicBezTo>
                  <a:lnTo>
                    <a:pt x="8254" y="68"/>
                  </a:lnTo>
                  <a:cubicBezTo>
                    <a:pt x="8254" y="1941"/>
                    <a:pt x="8254" y="3483"/>
                    <a:pt x="8271" y="4562"/>
                  </a:cubicBezTo>
                  <a:cubicBezTo>
                    <a:pt x="8271" y="5097"/>
                    <a:pt x="8271" y="5531"/>
                    <a:pt x="8271" y="5815"/>
                  </a:cubicBezTo>
                  <a:cubicBezTo>
                    <a:pt x="8271" y="5966"/>
                    <a:pt x="8271" y="6083"/>
                    <a:pt x="8271" y="6149"/>
                  </a:cubicBezTo>
                  <a:cubicBezTo>
                    <a:pt x="8271" y="6233"/>
                    <a:pt x="8271" y="6266"/>
                    <a:pt x="8271" y="6266"/>
                  </a:cubicBezTo>
                  <a:cubicBezTo>
                    <a:pt x="8271" y="6266"/>
                    <a:pt x="8288" y="6233"/>
                    <a:pt x="8288" y="6166"/>
                  </a:cubicBezTo>
                  <a:cubicBezTo>
                    <a:pt x="8288" y="6083"/>
                    <a:pt x="8288" y="5982"/>
                    <a:pt x="8288" y="5832"/>
                  </a:cubicBezTo>
                  <a:cubicBezTo>
                    <a:pt x="8288" y="5548"/>
                    <a:pt x="8288" y="5114"/>
                    <a:pt x="8288" y="4579"/>
                  </a:cubicBezTo>
                  <a:cubicBezTo>
                    <a:pt x="8288" y="3493"/>
                    <a:pt x="8304" y="1922"/>
                    <a:pt x="8304" y="34"/>
                  </a:cubicBezTo>
                  <a:lnTo>
                    <a:pt x="8304" y="17"/>
                  </a:lnTo>
                  <a:lnTo>
                    <a:pt x="8271" y="17"/>
                  </a:lnTo>
                  <a:lnTo>
                    <a:pt x="17" y="1"/>
                  </a:ln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5" name="Google Shape;4246;p60">
              <a:extLst>
                <a:ext uri="{FF2B5EF4-FFF2-40B4-BE49-F238E27FC236}">
                  <a16:creationId xmlns:a16="http://schemas.microsoft.com/office/drawing/2014/main" id="{4FB43E3B-2B2A-4E27-90CE-F4114D4E9379}"/>
                </a:ext>
              </a:extLst>
            </p:cNvPr>
            <p:cNvSpPr/>
            <p:nvPr/>
          </p:nvSpPr>
          <p:spPr>
            <a:xfrm>
              <a:off x="1823770" y="3502711"/>
              <a:ext cx="107143" cy="134963"/>
            </a:xfrm>
            <a:custGeom>
              <a:avLst/>
              <a:gdLst/>
              <a:ahLst/>
              <a:cxnLst/>
              <a:rect l="l" t="t" r="r" b="b"/>
              <a:pathLst>
                <a:path w="3343" h="4211" extrusionOk="0">
                  <a:moveTo>
                    <a:pt x="0" y="0"/>
                  </a:moveTo>
                  <a:lnTo>
                    <a:pt x="0" y="4211"/>
                  </a:lnTo>
                  <a:lnTo>
                    <a:pt x="3342" y="4211"/>
                  </a:lnTo>
                  <a:lnTo>
                    <a:pt x="3342"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6" name="Google Shape;4247;p60">
              <a:extLst>
                <a:ext uri="{FF2B5EF4-FFF2-40B4-BE49-F238E27FC236}">
                  <a16:creationId xmlns:a16="http://schemas.microsoft.com/office/drawing/2014/main" id="{37BC4377-9D9A-477C-8C2D-231B7F3069F5}"/>
                </a:ext>
              </a:extLst>
            </p:cNvPr>
            <p:cNvSpPr/>
            <p:nvPr/>
          </p:nvSpPr>
          <p:spPr>
            <a:xfrm>
              <a:off x="1822552" y="3502070"/>
              <a:ext cx="109419" cy="136693"/>
            </a:xfrm>
            <a:custGeom>
              <a:avLst/>
              <a:gdLst/>
              <a:ahLst/>
              <a:cxnLst/>
              <a:rect l="l" t="t" r="r" b="b"/>
              <a:pathLst>
                <a:path w="3414" h="4265" extrusionOk="0">
                  <a:moveTo>
                    <a:pt x="75" y="17"/>
                  </a:moveTo>
                  <a:cubicBezTo>
                    <a:pt x="76" y="17"/>
                    <a:pt x="74" y="20"/>
                    <a:pt x="72" y="23"/>
                  </a:cubicBezTo>
                  <a:lnTo>
                    <a:pt x="72" y="23"/>
                  </a:lnTo>
                  <a:lnTo>
                    <a:pt x="72" y="20"/>
                  </a:lnTo>
                  <a:cubicBezTo>
                    <a:pt x="74" y="18"/>
                    <a:pt x="75" y="17"/>
                    <a:pt x="75" y="17"/>
                  </a:cubicBezTo>
                  <a:close/>
                  <a:moveTo>
                    <a:pt x="45" y="54"/>
                  </a:moveTo>
                  <a:cubicBezTo>
                    <a:pt x="43" y="55"/>
                    <a:pt x="41" y="56"/>
                    <a:pt x="40" y="56"/>
                  </a:cubicBezTo>
                  <a:cubicBezTo>
                    <a:pt x="39" y="56"/>
                    <a:pt x="38" y="55"/>
                    <a:pt x="38" y="54"/>
                  </a:cubicBezTo>
                  <a:close/>
                  <a:moveTo>
                    <a:pt x="37" y="1"/>
                  </a:moveTo>
                  <a:cubicBezTo>
                    <a:pt x="31" y="1"/>
                    <a:pt x="13" y="22"/>
                    <a:pt x="5" y="28"/>
                  </a:cubicBezTo>
                  <a:lnTo>
                    <a:pt x="5" y="28"/>
                  </a:lnTo>
                  <a:lnTo>
                    <a:pt x="5" y="20"/>
                  </a:lnTo>
                  <a:cubicBezTo>
                    <a:pt x="2" y="27"/>
                    <a:pt x="1" y="30"/>
                    <a:pt x="2" y="30"/>
                  </a:cubicBezTo>
                  <a:cubicBezTo>
                    <a:pt x="3" y="30"/>
                    <a:pt x="4" y="29"/>
                    <a:pt x="5" y="28"/>
                  </a:cubicBezTo>
                  <a:lnTo>
                    <a:pt x="5" y="28"/>
                  </a:lnTo>
                  <a:lnTo>
                    <a:pt x="5" y="605"/>
                  </a:lnTo>
                  <a:lnTo>
                    <a:pt x="5" y="1173"/>
                  </a:lnTo>
                  <a:cubicBezTo>
                    <a:pt x="5" y="1541"/>
                    <a:pt x="5" y="1908"/>
                    <a:pt x="5" y="2259"/>
                  </a:cubicBezTo>
                  <a:cubicBezTo>
                    <a:pt x="5" y="2978"/>
                    <a:pt x="5" y="3629"/>
                    <a:pt x="5" y="4231"/>
                  </a:cubicBezTo>
                  <a:lnTo>
                    <a:pt x="5" y="4264"/>
                  </a:lnTo>
                  <a:lnTo>
                    <a:pt x="38" y="4264"/>
                  </a:lnTo>
                  <a:lnTo>
                    <a:pt x="2478" y="4247"/>
                  </a:lnTo>
                  <a:lnTo>
                    <a:pt x="3330" y="4247"/>
                  </a:lnTo>
                  <a:cubicBezTo>
                    <a:pt x="3347" y="4247"/>
                    <a:pt x="3363" y="4247"/>
                    <a:pt x="3380" y="4231"/>
                  </a:cubicBezTo>
                  <a:lnTo>
                    <a:pt x="2461" y="4231"/>
                  </a:lnTo>
                  <a:lnTo>
                    <a:pt x="72" y="4214"/>
                  </a:lnTo>
                  <a:lnTo>
                    <a:pt x="72" y="4214"/>
                  </a:lnTo>
                  <a:cubicBezTo>
                    <a:pt x="72" y="3617"/>
                    <a:pt x="72" y="2971"/>
                    <a:pt x="72" y="2259"/>
                  </a:cubicBezTo>
                  <a:lnTo>
                    <a:pt x="72" y="1173"/>
                  </a:lnTo>
                  <a:lnTo>
                    <a:pt x="72" y="605"/>
                  </a:lnTo>
                  <a:lnTo>
                    <a:pt x="72" y="321"/>
                  </a:lnTo>
                  <a:lnTo>
                    <a:pt x="72" y="54"/>
                  </a:lnTo>
                  <a:lnTo>
                    <a:pt x="3363" y="54"/>
                  </a:lnTo>
                  <a:cubicBezTo>
                    <a:pt x="3363" y="1292"/>
                    <a:pt x="3363" y="2332"/>
                    <a:pt x="3363" y="3061"/>
                  </a:cubicBezTo>
                  <a:cubicBezTo>
                    <a:pt x="3380" y="3429"/>
                    <a:pt x="3380" y="3729"/>
                    <a:pt x="3380" y="3930"/>
                  </a:cubicBezTo>
                  <a:cubicBezTo>
                    <a:pt x="3380" y="4030"/>
                    <a:pt x="3380" y="4097"/>
                    <a:pt x="3380" y="4147"/>
                  </a:cubicBezTo>
                  <a:cubicBezTo>
                    <a:pt x="3380" y="4153"/>
                    <a:pt x="3380" y="4159"/>
                    <a:pt x="3380" y="4164"/>
                  </a:cubicBezTo>
                  <a:cubicBezTo>
                    <a:pt x="3397" y="4114"/>
                    <a:pt x="3397" y="4030"/>
                    <a:pt x="3397" y="3930"/>
                  </a:cubicBezTo>
                  <a:cubicBezTo>
                    <a:pt x="3397" y="3729"/>
                    <a:pt x="3397" y="3445"/>
                    <a:pt x="3397" y="3078"/>
                  </a:cubicBezTo>
                  <a:cubicBezTo>
                    <a:pt x="3397" y="2326"/>
                    <a:pt x="3414" y="1273"/>
                    <a:pt x="3414" y="20"/>
                  </a:cubicBezTo>
                  <a:lnTo>
                    <a:pt x="3414" y="3"/>
                  </a:lnTo>
                  <a:lnTo>
                    <a:pt x="38" y="3"/>
                  </a:lnTo>
                  <a:cubicBezTo>
                    <a:pt x="38" y="2"/>
                    <a:pt x="38" y="1"/>
                    <a:pt x="3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7" name="Google Shape;4248;p60">
              <a:extLst>
                <a:ext uri="{FF2B5EF4-FFF2-40B4-BE49-F238E27FC236}">
                  <a16:creationId xmlns:a16="http://schemas.microsoft.com/office/drawing/2014/main" id="{DA56D7DB-D3A4-44CE-9CE1-8E1D748DFC5C}"/>
                </a:ext>
              </a:extLst>
            </p:cNvPr>
            <p:cNvSpPr/>
            <p:nvPr/>
          </p:nvSpPr>
          <p:spPr>
            <a:xfrm>
              <a:off x="1828065" y="3472167"/>
              <a:ext cx="205120" cy="19326"/>
            </a:xfrm>
            <a:custGeom>
              <a:avLst/>
              <a:gdLst/>
              <a:ahLst/>
              <a:cxnLst/>
              <a:rect l="l" t="t" r="r" b="b"/>
              <a:pathLst>
                <a:path w="6400" h="603" extrusionOk="0">
                  <a:moveTo>
                    <a:pt x="0" y="1"/>
                  </a:moveTo>
                  <a:lnTo>
                    <a:pt x="0" y="602"/>
                  </a:lnTo>
                  <a:lnTo>
                    <a:pt x="6399" y="602"/>
                  </a:lnTo>
                  <a:lnTo>
                    <a:pt x="6399"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8" name="Google Shape;4249;p60">
              <a:extLst>
                <a:ext uri="{FF2B5EF4-FFF2-40B4-BE49-F238E27FC236}">
                  <a16:creationId xmlns:a16="http://schemas.microsoft.com/office/drawing/2014/main" id="{04C43923-8ECC-4780-9702-68701737FB9F}"/>
                </a:ext>
              </a:extLst>
            </p:cNvPr>
            <p:cNvSpPr/>
            <p:nvPr/>
          </p:nvSpPr>
          <p:spPr>
            <a:xfrm>
              <a:off x="1826975" y="3471109"/>
              <a:ext cx="206755" cy="21441"/>
            </a:xfrm>
            <a:custGeom>
              <a:avLst/>
              <a:gdLst/>
              <a:ahLst/>
              <a:cxnLst/>
              <a:rect l="l" t="t" r="r" b="b"/>
              <a:pathLst>
                <a:path w="6451" h="669" extrusionOk="0">
                  <a:moveTo>
                    <a:pt x="34" y="0"/>
                  </a:moveTo>
                  <a:cubicBezTo>
                    <a:pt x="14" y="20"/>
                    <a:pt x="5" y="30"/>
                    <a:pt x="1" y="34"/>
                  </a:cubicBezTo>
                  <a:lnTo>
                    <a:pt x="1" y="34"/>
                  </a:lnTo>
                  <a:lnTo>
                    <a:pt x="1" y="335"/>
                  </a:lnTo>
                  <a:lnTo>
                    <a:pt x="1" y="635"/>
                  </a:lnTo>
                  <a:lnTo>
                    <a:pt x="1" y="669"/>
                  </a:lnTo>
                  <a:lnTo>
                    <a:pt x="34" y="669"/>
                  </a:lnTo>
                  <a:lnTo>
                    <a:pt x="4596" y="652"/>
                  </a:lnTo>
                  <a:lnTo>
                    <a:pt x="5949" y="635"/>
                  </a:lnTo>
                  <a:lnTo>
                    <a:pt x="6300" y="635"/>
                  </a:lnTo>
                  <a:lnTo>
                    <a:pt x="5932" y="619"/>
                  </a:lnTo>
                  <a:lnTo>
                    <a:pt x="4579" y="619"/>
                  </a:lnTo>
                  <a:lnTo>
                    <a:pt x="51" y="602"/>
                  </a:lnTo>
                  <a:lnTo>
                    <a:pt x="51" y="602"/>
                  </a:lnTo>
                  <a:lnTo>
                    <a:pt x="51" y="335"/>
                  </a:lnTo>
                  <a:lnTo>
                    <a:pt x="51" y="50"/>
                  </a:lnTo>
                  <a:lnTo>
                    <a:pt x="51" y="50"/>
                  </a:lnTo>
                  <a:cubicBezTo>
                    <a:pt x="2901" y="50"/>
                    <a:pt x="5366" y="50"/>
                    <a:pt x="6433" y="34"/>
                  </a:cubicBezTo>
                  <a:cubicBezTo>
                    <a:pt x="6433" y="218"/>
                    <a:pt x="6433" y="368"/>
                    <a:pt x="6433" y="468"/>
                  </a:cubicBezTo>
                  <a:cubicBezTo>
                    <a:pt x="6433" y="518"/>
                    <a:pt x="6433" y="568"/>
                    <a:pt x="6433" y="585"/>
                  </a:cubicBezTo>
                  <a:cubicBezTo>
                    <a:pt x="6433" y="602"/>
                    <a:pt x="6433" y="619"/>
                    <a:pt x="6433" y="635"/>
                  </a:cubicBezTo>
                  <a:cubicBezTo>
                    <a:pt x="6433" y="619"/>
                    <a:pt x="6450" y="602"/>
                    <a:pt x="6450" y="602"/>
                  </a:cubicBezTo>
                  <a:cubicBezTo>
                    <a:pt x="6450" y="568"/>
                    <a:pt x="6450" y="535"/>
                    <a:pt x="6450" y="485"/>
                  </a:cubicBezTo>
                  <a:cubicBezTo>
                    <a:pt x="6450" y="368"/>
                    <a:pt x="6450" y="218"/>
                    <a:pt x="6450" y="34"/>
                  </a:cubicBezTo>
                  <a:lnTo>
                    <a:pt x="6450" y="17"/>
                  </a:lnTo>
                  <a:lnTo>
                    <a:pt x="6433" y="17"/>
                  </a:lnTo>
                  <a:cubicBezTo>
                    <a:pt x="5364" y="0"/>
                    <a:pt x="2891" y="0"/>
                    <a:pt x="3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9" name="Google Shape;4250;p60">
              <a:extLst>
                <a:ext uri="{FF2B5EF4-FFF2-40B4-BE49-F238E27FC236}">
                  <a16:creationId xmlns:a16="http://schemas.microsoft.com/office/drawing/2014/main" id="{1B97B078-DA28-4F38-9F56-86A87EA93DB1}"/>
                </a:ext>
              </a:extLst>
            </p:cNvPr>
            <p:cNvSpPr/>
            <p:nvPr/>
          </p:nvSpPr>
          <p:spPr>
            <a:xfrm>
              <a:off x="1944246" y="3502711"/>
              <a:ext cx="88939" cy="81407"/>
            </a:xfrm>
            <a:custGeom>
              <a:avLst/>
              <a:gdLst/>
              <a:ahLst/>
              <a:cxnLst/>
              <a:rect l="l" t="t" r="r" b="b"/>
              <a:pathLst>
                <a:path w="2775" h="2540" extrusionOk="0">
                  <a:moveTo>
                    <a:pt x="1" y="0"/>
                  </a:moveTo>
                  <a:lnTo>
                    <a:pt x="1" y="2540"/>
                  </a:lnTo>
                  <a:lnTo>
                    <a:pt x="2774" y="2540"/>
                  </a:lnTo>
                  <a:lnTo>
                    <a:pt x="2774"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0" name="Google Shape;4251;p60">
              <a:extLst>
                <a:ext uri="{FF2B5EF4-FFF2-40B4-BE49-F238E27FC236}">
                  <a16:creationId xmlns:a16="http://schemas.microsoft.com/office/drawing/2014/main" id="{529B2FBC-B242-4987-83E6-1CEC79CD275A}"/>
                </a:ext>
              </a:extLst>
            </p:cNvPr>
            <p:cNvSpPr/>
            <p:nvPr/>
          </p:nvSpPr>
          <p:spPr>
            <a:xfrm>
              <a:off x="1943189" y="3501621"/>
              <a:ext cx="91054" cy="83586"/>
            </a:xfrm>
            <a:custGeom>
              <a:avLst/>
              <a:gdLst/>
              <a:ahLst/>
              <a:cxnLst/>
              <a:rect l="l" t="t" r="r" b="b"/>
              <a:pathLst>
                <a:path w="2841" h="2608" extrusionOk="0">
                  <a:moveTo>
                    <a:pt x="34" y="1"/>
                  </a:moveTo>
                  <a:cubicBezTo>
                    <a:pt x="34" y="1"/>
                    <a:pt x="13" y="22"/>
                    <a:pt x="0" y="34"/>
                  </a:cubicBezTo>
                  <a:lnTo>
                    <a:pt x="0" y="34"/>
                  </a:lnTo>
                  <a:lnTo>
                    <a:pt x="0" y="385"/>
                  </a:lnTo>
                  <a:lnTo>
                    <a:pt x="0" y="719"/>
                  </a:lnTo>
                  <a:lnTo>
                    <a:pt x="0" y="1371"/>
                  </a:lnTo>
                  <a:cubicBezTo>
                    <a:pt x="0" y="1805"/>
                    <a:pt x="0" y="2206"/>
                    <a:pt x="0" y="2574"/>
                  </a:cubicBezTo>
                  <a:lnTo>
                    <a:pt x="0" y="2607"/>
                  </a:lnTo>
                  <a:lnTo>
                    <a:pt x="34" y="2607"/>
                  </a:lnTo>
                  <a:lnTo>
                    <a:pt x="2056" y="2591"/>
                  </a:lnTo>
                  <a:lnTo>
                    <a:pt x="2624" y="2591"/>
                  </a:lnTo>
                  <a:lnTo>
                    <a:pt x="2774" y="2574"/>
                  </a:lnTo>
                  <a:lnTo>
                    <a:pt x="2607" y="2574"/>
                  </a:lnTo>
                  <a:lnTo>
                    <a:pt x="2039" y="2557"/>
                  </a:lnTo>
                  <a:lnTo>
                    <a:pt x="51" y="2557"/>
                  </a:lnTo>
                  <a:cubicBezTo>
                    <a:pt x="51" y="2194"/>
                    <a:pt x="67" y="1799"/>
                    <a:pt x="67" y="1371"/>
                  </a:cubicBezTo>
                  <a:lnTo>
                    <a:pt x="67" y="719"/>
                  </a:lnTo>
                  <a:lnTo>
                    <a:pt x="67" y="385"/>
                  </a:lnTo>
                  <a:lnTo>
                    <a:pt x="67" y="68"/>
                  </a:lnTo>
                  <a:lnTo>
                    <a:pt x="2791" y="68"/>
                  </a:lnTo>
                  <a:cubicBezTo>
                    <a:pt x="2791" y="821"/>
                    <a:pt x="2791" y="1428"/>
                    <a:pt x="2807" y="1872"/>
                  </a:cubicBezTo>
                  <a:cubicBezTo>
                    <a:pt x="2807" y="2089"/>
                    <a:pt x="2807" y="2273"/>
                    <a:pt x="2807" y="2390"/>
                  </a:cubicBezTo>
                  <a:cubicBezTo>
                    <a:pt x="2807" y="2440"/>
                    <a:pt x="2807" y="2490"/>
                    <a:pt x="2807" y="2524"/>
                  </a:cubicBezTo>
                  <a:cubicBezTo>
                    <a:pt x="2807" y="2540"/>
                    <a:pt x="2807" y="2557"/>
                    <a:pt x="2807" y="2574"/>
                  </a:cubicBezTo>
                  <a:lnTo>
                    <a:pt x="2824" y="2574"/>
                  </a:lnTo>
                  <a:cubicBezTo>
                    <a:pt x="2824" y="2557"/>
                    <a:pt x="2824" y="2540"/>
                    <a:pt x="2824" y="2540"/>
                  </a:cubicBezTo>
                  <a:cubicBezTo>
                    <a:pt x="2824" y="2507"/>
                    <a:pt x="2824" y="2457"/>
                    <a:pt x="2824" y="2407"/>
                  </a:cubicBezTo>
                  <a:cubicBezTo>
                    <a:pt x="2824" y="2273"/>
                    <a:pt x="2824" y="2106"/>
                    <a:pt x="2824" y="1889"/>
                  </a:cubicBezTo>
                  <a:cubicBezTo>
                    <a:pt x="2824" y="1438"/>
                    <a:pt x="2841" y="803"/>
                    <a:pt x="2841" y="34"/>
                  </a:cubicBezTo>
                  <a:lnTo>
                    <a:pt x="2841" y="17"/>
                  </a:lnTo>
                  <a:lnTo>
                    <a:pt x="2824" y="17"/>
                  </a:lnTo>
                  <a:lnTo>
                    <a:pt x="34" y="1"/>
                  </a:ln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1" name="Google Shape;4252;p60">
              <a:extLst>
                <a:ext uri="{FF2B5EF4-FFF2-40B4-BE49-F238E27FC236}">
                  <a16:creationId xmlns:a16="http://schemas.microsoft.com/office/drawing/2014/main" id="{D8318D3F-99CB-4E6F-B077-467B5CAC885B}"/>
                </a:ext>
              </a:extLst>
            </p:cNvPr>
            <p:cNvSpPr/>
            <p:nvPr/>
          </p:nvSpPr>
          <p:spPr>
            <a:xfrm>
              <a:off x="1944246" y="3596938"/>
              <a:ext cx="88939" cy="40736"/>
            </a:xfrm>
            <a:custGeom>
              <a:avLst/>
              <a:gdLst/>
              <a:ahLst/>
              <a:cxnLst/>
              <a:rect l="l" t="t" r="r" b="b"/>
              <a:pathLst>
                <a:path w="2775" h="1271" extrusionOk="0">
                  <a:moveTo>
                    <a:pt x="1" y="1"/>
                  </a:moveTo>
                  <a:lnTo>
                    <a:pt x="1" y="1271"/>
                  </a:lnTo>
                  <a:lnTo>
                    <a:pt x="2774" y="1271"/>
                  </a:lnTo>
                  <a:lnTo>
                    <a:pt x="2774"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2" name="Google Shape;4253;p60">
              <a:extLst>
                <a:ext uri="{FF2B5EF4-FFF2-40B4-BE49-F238E27FC236}">
                  <a16:creationId xmlns:a16="http://schemas.microsoft.com/office/drawing/2014/main" id="{B5D4F48F-7E70-4CF1-939B-1EA4D29886D5}"/>
                </a:ext>
              </a:extLst>
            </p:cNvPr>
            <p:cNvSpPr/>
            <p:nvPr/>
          </p:nvSpPr>
          <p:spPr>
            <a:xfrm>
              <a:off x="1942740" y="3595784"/>
              <a:ext cx="91503" cy="42979"/>
            </a:xfrm>
            <a:custGeom>
              <a:avLst/>
              <a:gdLst/>
              <a:ahLst/>
              <a:cxnLst/>
              <a:rect l="l" t="t" r="r" b="b"/>
              <a:pathLst>
                <a:path w="2855" h="1341" extrusionOk="0">
                  <a:moveTo>
                    <a:pt x="50" y="0"/>
                  </a:moveTo>
                  <a:cubicBezTo>
                    <a:pt x="47" y="0"/>
                    <a:pt x="0" y="37"/>
                    <a:pt x="14" y="37"/>
                  </a:cubicBezTo>
                  <a:lnTo>
                    <a:pt x="14" y="204"/>
                  </a:lnTo>
                  <a:lnTo>
                    <a:pt x="14" y="371"/>
                  </a:lnTo>
                  <a:lnTo>
                    <a:pt x="14" y="688"/>
                  </a:lnTo>
                  <a:cubicBezTo>
                    <a:pt x="14" y="906"/>
                    <a:pt x="14" y="1106"/>
                    <a:pt x="14" y="1307"/>
                  </a:cubicBezTo>
                  <a:lnTo>
                    <a:pt x="14" y="1340"/>
                  </a:lnTo>
                  <a:lnTo>
                    <a:pt x="48" y="1340"/>
                  </a:lnTo>
                  <a:lnTo>
                    <a:pt x="2053" y="1323"/>
                  </a:lnTo>
                  <a:lnTo>
                    <a:pt x="2771" y="1323"/>
                  </a:lnTo>
                  <a:cubicBezTo>
                    <a:pt x="2788" y="1323"/>
                    <a:pt x="2805" y="1323"/>
                    <a:pt x="2821" y="1307"/>
                  </a:cubicBezTo>
                  <a:lnTo>
                    <a:pt x="2621" y="1307"/>
                  </a:lnTo>
                  <a:lnTo>
                    <a:pt x="2036" y="1290"/>
                  </a:lnTo>
                  <a:lnTo>
                    <a:pt x="66" y="1290"/>
                  </a:lnTo>
                  <a:cubicBezTo>
                    <a:pt x="81" y="1095"/>
                    <a:pt x="81" y="900"/>
                    <a:pt x="81" y="688"/>
                  </a:cubicBezTo>
                  <a:lnTo>
                    <a:pt x="81" y="371"/>
                  </a:lnTo>
                  <a:lnTo>
                    <a:pt x="81" y="70"/>
                  </a:lnTo>
                  <a:lnTo>
                    <a:pt x="81" y="70"/>
                  </a:lnTo>
                  <a:lnTo>
                    <a:pt x="2805" y="54"/>
                  </a:lnTo>
                  <a:lnTo>
                    <a:pt x="2805" y="54"/>
                  </a:lnTo>
                  <a:cubicBezTo>
                    <a:pt x="2805" y="430"/>
                    <a:pt x="2821" y="742"/>
                    <a:pt x="2821" y="956"/>
                  </a:cubicBezTo>
                  <a:cubicBezTo>
                    <a:pt x="2821" y="1073"/>
                    <a:pt x="2821" y="1156"/>
                    <a:pt x="2821" y="1223"/>
                  </a:cubicBezTo>
                  <a:cubicBezTo>
                    <a:pt x="2821" y="1257"/>
                    <a:pt x="2821" y="1273"/>
                    <a:pt x="2821" y="1307"/>
                  </a:cubicBezTo>
                  <a:cubicBezTo>
                    <a:pt x="2838" y="1290"/>
                    <a:pt x="2838" y="1257"/>
                    <a:pt x="2838" y="1223"/>
                  </a:cubicBezTo>
                  <a:cubicBezTo>
                    <a:pt x="2838" y="1156"/>
                    <a:pt x="2838" y="1073"/>
                    <a:pt x="2838" y="973"/>
                  </a:cubicBezTo>
                  <a:cubicBezTo>
                    <a:pt x="2838" y="739"/>
                    <a:pt x="2838" y="421"/>
                    <a:pt x="2855" y="37"/>
                  </a:cubicBezTo>
                  <a:lnTo>
                    <a:pt x="2855" y="20"/>
                  </a:lnTo>
                  <a:lnTo>
                    <a:pt x="2821" y="20"/>
                  </a:lnTo>
                  <a:lnTo>
                    <a:pt x="48" y="3"/>
                  </a:lnTo>
                  <a:cubicBezTo>
                    <a:pt x="50" y="1"/>
                    <a:pt x="51" y="0"/>
                    <a:pt x="5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3" name="Google Shape;4254;p60">
              <a:extLst>
                <a:ext uri="{FF2B5EF4-FFF2-40B4-BE49-F238E27FC236}">
                  <a16:creationId xmlns:a16="http://schemas.microsoft.com/office/drawing/2014/main" id="{1CA1332C-8A00-4ED1-80AA-00BD051A0764}"/>
                </a:ext>
              </a:extLst>
            </p:cNvPr>
            <p:cNvSpPr/>
            <p:nvPr/>
          </p:nvSpPr>
          <p:spPr>
            <a:xfrm>
              <a:off x="1823770" y="3503223"/>
              <a:ext cx="104451" cy="134450"/>
            </a:xfrm>
            <a:custGeom>
              <a:avLst/>
              <a:gdLst/>
              <a:ahLst/>
              <a:cxnLst/>
              <a:rect l="l" t="t" r="r" b="b"/>
              <a:pathLst>
                <a:path w="3259" h="4195" extrusionOk="0">
                  <a:moveTo>
                    <a:pt x="3259" y="1"/>
                  </a:moveTo>
                  <a:lnTo>
                    <a:pt x="1629" y="2098"/>
                  </a:lnTo>
                  <a:cubicBezTo>
                    <a:pt x="2185" y="1404"/>
                    <a:pt x="2741" y="711"/>
                    <a:pt x="3259" y="1"/>
                  </a:cubicBezTo>
                  <a:close/>
                  <a:moveTo>
                    <a:pt x="1629" y="2098"/>
                  </a:moveTo>
                  <a:cubicBezTo>
                    <a:pt x="1074" y="2791"/>
                    <a:pt x="518" y="3485"/>
                    <a:pt x="0" y="4195"/>
                  </a:cubicBezTo>
                  <a:lnTo>
                    <a:pt x="1629" y="2098"/>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4" name="Google Shape;4255;p60">
              <a:extLst>
                <a:ext uri="{FF2B5EF4-FFF2-40B4-BE49-F238E27FC236}">
                  <a16:creationId xmlns:a16="http://schemas.microsoft.com/office/drawing/2014/main" id="{5DB148B6-872D-479D-A749-4C75B3C82965}"/>
                </a:ext>
              </a:extLst>
            </p:cNvPr>
            <p:cNvSpPr/>
            <p:nvPr/>
          </p:nvSpPr>
          <p:spPr>
            <a:xfrm>
              <a:off x="1823770" y="3503223"/>
              <a:ext cx="104451" cy="134450"/>
            </a:xfrm>
            <a:custGeom>
              <a:avLst/>
              <a:gdLst/>
              <a:ahLst/>
              <a:cxnLst/>
              <a:rect l="l" t="t" r="r" b="b"/>
              <a:pathLst>
                <a:path w="3259" h="4195" extrusionOk="0">
                  <a:moveTo>
                    <a:pt x="3259" y="1"/>
                  </a:moveTo>
                  <a:lnTo>
                    <a:pt x="3259" y="1"/>
                  </a:lnTo>
                  <a:cubicBezTo>
                    <a:pt x="3208" y="51"/>
                    <a:pt x="3175" y="101"/>
                    <a:pt x="3125" y="151"/>
                  </a:cubicBezTo>
                  <a:lnTo>
                    <a:pt x="2774" y="602"/>
                  </a:lnTo>
                  <a:cubicBezTo>
                    <a:pt x="2490" y="987"/>
                    <a:pt x="2072" y="1505"/>
                    <a:pt x="1604" y="2073"/>
                  </a:cubicBezTo>
                  <a:cubicBezTo>
                    <a:pt x="1153" y="2658"/>
                    <a:pt x="736" y="3175"/>
                    <a:pt x="452" y="3560"/>
                  </a:cubicBezTo>
                  <a:cubicBezTo>
                    <a:pt x="301" y="3760"/>
                    <a:pt x="184" y="3911"/>
                    <a:pt x="117" y="4028"/>
                  </a:cubicBezTo>
                  <a:cubicBezTo>
                    <a:pt x="67" y="4078"/>
                    <a:pt x="34" y="4145"/>
                    <a:pt x="0" y="4195"/>
                  </a:cubicBezTo>
                  <a:cubicBezTo>
                    <a:pt x="51" y="4145"/>
                    <a:pt x="84" y="4094"/>
                    <a:pt x="134" y="4044"/>
                  </a:cubicBezTo>
                  <a:lnTo>
                    <a:pt x="485" y="3593"/>
                  </a:lnTo>
                  <a:cubicBezTo>
                    <a:pt x="786" y="3209"/>
                    <a:pt x="1187" y="2691"/>
                    <a:pt x="1655" y="2123"/>
                  </a:cubicBezTo>
                  <a:cubicBezTo>
                    <a:pt x="2122" y="1538"/>
                    <a:pt x="2523" y="1020"/>
                    <a:pt x="2807" y="636"/>
                  </a:cubicBezTo>
                  <a:cubicBezTo>
                    <a:pt x="2958" y="435"/>
                    <a:pt x="3075" y="285"/>
                    <a:pt x="3142" y="168"/>
                  </a:cubicBezTo>
                  <a:cubicBezTo>
                    <a:pt x="3192" y="118"/>
                    <a:pt x="3225" y="51"/>
                    <a:pt x="325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5" name="Google Shape;4256;p60">
              <a:extLst>
                <a:ext uri="{FF2B5EF4-FFF2-40B4-BE49-F238E27FC236}">
                  <a16:creationId xmlns:a16="http://schemas.microsoft.com/office/drawing/2014/main" id="{0AB25943-D690-4FA9-BE9E-E3E5F09579FB}"/>
                </a:ext>
              </a:extLst>
            </p:cNvPr>
            <p:cNvSpPr/>
            <p:nvPr/>
          </p:nvSpPr>
          <p:spPr>
            <a:xfrm>
              <a:off x="1823770" y="3502711"/>
              <a:ext cx="107143" cy="134963"/>
            </a:xfrm>
            <a:custGeom>
              <a:avLst/>
              <a:gdLst/>
              <a:ahLst/>
              <a:cxnLst/>
              <a:rect l="l" t="t" r="r" b="b"/>
              <a:pathLst>
                <a:path w="3343" h="4211" extrusionOk="0">
                  <a:moveTo>
                    <a:pt x="0" y="0"/>
                  </a:moveTo>
                  <a:lnTo>
                    <a:pt x="3342" y="4211"/>
                  </a:lnTo>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6" name="Google Shape;4257;p60">
              <a:extLst>
                <a:ext uri="{FF2B5EF4-FFF2-40B4-BE49-F238E27FC236}">
                  <a16:creationId xmlns:a16="http://schemas.microsoft.com/office/drawing/2014/main" id="{79C86FBD-E6D4-4467-A1BA-754753EA5F8D}"/>
                </a:ext>
              </a:extLst>
            </p:cNvPr>
            <p:cNvSpPr/>
            <p:nvPr/>
          </p:nvSpPr>
          <p:spPr>
            <a:xfrm>
              <a:off x="1823225" y="3502711"/>
              <a:ext cx="108201" cy="134963"/>
            </a:xfrm>
            <a:custGeom>
              <a:avLst/>
              <a:gdLst/>
              <a:ahLst/>
              <a:cxnLst/>
              <a:rect l="l" t="t" r="r" b="b"/>
              <a:pathLst>
                <a:path w="3376" h="4211" extrusionOk="0">
                  <a:moveTo>
                    <a:pt x="17" y="0"/>
                  </a:moveTo>
                  <a:lnTo>
                    <a:pt x="17" y="0"/>
                  </a:lnTo>
                  <a:cubicBezTo>
                    <a:pt x="1" y="17"/>
                    <a:pt x="736" y="969"/>
                    <a:pt x="1672" y="2122"/>
                  </a:cubicBezTo>
                  <a:cubicBezTo>
                    <a:pt x="2582" y="3281"/>
                    <a:pt x="3329" y="4211"/>
                    <a:pt x="3359" y="4211"/>
                  </a:cubicBezTo>
                  <a:cubicBezTo>
                    <a:pt x="3359" y="4211"/>
                    <a:pt x="3359" y="4211"/>
                    <a:pt x="3359" y="4211"/>
                  </a:cubicBezTo>
                  <a:cubicBezTo>
                    <a:pt x="3376" y="4211"/>
                    <a:pt x="2641" y="3258"/>
                    <a:pt x="1722" y="2089"/>
                  </a:cubicBezTo>
                  <a:cubicBezTo>
                    <a:pt x="786" y="936"/>
                    <a:pt x="34" y="0"/>
                    <a:pt x="17"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7" name="Google Shape;4258;p60">
              <a:extLst>
                <a:ext uri="{FF2B5EF4-FFF2-40B4-BE49-F238E27FC236}">
                  <a16:creationId xmlns:a16="http://schemas.microsoft.com/office/drawing/2014/main" id="{F0ED8C4F-9D41-41E2-9A34-1C05277AB178}"/>
                </a:ext>
              </a:extLst>
            </p:cNvPr>
            <p:cNvSpPr/>
            <p:nvPr/>
          </p:nvSpPr>
          <p:spPr>
            <a:xfrm>
              <a:off x="1764862" y="3486622"/>
              <a:ext cx="39133" cy="33460"/>
            </a:xfrm>
            <a:custGeom>
              <a:avLst/>
              <a:gdLst/>
              <a:ahLst/>
              <a:cxnLst/>
              <a:rect l="l" t="t" r="r" b="b"/>
              <a:pathLst>
                <a:path w="1221" h="1044" extrusionOk="0">
                  <a:moveTo>
                    <a:pt x="702" y="1"/>
                  </a:moveTo>
                  <a:cubicBezTo>
                    <a:pt x="234" y="1"/>
                    <a:pt x="0" y="552"/>
                    <a:pt x="335" y="886"/>
                  </a:cubicBezTo>
                  <a:cubicBezTo>
                    <a:pt x="443" y="995"/>
                    <a:pt x="575" y="1044"/>
                    <a:pt x="703" y="1044"/>
                  </a:cubicBezTo>
                  <a:cubicBezTo>
                    <a:pt x="969" y="1044"/>
                    <a:pt x="1220" y="835"/>
                    <a:pt x="1220" y="519"/>
                  </a:cubicBezTo>
                  <a:cubicBezTo>
                    <a:pt x="1220" y="235"/>
                    <a:pt x="986" y="1"/>
                    <a:pt x="702" y="1"/>
                  </a:cubicBezTo>
                  <a:close/>
                </a:path>
              </a:pathLst>
            </a:cu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8" name="Google Shape;4259;p60">
              <a:extLst>
                <a:ext uri="{FF2B5EF4-FFF2-40B4-BE49-F238E27FC236}">
                  <a16:creationId xmlns:a16="http://schemas.microsoft.com/office/drawing/2014/main" id="{67D2821E-D579-4D0A-91E8-43F1C3E416CD}"/>
                </a:ext>
              </a:extLst>
            </p:cNvPr>
            <p:cNvSpPr/>
            <p:nvPr/>
          </p:nvSpPr>
          <p:spPr>
            <a:xfrm>
              <a:off x="1770503" y="3486397"/>
              <a:ext cx="33492" cy="33460"/>
            </a:xfrm>
            <a:custGeom>
              <a:avLst/>
              <a:gdLst/>
              <a:ahLst/>
              <a:cxnLst/>
              <a:rect l="l" t="t" r="r" b="b"/>
              <a:pathLst>
                <a:path w="1045" h="1044" extrusionOk="0">
                  <a:moveTo>
                    <a:pt x="228" y="97"/>
                  </a:moveTo>
                  <a:cubicBezTo>
                    <a:pt x="157" y="145"/>
                    <a:pt x="99" y="211"/>
                    <a:pt x="60" y="285"/>
                  </a:cubicBezTo>
                  <a:lnTo>
                    <a:pt x="60" y="285"/>
                  </a:lnTo>
                  <a:cubicBezTo>
                    <a:pt x="85" y="240"/>
                    <a:pt x="118" y="197"/>
                    <a:pt x="159" y="158"/>
                  </a:cubicBezTo>
                  <a:cubicBezTo>
                    <a:pt x="181" y="135"/>
                    <a:pt x="204" y="114"/>
                    <a:pt x="228" y="97"/>
                  </a:cubicBezTo>
                  <a:close/>
                  <a:moveTo>
                    <a:pt x="60" y="285"/>
                  </a:moveTo>
                  <a:lnTo>
                    <a:pt x="60" y="285"/>
                  </a:lnTo>
                  <a:cubicBezTo>
                    <a:pt x="20" y="360"/>
                    <a:pt x="1" y="442"/>
                    <a:pt x="1" y="522"/>
                  </a:cubicBezTo>
                  <a:lnTo>
                    <a:pt x="1" y="522"/>
                  </a:lnTo>
                  <a:cubicBezTo>
                    <a:pt x="2" y="439"/>
                    <a:pt x="23" y="358"/>
                    <a:pt x="60" y="285"/>
                  </a:cubicBezTo>
                  <a:close/>
                  <a:moveTo>
                    <a:pt x="520" y="1"/>
                  </a:moveTo>
                  <a:cubicBezTo>
                    <a:pt x="419" y="1"/>
                    <a:pt x="317" y="31"/>
                    <a:pt x="228" y="97"/>
                  </a:cubicBezTo>
                  <a:lnTo>
                    <a:pt x="228" y="97"/>
                  </a:lnTo>
                  <a:cubicBezTo>
                    <a:pt x="310" y="41"/>
                    <a:pt x="411" y="8"/>
                    <a:pt x="526" y="8"/>
                  </a:cubicBezTo>
                  <a:cubicBezTo>
                    <a:pt x="810" y="8"/>
                    <a:pt x="1044" y="242"/>
                    <a:pt x="1044" y="526"/>
                  </a:cubicBezTo>
                  <a:cubicBezTo>
                    <a:pt x="1044" y="210"/>
                    <a:pt x="786" y="1"/>
                    <a:pt x="520" y="1"/>
                  </a:cubicBezTo>
                  <a:close/>
                  <a:moveTo>
                    <a:pt x="1" y="522"/>
                  </a:moveTo>
                  <a:cubicBezTo>
                    <a:pt x="1" y="615"/>
                    <a:pt x="26" y="709"/>
                    <a:pt x="80" y="796"/>
                  </a:cubicBezTo>
                  <a:lnTo>
                    <a:pt x="80" y="796"/>
                  </a:lnTo>
                  <a:cubicBezTo>
                    <a:pt x="30" y="714"/>
                    <a:pt x="2" y="618"/>
                    <a:pt x="1" y="522"/>
                  </a:cubicBezTo>
                  <a:close/>
                  <a:moveTo>
                    <a:pt x="1044" y="526"/>
                  </a:moveTo>
                  <a:cubicBezTo>
                    <a:pt x="1044" y="771"/>
                    <a:pt x="870" y="978"/>
                    <a:pt x="640" y="1031"/>
                  </a:cubicBezTo>
                  <a:lnTo>
                    <a:pt x="640" y="1031"/>
                  </a:lnTo>
                  <a:cubicBezTo>
                    <a:pt x="860" y="983"/>
                    <a:pt x="1044" y="796"/>
                    <a:pt x="1044" y="526"/>
                  </a:cubicBezTo>
                  <a:close/>
                  <a:moveTo>
                    <a:pt x="80" y="796"/>
                  </a:moveTo>
                  <a:cubicBezTo>
                    <a:pt x="169" y="940"/>
                    <a:pt x="326" y="1044"/>
                    <a:pt x="526" y="1044"/>
                  </a:cubicBezTo>
                  <a:cubicBezTo>
                    <a:pt x="565" y="1044"/>
                    <a:pt x="604" y="1039"/>
                    <a:pt x="640" y="1031"/>
                  </a:cubicBezTo>
                  <a:lnTo>
                    <a:pt x="640" y="1031"/>
                  </a:lnTo>
                  <a:cubicBezTo>
                    <a:pt x="603" y="1039"/>
                    <a:pt x="565" y="1043"/>
                    <a:pt x="527" y="1043"/>
                  </a:cubicBezTo>
                  <a:cubicBezTo>
                    <a:pt x="399" y="1043"/>
                    <a:pt x="267" y="997"/>
                    <a:pt x="159" y="893"/>
                  </a:cubicBezTo>
                  <a:cubicBezTo>
                    <a:pt x="128" y="863"/>
                    <a:pt x="102" y="830"/>
                    <a:pt x="80" y="796"/>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9" name="Google Shape;4260;p60">
              <a:extLst>
                <a:ext uri="{FF2B5EF4-FFF2-40B4-BE49-F238E27FC236}">
                  <a16:creationId xmlns:a16="http://schemas.microsoft.com/office/drawing/2014/main" id="{A28D3C82-A856-4241-A507-75914C5672DE}"/>
                </a:ext>
              </a:extLst>
            </p:cNvPr>
            <p:cNvSpPr/>
            <p:nvPr/>
          </p:nvSpPr>
          <p:spPr>
            <a:xfrm>
              <a:off x="2039050" y="3445405"/>
              <a:ext cx="39646" cy="33973"/>
            </a:xfrm>
            <a:custGeom>
              <a:avLst/>
              <a:gdLst/>
              <a:ahLst/>
              <a:cxnLst/>
              <a:rect l="l" t="t" r="r" b="b"/>
              <a:pathLst>
                <a:path w="1237" h="1060" extrusionOk="0">
                  <a:moveTo>
                    <a:pt x="702" y="0"/>
                  </a:moveTo>
                  <a:cubicBezTo>
                    <a:pt x="234" y="0"/>
                    <a:pt x="0" y="568"/>
                    <a:pt x="334" y="903"/>
                  </a:cubicBezTo>
                  <a:cubicBezTo>
                    <a:pt x="443" y="1011"/>
                    <a:pt x="577" y="1060"/>
                    <a:pt x="707" y="1060"/>
                  </a:cubicBezTo>
                  <a:cubicBezTo>
                    <a:pt x="978" y="1060"/>
                    <a:pt x="1237" y="851"/>
                    <a:pt x="1237" y="535"/>
                  </a:cubicBezTo>
                  <a:cubicBezTo>
                    <a:pt x="1237" y="251"/>
                    <a:pt x="1003" y="0"/>
                    <a:pt x="702" y="0"/>
                  </a:cubicBezTo>
                  <a:close/>
                </a:path>
              </a:pathLst>
            </a:cu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0" name="Google Shape;4261;p60">
              <a:extLst>
                <a:ext uri="{FF2B5EF4-FFF2-40B4-BE49-F238E27FC236}">
                  <a16:creationId xmlns:a16="http://schemas.microsoft.com/office/drawing/2014/main" id="{E4E2FA2B-BFA9-4DF9-B678-8746C775244F}"/>
                </a:ext>
              </a:extLst>
            </p:cNvPr>
            <p:cNvSpPr/>
            <p:nvPr/>
          </p:nvSpPr>
          <p:spPr>
            <a:xfrm>
              <a:off x="2039050" y="3445726"/>
              <a:ext cx="39646" cy="33428"/>
            </a:xfrm>
            <a:custGeom>
              <a:avLst/>
              <a:gdLst/>
              <a:ahLst/>
              <a:cxnLst/>
              <a:rect l="l" t="t" r="r" b="b"/>
              <a:pathLst>
                <a:path w="1237" h="1043" extrusionOk="0">
                  <a:moveTo>
                    <a:pt x="702" y="7"/>
                  </a:moveTo>
                  <a:cubicBezTo>
                    <a:pt x="986" y="7"/>
                    <a:pt x="1220" y="241"/>
                    <a:pt x="1220" y="525"/>
                  </a:cubicBezTo>
                  <a:cubicBezTo>
                    <a:pt x="1220" y="841"/>
                    <a:pt x="969" y="1042"/>
                    <a:pt x="703" y="1042"/>
                  </a:cubicBezTo>
                  <a:cubicBezTo>
                    <a:pt x="575" y="1042"/>
                    <a:pt x="443" y="996"/>
                    <a:pt x="334" y="893"/>
                  </a:cubicBezTo>
                  <a:cubicBezTo>
                    <a:pt x="17" y="558"/>
                    <a:pt x="251" y="7"/>
                    <a:pt x="702" y="7"/>
                  </a:cubicBezTo>
                  <a:close/>
                  <a:moveTo>
                    <a:pt x="707" y="0"/>
                  </a:moveTo>
                  <a:cubicBezTo>
                    <a:pt x="577" y="0"/>
                    <a:pt x="443" y="49"/>
                    <a:pt x="334" y="157"/>
                  </a:cubicBezTo>
                  <a:cubicBezTo>
                    <a:pt x="0" y="475"/>
                    <a:pt x="234" y="1043"/>
                    <a:pt x="702" y="1043"/>
                  </a:cubicBezTo>
                  <a:cubicBezTo>
                    <a:pt x="1003" y="1043"/>
                    <a:pt x="1237" y="809"/>
                    <a:pt x="1237" y="525"/>
                  </a:cubicBezTo>
                  <a:cubicBezTo>
                    <a:pt x="1237" y="209"/>
                    <a:pt x="978" y="0"/>
                    <a:pt x="707"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1" name="Google Shape;4262;p60">
              <a:extLst>
                <a:ext uri="{FF2B5EF4-FFF2-40B4-BE49-F238E27FC236}">
                  <a16:creationId xmlns:a16="http://schemas.microsoft.com/office/drawing/2014/main" id="{B5DF7E6E-1583-49D3-90E5-EC82A64F2EC8}"/>
                </a:ext>
              </a:extLst>
            </p:cNvPr>
            <p:cNvSpPr/>
            <p:nvPr/>
          </p:nvSpPr>
          <p:spPr>
            <a:xfrm>
              <a:off x="2037960" y="3353838"/>
              <a:ext cx="117303" cy="71247"/>
            </a:xfrm>
            <a:custGeom>
              <a:avLst/>
              <a:gdLst/>
              <a:ahLst/>
              <a:cxnLst/>
              <a:rect l="l" t="t" r="r" b="b"/>
              <a:pathLst>
                <a:path w="3660" h="2223" extrusionOk="0">
                  <a:moveTo>
                    <a:pt x="3242" y="0"/>
                  </a:moveTo>
                  <a:lnTo>
                    <a:pt x="636" y="919"/>
                  </a:lnTo>
                  <a:lnTo>
                    <a:pt x="1" y="2039"/>
                  </a:lnTo>
                  <a:lnTo>
                    <a:pt x="1187" y="2222"/>
                  </a:lnTo>
                  <a:lnTo>
                    <a:pt x="3660" y="953"/>
                  </a:lnTo>
                  <a:lnTo>
                    <a:pt x="3242" y="0"/>
                  </a:lnTo>
                  <a:close/>
                </a:path>
              </a:pathLst>
            </a:custGeom>
            <a:solidFill>
              <a:srgbClr val="EBEBE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2" name="Google Shape;4263;p60">
              <a:extLst>
                <a:ext uri="{FF2B5EF4-FFF2-40B4-BE49-F238E27FC236}">
                  <a16:creationId xmlns:a16="http://schemas.microsoft.com/office/drawing/2014/main" id="{877A650A-8033-45B5-95B0-11E8B9C4679F}"/>
                </a:ext>
              </a:extLst>
            </p:cNvPr>
            <p:cNvSpPr/>
            <p:nvPr/>
          </p:nvSpPr>
          <p:spPr>
            <a:xfrm>
              <a:off x="2034755" y="3349544"/>
              <a:ext cx="122143" cy="66985"/>
            </a:xfrm>
            <a:custGeom>
              <a:avLst/>
              <a:gdLst/>
              <a:ahLst/>
              <a:cxnLst/>
              <a:rect l="l" t="t" r="r" b="b"/>
              <a:pathLst>
                <a:path w="3811" h="2090" extrusionOk="0">
                  <a:moveTo>
                    <a:pt x="3275" y="1"/>
                  </a:moveTo>
                  <a:lnTo>
                    <a:pt x="602" y="970"/>
                  </a:lnTo>
                  <a:lnTo>
                    <a:pt x="1" y="1939"/>
                  </a:lnTo>
                  <a:lnTo>
                    <a:pt x="1220" y="2089"/>
                  </a:lnTo>
                  <a:lnTo>
                    <a:pt x="3810" y="1053"/>
                  </a:lnTo>
                  <a:lnTo>
                    <a:pt x="3275" y="1"/>
                  </a:lnTo>
                  <a:close/>
                </a:path>
              </a:pathLst>
            </a:custGeom>
            <a:solidFill>
              <a:srgbClr val="8A4C4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3" name="Google Shape;4264;p60">
              <a:extLst>
                <a:ext uri="{FF2B5EF4-FFF2-40B4-BE49-F238E27FC236}">
                  <a16:creationId xmlns:a16="http://schemas.microsoft.com/office/drawing/2014/main" id="{9EC61334-BA01-4CF5-9A54-8E0B598A5CF6}"/>
                </a:ext>
              </a:extLst>
            </p:cNvPr>
            <p:cNvSpPr/>
            <p:nvPr/>
          </p:nvSpPr>
          <p:spPr>
            <a:xfrm>
              <a:off x="2072254" y="3369895"/>
              <a:ext cx="57850" cy="22531"/>
            </a:xfrm>
            <a:custGeom>
              <a:avLst/>
              <a:gdLst/>
              <a:ahLst/>
              <a:cxnLst/>
              <a:rect l="l" t="t" r="r" b="b"/>
              <a:pathLst>
                <a:path w="1805" h="703" extrusionOk="0">
                  <a:moveTo>
                    <a:pt x="1805" y="0"/>
                  </a:moveTo>
                  <a:lnTo>
                    <a:pt x="1805" y="0"/>
                  </a:lnTo>
                  <a:cubicBezTo>
                    <a:pt x="1487" y="84"/>
                    <a:pt x="1186" y="184"/>
                    <a:pt x="886" y="301"/>
                  </a:cubicBezTo>
                  <a:cubicBezTo>
                    <a:pt x="568" y="401"/>
                    <a:pt x="284" y="535"/>
                    <a:pt x="0" y="702"/>
                  </a:cubicBezTo>
                  <a:cubicBezTo>
                    <a:pt x="0" y="702"/>
                    <a:pt x="100" y="669"/>
                    <a:pt x="268" y="602"/>
                  </a:cubicBezTo>
                  <a:lnTo>
                    <a:pt x="902" y="368"/>
                  </a:lnTo>
                  <a:cubicBezTo>
                    <a:pt x="1153" y="268"/>
                    <a:pt x="1370" y="184"/>
                    <a:pt x="1537" y="117"/>
                  </a:cubicBezTo>
                  <a:cubicBezTo>
                    <a:pt x="1638" y="84"/>
                    <a:pt x="1721" y="51"/>
                    <a:pt x="18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4" name="Google Shape;4265;p60">
              <a:extLst>
                <a:ext uri="{FF2B5EF4-FFF2-40B4-BE49-F238E27FC236}">
                  <a16:creationId xmlns:a16="http://schemas.microsoft.com/office/drawing/2014/main" id="{907DE69F-8637-4E36-A816-39D927A5531F}"/>
                </a:ext>
              </a:extLst>
            </p:cNvPr>
            <p:cNvSpPr/>
            <p:nvPr/>
          </p:nvSpPr>
          <p:spPr>
            <a:xfrm>
              <a:off x="2078664" y="3385408"/>
              <a:ext cx="38043" cy="13974"/>
            </a:xfrm>
            <a:custGeom>
              <a:avLst/>
              <a:gdLst/>
              <a:ahLst/>
              <a:cxnLst/>
              <a:rect l="l" t="t" r="r" b="b"/>
              <a:pathLst>
                <a:path w="1187" h="436" extrusionOk="0">
                  <a:moveTo>
                    <a:pt x="1187" y="1"/>
                  </a:moveTo>
                  <a:lnTo>
                    <a:pt x="1187" y="1"/>
                  </a:lnTo>
                  <a:cubicBezTo>
                    <a:pt x="786" y="135"/>
                    <a:pt x="385" y="285"/>
                    <a:pt x="1" y="435"/>
                  </a:cubicBezTo>
                  <a:cubicBezTo>
                    <a:pt x="418" y="352"/>
                    <a:pt x="819" y="201"/>
                    <a:pt x="118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5" name="Google Shape;4266;p60">
              <a:extLst>
                <a:ext uri="{FF2B5EF4-FFF2-40B4-BE49-F238E27FC236}">
                  <a16:creationId xmlns:a16="http://schemas.microsoft.com/office/drawing/2014/main" id="{5B0D2272-0CE4-4FCE-AF8E-A8291DD14B56}"/>
                </a:ext>
              </a:extLst>
            </p:cNvPr>
            <p:cNvSpPr/>
            <p:nvPr/>
          </p:nvSpPr>
          <p:spPr>
            <a:xfrm>
              <a:off x="2270932" y="3364543"/>
              <a:ext cx="317583" cy="203518"/>
            </a:xfrm>
            <a:custGeom>
              <a:avLst/>
              <a:gdLst/>
              <a:ahLst/>
              <a:cxnLst/>
              <a:rect l="l" t="t" r="r" b="b"/>
              <a:pathLst>
                <a:path w="9909" h="6350" extrusionOk="0">
                  <a:moveTo>
                    <a:pt x="8338" y="0"/>
                  </a:moveTo>
                  <a:lnTo>
                    <a:pt x="0" y="1588"/>
                  </a:lnTo>
                  <a:lnTo>
                    <a:pt x="902" y="6350"/>
                  </a:lnTo>
                  <a:lnTo>
                    <a:pt x="9908" y="4645"/>
                  </a:lnTo>
                  <a:lnTo>
                    <a:pt x="8338" y="0"/>
                  </a:lnTo>
                  <a:close/>
                </a:path>
              </a:pathLst>
            </a:custGeom>
            <a:solidFill>
              <a:srgbClr val="EBEBE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6" name="Google Shape;4267;p60">
              <a:extLst>
                <a:ext uri="{FF2B5EF4-FFF2-40B4-BE49-F238E27FC236}">
                  <a16:creationId xmlns:a16="http://schemas.microsoft.com/office/drawing/2014/main" id="{4D744095-7523-4C4C-A677-58CEEFB13646}"/>
                </a:ext>
              </a:extLst>
            </p:cNvPr>
            <p:cNvSpPr/>
            <p:nvPr/>
          </p:nvSpPr>
          <p:spPr>
            <a:xfrm>
              <a:off x="2265035" y="3364543"/>
              <a:ext cx="298834" cy="186916"/>
            </a:xfrm>
            <a:custGeom>
              <a:avLst/>
              <a:gdLst/>
              <a:ahLst/>
              <a:cxnLst/>
              <a:rect l="l" t="t" r="r" b="b"/>
              <a:pathLst>
                <a:path w="9324" h="5832" extrusionOk="0">
                  <a:moveTo>
                    <a:pt x="8522" y="0"/>
                  </a:moveTo>
                  <a:lnTo>
                    <a:pt x="0" y="1621"/>
                  </a:lnTo>
                  <a:lnTo>
                    <a:pt x="802" y="5832"/>
                  </a:lnTo>
                  <a:lnTo>
                    <a:pt x="9324" y="4228"/>
                  </a:lnTo>
                  <a:lnTo>
                    <a:pt x="8522"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7" name="Google Shape;4268;p60">
              <a:extLst>
                <a:ext uri="{FF2B5EF4-FFF2-40B4-BE49-F238E27FC236}">
                  <a16:creationId xmlns:a16="http://schemas.microsoft.com/office/drawing/2014/main" id="{E0395CD7-0734-4067-A1F9-6825E77A0E7F}"/>
                </a:ext>
              </a:extLst>
            </p:cNvPr>
            <p:cNvSpPr/>
            <p:nvPr/>
          </p:nvSpPr>
          <p:spPr>
            <a:xfrm>
              <a:off x="2263945" y="3363998"/>
              <a:ext cx="299379" cy="188550"/>
            </a:xfrm>
            <a:custGeom>
              <a:avLst/>
              <a:gdLst/>
              <a:ahLst/>
              <a:cxnLst/>
              <a:rect l="l" t="t" r="r" b="b"/>
              <a:pathLst>
                <a:path w="9341" h="5883" extrusionOk="0">
                  <a:moveTo>
                    <a:pt x="8556" y="1"/>
                  </a:moveTo>
                  <a:lnTo>
                    <a:pt x="34" y="1605"/>
                  </a:lnTo>
                  <a:lnTo>
                    <a:pt x="1" y="1605"/>
                  </a:lnTo>
                  <a:lnTo>
                    <a:pt x="1" y="1638"/>
                  </a:lnTo>
                  <a:cubicBezTo>
                    <a:pt x="285" y="3125"/>
                    <a:pt x="552" y="4562"/>
                    <a:pt x="803" y="5865"/>
                  </a:cubicBezTo>
                  <a:lnTo>
                    <a:pt x="803" y="5882"/>
                  </a:lnTo>
                  <a:lnTo>
                    <a:pt x="836" y="5882"/>
                  </a:lnTo>
                  <a:lnTo>
                    <a:pt x="6968" y="4712"/>
                  </a:lnTo>
                  <a:lnTo>
                    <a:pt x="8739" y="4362"/>
                  </a:lnTo>
                  <a:lnTo>
                    <a:pt x="9207" y="4278"/>
                  </a:lnTo>
                  <a:lnTo>
                    <a:pt x="9324" y="4245"/>
                  </a:lnTo>
                  <a:lnTo>
                    <a:pt x="9191" y="4261"/>
                  </a:lnTo>
                  <a:lnTo>
                    <a:pt x="8723" y="4345"/>
                  </a:lnTo>
                  <a:lnTo>
                    <a:pt x="6952" y="4679"/>
                  </a:lnTo>
                  <a:lnTo>
                    <a:pt x="865" y="5826"/>
                  </a:lnTo>
                  <a:lnTo>
                    <a:pt x="865" y="5826"/>
                  </a:lnTo>
                  <a:cubicBezTo>
                    <a:pt x="618" y="4541"/>
                    <a:pt x="355" y="3127"/>
                    <a:pt x="76" y="1664"/>
                  </a:cubicBezTo>
                  <a:lnTo>
                    <a:pt x="76" y="1664"/>
                  </a:lnTo>
                  <a:lnTo>
                    <a:pt x="8546" y="56"/>
                  </a:lnTo>
                  <a:lnTo>
                    <a:pt x="8546" y="56"/>
                  </a:lnTo>
                  <a:cubicBezTo>
                    <a:pt x="8793" y="1341"/>
                    <a:pt x="8992" y="2380"/>
                    <a:pt x="9140" y="3108"/>
                  </a:cubicBezTo>
                  <a:cubicBezTo>
                    <a:pt x="9207" y="3459"/>
                    <a:pt x="9257" y="3743"/>
                    <a:pt x="9291" y="3944"/>
                  </a:cubicBezTo>
                  <a:cubicBezTo>
                    <a:pt x="9324" y="4044"/>
                    <a:pt x="9324" y="4111"/>
                    <a:pt x="9341" y="4161"/>
                  </a:cubicBezTo>
                  <a:cubicBezTo>
                    <a:pt x="9341" y="4111"/>
                    <a:pt x="9324" y="4044"/>
                    <a:pt x="9308" y="3944"/>
                  </a:cubicBezTo>
                  <a:cubicBezTo>
                    <a:pt x="9274" y="3760"/>
                    <a:pt x="9224" y="3476"/>
                    <a:pt x="9157" y="3108"/>
                  </a:cubicBezTo>
                  <a:lnTo>
                    <a:pt x="8589" y="17"/>
                  </a:lnTo>
                  <a:lnTo>
                    <a:pt x="8572" y="1"/>
                  </a:ln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8" name="Google Shape;4269;p60">
              <a:extLst>
                <a:ext uri="{FF2B5EF4-FFF2-40B4-BE49-F238E27FC236}">
                  <a16:creationId xmlns:a16="http://schemas.microsoft.com/office/drawing/2014/main" id="{B2C4F5AB-ACEF-498D-A7C5-348E48089C54}"/>
                </a:ext>
              </a:extLst>
            </p:cNvPr>
            <p:cNvSpPr/>
            <p:nvPr/>
          </p:nvSpPr>
          <p:spPr>
            <a:xfrm>
              <a:off x="2297694" y="3426656"/>
              <a:ext cx="89996" cy="89996"/>
            </a:xfrm>
            <a:custGeom>
              <a:avLst/>
              <a:gdLst/>
              <a:ahLst/>
              <a:cxnLst/>
              <a:rect l="l" t="t" r="r" b="b"/>
              <a:pathLst>
                <a:path w="2808" h="2808" extrusionOk="0">
                  <a:moveTo>
                    <a:pt x="2356" y="1"/>
                  </a:moveTo>
                  <a:lnTo>
                    <a:pt x="0" y="452"/>
                  </a:lnTo>
                  <a:lnTo>
                    <a:pt x="452" y="2808"/>
                  </a:lnTo>
                  <a:lnTo>
                    <a:pt x="2808" y="2356"/>
                  </a:lnTo>
                  <a:lnTo>
                    <a:pt x="2356"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9" name="Google Shape;4270;p60">
              <a:extLst>
                <a:ext uri="{FF2B5EF4-FFF2-40B4-BE49-F238E27FC236}">
                  <a16:creationId xmlns:a16="http://schemas.microsoft.com/office/drawing/2014/main" id="{05942703-951B-4032-BFEA-9492EE6DC753}"/>
                </a:ext>
              </a:extLst>
            </p:cNvPr>
            <p:cNvSpPr/>
            <p:nvPr/>
          </p:nvSpPr>
          <p:spPr>
            <a:xfrm>
              <a:off x="2296668" y="3425598"/>
              <a:ext cx="91022" cy="92112"/>
            </a:xfrm>
            <a:custGeom>
              <a:avLst/>
              <a:gdLst/>
              <a:ahLst/>
              <a:cxnLst/>
              <a:rect l="l" t="t" r="r" b="b"/>
              <a:pathLst>
                <a:path w="2840" h="2874" extrusionOk="0">
                  <a:moveTo>
                    <a:pt x="75" y="475"/>
                  </a:moveTo>
                  <a:cubicBezTo>
                    <a:pt x="76" y="475"/>
                    <a:pt x="71" y="480"/>
                    <a:pt x="66" y="486"/>
                  </a:cubicBezTo>
                  <a:lnTo>
                    <a:pt x="66" y="486"/>
                  </a:lnTo>
                  <a:lnTo>
                    <a:pt x="66" y="485"/>
                  </a:lnTo>
                  <a:cubicBezTo>
                    <a:pt x="73" y="478"/>
                    <a:pt x="75" y="475"/>
                    <a:pt x="75" y="475"/>
                  </a:cubicBezTo>
                  <a:close/>
                  <a:moveTo>
                    <a:pt x="2422" y="0"/>
                  </a:moveTo>
                  <a:lnTo>
                    <a:pt x="2388" y="17"/>
                  </a:lnTo>
                  <a:lnTo>
                    <a:pt x="32" y="451"/>
                  </a:lnTo>
                  <a:cubicBezTo>
                    <a:pt x="32" y="451"/>
                    <a:pt x="0" y="494"/>
                    <a:pt x="5" y="494"/>
                  </a:cubicBezTo>
                  <a:cubicBezTo>
                    <a:pt x="6" y="494"/>
                    <a:pt x="9" y="491"/>
                    <a:pt x="16" y="485"/>
                  </a:cubicBezTo>
                  <a:lnTo>
                    <a:pt x="16" y="501"/>
                  </a:lnTo>
                  <a:lnTo>
                    <a:pt x="16" y="535"/>
                  </a:lnTo>
                  <a:lnTo>
                    <a:pt x="16" y="568"/>
                  </a:lnTo>
                  <a:lnTo>
                    <a:pt x="32" y="652"/>
                  </a:lnTo>
                  <a:cubicBezTo>
                    <a:pt x="49" y="702"/>
                    <a:pt x="49" y="752"/>
                    <a:pt x="66" y="819"/>
                  </a:cubicBezTo>
                  <a:cubicBezTo>
                    <a:pt x="83" y="919"/>
                    <a:pt x="99" y="1019"/>
                    <a:pt x="133" y="1120"/>
                  </a:cubicBezTo>
                  <a:lnTo>
                    <a:pt x="250" y="1738"/>
                  </a:lnTo>
                  <a:cubicBezTo>
                    <a:pt x="317" y="2122"/>
                    <a:pt x="383" y="2506"/>
                    <a:pt x="450" y="2841"/>
                  </a:cubicBezTo>
                  <a:lnTo>
                    <a:pt x="467" y="2874"/>
                  </a:lnTo>
                  <a:lnTo>
                    <a:pt x="484" y="2874"/>
                  </a:lnTo>
                  <a:lnTo>
                    <a:pt x="2205" y="2523"/>
                  </a:lnTo>
                  <a:lnTo>
                    <a:pt x="2672" y="2440"/>
                  </a:lnTo>
                  <a:lnTo>
                    <a:pt x="2806" y="2406"/>
                  </a:lnTo>
                  <a:cubicBezTo>
                    <a:pt x="2806" y="2406"/>
                    <a:pt x="2823" y="2406"/>
                    <a:pt x="2840" y="2389"/>
                  </a:cubicBezTo>
                  <a:cubicBezTo>
                    <a:pt x="2823" y="2389"/>
                    <a:pt x="2806" y="2406"/>
                    <a:pt x="2789" y="2406"/>
                  </a:cubicBezTo>
                  <a:lnTo>
                    <a:pt x="2672" y="2423"/>
                  </a:lnTo>
                  <a:lnTo>
                    <a:pt x="2188" y="2506"/>
                  </a:lnTo>
                  <a:lnTo>
                    <a:pt x="510" y="2803"/>
                  </a:lnTo>
                  <a:lnTo>
                    <a:pt x="510" y="2803"/>
                  </a:lnTo>
                  <a:cubicBezTo>
                    <a:pt x="445" y="2463"/>
                    <a:pt x="380" y="2108"/>
                    <a:pt x="300" y="1721"/>
                  </a:cubicBezTo>
                  <a:cubicBezTo>
                    <a:pt x="266" y="1521"/>
                    <a:pt x="233" y="1320"/>
                    <a:pt x="183" y="1120"/>
                  </a:cubicBezTo>
                  <a:lnTo>
                    <a:pt x="133" y="802"/>
                  </a:lnTo>
                  <a:lnTo>
                    <a:pt x="99" y="635"/>
                  </a:lnTo>
                  <a:lnTo>
                    <a:pt x="83" y="551"/>
                  </a:lnTo>
                  <a:lnTo>
                    <a:pt x="83" y="518"/>
                  </a:lnTo>
                  <a:lnTo>
                    <a:pt x="77" y="513"/>
                  </a:lnTo>
                  <a:lnTo>
                    <a:pt x="77" y="513"/>
                  </a:lnTo>
                  <a:lnTo>
                    <a:pt x="2379" y="72"/>
                  </a:lnTo>
                  <a:lnTo>
                    <a:pt x="2379" y="72"/>
                  </a:lnTo>
                  <a:cubicBezTo>
                    <a:pt x="2510" y="757"/>
                    <a:pt x="2624" y="1328"/>
                    <a:pt x="2706" y="1738"/>
                  </a:cubicBezTo>
                  <a:cubicBezTo>
                    <a:pt x="2739" y="1938"/>
                    <a:pt x="2773" y="2105"/>
                    <a:pt x="2806" y="2222"/>
                  </a:cubicBezTo>
                  <a:cubicBezTo>
                    <a:pt x="2823" y="2272"/>
                    <a:pt x="2823" y="2306"/>
                    <a:pt x="2823" y="2356"/>
                  </a:cubicBezTo>
                  <a:cubicBezTo>
                    <a:pt x="2840" y="2356"/>
                    <a:pt x="2840" y="2373"/>
                    <a:pt x="2840" y="2389"/>
                  </a:cubicBezTo>
                  <a:cubicBezTo>
                    <a:pt x="2840" y="2389"/>
                    <a:pt x="2840" y="2373"/>
                    <a:pt x="2840" y="2356"/>
                  </a:cubicBezTo>
                  <a:cubicBezTo>
                    <a:pt x="2840" y="2323"/>
                    <a:pt x="2823" y="2272"/>
                    <a:pt x="2823" y="2222"/>
                  </a:cubicBezTo>
                  <a:cubicBezTo>
                    <a:pt x="2789" y="2105"/>
                    <a:pt x="2773" y="1955"/>
                    <a:pt x="2739" y="1755"/>
                  </a:cubicBezTo>
                  <a:cubicBezTo>
                    <a:pt x="2656" y="1337"/>
                    <a:pt x="2555" y="735"/>
                    <a:pt x="2422" y="34"/>
                  </a:cubicBezTo>
                  <a:lnTo>
                    <a:pt x="2422" y="0"/>
                  </a:ln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0" name="Google Shape;4271;p60">
              <a:extLst>
                <a:ext uri="{FF2B5EF4-FFF2-40B4-BE49-F238E27FC236}">
                  <a16:creationId xmlns:a16="http://schemas.microsoft.com/office/drawing/2014/main" id="{9ECB28AC-1C54-4B3D-961D-2309D54E5314}"/>
                </a:ext>
              </a:extLst>
            </p:cNvPr>
            <p:cNvSpPr/>
            <p:nvPr/>
          </p:nvSpPr>
          <p:spPr>
            <a:xfrm>
              <a:off x="2311091" y="3445790"/>
              <a:ext cx="76599" cy="70318"/>
            </a:xfrm>
            <a:custGeom>
              <a:avLst/>
              <a:gdLst/>
              <a:ahLst/>
              <a:cxnLst/>
              <a:rect l="l" t="t" r="r" b="b"/>
              <a:pathLst>
                <a:path w="2390" h="2194" extrusionOk="0">
                  <a:moveTo>
                    <a:pt x="930" y="1"/>
                  </a:moveTo>
                  <a:cubicBezTo>
                    <a:pt x="910" y="1"/>
                    <a:pt x="889" y="2"/>
                    <a:pt x="869" y="5"/>
                  </a:cubicBezTo>
                  <a:cubicBezTo>
                    <a:pt x="735" y="5"/>
                    <a:pt x="602" y="55"/>
                    <a:pt x="485" y="139"/>
                  </a:cubicBezTo>
                  <a:cubicBezTo>
                    <a:pt x="384" y="222"/>
                    <a:pt x="318" y="339"/>
                    <a:pt x="284" y="473"/>
                  </a:cubicBezTo>
                  <a:cubicBezTo>
                    <a:pt x="236" y="697"/>
                    <a:pt x="311" y="937"/>
                    <a:pt x="480" y="1089"/>
                  </a:cubicBezTo>
                  <a:lnTo>
                    <a:pt x="480" y="1089"/>
                  </a:lnTo>
                  <a:cubicBezTo>
                    <a:pt x="340" y="1188"/>
                    <a:pt x="230" y="1316"/>
                    <a:pt x="151" y="1459"/>
                  </a:cubicBezTo>
                  <a:cubicBezTo>
                    <a:pt x="67" y="1576"/>
                    <a:pt x="34" y="1709"/>
                    <a:pt x="17" y="1843"/>
                  </a:cubicBezTo>
                  <a:cubicBezTo>
                    <a:pt x="0" y="1927"/>
                    <a:pt x="0" y="2027"/>
                    <a:pt x="17" y="2110"/>
                  </a:cubicBezTo>
                  <a:cubicBezTo>
                    <a:pt x="17" y="2144"/>
                    <a:pt x="17" y="2160"/>
                    <a:pt x="34" y="2194"/>
                  </a:cubicBezTo>
                  <a:cubicBezTo>
                    <a:pt x="17" y="2077"/>
                    <a:pt x="34" y="1960"/>
                    <a:pt x="50" y="1843"/>
                  </a:cubicBezTo>
                  <a:cubicBezTo>
                    <a:pt x="67" y="1726"/>
                    <a:pt x="117" y="1592"/>
                    <a:pt x="184" y="1475"/>
                  </a:cubicBezTo>
                  <a:cubicBezTo>
                    <a:pt x="268" y="1325"/>
                    <a:pt x="384" y="1208"/>
                    <a:pt x="535" y="1125"/>
                  </a:cubicBezTo>
                  <a:lnTo>
                    <a:pt x="568" y="1091"/>
                  </a:lnTo>
                  <a:lnTo>
                    <a:pt x="535" y="1074"/>
                  </a:lnTo>
                  <a:cubicBezTo>
                    <a:pt x="368" y="924"/>
                    <a:pt x="301" y="707"/>
                    <a:pt x="351" y="490"/>
                  </a:cubicBezTo>
                  <a:cubicBezTo>
                    <a:pt x="368" y="373"/>
                    <a:pt x="435" y="272"/>
                    <a:pt x="535" y="189"/>
                  </a:cubicBezTo>
                  <a:cubicBezTo>
                    <a:pt x="618" y="105"/>
                    <a:pt x="752" y="72"/>
                    <a:pt x="869" y="55"/>
                  </a:cubicBezTo>
                  <a:cubicBezTo>
                    <a:pt x="986" y="55"/>
                    <a:pt x="1086" y="89"/>
                    <a:pt x="1187" y="139"/>
                  </a:cubicBezTo>
                  <a:cubicBezTo>
                    <a:pt x="1287" y="189"/>
                    <a:pt x="1354" y="272"/>
                    <a:pt x="1404" y="373"/>
                  </a:cubicBezTo>
                  <a:cubicBezTo>
                    <a:pt x="1487" y="556"/>
                    <a:pt x="1487" y="757"/>
                    <a:pt x="1370" y="941"/>
                  </a:cubicBezTo>
                  <a:lnTo>
                    <a:pt x="1354" y="974"/>
                  </a:lnTo>
                  <a:lnTo>
                    <a:pt x="1404" y="974"/>
                  </a:lnTo>
                  <a:cubicBezTo>
                    <a:pt x="1437" y="970"/>
                    <a:pt x="1471" y="968"/>
                    <a:pt x="1504" y="968"/>
                  </a:cubicBezTo>
                  <a:cubicBezTo>
                    <a:pt x="1604" y="968"/>
                    <a:pt x="1704" y="987"/>
                    <a:pt x="1805" y="1024"/>
                  </a:cubicBezTo>
                  <a:cubicBezTo>
                    <a:pt x="1905" y="1058"/>
                    <a:pt x="2005" y="1125"/>
                    <a:pt x="2089" y="1191"/>
                  </a:cubicBezTo>
                  <a:cubicBezTo>
                    <a:pt x="2222" y="1308"/>
                    <a:pt x="2306" y="1442"/>
                    <a:pt x="2339" y="1592"/>
                  </a:cubicBezTo>
                  <a:cubicBezTo>
                    <a:pt x="2373" y="1709"/>
                    <a:pt x="2390" y="1759"/>
                    <a:pt x="2390" y="1759"/>
                  </a:cubicBezTo>
                  <a:cubicBezTo>
                    <a:pt x="2390" y="1743"/>
                    <a:pt x="2390" y="1726"/>
                    <a:pt x="2390" y="1709"/>
                  </a:cubicBezTo>
                  <a:cubicBezTo>
                    <a:pt x="2390" y="1676"/>
                    <a:pt x="2373" y="1626"/>
                    <a:pt x="2356" y="1592"/>
                  </a:cubicBezTo>
                  <a:cubicBezTo>
                    <a:pt x="2323" y="1425"/>
                    <a:pt x="2239" y="1275"/>
                    <a:pt x="2122" y="1158"/>
                  </a:cubicBezTo>
                  <a:lnTo>
                    <a:pt x="2122" y="1175"/>
                  </a:lnTo>
                  <a:cubicBezTo>
                    <a:pt x="2039" y="1091"/>
                    <a:pt x="1922" y="1024"/>
                    <a:pt x="1821" y="974"/>
                  </a:cubicBezTo>
                  <a:cubicBezTo>
                    <a:pt x="1721" y="937"/>
                    <a:pt x="1612" y="918"/>
                    <a:pt x="1507" y="918"/>
                  </a:cubicBezTo>
                  <a:cubicBezTo>
                    <a:pt x="1485" y="918"/>
                    <a:pt x="1464" y="919"/>
                    <a:pt x="1442" y="920"/>
                  </a:cubicBezTo>
                  <a:lnTo>
                    <a:pt x="1442" y="920"/>
                  </a:lnTo>
                  <a:cubicBezTo>
                    <a:pt x="1539" y="743"/>
                    <a:pt x="1547" y="526"/>
                    <a:pt x="1454" y="339"/>
                  </a:cubicBezTo>
                  <a:cubicBezTo>
                    <a:pt x="1404" y="239"/>
                    <a:pt x="1320" y="139"/>
                    <a:pt x="1220" y="89"/>
                  </a:cubicBezTo>
                  <a:cubicBezTo>
                    <a:pt x="1137" y="33"/>
                    <a:pt x="1031" y="1"/>
                    <a:pt x="93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1" name="Google Shape;4272;p60">
              <a:extLst>
                <a:ext uri="{FF2B5EF4-FFF2-40B4-BE49-F238E27FC236}">
                  <a16:creationId xmlns:a16="http://schemas.microsoft.com/office/drawing/2014/main" id="{4EB21FDC-60A7-447E-A908-267F109A4BC8}"/>
                </a:ext>
              </a:extLst>
            </p:cNvPr>
            <p:cNvSpPr/>
            <p:nvPr/>
          </p:nvSpPr>
          <p:spPr>
            <a:xfrm>
              <a:off x="2402113" y="3411657"/>
              <a:ext cx="65895" cy="12339"/>
            </a:xfrm>
            <a:custGeom>
              <a:avLst/>
              <a:gdLst/>
              <a:ahLst/>
              <a:cxnLst/>
              <a:rect l="l" t="t" r="r" b="b"/>
              <a:pathLst>
                <a:path w="2056" h="385" extrusionOk="0">
                  <a:moveTo>
                    <a:pt x="1" y="385"/>
                  </a:moveTo>
                  <a:lnTo>
                    <a:pt x="2056" y="1"/>
                  </a:lnTo>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2" name="Google Shape;4273;p60">
              <a:extLst>
                <a:ext uri="{FF2B5EF4-FFF2-40B4-BE49-F238E27FC236}">
                  <a16:creationId xmlns:a16="http://schemas.microsoft.com/office/drawing/2014/main" id="{0D8B9471-E538-4A5C-A4AF-4B07A402B450}"/>
                </a:ext>
              </a:extLst>
            </p:cNvPr>
            <p:cNvSpPr/>
            <p:nvPr/>
          </p:nvSpPr>
          <p:spPr>
            <a:xfrm>
              <a:off x="2402113" y="3411657"/>
              <a:ext cx="65895" cy="12339"/>
            </a:xfrm>
            <a:custGeom>
              <a:avLst/>
              <a:gdLst/>
              <a:ahLst/>
              <a:cxnLst/>
              <a:rect l="l" t="t" r="r" b="b"/>
              <a:pathLst>
                <a:path w="2056" h="385" extrusionOk="0">
                  <a:moveTo>
                    <a:pt x="2056" y="1"/>
                  </a:moveTo>
                  <a:lnTo>
                    <a:pt x="2056" y="1"/>
                  </a:lnTo>
                  <a:cubicBezTo>
                    <a:pt x="1354" y="84"/>
                    <a:pt x="686" y="218"/>
                    <a:pt x="1" y="385"/>
                  </a:cubicBezTo>
                  <a:cubicBezTo>
                    <a:pt x="686" y="301"/>
                    <a:pt x="1371" y="168"/>
                    <a:pt x="205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3" name="Google Shape;4274;p60">
              <a:extLst>
                <a:ext uri="{FF2B5EF4-FFF2-40B4-BE49-F238E27FC236}">
                  <a16:creationId xmlns:a16="http://schemas.microsoft.com/office/drawing/2014/main" id="{4273B930-B1AE-45EB-85B4-DF71BF11E463}"/>
                </a:ext>
              </a:extLst>
            </p:cNvPr>
            <p:cNvSpPr/>
            <p:nvPr/>
          </p:nvSpPr>
          <p:spPr>
            <a:xfrm>
              <a:off x="2405318" y="3436816"/>
              <a:ext cx="12884" cy="2724"/>
            </a:xfrm>
            <a:custGeom>
              <a:avLst/>
              <a:gdLst/>
              <a:ahLst/>
              <a:cxnLst/>
              <a:rect l="l" t="t" r="r" b="b"/>
              <a:pathLst>
                <a:path w="402" h="85" extrusionOk="0">
                  <a:moveTo>
                    <a:pt x="1" y="85"/>
                  </a:moveTo>
                  <a:lnTo>
                    <a:pt x="402" y="1"/>
                  </a:lnTo>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4" name="Google Shape;4275;p60">
              <a:extLst>
                <a:ext uri="{FF2B5EF4-FFF2-40B4-BE49-F238E27FC236}">
                  <a16:creationId xmlns:a16="http://schemas.microsoft.com/office/drawing/2014/main" id="{C75935DA-C2A7-46CA-935F-AAC5E50250B6}"/>
                </a:ext>
              </a:extLst>
            </p:cNvPr>
            <p:cNvSpPr/>
            <p:nvPr/>
          </p:nvSpPr>
          <p:spPr>
            <a:xfrm>
              <a:off x="2404805" y="3436431"/>
              <a:ext cx="13942" cy="3333"/>
            </a:xfrm>
            <a:custGeom>
              <a:avLst/>
              <a:gdLst/>
              <a:ahLst/>
              <a:cxnLst/>
              <a:rect l="l" t="t" r="r" b="b"/>
              <a:pathLst>
                <a:path w="435" h="104" extrusionOk="0">
                  <a:moveTo>
                    <a:pt x="355" y="0"/>
                  </a:moveTo>
                  <a:cubicBezTo>
                    <a:pt x="318" y="0"/>
                    <a:pt x="268" y="5"/>
                    <a:pt x="217" y="13"/>
                  </a:cubicBezTo>
                  <a:cubicBezTo>
                    <a:pt x="100" y="46"/>
                    <a:pt x="0" y="80"/>
                    <a:pt x="17" y="97"/>
                  </a:cubicBezTo>
                  <a:cubicBezTo>
                    <a:pt x="17" y="101"/>
                    <a:pt x="26" y="103"/>
                    <a:pt x="40" y="103"/>
                  </a:cubicBezTo>
                  <a:cubicBezTo>
                    <a:pt x="76" y="103"/>
                    <a:pt x="147" y="92"/>
                    <a:pt x="217" y="80"/>
                  </a:cubicBezTo>
                  <a:cubicBezTo>
                    <a:pt x="334" y="63"/>
                    <a:pt x="435" y="30"/>
                    <a:pt x="418" y="13"/>
                  </a:cubicBezTo>
                  <a:cubicBezTo>
                    <a:pt x="418" y="5"/>
                    <a:pt x="393" y="0"/>
                    <a:pt x="35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5" name="Google Shape;4276;p60">
              <a:extLst>
                <a:ext uri="{FF2B5EF4-FFF2-40B4-BE49-F238E27FC236}">
                  <a16:creationId xmlns:a16="http://schemas.microsoft.com/office/drawing/2014/main" id="{F6B00B63-0824-49BF-8CB3-8C7B233BC3E0}"/>
                </a:ext>
              </a:extLst>
            </p:cNvPr>
            <p:cNvSpPr/>
            <p:nvPr/>
          </p:nvSpPr>
          <p:spPr>
            <a:xfrm>
              <a:off x="2410157" y="3443739"/>
              <a:ext cx="117303" cy="22082"/>
            </a:xfrm>
            <a:custGeom>
              <a:avLst/>
              <a:gdLst/>
              <a:ahLst/>
              <a:cxnLst/>
              <a:rect l="l" t="t" r="r" b="b"/>
              <a:pathLst>
                <a:path w="3660" h="689" extrusionOk="0">
                  <a:moveTo>
                    <a:pt x="3652" y="1"/>
                  </a:moveTo>
                  <a:cubicBezTo>
                    <a:pt x="3565" y="1"/>
                    <a:pt x="2767" y="130"/>
                    <a:pt x="1822" y="320"/>
                  </a:cubicBezTo>
                  <a:cubicBezTo>
                    <a:pt x="819" y="503"/>
                    <a:pt x="0" y="671"/>
                    <a:pt x="0" y="687"/>
                  </a:cubicBezTo>
                  <a:cubicBezTo>
                    <a:pt x="0" y="688"/>
                    <a:pt x="3" y="689"/>
                    <a:pt x="8" y="689"/>
                  </a:cubicBezTo>
                  <a:cubicBezTo>
                    <a:pt x="93" y="689"/>
                    <a:pt x="877" y="559"/>
                    <a:pt x="1838" y="370"/>
                  </a:cubicBezTo>
                  <a:cubicBezTo>
                    <a:pt x="2841" y="186"/>
                    <a:pt x="3659" y="19"/>
                    <a:pt x="3659" y="2"/>
                  </a:cubicBezTo>
                  <a:cubicBezTo>
                    <a:pt x="3659" y="1"/>
                    <a:pt x="3657" y="1"/>
                    <a:pt x="365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6" name="Google Shape;4277;p60">
              <a:extLst>
                <a:ext uri="{FF2B5EF4-FFF2-40B4-BE49-F238E27FC236}">
                  <a16:creationId xmlns:a16="http://schemas.microsoft.com/office/drawing/2014/main" id="{BA8DCC8C-9830-4C76-8C99-63BB02476B16}"/>
                </a:ext>
              </a:extLst>
            </p:cNvPr>
            <p:cNvSpPr/>
            <p:nvPr/>
          </p:nvSpPr>
          <p:spPr>
            <a:xfrm>
              <a:off x="2412817" y="3456591"/>
              <a:ext cx="117848" cy="22627"/>
            </a:xfrm>
            <a:custGeom>
              <a:avLst/>
              <a:gdLst/>
              <a:ahLst/>
              <a:cxnLst/>
              <a:rect l="l" t="t" r="r" b="b"/>
              <a:pathLst>
                <a:path w="3677" h="706" extrusionOk="0">
                  <a:moveTo>
                    <a:pt x="3668" y="1"/>
                  </a:moveTo>
                  <a:cubicBezTo>
                    <a:pt x="3576" y="1"/>
                    <a:pt x="2789" y="145"/>
                    <a:pt x="1822" y="320"/>
                  </a:cubicBezTo>
                  <a:cubicBezTo>
                    <a:pt x="820" y="520"/>
                    <a:pt x="1" y="687"/>
                    <a:pt x="1" y="704"/>
                  </a:cubicBezTo>
                  <a:cubicBezTo>
                    <a:pt x="1" y="705"/>
                    <a:pt x="3" y="705"/>
                    <a:pt x="7" y="705"/>
                  </a:cubicBezTo>
                  <a:cubicBezTo>
                    <a:pt x="85" y="705"/>
                    <a:pt x="872" y="561"/>
                    <a:pt x="1839" y="387"/>
                  </a:cubicBezTo>
                  <a:cubicBezTo>
                    <a:pt x="2858" y="186"/>
                    <a:pt x="3677" y="19"/>
                    <a:pt x="3677" y="2"/>
                  </a:cubicBezTo>
                  <a:cubicBezTo>
                    <a:pt x="3676" y="1"/>
                    <a:pt x="3673" y="1"/>
                    <a:pt x="366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7" name="Google Shape;4278;p60">
              <a:extLst>
                <a:ext uri="{FF2B5EF4-FFF2-40B4-BE49-F238E27FC236}">
                  <a16:creationId xmlns:a16="http://schemas.microsoft.com/office/drawing/2014/main" id="{238F8FF2-4C9B-4868-A0F3-45015EB73D57}"/>
                </a:ext>
              </a:extLst>
            </p:cNvPr>
            <p:cNvSpPr/>
            <p:nvPr/>
          </p:nvSpPr>
          <p:spPr>
            <a:xfrm>
              <a:off x="2415509" y="3472167"/>
              <a:ext cx="115701" cy="21986"/>
            </a:xfrm>
            <a:custGeom>
              <a:avLst/>
              <a:gdLst/>
              <a:ahLst/>
              <a:cxnLst/>
              <a:rect l="l" t="t" r="r" b="b"/>
              <a:pathLst>
                <a:path w="3610" h="686" extrusionOk="0">
                  <a:moveTo>
                    <a:pt x="3609" y="1"/>
                  </a:moveTo>
                  <a:cubicBezTo>
                    <a:pt x="3559" y="1"/>
                    <a:pt x="3526" y="1"/>
                    <a:pt x="3476" y="17"/>
                  </a:cubicBezTo>
                  <a:lnTo>
                    <a:pt x="3075" y="84"/>
                  </a:lnTo>
                  <a:cubicBezTo>
                    <a:pt x="2757" y="134"/>
                    <a:pt x="2306" y="218"/>
                    <a:pt x="1805" y="318"/>
                  </a:cubicBezTo>
                  <a:cubicBezTo>
                    <a:pt x="1304" y="402"/>
                    <a:pt x="853" y="502"/>
                    <a:pt x="535" y="569"/>
                  </a:cubicBezTo>
                  <a:lnTo>
                    <a:pt x="134" y="652"/>
                  </a:lnTo>
                  <a:cubicBezTo>
                    <a:pt x="101" y="652"/>
                    <a:pt x="50" y="669"/>
                    <a:pt x="0" y="686"/>
                  </a:cubicBezTo>
                  <a:cubicBezTo>
                    <a:pt x="50" y="686"/>
                    <a:pt x="101" y="686"/>
                    <a:pt x="151" y="669"/>
                  </a:cubicBezTo>
                  <a:lnTo>
                    <a:pt x="535" y="602"/>
                  </a:lnTo>
                  <a:cubicBezTo>
                    <a:pt x="869" y="552"/>
                    <a:pt x="1320" y="469"/>
                    <a:pt x="1822" y="385"/>
                  </a:cubicBezTo>
                  <a:cubicBezTo>
                    <a:pt x="2306" y="285"/>
                    <a:pt x="2757" y="201"/>
                    <a:pt x="3091" y="134"/>
                  </a:cubicBezTo>
                  <a:lnTo>
                    <a:pt x="3476" y="51"/>
                  </a:lnTo>
                  <a:cubicBezTo>
                    <a:pt x="3526" y="34"/>
                    <a:pt x="3576" y="17"/>
                    <a:pt x="360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8" name="Google Shape;4279;p60">
              <a:extLst>
                <a:ext uri="{FF2B5EF4-FFF2-40B4-BE49-F238E27FC236}">
                  <a16:creationId xmlns:a16="http://schemas.microsoft.com/office/drawing/2014/main" id="{E6F01D25-B029-4E41-B0BC-EA0856C79489}"/>
                </a:ext>
              </a:extLst>
            </p:cNvPr>
            <p:cNvSpPr/>
            <p:nvPr/>
          </p:nvSpPr>
          <p:spPr>
            <a:xfrm>
              <a:off x="2382851" y="3400215"/>
              <a:ext cx="114611" cy="62818"/>
            </a:xfrm>
            <a:custGeom>
              <a:avLst/>
              <a:gdLst/>
              <a:ahLst/>
              <a:cxnLst/>
              <a:rect l="l" t="t" r="r" b="b"/>
              <a:pathLst>
                <a:path w="3576" h="1960" extrusionOk="0">
                  <a:moveTo>
                    <a:pt x="1568" y="78"/>
                  </a:moveTo>
                  <a:cubicBezTo>
                    <a:pt x="1444" y="102"/>
                    <a:pt x="1322" y="134"/>
                    <a:pt x="1204" y="174"/>
                  </a:cubicBezTo>
                  <a:lnTo>
                    <a:pt x="1204" y="174"/>
                  </a:lnTo>
                  <a:cubicBezTo>
                    <a:pt x="1230" y="164"/>
                    <a:pt x="1258" y="153"/>
                    <a:pt x="1287" y="140"/>
                  </a:cubicBezTo>
                  <a:cubicBezTo>
                    <a:pt x="1379" y="114"/>
                    <a:pt x="1473" y="93"/>
                    <a:pt x="1568" y="78"/>
                  </a:cubicBezTo>
                  <a:close/>
                  <a:moveTo>
                    <a:pt x="1073" y="222"/>
                  </a:moveTo>
                  <a:cubicBezTo>
                    <a:pt x="1072" y="223"/>
                    <a:pt x="1071" y="224"/>
                    <a:pt x="1069" y="224"/>
                  </a:cubicBezTo>
                  <a:cubicBezTo>
                    <a:pt x="1051" y="230"/>
                    <a:pt x="1033" y="236"/>
                    <a:pt x="1015" y="243"/>
                  </a:cubicBezTo>
                  <a:lnTo>
                    <a:pt x="1015" y="243"/>
                  </a:lnTo>
                  <a:cubicBezTo>
                    <a:pt x="1017" y="242"/>
                    <a:pt x="1018" y="241"/>
                    <a:pt x="1019" y="241"/>
                  </a:cubicBezTo>
                  <a:cubicBezTo>
                    <a:pt x="1034" y="236"/>
                    <a:pt x="1052" y="230"/>
                    <a:pt x="1073" y="222"/>
                  </a:cubicBezTo>
                  <a:close/>
                  <a:moveTo>
                    <a:pt x="2212" y="57"/>
                  </a:moveTo>
                  <a:cubicBezTo>
                    <a:pt x="2260" y="61"/>
                    <a:pt x="2308" y="67"/>
                    <a:pt x="2356" y="74"/>
                  </a:cubicBezTo>
                  <a:cubicBezTo>
                    <a:pt x="2607" y="90"/>
                    <a:pt x="2841" y="174"/>
                    <a:pt x="3075" y="274"/>
                  </a:cubicBezTo>
                  <a:cubicBezTo>
                    <a:pt x="3191" y="341"/>
                    <a:pt x="3292" y="425"/>
                    <a:pt x="3392" y="525"/>
                  </a:cubicBezTo>
                  <a:cubicBezTo>
                    <a:pt x="3476" y="642"/>
                    <a:pt x="3509" y="775"/>
                    <a:pt x="3476" y="926"/>
                  </a:cubicBezTo>
                  <a:cubicBezTo>
                    <a:pt x="3425" y="1059"/>
                    <a:pt x="3342" y="1193"/>
                    <a:pt x="3208" y="1277"/>
                  </a:cubicBezTo>
                  <a:cubicBezTo>
                    <a:pt x="3091" y="1377"/>
                    <a:pt x="2941" y="1444"/>
                    <a:pt x="2807" y="1511"/>
                  </a:cubicBezTo>
                  <a:cubicBezTo>
                    <a:pt x="2490" y="1661"/>
                    <a:pt x="2172" y="1778"/>
                    <a:pt x="1838" y="1845"/>
                  </a:cubicBezTo>
                  <a:cubicBezTo>
                    <a:pt x="1680" y="1876"/>
                    <a:pt x="1523" y="1893"/>
                    <a:pt x="1365" y="1893"/>
                  </a:cubicBezTo>
                  <a:cubicBezTo>
                    <a:pt x="1188" y="1893"/>
                    <a:pt x="1012" y="1872"/>
                    <a:pt x="836" y="1828"/>
                  </a:cubicBezTo>
                  <a:cubicBezTo>
                    <a:pt x="685" y="1795"/>
                    <a:pt x="535" y="1728"/>
                    <a:pt x="401" y="1644"/>
                  </a:cubicBezTo>
                  <a:cubicBezTo>
                    <a:pt x="267" y="1577"/>
                    <a:pt x="167" y="1460"/>
                    <a:pt x="117" y="1327"/>
                  </a:cubicBezTo>
                  <a:cubicBezTo>
                    <a:pt x="67" y="1193"/>
                    <a:pt x="84" y="1043"/>
                    <a:pt x="151" y="926"/>
                  </a:cubicBezTo>
                  <a:cubicBezTo>
                    <a:pt x="234" y="809"/>
                    <a:pt x="318" y="692"/>
                    <a:pt x="435" y="625"/>
                  </a:cubicBezTo>
                  <a:cubicBezTo>
                    <a:pt x="635" y="475"/>
                    <a:pt x="852" y="358"/>
                    <a:pt x="1086" y="257"/>
                  </a:cubicBezTo>
                  <a:cubicBezTo>
                    <a:pt x="1420" y="124"/>
                    <a:pt x="1771" y="57"/>
                    <a:pt x="2139" y="57"/>
                  </a:cubicBezTo>
                  <a:close/>
                  <a:moveTo>
                    <a:pt x="2042" y="1"/>
                  </a:moveTo>
                  <a:cubicBezTo>
                    <a:pt x="1786" y="1"/>
                    <a:pt x="1532" y="42"/>
                    <a:pt x="1287" y="124"/>
                  </a:cubicBezTo>
                  <a:cubicBezTo>
                    <a:pt x="1186" y="157"/>
                    <a:pt x="1103" y="191"/>
                    <a:pt x="1003" y="241"/>
                  </a:cubicBezTo>
                  <a:cubicBezTo>
                    <a:pt x="976" y="241"/>
                    <a:pt x="960" y="251"/>
                    <a:pt x="938" y="272"/>
                  </a:cubicBezTo>
                  <a:lnTo>
                    <a:pt x="938" y="272"/>
                  </a:lnTo>
                  <a:cubicBezTo>
                    <a:pt x="742" y="350"/>
                    <a:pt x="566" y="451"/>
                    <a:pt x="401" y="575"/>
                  </a:cubicBezTo>
                  <a:cubicBezTo>
                    <a:pt x="284" y="658"/>
                    <a:pt x="184" y="775"/>
                    <a:pt x="100" y="892"/>
                  </a:cubicBezTo>
                  <a:cubicBezTo>
                    <a:pt x="34" y="1026"/>
                    <a:pt x="0" y="1193"/>
                    <a:pt x="67" y="1343"/>
                  </a:cubicBezTo>
                  <a:cubicBezTo>
                    <a:pt x="117" y="1494"/>
                    <a:pt x="234" y="1628"/>
                    <a:pt x="368" y="1711"/>
                  </a:cubicBezTo>
                  <a:cubicBezTo>
                    <a:pt x="518" y="1795"/>
                    <a:pt x="668" y="1861"/>
                    <a:pt x="819" y="1895"/>
                  </a:cubicBezTo>
                  <a:cubicBezTo>
                    <a:pt x="1004" y="1939"/>
                    <a:pt x="1189" y="1960"/>
                    <a:pt x="1372" y="1960"/>
                  </a:cubicBezTo>
                  <a:cubicBezTo>
                    <a:pt x="1536" y="1960"/>
                    <a:pt x="1697" y="1943"/>
                    <a:pt x="1855" y="1912"/>
                  </a:cubicBezTo>
                  <a:cubicBezTo>
                    <a:pt x="2189" y="1845"/>
                    <a:pt x="2523" y="1728"/>
                    <a:pt x="2824" y="1577"/>
                  </a:cubicBezTo>
                  <a:cubicBezTo>
                    <a:pt x="2974" y="1511"/>
                    <a:pt x="3125" y="1410"/>
                    <a:pt x="3258" y="1327"/>
                  </a:cubicBezTo>
                  <a:cubicBezTo>
                    <a:pt x="3392" y="1227"/>
                    <a:pt x="3476" y="1093"/>
                    <a:pt x="3526" y="942"/>
                  </a:cubicBezTo>
                  <a:cubicBezTo>
                    <a:pt x="3576" y="775"/>
                    <a:pt x="3526" y="608"/>
                    <a:pt x="3425" y="491"/>
                  </a:cubicBezTo>
                  <a:cubicBezTo>
                    <a:pt x="3342" y="374"/>
                    <a:pt x="3225" y="291"/>
                    <a:pt x="3091" y="224"/>
                  </a:cubicBezTo>
                  <a:cubicBezTo>
                    <a:pt x="2857" y="124"/>
                    <a:pt x="2623" y="57"/>
                    <a:pt x="2373" y="24"/>
                  </a:cubicBezTo>
                  <a:cubicBezTo>
                    <a:pt x="2262" y="8"/>
                    <a:pt x="2152" y="1"/>
                    <a:pt x="2042" y="1"/>
                  </a:cubicBezTo>
                  <a:close/>
                </a:path>
              </a:pathLst>
            </a:cu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9" name="Google Shape;4280;p60">
              <a:extLst>
                <a:ext uri="{FF2B5EF4-FFF2-40B4-BE49-F238E27FC236}">
                  <a16:creationId xmlns:a16="http://schemas.microsoft.com/office/drawing/2014/main" id="{58DD79DF-7610-44A2-826C-65295B507081}"/>
                </a:ext>
              </a:extLst>
            </p:cNvPr>
            <p:cNvSpPr/>
            <p:nvPr/>
          </p:nvSpPr>
          <p:spPr>
            <a:xfrm>
              <a:off x="2490474" y="3374703"/>
              <a:ext cx="40191" cy="32723"/>
            </a:xfrm>
            <a:custGeom>
              <a:avLst/>
              <a:gdLst/>
              <a:ahLst/>
              <a:cxnLst/>
              <a:rect l="l" t="t" r="r" b="b"/>
              <a:pathLst>
                <a:path w="1254" h="1021" extrusionOk="0">
                  <a:moveTo>
                    <a:pt x="1254" y="1"/>
                  </a:moveTo>
                  <a:lnTo>
                    <a:pt x="1254" y="1"/>
                  </a:lnTo>
                  <a:cubicBezTo>
                    <a:pt x="819" y="302"/>
                    <a:pt x="402" y="652"/>
                    <a:pt x="1" y="1020"/>
                  </a:cubicBezTo>
                  <a:cubicBezTo>
                    <a:pt x="452" y="703"/>
                    <a:pt x="869" y="368"/>
                    <a:pt x="1254" y="1"/>
                  </a:cubicBezTo>
                  <a:close/>
                </a:path>
              </a:pathLst>
            </a:cu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0" name="Google Shape;4281;p60">
              <a:extLst>
                <a:ext uri="{FF2B5EF4-FFF2-40B4-BE49-F238E27FC236}">
                  <a16:creationId xmlns:a16="http://schemas.microsoft.com/office/drawing/2014/main" id="{4DE0C852-68E0-4302-A3C3-D49B3C79A4B7}"/>
                </a:ext>
              </a:extLst>
            </p:cNvPr>
            <p:cNvSpPr/>
            <p:nvPr/>
          </p:nvSpPr>
          <p:spPr>
            <a:xfrm>
              <a:off x="2488327" y="3390247"/>
              <a:ext cx="26826" cy="20384"/>
            </a:xfrm>
            <a:custGeom>
              <a:avLst/>
              <a:gdLst/>
              <a:ahLst/>
              <a:cxnLst/>
              <a:rect l="l" t="t" r="r" b="b"/>
              <a:pathLst>
                <a:path w="837" h="636" extrusionOk="0">
                  <a:moveTo>
                    <a:pt x="268" y="0"/>
                  </a:moveTo>
                  <a:cubicBezTo>
                    <a:pt x="134" y="167"/>
                    <a:pt x="51" y="368"/>
                    <a:pt x="1" y="585"/>
                  </a:cubicBezTo>
                  <a:lnTo>
                    <a:pt x="1" y="635"/>
                  </a:lnTo>
                  <a:lnTo>
                    <a:pt x="51" y="619"/>
                  </a:lnTo>
                  <a:lnTo>
                    <a:pt x="134" y="602"/>
                  </a:lnTo>
                  <a:cubicBezTo>
                    <a:pt x="368" y="568"/>
                    <a:pt x="602" y="502"/>
                    <a:pt x="836" y="435"/>
                  </a:cubicBezTo>
                  <a:lnTo>
                    <a:pt x="836" y="435"/>
                  </a:lnTo>
                  <a:cubicBezTo>
                    <a:pt x="602" y="451"/>
                    <a:pt x="352" y="485"/>
                    <a:pt x="118" y="552"/>
                  </a:cubicBezTo>
                  <a:lnTo>
                    <a:pt x="78" y="560"/>
                  </a:lnTo>
                  <a:lnTo>
                    <a:pt x="78" y="560"/>
                  </a:lnTo>
                  <a:cubicBezTo>
                    <a:pt x="162" y="231"/>
                    <a:pt x="284" y="0"/>
                    <a:pt x="268" y="0"/>
                  </a:cubicBezTo>
                  <a:close/>
                </a:path>
              </a:pathLst>
            </a:cu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1" name="Google Shape;4282;p60">
              <a:extLst>
                <a:ext uri="{FF2B5EF4-FFF2-40B4-BE49-F238E27FC236}">
                  <a16:creationId xmlns:a16="http://schemas.microsoft.com/office/drawing/2014/main" id="{78F3DAA0-CBBA-407E-AFA7-EDA982576829}"/>
                </a:ext>
              </a:extLst>
            </p:cNvPr>
            <p:cNvSpPr/>
            <p:nvPr/>
          </p:nvSpPr>
          <p:spPr>
            <a:xfrm>
              <a:off x="2402113" y="3420246"/>
              <a:ext cx="72337" cy="11250"/>
            </a:xfrm>
            <a:custGeom>
              <a:avLst/>
              <a:gdLst/>
              <a:ahLst/>
              <a:cxnLst/>
              <a:rect l="l" t="t" r="r" b="b"/>
              <a:pathLst>
                <a:path w="2257" h="351" extrusionOk="0">
                  <a:moveTo>
                    <a:pt x="2256" y="0"/>
                  </a:moveTo>
                  <a:lnTo>
                    <a:pt x="2256" y="0"/>
                  </a:lnTo>
                  <a:cubicBezTo>
                    <a:pt x="1504" y="84"/>
                    <a:pt x="753" y="201"/>
                    <a:pt x="1" y="351"/>
                  </a:cubicBezTo>
                  <a:cubicBezTo>
                    <a:pt x="753" y="284"/>
                    <a:pt x="1504" y="167"/>
                    <a:pt x="2256" y="0"/>
                  </a:cubicBezTo>
                  <a:close/>
                </a:path>
              </a:pathLst>
            </a:cu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2" name="Google Shape;4283;p60">
              <a:extLst>
                <a:ext uri="{FF2B5EF4-FFF2-40B4-BE49-F238E27FC236}">
                  <a16:creationId xmlns:a16="http://schemas.microsoft.com/office/drawing/2014/main" id="{CA211659-B329-418B-9951-045C6C88B5F1}"/>
                </a:ext>
              </a:extLst>
            </p:cNvPr>
            <p:cNvSpPr/>
            <p:nvPr/>
          </p:nvSpPr>
          <p:spPr>
            <a:xfrm>
              <a:off x="2353909" y="3377652"/>
              <a:ext cx="40607" cy="33877"/>
            </a:xfrm>
            <a:custGeom>
              <a:avLst/>
              <a:gdLst/>
              <a:ahLst/>
              <a:cxnLst/>
              <a:rect l="l" t="t" r="r" b="b"/>
              <a:pathLst>
                <a:path w="1267" h="1057" extrusionOk="0">
                  <a:moveTo>
                    <a:pt x="680" y="1"/>
                  </a:moveTo>
                  <a:cubicBezTo>
                    <a:pt x="649" y="1"/>
                    <a:pt x="617" y="4"/>
                    <a:pt x="586" y="9"/>
                  </a:cubicBezTo>
                  <a:cubicBezTo>
                    <a:pt x="135" y="93"/>
                    <a:pt x="1" y="694"/>
                    <a:pt x="385" y="961"/>
                  </a:cubicBezTo>
                  <a:cubicBezTo>
                    <a:pt x="484" y="1027"/>
                    <a:pt x="588" y="1056"/>
                    <a:pt x="689" y="1056"/>
                  </a:cubicBezTo>
                  <a:cubicBezTo>
                    <a:pt x="997" y="1056"/>
                    <a:pt x="1267" y="780"/>
                    <a:pt x="1204" y="427"/>
                  </a:cubicBezTo>
                  <a:cubicBezTo>
                    <a:pt x="1159" y="174"/>
                    <a:pt x="930" y="1"/>
                    <a:pt x="680" y="1"/>
                  </a:cubicBezTo>
                  <a:close/>
                </a:path>
              </a:pathLst>
            </a:cu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3" name="Google Shape;4284;p60">
              <a:extLst>
                <a:ext uri="{FF2B5EF4-FFF2-40B4-BE49-F238E27FC236}">
                  <a16:creationId xmlns:a16="http://schemas.microsoft.com/office/drawing/2014/main" id="{29527482-E6B8-4EE9-9AC4-3BC13EA5B4F9}"/>
                </a:ext>
              </a:extLst>
            </p:cNvPr>
            <p:cNvSpPr/>
            <p:nvPr/>
          </p:nvSpPr>
          <p:spPr>
            <a:xfrm>
              <a:off x="2353397" y="3377812"/>
              <a:ext cx="46440" cy="33877"/>
            </a:xfrm>
            <a:custGeom>
              <a:avLst/>
              <a:gdLst/>
              <a:ahLst/>
              <a:cxnLst/>
              <a:rect l="l" t="t" r="r" b="b"/>
              <a:pathLst>
                <a:path w="1449" h="1057" extrusionOk="0">
                  <a:moveTo>
                    <a:pt x="702" y="4"/>
                  </a:moveTo>
                  <a:cubicBezTo>
                    <a:pt x="953" y="4"/>
                    <a:pt x="1170" y="188"/>
                    <a:pt x="1220" y="422"/>
                  </a:cubicBezTo>
                  <a:cubicBezTo>
                    <a:pt x="1281" y="774"/>
                    <a:pt x="1005" y="1048"/>
                    <a:pt x="702" y="1048"/>
                  </a:cubicBezTo>
                  <a:cubicBezTo>
                    <a:pt x="589" y="1048"/>
                    <a:pt x="472" y="1009"/>
                    <a:pt x="368" y="923"/>
                  </a:cubicBezTo>
                  <a:cubicBezTo>
                    <a:pt x="0" y="606"/>
                    <a:pt x="217" y="4"/>
                    <a:pt x="702" y="4"/>
                  </a:cubicBezTo>
                  <a:close/>
                  <a:moveTo>
                    <a:pt x="717" y="1"/>
                  </a:moveTo>
                  <a:cubicBezTo>
                    <a:pt x="696" y="1"/>
                    <a:pt x="674" y="2"/>
                    <a:pt x="652" y="4"/>
                  </a:cubicBezTo>
                  <a:cubicBezTo>
                    <a:pt x="0" y="54"/>
                    <a:pt x="34" y="1057"/>
                    <a:pt x="702" y="1057"/>
                  </a:cubicBezTo>
                  <a:cubicBezTo>
                    <a:pt x="735" y="1057"/>
                    <a:pt x="769" y="1040"/>
                    <a:pt x="802" y="1040"/>
                  </a:cubicBezTo>
                  <a:cubicBezTo>
                    <a:pt x="1448" y="911"/>
                    <a:pt x="1329" y="1"/>
                    <a:pt x="71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4" name="Google Shape;4285;p60">
              <a:extLst>
                <a:ext uri="{FF2B5EF4-FFF2-40B4-BE49-F238E27FC236}">
                  <a16:creationId xmlns:a16="http://schemas.microsoft.com/office/drawing/2014/main" id="{55FC084D-7CCE-402A-B1F2-32BF5E5C5917}"/>
                </a:ext>
              </a:extLst>
            </p:cNvPr>
            <p:cNvSpPr/>
            <p:nvPr/>
          </p:nvSpPr>
          <p:spPr>
            <a:xfrm>
              <a:off x="1276485" y="2988084"/>
              <a:ext cx="1365586" cy="40736"/>
            </a:xfrm>
            <a:custGeom>
              <a:avLst/>
              <a:gdLst/>
              <a:ahLst/>
              <a:cxnLst/>
              <a:rect l="l" t="t" r="r" b="b"/>
              <a:pathLst>
                <a:path w="42608" h="1271" extrusionOk="0">
                  <a:moveTo>
                    <a:pt x="42607" y="0"/>
                  </a:moveTo>
                  <a:lnTo>
                    <a:pt x="0" y="117"/>
                  </a:lnTo>
                  <a:lnTo>
                    <a:pt x="42574" y="1270"/>
                  </a:lnTo>
                  <a:lnTo>
                    <a:pt x="42607" y="0"/>
                  </a:lnTo>
                  <a:close/>
                </a:path>
              </a:pathLst>
            </a:custGeom>
            <a:solidFill>
              <a:srgbClr val="E0E0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5" name="Google Shape;4286;p60">
              <a:extLst>
                <a:ext uri="{FF2B5EF4-FFF2-40B4-BE49-F238E27FC236}">
                  <a16:creationId xmlns:a16="http://schemas.microsoft.com/office/drawing/2014/main" id="{27C9C071-D6E3-45C3-9B4F-4B49A5D3D467}"/>
                </a:ext>
              </a:extLst>
            </p:cNvPr>
            <p:cNvSpPr/>
            <p:nvPr/>
          </p:nvSpPr>
          <p:spPr>
            <a:xfrm>
              <a:off x="1262543" y="2961290"/>
              <a:ext cx="1408437" cy="30576"/>
            </a:xfrm>
            <a:custGeom>
              <a:avLst/>
              <a:gdLst/>
              <a:ahLst/>
              <a:cxnLst/>
              <a:rect l="l" t="t" r="r" b="b"/>
              <a:pathLst>
                <a:path w="43945" h="954" extrusionOk="0">
                  <a:moveTo>
                    <a:pt x="1" y="1"/>
                  </a:moveTo>
                  <a:lnTo>
                    <a:pt x="1" y="953"/>
                  </a:lnTo>
                  <a:lnTo>
                    <a:pt x="43944" y="953"/>
                  </a:lnTo>
                  <a:lnTo>
                    <a:pt x="43944" y="1"/>
                  </a:lnTo>
                  <a:close/>
                </a:path>
              </a:pathLst>
            </a:custGeom>
            <a:solidFill>
              <a:srgbClr val="8A4C4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6" name="Google Shape;4287;p60">
              <a:extLst>
                <a:ext uri="{FF2B5EF4-FFF2-40B4-BE49-F238E27FC236}">
                  <a16:creationId xmlns:a16="http://schemas.microsoft.com/office/drawing/2014/main" id="{E1AED584-1A21-49E6-8CB9-FC5A8CA1C847}"/>
                </a:ext>
              </a:extLst>
            </p:cNvPr>
            <p:cNvSpPr/>
            <p:nvPr/>
          </p:nvSpPr>
          <p:spPr>
            <a:xfrm>
              <a:off x="2717004" y="3349704"/>
              <a:ext cx="103906" cy="202332"/>
            </a:xfrm>
            <a:custGeom>
              <a:avLst/>
              <a:gdLst/>
              <a:ahLst/>
              <a:cxnLst/>
              <a:rect l="l" t="t" r="r" b="b"/>
              <a:pathLst>
                <a:path w="3242" h="6313" extrusionOk="0">
                  <a:moveTo>
                    <a:pt x="703" y="1"/>
                  </a:moveTo>
                  <a:cubicBezTo>
                    <a:pt x="466" y="1"/>
                    <a:pt x="222" y="72"/>
                    <a:pt x="0" y="229"/>
                  </a:cubicBezTo>
                  <a:lnTo>
                    <a:pt x="585" y="5894"/>
                  </a:lnTo>
                  <a:cubicBezTo>
                    <a:pt x="953" y="6128"/>
                    <a:pt x="1370" y="6278"/>
                    <a:pt x="1805" y="6311"/>
                  </a:cubicBezTo>
                  <a:cubicBezTo>
                    <a:pt x="1824" y="6312"/>
                    <a:pt x="1843" y="6312"/>
                    <a:pt x="1861" y="6312"/>
                  </a:cubicBezTo>
                  <a:cubicBezTo>
                    <a:pt x="2292" y="6312"/>
                    <a:pt x="2702" y="6130"/>
                    <a:pt x="2974" y="5793"/>
                  </a:cubicBezTo>
                  <a:cubicBezTo>
                    <a:pt x="3242" y="5442"/>
                    <a:pt x="3225" y="4925"/>
                    <a:pt x="2924" y="4590"/>
                  </a:cubicBezTo>
                  <a:cubicBezTo>
                    <a:pt x="2807" y="4507"/>
                    <a:pt x="2724" y="4407"/>
                    <a:pt x="2640" y="4306"/>
                  </a:cubicBezTo>
                  <a:cubicBezTo>
                    <a:pt x="2557" y="4139"/>
                    <a:pt x="2557" y="3939"/>
                    <a:pt x="2624" y="3772"/>
                  </a:cubicBezTo>
                  <a:cubicBezTo>
                    <a:pt x="2690" y="3588"/>
                    <a:pt x="2724" y="3404"/>
                    <a:pt x="2707" y="3220"/>
                  </a:cubicBezTo>
                  <a:cubicBezTo>
                    <a:pt x="2624" y="2769"/>
                    <a:pt x="1989" y="2585"/>
                    <a:pt x="1855" y="2134"/>
                  </a:cubicBezTo>
                  <a:cubicBezTo>
                    <a:pt x="1805" y="1900"/>
                    <a:pt x="1905" y="1650"/>
                    <a:pt x="1938" y="1399"/>
                  </a:cubicBezTo>
                  <a:cubicBezTo>
                    <a:pt x="2038" y="603"/>
                    <a:pt x="1396" y="1"/>
                    <a:pt x="703"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7" name="Google Shape;4288;p60">
              <a:extLst>
                <a:ext uri="{FF2B5EF4-FFF2-40B4-BE49-F238E27FC236}">
                  <a16:creationId xmlns:a16="http://schemas.microsoft.com/office/drawing/2014/main" id="{7D766094-E058-4BC9-A3E3-0740C6AB725E}"/>
                </a:ext>
              </a:extLst>
            </p:cNvPr>
            <p:cNvSpPr/>
            <p:nvPr/>
          </p:nvSpPr>
          <p:spPr>
            <a:xfrm>
              <a:off x="2595983" y="3334608"/>
              <a:ext cx="143552" cy="205697"/>
            </a:xfrm>
            <a:custGeom>
              <a:avLst/>
              <a:gdLst/>
              <a:ahLst/>
              <a:cxnLst/>
              <a:rect l="l" t="t" r="r" b="b"/>
              <a:pathLst>
                <a:path w="4479" h="6418" extrusionOk="0">
                  <a:moveTo>
                    <a:pt x="2249" y="0"/>
                  </a:moveTo>
                  <a:cubicBezTo>
                    <a:pt x="2084" y="0"/>
                    <a:pt x="1926" y="27"/>
                    <a:pt x="1788" y="99"/>
                  </a:cubicBezTo>
                  <a:cubicBezTo>
                    <a:pt x="1537" y="216"/>
                    <a:pt x="1320" y="416"/>
                    <a:pt x="1203" y="667"/>
                  </a:cubicBezTo>
                  <a:cubicBezTo>
                    <a:pt x="1103" y="968"/>
                    <a:pt x="1270" y="1536"/>
                    <a:pt x="1354" y="1853"/>
                  </a:cubicBezTo>
                  <a:cubicBezTo>
                    <a:pt x="1454" y="2171"/>
                    <a:pt x="1504" y="2522"/>
                    <a:pt x="1337" y="2806"/>
                  </a:cubicBezTo>
                  <a:cubicBezTo>
                    <a:pt x="1170" y="3073"/>
                    <a:pt x="836" y="3173"/>
                    <a:pt x="618" y="3407"/>
                  </a:cubicBezTo>
                  <a:cubicBezTo>
                    <a:pt x="318" y="3758"/>
                    <a:pt x="368" y="4276"/>
                    <a:pt x="702" y="4594"/>
                  </a:cubicBezTo>
                  <a:cubicBezTo>
                    <a:pt x="301" y="4610"/>
                    <a:pt x="0" y="4928"/>
                    <a:pt x="17" y="5329"/>
                  </a:cubicBezTo>
                  <a:cubicBezTo>
                    <a:pt x="50" y="5713"/>
                    <a:pt x="301" y="6047"/>
                    <a:pt x="652" y="6214"/>
                  </a:cubicBezTo>
                  <a:cubicBezTo>
                    <a:pt x="968" y="6350"/>
                    <a:pt x="1297" y="6417"/>
                    <a:pt x="1640" y="6417"/>
                  </a:cubicBezTo>
                  <a:cubicBezTo>
                    <a:pt x="1678" y="6417"/>
                    <a:pt x="1716" y="6416"/>
                    <a:pt x="1755" y="6415"/>
                  </a:cubicBezTo>
                  <a:cubicBezTo>
                    <a:pt x="2222" y="6415"/>
                    <a:pt x="2690" y="6381"/>
                    <a:pt x="3158" y="6281"/>
                  </a:cubicBezTo>
                  <a:cubicBezTo>
                    <a:pt x="3542" y="6231"/>
                    <a:pt x="3893" y="6047"/>
                    <a:pt x="4177" y="5763"/>
                  </a:cubicBezTo>
                  <a:cubicBezTo>
                    <a:pt x="4378" y="5479"/>
                    <a:pt x="4478" y="5128"/>
                    <a:pt x="4461" y="4761"/>
                  </a:cubicBezTo>
                  <a:cubicBezTo>
                    <a:pt x="4461" y="3507"/>
                    <a:pt x="3810" y="2254"/>
                    <a:pt x="4094" y="1035"/>
                  </a:cubicBezTo>
                  <a:lnTo>
                    <a:pt x="4077" y="984"/>
                  </a:lnTo>
                  <a:cubicBezTo>
                    <a:pt x="3927" y="567"/>
                    <a:pt x="3576" y="249"/>
                    <a:pt x="3141" y="149"/>
                  </a:cubicBezTo>
                  <a:cubicBezTo>
                    <a:pt x="2863" y="85"/>
                    <a:pt x="2544" y="0"/>
                    <a:pt x="224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8" name="Google Shape;4289;p60">
              <a:extLst>
                <a:ext uri="{FF2B5EF4-FFF2-40B4-BE49-F238E27FC236}">
                  <a16:creationId xmlns:a16="http://schemas.microsoft.com/office/drawing/2014/main" id="{9E15127E-245F-4575-B27D-8FB82B7CDD8B}"/>
                </a:ext>
              </a:extLst>
            </p:cNvPr>
            <p:cNvSpPr/>
            <p:nvPr/>
          </p:nvSpPr>
          <p:spPr>
            <a:xfrm>
              <a:off x="2586881" y="3796705"/>
              <a:ext cx="78747" cy="627090"/>
            </a:xfrm>
            <a:custGeom>
              <a:avLst/>
              <a:gdLst/>
              <a:ahLst/>
              <a:cxnLst/>
              <a:rect l="l" t="t" r="r" b="b"/>
              <a:pathLst>
                <a:path w="2457" h="19566" extrusionOk="0">
                  <a:moveTo>
                    <a:pt x="2456" y="0"/>
                  </a:moveTo>
                  <a:cubicBezTo>
                    <a:pt x="2456" y="1"/>
                    <a:pt x="0" y="7987"/>
                    <a:pt x="150" y="10577"/>
                  </a:cubicBezTo>
                  <a:cubicBezTo>
                    <a:pt x="301" y="13150"/>
                    <a:pt x="2189" y="19566"/>
                    <a:pt x="2189" y="19566"/>
                  </a:cubicBezTo>
                  <a:lnTo>
                    <a:pt x="2456" y="0"/>
                  </a:lnTo>
                  <a:close/>
                </a:path>
              </a:pathLst>
            </a:custGeom>
            <a:solidFill>
              <a:srgbClr val="EB996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9" name="Google Shape;4290;p60">
              <a:extLst>
                <a:ext uri="{FF2B5EF4-FFF2-40B4-BE49-F238E27FC236}">
                  <a16:creationId xmlns:a16="http://schemas.microsoft.com/office/drawing/2014/main" id="{3A5DB101-DED2-4E0B-B077-F4C806F85626}"/>
                </a:ext>
              </a:extLst>
            </p:cNvPr>
            <p:cNvSpPr/>
            <p:nvPr/>
          </p:nvSpPr>
          <p:spPr>
            <a:xfrm>
              <a:off x="2639347" y="3750649"/>
              <a:ext cx="175153" cy="674236"/>
            </a:xfrm>
            <a:custGeom>
              <a:avLst/>
              <a:gdLst/>
              <a:ahLst/>
              <a:cxnLst/>
              <a:rect l="l" t="t" r="r" b="b"/>
              <a:pathLst>
                <a:path w="5465" h="21037" extrusionOk="0">
                  <a:moveTo>
                    <a:pt x="903" y="0"/>
                  </a:moveTo>
                  <a:lnTo>
                    <a:pt x="1" y="10510"/>
                  </a:lnTo>
                  <a:lnTo>
                    <a:pt x="552" y="21036"/>
                  </a:lnTo>
                  <a:lnTo>
                    <a:pt x="2373" y="20986"/>
                  </a:lnTo>
                  <a:cubicBezTo>
                    <a:pt x="2373" y="20986"/>
                    <a:pt x="3192" y="12381"/>
                    <a:pt x="3242" y="10460"/>
                  </a:cubicBezTo>
                  <a:cubicBezTo>
                    <a:pt x="3259" y="9842"/>
                    <a:pt x="4194" y="7101"/>
                    <a:pt x="5113" y="4812"/>
                  </a:cubicBezTo>
                  <a:cubicBezTo>
                    <a:pt x="5297" y="4361"/>
                    <a:pt x="5397" y="3893"/>
                    <a:pt x="5448" y="3409"/>
                  </a:cubicBezTo>
                  <a:cubicBezTo>
                    <a:pt x="5464" y="3275"/>
                    <a:pt x="5464" y="3141"/>
                    <a:pt x="5464" y="3008"/>
                  </a:cubicBezTo>
                  <a:cubicBezTo>
                    <a:pt x="5431" y="1661"/>
                    <a:pt x="4356" y="84"/>
                    <a:pt x="4296" y="84"/>
                  </a:cubicBezTo>
                  <a:cubicBezTo>
                    <a:pt x="4295" y="84"/>
                    <a:pt x="4295" y="84"/>
                    <a:pt x="4295" y="84"/>
                  </a:cubicBezTo>
                  <a:lnTo>
                    <a:pt x="903" y="0"/>
                  </a:lnTo>
                  <a:close/>
                </a:path>
              </a:pathLst>
            </a:custGeom>
            <a:solidFill>
              <a:srgbClr val="FFBE9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0" name="Google Shape;4291;p60">
              <a:extLst>
                <a:ext uri="{FF2B5EF4-FFF2-40B4-BE49-F238E27FC236}">
                  <a16:creationId xmlns:a16="http://schemas.microsoft.com/office/drawing/2014/main" id="{31019496-F3ED-45CC-947E-B5D34959544C}"/>
                </a:ext>
              </a:extLst>
            </p:cNvPr>
            <p:cNvSpPr/>
            <p:nvPr/>
          </p:nvSpPr>
          <p:spPr>
            <a:xfrm>
              <a:off x="2323398" y="3545081"/>
              <a:ext cx="324538" cy="152686"/>
            </a:xfrm>
            <a:custGeom>
              <a:avLst/>
              <a:gdLst/>
              <a:ahLst/>
              <a:cxnLst/>
              <a:rect l="l" t="t" r="r" b="b"/>
              <a:pathLst>
                <a:path w="10126" h="4764" extrusionOk="0">
                  <a:moveTo>
                    <a:pt x="2610" y="1"/>
                  </a:moveTo>
                  <a:cubicBezTo>
                    <a:pt x="2586" y="1"/>
                    <a:pt x="2561" y="10"/>
                    <a:pt x="2540" y="32"/>
                  </a:cubicBezTo>
                  <a:cubicBezTo>
                    <a:pt x="2440" y="98"/>
                    <a:pt x="2356" y="449"/>
                    <a:pt x="2440" y="867"/>
                  </a:cubicBezTo>
                  <a:cubicBezTo>
                    <a:pt x="2466" y="990"/>
                    <a:pt x="2434" y="1036"/>
                    <a:pt x="2373" y="1036"/>
                  </a:cubicBezTo>
                  <a:cubicBezTo>
                    <a:pt x="2236" y="1036"/>
                    <a:pt x="1949" y="804"/>
                    <a:pt x="1822" y="700"/>
                  </a:cubicBezTo>
                  <a:cubicBezTo>
                    <a:pt x="1645" y="555"/>
                    <a:pt x="1080" y="147"/>
                    <a:pt x="949" y="147"/>
                  </a:cubicBezTo>
                  <a:cubicBezTo>
                    <a:pt x="944" y="147"/>
                    <a:pt x="940" y="147"/>
                    <a:pt x="936" y="148"/>
                  </a:cubicBezTo>
                  <a:cubicBezTo>
                    <a:pt x="803" y="165"/>
                    <a:pt x="819" y="316"/>
                    <a:pt x="1003" y="466"/>
                  </a:cubicBezTo>
                  <a:cubicBezTo>
                    <a:pt x="1204" y="616"/>
                    <a:pt x="1738" y="1084"/>
                    <a:pt x="1655" y="1184"/>
                  </a:cubicBezTo>
                  <a:cubicBezTo>
                    <a:pt x="1650" y="1189"/>
                    <a:pt x="1644" y="1191"/>
                    <a:pt x="1635" y="1191"/>
                  </a:cubicBezTo>
                  <a:cubicBezTo>
                    <a:pt x="1477" y="1191"/>
                    <a:pt x="635" y="499"/>
                    <a:pt x="635" y="499"/>
                  </a:cubicBezTo>
                  <a:cubicBezTo>
                    <a:pt x="635" y="499"/>
                    <a:pt x="525" y="379"/>
                    <a:pt x="429" y="379"/>
                  </a:cubicBezTo>
                  <a:cubicBezTo>
                    <a:pt x="401" y="379"/>
                    <a:pt x="374" y="389"/>
                    <a:pt x="351" y="416"/>
                  </a:cubicBezTo>
                  <a:cubicBezTo>
                    <a:pt x="168" y="600"/>
                    <a:pt x="1237" y="1352"/>
                    <a:pt x="1337" y="1418"/>
                  </a:cubicBezTo>
                  <a:cubicBezTo>
                    <a:pt x="1405" y="1459"/>
                    <a:pt x="1352" y="1532"/>
                    <a:pt x="1294" y="1532"/>
                  </a:cubicBezTo>
                  <a:cubicBezTo>
                    <a:pt x="1280" y="1532"/>
                    <a:pt x="1266" y="1528"/>
                    <a:pt x="1254" y="1519"/>
                  </a:cubicBezTo>
                  <a:cubicBezTo>
                    <a:pt x="1179" y="1474"/>
                    <a:pt x="510" y="888"/>
                    <a:pt x="234" y="888"/>
                  </a:cubicBezTo>
                  <a:cubicBezTo>
                    <a:pt x="200" y="888"/>
                    <a:pt x="171" y="897"/>
                    <a:pt x="151" y="917"/>
                  </a:cubicBezTo>
                  <a:cubicBezTo>
                    <a:pt x="0" y="1067"/>
                    <a:pt x="1020" y="1535"/>
                    <a:pt x="1103" y="1786"/>
                  </a:cubicBezTo>
                  <a:cubicBezTo>
                    <a:pt x="1116" y="1825"/>
                    <a:pt x="1107" y="1842"/>
                    <a:pt x="1082" y="1842"/>
                  </a:cubicBezTo>
                  <a:cubicBezTo>
                    <a:pt x="962" y="1842"/>
                    <a:pt x="484" y="1480"/>
                    <a:pt x="294" y="1480"/>
                  </a:cubicBezTo>
                  <a:cubicBezTo>
                    <a:pt x="268" y="1480"/>
                    <a:pt x="248" y="1487"/>
                    <a:pt x="234" y="1502"/>
                  </a:cubicBezTo>
                  <a:cubicBezTo>
                    <a:pt x="201" y="1552"/>
                    <a:pt x="168" y="1602"/>
                    <a:pt x="702" y="1936"/>
                  </a:cubicBezTo>
                  <a:cubicBezTo>
                    <a:pt x="1087" y="2154"/>
                    <a:pt x="1488" y="2354"/>
                    <a:pt x="1905" y="2521"/>
                  </a:cubicBezTo>
                  <a:lnTo>
                    <a:pt x="1905" y="2538"/>
                  </a:lnTo>
                  <a:cubicBezTo>
                    <a:pt x="1905" y="2538"/>
                    <a:pt x="4980" y="4764"/>
                    <a:pt x="7194" y="4764"/>
                  </a:cubicBezTo>
                  <a:cubicBezTo>
                    <a:pt x="7844" y="4764"/>
                    <a:pt x="8421" y="4572"/>
                    <a:pt x="8823" y="4075"/>
                  </a:cubicBezTo>
                  <a:cubicBezTo>
                    <a:pt x="10126" y="2471"/>
                    <a:pt x="10109" y="2354"/>
                    <a:pt x="10109" y="2354"/>
                  </a:cubicBezTo>
                  <a:lnTo>
                    <a:pt x="8305" y="884"/>
                  </a:lnTo>
                  <a:cubicBezTo>
                    <a:pt x="8305" y="884"/>
                    <a:pt x="7183" y="2656"/>
                    <a:pt x="6864" y="2656"/>
                  </a:cubicBezTo>
                  <a:cubicBezTo>
                    <a:pt x="6859" y="2656"/>
                    <a:pt x="6855" y="2655"/>
                    <a:pt x="6851" y="2655"/>
                  </a:cubicBezTo>
                  <a:cubicBezTo>
                    <a:pt x="5180" y="2471"/>
                    <a:pt x="3559" y="1569"/>
                    <a:pt x="2991" y="1218"/>
                  </a:cubicBezTo>
                  <a:cubicBezTo>
                    <a:pt x="2941" y="1134"/>
                    <a:pt x="2891" y="1034"/>
                    <a:pt x="2824" y="917"/>
                  </a:cubicBezTo>
                  <a:cubicBezTo>
                    <a:pt x="2774" y="817"/>
                    <a:pt x="2741" y="717"/>
                    <a:pt x="2741" y="600"/>
                  </a:cubicBezTo>
                  <a:cubicBezTo>
                    <a:pt x="2707" y="466"/>
                    <a:pt x="2707" y="316"/>
                    <a:pt x="2741" y="182"/>
                  </a:cubicBezTo>
                  <a:cubicBezTo>
                    <a:pt x="2753" y="82"/>
                    <a:pt x="2682" y="1"/>
                    <a:pt x="2610" y="1"/>
                  </a:cubicBezTo>
                  <a:close/>
                </a:path>
              </a:pathLst>
            </a:custGeom>
            <a:solidFill>
              <a:srgbClr val="FFBE9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1" name="Google Shape;4292;p60">
              <a:extLst>
                <a:ext uri="{FF2B5EF4-FFF2-40B4-BE49-F238E27FC236}">
                  <a16:creationId xmlns:a16="http://schemas.microsoft.com/office/drawing/2014/main" id="{BA34EEB0-4411-4428-9F92-8615B05B4ED3}"/>
                </a:ext>
              </a:extLst>
            </p:cNvPr>
            <p:cNvSpPr/>
            <p:nvPr/>
          </p:nvSpPr>
          <p:spPr>
            <a:xfrm>
              <a:off x="2271990" y="3532677"/>
              <a:ext cx="129097" cy="134995"/>
            </a:xfrm>
            <a:custGeom>
              <a:avLst/>
              <a:gdLst/>
              <a:ahLst/>
              <a:cxnLst/>
              <a:rect l="l" t="t" r="r" b="b"/>
              <a:pathLst>
                <a:path w="4028" h="4212" extrusionOk="0">
                  <a:moveTo>
                    <a:pt x="301" y="1"/>
                  </a:moveTo>
                  <a:cubicBezTo>
                    <a:pt x="301" y="1"/>
                    <a:pt x="0" y="2724"/>
                    <a:pt x="385" y="4211"/>
                  </a:cubicBezTo>
                  <a:lnTo>
                    <a:pt x="4027" y="4061"/>
                  </a:lnTo>
                  <a:cubicBezTo>
                    <a:pt x="4027" y="4061"/>
                    <a:pt x="3242" y="1371"/>
                    <a:pt x="3726" y="185"/>
                  </a:cubicBezTo>
                  <a:lnTo>
                    <a:pt x="301" y="1"/>
                  </a:lnTo>
                  <a:close/>
                </a:path>
              </a:pathLst>
            </a:custGeom>
            <a:solidFill>
              <a:srgbClr val="EBEBE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2" name="Google Shape;4293;p60">
              <a:extLst>
                <a:ext uri="{FF2B5EF4-FFF2-40B4-BE49-F238E27FC236}">
                  <a16:creationId xmlns:a16="http://schemas.microsoft.com/office/drawing/2014/main" id="{DDB4E662-754F-45BC-A5A1-C592BDFFB3E6}"/>
                </a:ext>
              </a:extLst>
            </p:cNvPr>
            <p:cNvSpPr/>
            <p:nvPr/>
          </p:nvSpPr>
          <p:spPr>
            <a:xfrm>
              <a:off x="2282149" y="3530017"/>
              <a:ext cx="123745" cy="122655"/>
            </a:xfrm>
            <a:custGeom>
              <a:avLst/>
              <a:gdLst/>
              <a:ahLst/>
              <a:cxnLst/>
              <a:rect l="l" t="t" r="r" b="b"/>
              <a:pathLst>
                <a:path w="3861" h="3827" extrusionOk="0">
                  <a:moveTo>
                    <a:pt x="1" y="0"/>
                  </a:moveTo>
                  <a:cubicBezTo>
                    <a:pt x="1" y="0"/>
                    <a:pt x="34" y="2941"/>
                    <a:pt x="185" y="3827"/>
                  </a:cubicBezTo>
                  <a:lnTo>
                    <a:pt x="3861" y="3659"/>
                  </a:lnTo>
                  <a:cubicBezTo>
                    <a:pt x="3861" y="3659"/>
                    <a:pt x="3543" y="769"/>
                    <a:pt x="3660" y="0"/>
                  </a:cubicBezTo>
                  <a:close/>
                </a:path>
              </a:pathLst>
            </a:cu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3" name="Google Shape;4294;p60">
              <a:extLst>
                <a:ext uri="{FF2B5EF4-FFF2-40B4-BE49-F238E27FC236}">
                  <a16:creationId xmlns:a16="http://schemas.microsoft.com/office/drawing/2014/main" id="{C4728B55-0EF8-4AE5-847E-B509D73D7E53}"/>
                </a:ext>
              </a:extLst>
            </p:cNvPr>
            <p:cNvSpPr/>
            <p:nvPr/>
          </p:nvSpPr>
          <p:spPr>
            <a:xfrm>
              <a:off x="2302501" y="3569631"/>
              <a:ext cx="79292" cy="4872"/>
            </a:xfrm>
            <a:custGeom>
              <a:avLst/>
              <a:gdLst/>
              <a:ahLst/>
              <a:cxnLst/>
              <a:rect l="l" t="t" r="r" b="b"/>
              <a:pathLst>
                <a:path w="2474" h="152" extrusionOk="0">
                  <a:moveTo>
                    <a:pt x="2474" y="1"/>
                  </a:moveTo>
                  <a:cubicBezTo>
                    <a:pt x="1655" y="1"/>
                    <a:pt x="820" y="51"/>
                    <a:pt x="1" y="151"/>
                  </a:cubicBezTo>
                  <a:cubicBezTo>
                    <a:pt x="820" y="134"/>
                    <a:pt x="1655" y="84"/>
                    <a:pt x="247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4" name="Google Shape;4295;p60">
              <a:extLst>
                <a:ext uri="{FF2B5EF4-FFF2-40B4-BE49-F238E27FC236}">
                  <a16:creationId xmlns:a16="http://schemas.microsoft.com/office/drawing/2014/main" id="{3F0AB846-AA4C-4D84-9EDD-9E710606D317}"/>
                </a:ext>
              </a:extLst>
            </p:cNvPr>
            <p:cNvSpPr/>
            <p:nvPr/>
          </p:nvSpPr>
          <p:spPr>
            <a:xfrm>
              <a:off x="2302501" y="3589246"/>
              <a:ext cx="79292" cy="5256"/>
            </a:xfrm>
            <a:custGeom>
              <a:avLst/>
              <a:gdLst/>
              <a:ahLst/>
              <a:cxnLst/>
              <a:rect l="l" t="t" r="r" b="b"/>
              <a:pathLst>
                <a:path w="2474" h="164" extrusionOk="0">
                  <a:moveTo>
                    <a:pt x="2377" y="1"/>
                  </a:moveTo>
                  <a:cubicBezTo>
                    <a:pt x="2190" y="1"/>
                    <a:pt x="1751" y="19"/>
                    <a:pt x="1237" y="57"/>
                  </a:cubicBezTo>
                  <a:cubicBezTo>
                    <a:pt x="820" y="57"/>
                    <a:pt x="419" y="90"/>
                    <a:pt x="1" y="157"/>
                  </a:cubicBezTo>
                  <a:cubicBezTo>
                    <a:pt x="1" y="161"/>
                    <a:pt x="35" y="164"/>
                    <a:pt x="98" y="164"/>
                  </a:cubicBezTo>
                  <a:cubicBezTo>
                    <a:pt x="285" y="164"/>
                    <a:pt x="724" y="145"/>
                    <a:pt x="1237" y="107"/>
                  </a:cubicBezTo>
                  <a:cubicBezTo>
                    <a:pt x="1922" y="74"/>
                    <a:pt x="2474" y="24"/>
                    <a:pt x="2474" y="7"/>
                  </a:cubicBezTo>
                  <a:cubicBezTo>
                    <a:pt x="2474" y="3"/>
                    <a:pt x="2439" y="1"/>
                    <a:pt x="237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5" name="Google Shape;4296;p60">
              <a:extLst>
                <a:ext uri="{FF2B5EF4-FFF2-40B4-BE49-F238E27FC236}">
                  <a16:creationId xmlns:a16="http://schemas.microsoft.com/office/drawing/2014/main" id="{DCA09D70-C2E7-424F-8DBF-31070CF14B8A}"/>
                </a:ext>
              </a:extLst>
            </p:cNvPr>
            <p:cNvSpPr/>
            <p:nvPr/>
          </p:nvSpPr>
          <p:spPr>
            <a:xfrm>
              <a:off x="2316443" y="3609085"/>
              <a:ext cx="45543" cy="2885"/>
            </a:xfrm>
            <a:custGeom>
              <a:avLst/>
              <a:gdLst/>
              <a:ahLst/>
              <a:cxnLst/>
              <a:rect l="l" t="t" r="r" b="b"/>
              <a:pathLst>
                <a:path w="1421" h="90" extrusionOk="0">
                  <a:moveTo>
                    <a:pt x="1096" y="0"/>
                  </a:moveTo>
                  <a:cubicBezTo>
                    <a:pt x="726" y="0"/>
                    <a:pt x="363" y="25"/>
                    <a:pt x="0" y="90"/>
                  </a:cubicBezTo>
                  <a:cubicBezTo>
                    <a:pt x="468" y="90"/>
                    <a:pt x="953" y="73"/>
                    <a:pt x="1421" y="6"/>
                  </a:cubicBezTo>
                  <a:cubicBezTo>
                    <a:pt x="1312" y="2"/>
                    <a:pt x="1204" y="0"/>
                    <a:pt x="109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6" name="Google Shape;4297;p60">
              <a:extLst>
                <a:ext uri="{FF2B5EF4-FFF2-40B4-BE49-F238E27FC236}">
                  <a16:creationId xmlns:a16="http://schemas.microsoft.com/office/drawing/2014/main" id="{C9DD1338-03F8-4990-9FE8-2CE3706CCBC7}"/>
                </a:ext>
              </a:extLst>
            </p:cNvPr>
            <p:cNvSpPr/>
            <p:nvPr/>
          </p:nvSpPr>
          <p:spPr>
            <a:xfrm>
              <a:off x="2563837" y="3767700"/>
              <a:ext cx="283867" cy="272681"/>
            </a:xfrm>
            <a:custGeom>
              <a:avLst/>
              <a:gdLst/>
              <a:ahLst/>
              <a:cxnLst/>
              <a:rect l="l" t="t" r="r" b="b"/>
              <a:pathLst>
                <a:path w="8857" h="8508" extrusionOk="0">
                  <a:moveTo>
                    <a:pt x="6412" y="0"/>
                  </a:moveTo>
                  <a:cubicBezTo>
                    <a:pt x="4520" y="0"/>
                    <a:pt x="1571" y="621"/>
                    <a:pt x="1571" y="621"/>
                  </a:cubicBezTo>
                  <a:cubicBezTo>
                    <a:pt x="1571" y="621"/>
                    <a:pt x="1" y="7822"/>
                    <a:pt x="67" y="7889"/>
                  </a:cubicBezTo>
                  <a:cubicBezTo>
                    <a:pt x="585" y="8340"/>
                    <a:pt x="8489" y="8507"/>
                    <a:pt x="8489" y="8507"/>
                  </a:cubicBezTo>
                  <a:cubicBezTo>
                    <a:pt x="8489" y="8507"/>
                    <a:pt x="8856" y="872"/>
                    <a:pt x="7753" y="220"/>
                  </a:cubicBezTo>
                  <a:cubicBezTo>
                    <a:pt x="7491" y="61"/>
                    <a:pt x="7003" y="0"/>
                    <a:pt x="6412" y="0"/>
                  </a:cubicBezTo>
                  <a:close/>
                </a:path>
              </a:pathLst>
            </a:custGeom>
            <a:solidFill>
              <a:srgbClr val="8A4C4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7" name="Google Shape;4298;p60">
              <a:extLst>
                <a:ext uri="{FF2B5EF4-FFF2-40B4-BE49-F238E27FC236}">
                  <a16:creationId xmlns:a16="http://schemas.microsoft.com/office/drawing/2014/main" id="{73A0F8FE-A952-4062-AAE7-00C4AAA4BA75}"/>
                </a:ext>
              </a:extLst>
            </p:cNvPr>
            <p:cNvSpPr/>
            <p:nvPr/>
          </p:nvSpPr>
          <p:spPr>
            <a:xfrm>
              <a:off x="2778572" y="4016120"/>
              <a:ext cx="58427" cy="2981"/>
            </a:xfrm>
            <a:custGeom>
              <a:avLst/>
              <a:gdLst/>
              <a:ahLst/>
              <a:cxnLst/>
              <a:rect l="l" t="t" r="r" b="b"/>
              <a:pathLst>
                <a:path w="1823" h="93" extrusionOk="0">
                  <a:moveTo>
                    <a:pt x="312" y="0"/>
                  </a:moveTo>
                  <a:cubicBezTo>
                    <a:pt x="208" y="0"/>
                    <a:pt x="104" y="2"/>
                    <a:pt x="1" y="5"/>
                  </a:cubicBezTo>
                  <a:cubicBezTo>
                    <a:pt x="499" y="60"/>
                    <a:pt x="1009" y="92"/>
                    <a:pt x="1511" y="92"/>
                  </a:cubicBezTo>
                  <a:cubicBezTo>
                    <a:pt x="1615" y="92"/>
                    <a:pt x="1719" y="91"/>
                    <a:pt x="1822" y="88"/>
                  </a:cubicBezTo>
                  <a:cubicBezTo>
                    <a:pt x="1324" y="33"/>
                    <a:pt x="814" y="0"/>
                    <a:pt x="31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8" name="Google Shape;4299;p60">
              <a:extLst>
                <a:ext uri="{FF2B5EF4-FFF2-40B4-BE49-F238E27FC236}">
                  <a16:creationId xmlns:a16="http://schemas.microsoft.com/office/drawing/2014/main" id="{C5A65FFE-CCCF-4B04-8FE6-C1B8DC3680A6}"/>
                </a:ext>
              </a:extLst>
            </p:cNvPr>
            <p:cNvSpPr/>
            <p:nvPr/>
          </p:nvSpPr>
          <p:spPr>
            <a:xfrm>
              <a:off x="2818218" y="4020543"/>
              <a:ext cx="2692" cy="19839"/>
            </a:xfrm>
            <a:custGeom>
              <a:avLst/>
              <a:gdLst/>
              <a:ahLst/>
              <a:cxnLst/>
              <a:rect l="l" t="t" r="r" b="b"/>
              <a:pathLst>
                <a:path w="84" h="619" extrusionOk="0">
                  <a:moveTo>
                    <a:pt x="67" y="0"/>
                  </a:moveTo>
                  <a:lnTo>
                    <a:pt x="67" y="0"/>
                  </a:lnTo>
                  <a:cubicBezTo>
                    <a:pt x="0" y="201"/>
                    <a:pt x="0" y="418"/>
                    <a:pt x="34" y="618"/>
                  </a:cubicBezTo>
                  <a:cubicBezTo>
                    <a:pt x="84" y="418"/>
                    <a:pt x="84" y="201"/>
                    <a:pt x="67"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9" name="Google Shape;4300;p60">
              <a:extLst>
                <a:ext uri="{FF2B5EF4-FFF2-40B4-BE49-F238E27FC236}">
                  <a16:creationId xmlns:a16="http://schemas.microsoft.com/office/drawing/2014/main" id="{DD32CE27-0680-406E-99EF-F51A85D706D2}"/>
                </a:ext>
              </a:extLst>
            </p:cNvPr>
            <p:cNvSpPr/>
            <p:nvPr/>
          </p:nvSpPr>
          <p:spPr>
            <a:xfrm>
              <a:off x="2786616" y="4017850"/>
              <a:ext cx="3237" cy="22531"/>
            </a:xfrm>
            <a:custGeom>
              <a:avLst/>
              <a:gdLst/>
              <a:ahLst/>
              <a:cxnLst/>
              <a:rect l="l" t="t" r="r" b="b"/>
              <a:pathLst>
                <a:path w="101" h="703" extrusionOk="0">
                  <a:moveTo>
                    <a:pt x="17" y="1"/>
                  </a:moveTo>
                  <a:lnTo>
                    <a:pt x="17" y="1"/>
                  </a:lnTo>
                  <a:cubicBezTo>
                    <a:pt x="0" y="235"/>
                    <a:pt x="17" y="469"/>
                    <a:pt x="84" y="702"/>
                  </a:cubicBezTo>
                  <a:cubicBezTo>
                    <a:pt x="101" y="469"/>
                    <a:pt x="84" y="235"/>
                    <a:pt x="1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0" name="Google Shape;4301;p60">
              <a:extLst>
                <a:ext uri="{FF2B5EF4-FFF2-40B4-BE49-F238E27FC236}">
                  <a16:creationId xmlns:a16="http://schemas.microsoft.com/office/drawing/2014/main" id="{6E1F0A32-DF0E-4947-A12A-515E4C35D19A}"/>
                </a:ext>
              </a:extLst>
            </p:cNvPr>
            <p:cNvSpPr/>
            <p:nvPr/>
          </p:nvSpPr>
          <p:spPr>
            <a:xfrm>
              <a:off x="2604540" y="4421616"/>
              <a:ext cx="111406" cy="25704"/>
            </a:xfrm>
            <a:custGeom>
              <a:avLst/>
              <a:gdLst/>
              <a:ahLst/>
              <a:cxnLst/>
              <a:rect l="l" t="t" r="r" b="b"/>
              <a:pathLst>
                <a:path w="3476" h="802" extrusionOk="0">
                  <a:moveTo>
                    <a:pt x="3476" y="1"/>
                  </a:moveTo>
                  <a:lnTo>
                    <a:pt x="1588" y="34"/>
                  </a:lnTo>
                  <a:lnTo>
                    <a:pt x="1588" y="285"/>
                  </a:lnTo>
                  <a:cubicBezTo>
                    <a:pt x="1588" y="285"/>
                    <a:pt x="0" y="636"/>
                    <a:pt x="385" y="753"/>
                  </a:cubicBezTo>
                  <a:cubicBezTo>
                    <a:pt x="512" y="789"/>
                    <a:pt x="869" y="801"/>
                    <a:pt x="1298" y="801"/>
                  </a:cubicBezTo>
                  <a:cubicBezTo>
                    <a:pt x="2052" y="801"/>
                    <a:pt x="3029" y="764"/>
                    <a:pt x="3359" y="753"/>
                  </a:cubicBezTo>
                  <a:lnTo>
                    <a:pt x="3476" y="736"/>
                  </a:lnTo>
                  <a:lnTo>
                    <a:pt x="3476" y="1"/>
                  </a:lnTo>
                  <a:close/>
                </a:path>
              </a:pathLst>
            </a:cu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1" name="Google Shape;4302;p60">
              <a:extLst>
                <a:ext uri="{FF2B5EF4-FFF2-40B4-BE49-F238E27FC236}">
                  <a16:creationId xmlns:a16="http://schemas.microsoft.com/office/drawing/2014/main" id="{52A8F959-EE3F-4143-A4C3-20C5A49CF46E}"/>
                </a:ext>
              </a:extLst>
            </p:cNvPr>
            <p:cNvSpPr/>
            <p:nvPr/>
          </p:nvSpPr>
          <p:spPr>
            <a:xfrm>
              <a:off x="2694505" y="4428507"/>
              <a:ext cx="21441" cy="17243"/>
            </a:xfrm>
            <a:custGeom>
              <a:avLst/>
              <a:gdLst/>
              <a:ahLst/>
              <a:cxnLst/>
              <a:rect l="l" t="t" r="r" b="b"/>
              <a:pathLst>
                <a:path w="669" h="538" extrusionOk="0">
                  <a:moveTo>
                    <a:pt x="611" y="0"/>
                  </a:moveTo>
                  <a:cubicBezTo>
                    <a:pt x="477" y="0"/>
                    <a:pt x="337" y="49"/>
                    <a:pt x="234" y="137"/>
                  </a:cubicBezTo>
                  <a:cubicBezTo>
                    <a:pt x="101" y="237"/>
                    <a:pt x="17" y="371"/>
                    <a:pt x="1" y="538"/>
                  </a:cubicBezTo>
                  <a:lnTo>
                    <a:pt x="669" y="521"/>
                  </a:lnTo>
                  <a:lnTo>
                    <a:pt x="669" y="3"/>
                  </a:lnTo>
                  <a:cubicBezTo>
                    <a:pt x="650" y="1"/>
                    <a:pt x="630" y="0"/>
                    <a:pt x="611"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2" name="Google Shape;4303;p60">
              <a:extLst>
                <a:ext uri="{FF2B5EF4-FFF2-40B4-BE49-F238E27FC236}">
                  <a16:creationId xmlns:a16="http://schemas.microsoft.com/office/drawing/2014/main" id="{983E2C6C-6134-49D9-AF5D-509EA1FDCD0A}"/>
                </a:ext>
              </a:extLst>
            </p:cNvPr>
            <p:cNvSpPr/>
            <p:nvPr/>
          </p:nvSpPr>
          <p:spPr>
            <a:xfrm>
              <a:off x="2613098" y="4437160"/>
              <a:ext cx="102848" cy="10064"/>
            </a:xfrm>
            <a:custGeom>
              <a:avLst/>
              <a:gdLst/>
              <a:ahLst/>
              <a:cxnLst/>
              <a:rect l="l" t="t" r="r" b="b"/>
              <a:pathLst>
                <a:path w="3209" h="314" extrusionOk="0">
                  <a:moveTo>
                    <a:pt x="552" y="1"/>
                  </a:moveTo>
                  <a:cubicBezTo>
                    <a:pt x="552" y="1"/>
                    <a:pt x="1" y="151"/>
                    <a:pt x="68" y="251"/>
                  </a:cubicBezTo>
                  <a:cubicBezTo>
                    <a:pt x="101" y="293"/>
                    <a:pt x="652" y="314"/>
                    <a:pt x="1312" y="314"/>
                  </a:cubicBezTo>
                  <a:cubicBezTo>
                    <a:pt x="1972" y="314"/>
                    <a:pt x="2741" y="293"/>
                    <a:pt x="3209" y="251"/>
                  </a:cubicBezTo>
                  <a:lnTo>
                    <a:pt x="3209" y="218"/>
                  </a:lnTo>
                  <a:lnTo>
                    <a:pt x="719" y="234"/>
                  </a:lnTo>
                  <a:cubicBezTo>
                    <a:pt x="719" y="234"/>
                    <a:pt x="652" y="1"/>
                    <a:pt x="552"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3" name="Google Shape;4304;p60">
              <a:extLst>
                <a:ext uri="{FF2B5EF4-FFF2-40B4-BE49-F238E27FC236}">
                  <a16:creationId xmlns:a16="http://schemas.microsoft.com/office/drawing/2014/main" id="{EEE5208A-081C-412F-AB91-197BAB0BE6B4}"/>
                </a:ext>
              </a:extLst>
            </p:cNvPr>
            <p:cNvSpPr/>
            <p:nvPr/>
          </p:nvSpPr>
          <p:spPr>
            <a:xfrm>
              <a:off x="2615790" y="4443603"/>
              <a:ext cx="96406" cy="1090"/>
            </a:xfrm>
            <a:custGeom>
              <a:avLst/>
              <a:gdLst/>
              <a:ahLst/>
              <a:cxnLst/>
              <a:rect l="l" t="t" r="r" b="b"/>
              <a:pathLst>
                <a:path w="3008" h="34" extrusionOk="0">
                  <a:moveTo>
                    <a:pt x="0" y="0"/>
                  </a:moveTo>
                  <a:lnTo>
                    <a:pt x="84" y="17"/>
                  </a:lnTo>
                  <a:lnTo>
                    <a:pt x="435" y="17"/>
                  </a:lnTo>
                  <a:cubicBezTo>
                    <a:pt x="719" y="33"/>
                    <a:pt x="1120" y="33"/>
                    <a:pt x="1554" y="33"/>
                  </a:cubicBezTo>
                  <a:cubicBezTo>
                    <a:pt x="1989" y="33"/>
                    <a:pt x="2390" y="33"/>
                    <a:pt x="2674" y="17"/>
                  </a:cubicBezTo>
                  <a:lnTo>
                    <a:pt x="3008" y="0"/>
                  </a:lnTo>
                  <a:lnTo>
                    <a:pt x="2674" y="0"/>
                  </a:lnTo>
                  <a:cubicBezTo>
                    <a:pt x="2390" y="17"/>
                    <a:pt x="1989" y="17"/>
                    <a:pt x="1554" y="17"/>
                  </a:cubicBezTo>
                  <a:cubicBezTo>
                    <a:pt x="1120" y="17"/>
                    <a:pt x="719" y="17"/>
                    <a:pt x="43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4" name="Google Shape;4305;p60">
              <a:extLst>
                <a:ext uri="{FF2B5EF4-FFF2-40B4-BE49-F238E27FC236}">
                  <a16:creationId xmlns:a16="http://schemas.microsoft.com/office/drawing/2014/main" id="{07C62CBF-B692-4967-A0BD-139AB67A7A9F}"/>
                </a:ext>
              </a:extLst>
            </p:cNvPr>
            <p:cNvSpPr/>
            <p:nvPr/>
          </p:nvSpPr>
          <p:spPr>
            <a:xfrm>
              <a:off x="2630244" y="4436616"/>
              <a:ext cx="5929" cy="9134"/>
            </a:xfrm>
            <a:custGeom>
              <a:avLst/>
              <a:gdLst/>
              <a:ahLst/>
              <a:cxnLst/>
              <a:rect l="l" t="t" r="r" b="b"/>
              <a:pathLst>
                <a:path w="185" h="285" extrusionOk="0">
                  <a:moveTo>
                    <a:pt x="1" y="1"/>
                  </a:moveTo>
                  <a:cubicBezTo>
                    <a:pt x="51" y="34"/>
                    <a:pt x="84" y="84"/>
                    <a:pt x="117" y="134"/>
                  </a:cubicBezTo>
                  <a:cubicBezTo>
                    <a:pt x="151" y="185"/>
                    <a:pt x="168" y="235"/>
                    <a:pt x="184" y="285"/>
                  </a:cubicBezTo>
                  <a:cubicBezTo>
                    <a:pt x="184" y="168"/>
                    <a:pt x="117" y="51"/>
                    <a:pt x="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5" name="Google Shape;4306;p60">
              <a:extLst>
                <a:ext uri="{FF2B5EF4-FFF2-40B4-BE49-F238E27FC236}">
                  <a16:creationId xmlns:a16="http://schemas.microsoft.com/office/drawing/2014/main" id="{CEA2BC14-4508-4770-B3BD-4F7D1CE18753}"/>
                </a:ext>
              </a:extLst>
            </p:cNvPr>
            <p:cNvSpPr/>
            <p:nvPr/>
          </p:nvSpPr>
          <p:spPr>
            <a:xfrm>
              <a:off x="2651654" y="4430206"/>
              <a:ext cx="3269" cy="5384"/>
            </a:xfrm>
            <a:custGeom>
              <a:avLst/>
              <a:gdLst/>
              <a:ahLst/>
              <a:cxnLst/>
              <a:rect l="l" t="t" r="r" b="b"/>
              <a:pathLst>
                <a:path w="102" h="168" extrusionOk="0">
                  <a:moveTo>
                    <a:pt x="1" y="0"/>
                  </a:moveTo>
                  <a:cubicBezTo>
                    <a:pt x="1" y="17"/>
                    <a:pt x="18" y="50"/>
                    <a:pt x="34" y="84"/>
                  </a:cubicBezTo>
                  <a:cubicBezTo>
                    <a:pt x="68" y="134"/>
                    <a:pt x="101" y="167"/>
                    <a:pt x="101" y="167"/>
                  </a:cubicBezTo>
                  <a:cubicBezTo>
                    <a:pt x="101" y="167"/>
                    <a:pt x="84" y="117"/>
                    <a:pt x="68" y="84"/>
                  </a:cubicBezTo>
                  <a:cubicBezTo>
                    <a:pt x="34" y="34"/>
                    <a:pt x="1" y="0"/>
                    <a:pt x="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6" name="Google Shape;4307;p60">
              <a:extLst>
                <a:ext uri="{FF2B5EF4-FFF2-40B4-BE49-F238E27FC236}">
                  <a16:creationId xmlns:a16="http://schemas.microsoft.com/office/drawing/2014/main" id="{EFDC5630-8F68-4E38-8057-DFF29F9469D1}"/>
                </a:ext>
              </a:extLst>
            </p:cNvPr>
            <p:cNvSpPr/>
            <p:nvPr/>
          </p:nvSpPr>
          <p:spPr>
            <a:xfrm>
              <a:off x="2655949" y="4429533"/>
              <a:ext cx="3782" cy="3365"/>
            </a:xfrm>
            <a:custGeom>
              <a:avLst/>
              <a:gdLst/>
              <a:ahLst/>
              <a:cxnLst/>
              <a:rect l="l" t="t" r="r" b="b"/>
              <a:pathLst>
                <a:path w="118" h="105" extrusionOk="0">
                  <a:moveTo>
                    <a:pt x="4" y="0"/>
                  </a:moveTo>
                  <a:cubicBezTo>
                    <a:pt x="2" y="0"/>
                    <a:pt x="1" y="1"/>
                    <a:pt x="1" y="5"/>
                  </a:cubicBezTo>
                  <a:cubicBezTo>
                    <a:pt x="1" y="5"/>
                    <a:pt x="17" y="38"/>
                    <a:pt x="51" y="55"/>
                  </a:cubicBezTo>
                  <a:cubicBezTo>
                    <a:pt x="84" y="88"/>
                    <a:pt x="117" y="105"/>
                    <a:pt x="117" y="105"/>
                  </a:cubicBezTo>
                  <a:cubicBezTo>
                    <a:pt x="117" y="105"/>
                    <a:pt x="101" y="71"/>
                    <a:pt x="67" y="38"/>
                  </a:cubicBezTo>
                  <a:cubicBezTo>
                    <a:pt x="40" y="24"/>
                    <a:pt x="13" y="0"/>
                    <a:pt x="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7" name="Google Shape;4308;p60">
              <a:extLst>
                <a:ext uri="{FF2B5EF4-FFF2-40B4-BE49-F238E27FC236}">
                  <a16:creationId xmlns:a16="http://schemas.microsoft.com/office/drawing/2014/main" id="{F296A0D8-1F59-4108-85DA-B74552FAF271}"/>
                </a:ext>
              </a:extLst>
            </p:cNvPr>
            <p:cNvSpPr/>
            <p:nvPr/>
          </p:nvSpPr>
          <p:spPr>
            <a:xfrm>
              <a:off x="2656493" y="4427001"/>
              <a:ext cx="6442" cy="545"/>
            </a:xfrm>
            <a:custGeom>
              <a:avLst/>
              <a:gdLst/>
              <a:ahLst/>
              <a:cxnLst/>
              <a:rect l="l" t="t" r="r" b="b"/>
              <a:pathLst>
                <a:path w="201" h="17" extrusionOk="0">
                  <a:moveTo>
                    <a:pt x="201" y="0"/>
                  </a:moveTo>
                  <a:cubicBezTo>
                    <a:pt x="134" y="0"/>
                    <a:pt x="67" y="0"/>
                    <a:pt x="0" y="17"/>
                  </a:cubicBezTo>
                  <a:lnTo>
                    <a:pt x="100" y="17"/>
                  </a:lnTo>
                  <a:cubicBezTo>
                    <a:pt x="134" y="17"/>
                    <a:pt x="167" y="17"/>
                    <a:pt x="20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8" name="Google Shape;4309;p60">
              <a:extLst>
                <a:ext uri="{FF2B5EF4-FFF2-40B4-BE49-F238E27FC236}">
                  <a16:creationId xmlns:a16="http://schemas.microsoft.com/office/drawing/2014/main" id="{946C9595-F8A4-45E1-949F-FBB02833D2CD}"/>
                </a:ext>
              </a:extLst>
            </p:cNvPr>
            <p:cNvSpPr/>
            <p:nvPr/>
          </p:nvSpPr>
          <p:spPr>
            <a:xfrm>
              <a:off x="2657006" y="4423251"/>
              <a:ext cx="7019" cy="1090"/>
            </a:xfrm>
            <a:custGeom>
              <a:avLst/>
              <a:gdLst/>
              <a:ahLst/>
              <a:cxnLst/>
              <a:rect l="l" t="t" r="r" b="b"/>
              <a:pathLst>
                <a:path w="219" h="34" extrusionOk="0">
                  <a:moveTo>
                    <a:pt x="218" y="0"/>
                  </a:moveTo>
                  <a:cubicBezTo>
                    <a:pt x="135" y="0"/>
                    <a:pt x="68" y="17"/>
                    <a:pt x="1" y="17"/>
                  </a:cubicBezTo>
                  <a:cubicBezTo>
                    <a:pt x="34" y="34"/>
                    <a:pt x="68" y="34"/>
                    <a:pt x="101" y="34"/>
                  </a:cubicBezTo>
                  <a:cubicBezTo>
                    <a:pt x="151" y="34"/>
                    <a:pt x="185" y="17"/>
                    <a:pt x="21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9" name="Google Shape;4310;p60">
              <a:extLst>
                <a:ext uri="{FF2B5EF4-FFF2-40B4-BE49-F238E27FC236}">
                  <a16:creationId xmlns:a16="http://schemas.microsoft.com/office/drawing/2014/main" id="{C1E2A006-957B-4847-BFD3-995303174024}"/>
                </a:ext>
              </a:extLst>
            </p:cNvPr>
            <p:cNvSpPr/>
            <p:nvPr/>
          </p:nvSpPr>
          <p:spPr>
            <a:xfrm>
              <a:off x="2641494" y="4424853"/>
              <a:ext cx="11282" cy="6442"/>
            </a:xfrm>
            <a:custGeom>
              <a:avLst/>
              <a:gdLst/>
              <a:ahLst/>
              <a:cxnLst/>
              <a:rect l="l" t="t" r="r" b="b"/>
              <a:pathLst>
                <a:path w="352" h="201" extrusionOk="0">
                  <a:moveTo>
                    <a:pt x="122" y="23"/>
                  </a:moveTo>
                  <a:cubicBezTo>
                    <a:pt x="143" y="23"/>
                    <a:pt x="163" y="27"/>
                    <a:pt x="184" y="34"/>
                  </a:cubicBezTo>
                  <a:cubicBezTo>
                    <a:pt x="218" y="50"/>
                    <a:pt x="251" y="67"/>
                    <a:pt x="284" y="100"/>
                  </a:cubicBezTo>
                  <a:cubicBezTo>
                    <a:pt x="295" y="122"/>
                    <a:pt x="306" y="144"/>
                    <a:pt x="317" y="165"/>
                  </a:cubicBezTo>
                  <a:lnTo>
                    <a:pt x="317" y="165"/>
                  </a:lnTo>
                  <a:cubicBezTo>
                    <a:pt x="296" y="163"/>
                    <a:pt x="267" y="159"/>
                    <a:pt x="234" y="151"/>
                  </a:cubicBezTo>
                  <a:cubicBezTo>
                    <a:pt x="201" y="151"/>
                    <a:pt x="151" y="134"/>
                    <a:pt x="117" y="117"/>
                  </a:cubicBezTo>
                  <a:cubicBezTo>
                    <a:pt x="84" y="117"/>
                    <a:pt x="67" y="100"/>
                    <a:pt x="51" y="84"/>
                  </a:cubicBezTo>
                  <a:cubicBezTo>
                    <a:pt x="17" y="84"/>
                    <a:pt x="17" y="50"/>
                    <a:pt x="34" y="50"/>
                  </a:cubicBezTo>
                  <a:cubicBezTo>
                    <a:pt x="63" y="31"/>
                    <a:pt x="93" y="23"/>
                    <a:pt x="122" y="23"/>
                  </a:cubicBezTo>
                  <a:close/>
                  <a:moveTo>
                    <a:pt x="115" y="1"/>
                  </a:moveTo>
                  <a:cubicBezTo>
                    <a:pt x="82" y="1"/>
                    <a:pt x="49" y="6"/>
                    <a:pt x="17" y="17"/>
                  </a:cubicBezTo>
                  <a:cubicBezTo>
                    <a:pt x="0" y="34"/>
                    <a:pt x="0" y="50"/>
                    <a:pt x="0" y="67"/>
                  </a:cubicBezTo>
                  <a:cubicBezTo>
                    <a:pt x="0" y="84"/>
                    <a:pt x="17" y="100"/>
                    <a:pt x="34" y="117"/>
                  </a:cubicBezTo>
                  <a:cubicBezTo>
                    <a:pt x="51" y="117"/>
                    <a:pt x="84" y="134"/>
                    <a:pt x="101" y="134"/>
                  </a:cubicBezTo>
                  <a:cubicBezTo>
                    <a:pt x="151" y="151"/>
                    <a:pt x="184" y="167"/>
                    <a:pt x="234" y="167"/>
                  </a:cubicBezTo>
                  <a:lnTo>
                    <a:pt x="318" y="167"/>
                  </a:lnTo>
                  <a:cubicBezTo>
                    <a:pt x="323" y="178"/>
                    <a:pt x="329" y="190"/>
                    <a:pt x="335" y="201"/>
                  </a:cubicBezTo>
                  <a:cubicBezTo>
                    <a:pt x="335" y="184"/>
                    <a:pt x="335" y="184"/>
                    <a:pt x="335" y="167"/>
                  </a:cubicBezTo>
                  <a:lnTo>
                    <a:pt x="351" y="167"/>
                  </a:lnTo>
                  <a:cubicBezTo>
                    <a:pt x="351" y="167"/>
                    <a:pt x="345" y="167"/>
                    <a:pt x="335" y="167"/>
                  </a:cubicBezTo>
                  <a:lnTo>
                    <a:pt x="335" y="167"/>
                  </a:lnTo>
                  <a:cubicBezTo>
                    <a:pt x="334" y="134"/>
                    <a:pt x="318" y="117"/>
                    <a:pt x="301" y="84"/>
                  </a:cubicBezTo>
                  <a:cubicBezTo>
                    <a:pt x="255" y="27"/>
                    <a:pt x="186" y="1"/>
                    <a:pt x="11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0" name="Google Shape;4311;p60">
              <a:extLst>
                <a:ext uri="{FF2B5EF4-FFF2-40B4-BE49-F238E27FC236}">
                  <a16:creationId xmlns:a16="http://schemas.microsoft.com/office/drawing/2014/main" id="{6EBFF2AE-5E2B-403E-9A68-7A72C7FB256C}"/>
                </a:ext>
              </a:extLst>
            </p:cNvPr>
            <p:cNvSpPr/>
            <p:nvPr/>
          </p:nvSpPr>
          <p:spPr>
            <a:xfrm>
              <a:off x="2651141" y="4422706"/>
              <a:ext cx="5897" cy="7532"/>
            </a:xfrm>
            <a:custGeom>
              <a:avLst/>
              <a:gdLst/>
              <a:ahLst/>
              <a:cxnLst/>
              <a:rect l="l" t="t" r="r" b="b"/>
              <a:pathLst>
                <a:path w="184" h="235" extrusionOk="0">
                  <a:moveTo>
                    <a:pt x="134" y="0"/>
                  </a:moveTo>
                  <a:cubicBezTo>
                    <a:pt x="100" y="17"/>
                    <a:pt x="67" y="34"/>
                    <a:pt x="34" y="67"/>
                  </a:cubicBezTo>
                  <a:cubicBezTo>
                    <a:pt x="17" y="101"/>
                    <a:pt x="17" y="134"/>
                    <a:pt x="17" y="151"/>
                  </a:cubicBezTo>
                  <a:cubicBezTo>
                    <a:pt x="0" y="184"/>
                    <a:pt x="0" y="218"/>
                    <a:pt x="17" y="234"/>
                  </a:cubicBezTo>
                  <a:cubicBezTo>
                    <a:pt x="17" y="218"/>
                    <a:pt x="17" y="184"/>
                    <a:pt x="17" y="167"/>
                  </a:cubicBezTo>
                  <a:cubicBezTo>
                    <a:pt x="34" y="134"/>
                    <a:pt x="34" y="101"/>
                    <a:pt x="50" y="84"/>
                  </a:cubicBezTo>
                  <a:cubicBezTo>
                    <a:pt x="78" y="57"/>
                    <a:pt x="94" y="29"/>
                    <a:pt x="117" y="29"/>
                  </a:cubicBezTo>
                  <a:cubicBezTo>
                    <a:pt x="122" y="29"/>
                    <a:pt x="128" y="31"/>
                    <a:pt x="134" y="34"/>
                  </a:cubicBezTo>
                  <a:cubicBezTo>
                    <a:pt x="167" y="34"/>
                    <a:pt x="151" y="84"/>
                    <a:pt x="134" y="101"/>
                  </a:cubicBezTo>
                  <a:cubicBezTo>
                    <a:pt x="134" y="134"/>
                    <a:pt x="117" y="151"/>
                    <a:pt x="84" y="184"/>
                  </a:cubicBezTo>
                  <a:cubicBezTo>
                    <a:pt x="50" y="218"/>
                    <a:pt x="34" y="234"/>
                    <a:pt x="34" y="234"/>
                  </a:cubicBezTo>
                  <a:cubicBezTo>
                    <a:pt x="67" y="234"/>
                    <a:pt x="84" y="218"/>
                    <a:pt x="100" y="184"/>
                  </a:cubicBezTo>
                  <a:cubicBezTo>
                    <a:pt x="117" y="167"/>
                    <a:pt x="151" y="151"/>
                    <a:pt x="151" y="117"/>
                  </a:cubicBezTo>
                  <a:cubicBezTo>
                    <a:pt x="167" y="101"/>
                    <a:pt x="184" y="84"/>
                    <a:pt x="184" y="67"/>
                  </a:cubicBezTo>
                  <a:cubicBezTo>
                    <a:pt x="184" y="34"/>
                    <a:pt x="167" y="17"/>
                    <a:pt x="13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1" name="Google Shape;4312;p60">
              <a:extLst>
                <a:ext uri="{FF2B5EF4-FFF2-40B4-BE49-F238E27FC236}">
                  <a16:creationId xmlns:a16="http://schemas.microsoft.com/office/drawing/2014/main" id="{DA0111DD-C24C-4E40-AE75-A165C4E40AA9}"/>
                </a:ext>
              </a:extLst>
            </p:cNvPr>
            <p:cNvSpPr/>
            <p:nvPr/>
          </p:nvSpPr>
          <p:spPr>
            <a:xfrm>
              <a:off x="2695562" y="4427642"/>
              <a:ext cx="21474" cy="17595"/>
            </a:xfrm>
            <a:custGeom>
              <a:avLst/>
              <a:gdLst/>
              <a:ahLst/>
              <a:cxnLst/>
              <a:rect l="l" t="t" r="r" b="b"/>
              <a:pathLst>
                <a:path w="670" h="549" extrusionOk="0">
                  <a:moveTo>
                    <a:pt x="569" y="1"/>
                  </a:moveTo>
                  <a:cubicBezTo>
                    <a:pt x="552" y="1"/>
                    <a:pt x="536" y="5"/>
                    <a:pt x="519" y="13"/>
                  </a:cubicBezTo>
                  <a:cubicBezTo>
                    <a:pt x="285" y="30"/>
                    <a:pt x="84" y="181"/>
                    <a:pt x="18" y="414"/>
                  </a:cubicBezTo>
                  <a:cubicBezTo>
                    <a:pt x="1" y="448"/>
                    <a:pt x="1" y="481"/>
                    <a:pt x="1" y="515"/>
                  </a:cubicBezTo>
                  <a:cubicBezTo>
                    <a:pt x="1" y="515"/>
                    <a:pt x="1" y="531"/>
                    <a:pt x="1" y="548"/>
                  </a:cubicBezTo>
                  <a:cubicBezTo>
                    <a:pt x="1" y="548"/>
                    <a:pt x="1" y="498"/>
                    <a:pt x="34" y="414"/>
                  </a:cubicBezTo>
                  <a:cubicBezTo>
                    <a:pt x="101" y="197"/>
                    <a:pt x="302" y="47"/>
                    <a:pt x="519" y="30"/>
                  </a:cubicBezTo>
                  <a:cubicBezTo>
                    <a:pt x="602" y="13"/>
                    <a:pt x="669" y="13"/>
                    <a:pt x="669" y="13"/>
                  </a:cubicBezTo>
                  <a:lnTo>
                    <a:pt x="619" y="13"/>
                  </a:lnTo>
                  <a:cubicBezTo>
                    <a:pt x="602" y="5"/>
                    <a:pt x="586" y="1"/>
                    <a:pt x="56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2" name="Google Shape;4313;p60">
              <a:extLst>
                <a:ext uri="{FF2B5EF4-FFF2-40B4-BE49-F238E27FC236}">
                  <a16:creationId xmlns:a16="http://schemas.microsoft.com/office/drawing/2014/main" id="{A370837B-B135-4A6D-8FCE-CE21A4712C1C}"/>
                </a:ext>
              </a:extLst>
            </p:cNvPr>
            <p:cNvSpPr/>
            <p:nvPr/>
          </p:nvSpPr>
          <p:spPr>
            <a:xfrm>
              <a:off x="2670403" y="4437705"/>
              <a:ext cx="17724" cy="897"/>
            </a:xfrm>
            <a:custGeom>
              <a:avLst/>
              <a:gdLst/>
              <a:ahLst/>
              <a:cxnLst/>
              <a:rect l="l" t="t" r="r" b="b"/>
              <a:pathLst>
                <a:path w="553" h="28" extrusionOk="0">
                  <a:moveTo>
                    <a:pt x="268" y="0"/>
                  </a:moveTo>
                  <a:cubicBezTo>
                    <a:pt x="193" y="9"/>
                    <a:pt x="126" y="9"/>
                    <a:pt x="78" y="9"/>
                  </a:cubicBezTo>
                  <a:cubicBezTo>
                    <a:pt x="30" y="9"/>
                    <a:pt x="1" y="9"/>
                    <a:pt x="1" y="17"/>
                  </a:cubicBezTo>
                  <a:cubicBezTo>
                    <a:pt x="77" y="24"/>
                    <a:pt x="153" y="28"/>
                    <a:pt x="229" y="28"/>
                  </a:cubicBezTo>
                  <a:cubicBezTo>
                    <a:pt x="337" y="28"/>
                    <a:pt x="444" y="20"/>
                    <a:pt x="55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3" name="Google Shape;4314;p60">
              <a:extLst>
                <a:ext uri="{FF2B5EF4-FFF2-40B4-BE49-F238E27FC236}">
                  <a16:creationId xmlns:a16="http://schemas.microsoft.com/office/drawing/2014/main" id="{C14FA7BF-8071-4C07-BBF8-421D5EE783E5}"/>
                </a:ext>
              </a:extLst>
            </p:cNvPr>
            <p:cNvSpPr/>
            <p:nvPr/>
          </p:nvSpPr>
          <p:spPr>
            <a:xfrm>
              <a:off x="2697710" y="4437705"/>
              <a:ext cx="2179" cy="3237"/>
            </a:xfrm>
            <a:custGeom>
              <a:avLst/>
              <a:gdLst/>
              <a:ahLst/>
              <a:cxnLst/>
              <a:rect l="l" t="t" r="r" b="b"/>
              <a:pathLst>
                <a:path w="68" h="101" extrusionOk="0">
                  <a:moveTo>
                    <a:pt x="68" y="0"/>
                  </a:moveTo>
                  <a:cubicBezTo>
                    <a:pt x="51" y="0"/>
                    <a:pt x="34" y="17"/>
                    <a:pt x="17" y="50"/>
                  </a:cubicBezTo>
                  <a:cubicBezTo>
                    <a:pt x="1" y="84"/>
                    <a:pt x="1" y="100"/>
                    <a:pt x="17" y="100"/>
                  </a:cubicBezTo>
                  <a:cubicBezTo>
                    <a:pt x="17" y="100"/>
                    <a:pt x="17" y="84"/>
                    <a:pt x="34" y="50"/>
                  </a:cubicBezTo>
                  <a:cubicBezTo>
                    <a:pt x="51" y="34"/>
                    <a:pt x="68" y="0"/>
                    <a:pt x="6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4" name="Google Shape;4315;p60">
              <a:extLst>
                <a:ext uri="{FF2B5EF4-FFF2-40B4-BE49-F238E27FC236}">
                  <a16:creationId xmlns:a16="http://schemas.microsoft.com/office/drawing/2014/main" id="{365EA913-E77E-4D9B-B52C-A1237DF8E592}"/>
                </a:ext>
              </a:extLst>
            </p:cNvPr>
            <p:cNvSpPr/>
            <p:nvPr/>
          </p:nvSpPr>
          <p:spPr>
            <a:xfrm>
              <a:off x="2701460" y="4432353"/>
              <a:ext cx="2724" cy="2147"/>
            </a:xfrm>
            <a:custGeom>
              <a:avLst/>
              <a:gdLst/>
              <a:ahLst/>
              <a:cxnLst/>
              <a:rect l="l" t="t" r="r" b="b"/>
              <a:pathLst>
                <a:path w="85" h="67" extrusionOk="0">
                  <a:moveTo>
                    <a:pt x="84" y="0"/>
                  </a:moveTo>
                  <a:cubicBezTo>
                    <a:pt x="84" y="0"/>
                    <a:pt x="51" y="0"/>
                    <a:pt x="34" y="17"/>
                  </a:cubicBezTo>
                  <a:cubicBezTo>
                    <a:pt x="17" y="50"/>
                    <a:pt x="1" y="67"/>
                    <a:pt x="17" y="67"/>
                  </a:cubicBezTo>
                  <a:cubicBezTo>
                    <a:pt x="17" y="67"/>
                    <a:pt x="34" y="67"/>
                    <a:pt x="51" y="34"/>
                  </a:cubicBezTo>
                  <a:cubicBezTo>
                    <a:pt x="68" y="17"/>
                    <a:pt x="84" y="0"/>
                    <a:pt x="8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5" name="Google Shape;4316;p60">
              <a:extLst>
                <a:ext uri="{FF2B5EF4-FFF2-40B4-BE49-F238E27FC236}">
                  <a16:creationId xmlns:a16="http://schemas.microsoft.com/office/drawing/2014/main" id="{126BF14B-70F4-47CF-9693-54CC295A18E3}"/>
                </a:ext>
              </a:extLst>
            </p:cNvPr>
            <p:cNvSpPr/>
            <p:nvPr/>
          </p:nvSpPr>
          <p:spPr>
            <a:xfrm>
              <a:off x="2706812" y="4429436"/>
              <a:ext cx="3782" cy="1314"/>
            </a:xfrm>
            <a:custGeom>
              <a:avLst/>
              <a:gdLst/>
              <a:ahLst/>
              <a:cxnLst/>
              <a:rect l="l" t="t" r="r" b="b"/>
              <a:pathLst>
                <a:path w="118" h="41" extrusionOk="0">
                  <a:moveTo>
                    <a:pt x="83" y="0"/>
                  </a:moveTo>
                  <a:cubicBezTo>
                    <a:pt x="73" y="0"/>
                    <a:pt x="62" y="2"/>
                    <a:pt x="51" y="8"/>
                  </a:cubicBezTo>
                  <a:cubicBezTo>
                    <a:pt x="18" y="8"/>
                    <a:pt x="1" y="41"/>
                    <a:pt x="1" y="41"/>
                  </a:cubicBezTo>
                  <a:cubicBezTo>
                    <a:pt x="18" y="41"/>
                    <a:pt x="34" y="41"/>
                    <a:pt x="51" y="24"/>
                  </a:cubicBezTo>
                  <a:cubicBezTo>
                    <a:pt x="84" y="8"/>
                    <a:pt x="118" y="8"/>
                    <a:pt x="118" y="8"/>
                  </a:cubicBezTo>
                  <a:cubicBezTo>
                    <a:pt x="118" y="8"/>
                    <a:pt x="103" y="0"/>
                    <a:pt x="83"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6" name="Google Shape;4317;p60">
              <a:extLst>
                <a:ext uri="{FF2B5EF4-FFF2-40B4-BE49-F238E27FC236}">
                  <a16:creationId xmlns:a16="http://schemas.microsoft.com/office/drawing/2014/main" id="{77EB41EA-50D7-41EC-94CD-30DD56C20116}"/>
                </a:ext>
              </a:extLst>
            </p:cNvPr>
            <p:cNvSpPr/>
            <p:nvPr/>
          </p:nvSpPr>
          <p:spPr>
            <a:xfrm>
              <a:off x="2713254" y="4428347"/>
              <a:ext cx="1635" cy="801"/>
            </a:xfrm>
            <a:custGeom>
              <a:avLst/>
              <a:gdLst/>
              <a:ahLst/>
              <a:cxnLst/>
              <a:rect l="l" t="t" r="r" b="b"/>
              <a:pathLst>
                <a:path w="51" h="25" extrusionOk="0">
                  <a:moveTo>
                    <a:pt x="46" y="1"/>
                  </a:moveTo>
                  <a:cubicBezTo>
                    <a:pt x="39" y="1"/>
                    <a:pt x="28" y="8"/>
                    <a:pt x="17" y="8"/>
                  </a:cubicBezTo>
                  <a:cubicBezTo>
                    <a:pt x="0" y="8"/>
                    <a:pt x="0" y="25"/>
                    <a:pt x="0" y="25"/>
                  </a:cubicBezTo>
                  <a:lnTo>
                    <a:pt x="34" y="25"/>
                  </a:lnTo>
                  <a:cubicBezTo>
                    <a:pt x="50" y="25"/>
                    <a:pt x="50" y="8"/>
                    <a:pt x="50" y="8"/>
                  </a:cubicBezTo>
                  <a:cubicBezTo>
                    <a:pt x="50" y="3"/>
                    <a:pt x="49" y="1"/>
                    <a:pt x="4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7" name="Google Shape;4318;p60">
              <a:extLst>
                <a:ext uri="{FF2B5EF4-FFF2-40B4-BE49-F238E27FC236}">
                  <a16:creationId xmlns:a16="http://schemas.microsoft.com/office/drawing/2014/main" id="{4E7674F0-FA7C-45D8-9722-7F136F9F0C74}"/>
                </a:ext>
              </a:extLst>
            </p:cNvPr>
            <p:cNvSpPr/>
            <p:nvPr/>
          </p:nvSpPr>
          <p:spPr>
            <a:xfrm>
              <a:off x="2553132" y="3508928"/>
              <a:ext cx="278482" cy="281912"/>
            </a:xfrm>
            <a:custGeom>
              <a:avLst/>
              <a:gdLst/>
              <a:ahLst/>
              <a:cxnLst/>
              <a:rect l="l" t="t" r="r" b="b"/>
              <a:pathLst>
                <a:path w="8689" h="8796" extrusionOk="0">
                  <a:moveTo>
                    <a:pt x="5998" y="0"/>
                  </a:moveTo>
                  <a:cubicBezTo>
                    <a:pt x="5937" y="0"/>
                    <a:pt x="5876" y="2"/>
                    <a:pt x="5815" y="7"/>
                  </a:cubicBezTo>
                  <a:lnTo>
                    <a:pt x="3743" y="157"/>
                  </a:lnTo>
                  <a:cubicBezTo>
                    <a:pt x="3743" y="157"/>
                    <a:pt x="3626" y="132"/>
                    <a:pt x="3434" y="132"/>
                  </a:cubicBezTo>
                  <a:cubicBezTo>
                    <a:pt x="2902" y="132"/>
                    <a:pt x="1791" y="321"/>
                    <a:pt x="970" y="1744"/>
                  </a:cubicBezTo>
                  <a:lnTo>
                    <a:pt x="0" y="3566"/>
                  </a:lnTo>
                  <a:lnTo>
                    <a:pt x="2089" y="4752"/>
                  </a:lnTo>
                  <a:lnTo>
                    <a:pt x="2239" y="4601"/>
                  </a:lnTo>
                  <a:lnTo>
                    <a:pt x="2390" y="4886"/>
                  </a:lnTo>
                  <a:lnTo>
                    <a:pt x="2256" y="8795"/>
                  </a:lnTo>
                  <a:lnTo>
                    <a:pt x="7937" y="7709"/>
                  </a:lnTo>
                  <a:lnTo>
                    <a:pt x="7469" y="7041"/>
                  </a:lnTo>
                  <a:cubicBezTo>
                    <a:pt x="7018" y="6423"/>
                    <a:pt x="7118" y="5571"/>
                    <a:pt x="7302" y="4819"/>
                  </a:cubicBezTo>
                  <a:lnTo>
                    <a:pt x="7369" y="4568"/>
                  </a:lnTo>
                  <a:lnTo>
                    <a:pt x="8572" y="4601"/>
                  </a:lnTo>
                  <a:cubicBezTo>
                    <a:pt x="8572" y="4601"/>
                    <a:pt x="8689" y="3916"/>
                    <a:pt x="8572" y="2413"/>
                  </a:cubicBezTo>
                  <a:cubicBezTo>
                    <a:pt x="8555" y="2396"/>
                    <a:pt x="8555" y="2363"/>
                    <a:pt x="8555" y="2346"/>
                  </a:cubicBezTo>
                  <a:cubicBezTo>
                    <a:pt x="8428" y="1020"/>
                    <a:pt x="7308" y="0"/>
                    <a:pt x="5998" y="0"/>
                  </a:cubicBezTo>
                  <a:close/>
                </a:path>
              </a:pathLst>
            </a:cu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8" name="Google Shape;4319;p60">
              <a:extLst>
                <a:ext uri="{FF2B5EF4-FFF2-40B4-BE49-F238E27FC236}">
                  <a16:creationId xmlns:a16="http://schemas.microsoft.com/office/drawing/2014/main" id="{7A1F8666-C4EC-4EC2-95DB-0461B316ADA7}"/>
                </a:ext>
              </a:extLst>
            </p:cNvPr>
            <p:cNvSpPr/>
            <p:nvPr/>
          </p:nvSpPr>
          <p:spPr>
            <a:xfrm>
              <a:off x="2620597" y="3602835"/>
              <a:ext cx="13429" cy="62690"/>
            </a:xfrm>
            <a:custGeom>
              <a:avLst/>
              <a:gdLst/>
              <a:ahLst/>
              <a:cxnLst/>
              <a:rect l="l" t="t" r="r" b="b"/>
              <a:pathLst>
                <a:path w="419" h="1956" extrusionOk="0">
                  <a:moveTo>
                    <a:pt x="418" y="1"/>
                  </a:moveTo>
                  <a:cubicBezTo>
                    <a:pt x="368" y="84"/>
                    <a:pt x="335" y="184"/>
                    <a:pt x="302" y="285"/>
                  </a:cubicBezTo>
                  <a:cubicBezTo>
                    <a:pt x="235" y="452"/>
                    <a:pt x="151" y="702"/>
                    <a:pt x="68" y="970"/>
                  </a:cubicBezTo>
                  <a:cubicBezTo>
                    <a:pt x="17" y="1103"/>
                    <a:pt x="1" y="1237"/>
                    <a:pt x="17" y="1387"/>
                  </a:cubicBezTo>
                  <a:cubicBezTo>
                    <a:pt x="34" y="1488"/>
                    <a:pt x="68" y="1605"/>
                    <a:pt x="118" y="1705"/>
                  </a:cubicBezTo>
                  <a:cubicBezTo>
                    <a:pt x="168" y="1788"/>
                    <a:pt x="218" y="1872"/>
                    <a:pt x="285" y="1956"/>
                  </a:cubicBezTo>
                  <a:cubicBezTo>
                    <a:pt x="251" y="1855"/>
                    <a:pt x="201" y="1772"/>
                    <a:pt x="168" y="1688"/>
                  </a:cubicBezTo>
                  <a:cubicBezTo>
                    <a:pt x="51" y="1471"/>
                    <a:pt x="51" y="1220"/>
                    <a:pt x="118" y="986"/>
                  </a:cubicBezTo>
                  <a:cubicBezTo>
                    <a:pt x="201" y="736"/>
                    <a:pt x="285" y="502"/>
                    <a:pt x="335" y="301"/>
                  </a:cubicBezTo>
                  <a:cubicBezTo>
                    <a:pt x="368" y="201"/>
                    <a:pt x="402" y="101"/>
                    <a:pt x="41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9" name="Google Shape;4320;p60">
              <a:extLst>
                <a:ext uri="{FF2B5EF4-FFF2-40B4-BE49-F238E27FC236}">
                  <a16:creationId xmlns:a16="http://schemas.microsoft.com/office/drawing/2014/main" id="{1B91110D-699B-4407-85B4-B0E7662DBD68}"/>
                </a:ext>
              </a:extLst>
            </p:cNvPr>
            <p:cNvSpPr/>
            <p:nvPr/>
          </p:nvSpPr>
          <p:spPr>
            <a:xfrm>
              <a:off x="2751810" y="3591073"/>
              <a:ext cx="76055" cy="63747"/>
            </a:xfrm>
            <a:custGeom>
              <a:avLst/>
              <a:gdLst/>
              <a:ahLst/>
              <a:cxnLst/>
              <a:rect l="l" t="t" r="r" b="b"/>
              <a:pathLst>
                <a:path w="2373" h="1989" extrusionOk="0">
                  <a:moveTo>
                    <a:pt x="117" y="0"/>
                  </a:moveTo>
                  <a:cubicBezTo>
                    <a:pt x="101" y="50"/>
                    <a:pt x="101" y="84"/>
                    <a:pt x="84" y="134"/>
                  </a:cubicBezTo>
                  <a:cubicBezTo>
                    <a:pt x="84" y="217"/>
                    <a:pt x="67" y="351"/>
                    <a:pt x="67" y="518"/>
                  </a:cubicBezTo>
                  <a:cubicBezTo>
                    <a:pt x="34" y="835"/>
                    <a:pt x="34" y="1287"/>
                    <a:pt x="17" y="1788"/>
                  </a:cubicBezTo>
                  <a:lnTo>
                    <a:pt x="0" y="1821"/>
                  </a:lnTo>
                  <a:lnTo>
                    <a:pt x="34" y="1821"/>
                  </a:lnTo>
                  <a:lnTo>
                    <a:pt x="318" y="1838"/>
                  </a:lnTo>
                  <a:cubicBezTo>
                    <a:pt x="869" y="1888"/>
                    <a:pt x="1387" y="1938"/>
                    <a:pt x="1755" y="1955"/>
                  </a:cubicBezTo>
                  <a:lnTo>
                    <a:pt x="2206" y="1988"/>
                  </a:lnTo>
                  <a:lnTo>
                    <a:pt x="2373" y="1988"/>
                  </a:lnTo>
                  <a:cubicBezTo>
                    <a:pt x="2306" y="1972"/>
                    <a:pt x="2256" y="1972"/>
                    <a:pt x="2206" y="1955"/>
                  </a:cubicBezTo>
                  <a:lnTo>
                    <a:pt x="1771" y="1905"/>
                  </a:lnTo>
                  <a:cubicBezTo>
                    <a:pt x="1404" y="1871"/>
                    <a:pt x="886" y="1821"/>
                    <a:pt x="318" y="1771"/>
                  </a:cubicBezTo>
                  <a:lnTo>
                    <a:pt x="69" y="1756"/>
                  </a:lnTo>
                  <a:lnTo>
                    <a:pt x="69" y="1756"/>
                  </a:lnTo>
                  <a:cubicBezTo>
                    <a:pt x="101" y="1267"/>
                    <a:pt x="101" y="829"/>
                    <a:pt x="101" y="518"/>
                  </a:cubicBezTo>
                  <a:cubicBezTo>
                    <a:pt x="101" y="368"/>
                    <a:pt x="117" y="234"/>
                    <a:pt x="117" y="134"/>
                  </a:cubicBezTo>
                  <a:cubicBezTo>
                    <a:pt x="117" y="84"/>
                    <a:pt x="117" y="50"/>
                    <a:pt x="117"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0" name="Google Shape;4321;p60">
              <a:extLst>
                <a:ext uri="{FF2B5EF4-FFF2-40B4-BE49-F238E27FC236}">
                  <a16:creationId xmlns:a16="http://schemas.microsoft.com/office/drawing/2014/main" id="{9968D5F3-1310-4C6B-AD3C-A3D0F1B2B16E}"/>
                </a:ext>
              </a:extLst>
            </p:cNvPr>
            <p:cNvSpPr/>
            <p:nvPr/>
          </p:nvSpPr>
          <p:spPr>
            <a:xfrm>
              <a:off x="2580439" y="3567291"/>
              <a:ext cx="246368" cy="32050"/>
            </a:xfrm>
            <a:custGeom>
              <a:avLst/>
              <a:gdLst/>
              <a:ahLst/>
              <a:cxnLst/>
              <a:rect l="l" t="t" r="r" b="b"/>
              <a:pathLst>
                <a:path w="7687" h="1000" extrusionOk="0">
                  <a:moveTo>
                    <a:pt x="7603" y="475"/>
                  </a:moveTo>
                  <a:cubicBezTo>
                    <a:pt x="7636" y="491"/>
                    <a:pt x="7653" y="491"/>
                    <a:pt x="7687" y="491"/>
                  </a:cubicBezTo>
                  <a:cubicBezTo>
                    <a:pt x="7653" y="475"/>
                    <a:pt x="7636" y="475"/>
                    <a:pt x="7603" y="475"/>
                  </a:cubicBezTo>
                  <a:close/>
                  <a:moveTo>
                    <a:pt x="568" y="1"/>
                  </a:moveTo>
                  <a:cubicBezTo>
                    <a:pt x="479" y="1"/>
                    <a:pt x="389" y="8"/>
                    <a:pt x="301" y="24"/>
                  </a:cubicBezTo>
                  <a:cubicBezTo>
                    <a:pt x="201" y="40"/>
                    <a:pt x="101" y="90"/>
                    <a:pt x="1" y="141"/>
                  </a:cubicBezTo>
                  <a:cubicBezTo>
                    <a:pt x="101" y="107"/>
                    <a:pt x="201" y="74"/>
                    <a:pt x="301" y="57"/>
                  </a:cubicBezTo>
                  <a:cubicBezTo>
                    <a:pt x="389" y="41"/>
                    <a:pt x="477" y="34"/>
                    <a:pt x="565" y="34"/>
                  </a:cubicBezTo>
                  <a:cubicBezTo>
                    <a:pt x="760" y="34"/>
                    <a:pt x="952" y="71"/>
                    <a:pt x="1137" y="141"/>
                  </a:cubicBezTo>
                  <a:cubicBezTo>
                    <a:pt x="1538" y="308"/>
                    <a:pt x="1905" y="508"/>
                    <a:pt x="2273" y="725"/>
                  </a:cubicBezTo>
                  <a:cubicBezTo>
                    <a:pt x="2507" y="842"/>
                    <a:pt x="2741" y="926"/>
                    <a:pt x="2991" y="976"/>
                  </a:cubicBezTo>
                  <a:cubicBezTo>
                    <a:pt x="3086" y="988"/>
                    <a:pt x="3180" y="1000"/>
                    <a:pt x="3275" y="1000"/>
                  </a:cubicBezTo>
                  <a:cubicBezTo>
                    <a:pt x="3314" y="1000"/>
                    <a:pt x="3353" y="998"/>
                    <a:pt x="3392" y="993"/>
                  </a:cubicBezTo>
                  <a:cubicBezTo>
                    <a:pt x="3526" y="993"/>
                    <a:pt x="3676" y="976"/>
                    <a:pt x="3810" y="943"/>
                  </a:cubicBezTo>
                  <a:cubicBezTo>
                    <a:pt x="4345" y="809"/>
                    <a:pt x="4829" y="558"/>
                    <a:pt x="5281" y="408"/>
                  </a:cubicBezTo>
                  <a:cubicBezTo>
                    <a:pt x="5498" y="341"/>
                    <a:pt x="5715" y="291"/>
                    <a:pt x="5932" y="274"/>
                  </a:cubicBezTo>
                  <a:cubicBezTo>
                    <a:pt x="6032" y="266"/>
                    <a:pt x="6133" y="262"/>
                    <a:pt x="6233" y="262"/>
                  </a:cubicBezTo>
                  <a:cubicBezTo>
                    <a:pt x="6333" y="262"/>
                    <a:pt x="6433" y="266"/>
                    <a:pt x="6534" y="274"/>
                  </a:cubicBezTo>
                  <a:cubicBezTo>
                    <a:pt x="6818" y="308"/>
                    <a:pt x="7102" y="358"/>
                    <a:pt x="7369" y="425"/>
                  </a:cubicBezTo>
                  <a:lnTo>
                    <a:pt x="7603" y="475"/>
                  </a:lnTo>
                  <a:lnTo>
                    <a:pt x="7386" y="408"/>
                  </a:lnTo>
                  <a:cubicBezTo>
                    <a:pt x="7102" y="324"/>
                    <a:pt x="6818" y="274"/>
                    <a:pt x="6534" y="241"/>
                  </a:cubicBezTo>
                  <a:cubicBezTo>
                    <a:pt x="6416" y="221"/>
                    <a:pt x="6299" y="213"/>
                    <a:pt x="6181" y="213"/>
                  </a:cubicBezTo>
                  <a:cubicBezTo>
                    <a:pt x="6098" y="213"/>
                    <a:pt x="6015" y="217"/>
                    <a:pt x="5932" y="224"/>
                  </a:cubicBezTo>
                  <a:cubicBezTo>
                    <a:pt x="5698" y="241"/>
                    <a:pt x="5481" y="291"/>
                    <a:pt x="5264" y="358"/>
                  </a:cubicBezTo>
                  <a:cubicBezTo>
                    <a:pt x="4796" y="508"/>
                    <a:pt x="4328" y="742"/>
                    <a:pt x="3793" y="876"/>
                  </a:cubicBezTo>
                  <a:cubicBezTo>
                    <a:pt x="3632" y="916"/>
                    <a:pt x="3470" y="938"/>
                    <a:pt x="3312" y="938"/>
                  </a:cubicBezTo>
                  <a:cubicBezTo>
                    <a:pt x="3208" y="938"/>
                    <a:pt x="3107" y="929"/>
                    <a:pt x="3008" y="909"/>
                  </a:cubicBezTo>
                  <a:cubicBezTo>
                    <a:pt x="2758" y="876"/>
                    <a:pt x="2524" y="792"/>
                    <a:pt x="2306" y="675"/>
                  </a:cubicBezTo>
                  <a:cubicBezTo>
                    <a:pt x="1939" y="458"/>
                    <a:pt x="1555" y="257"/>
                    <a:pt x="1154" y="107"/>
                  </a:cubicBezTo>
                  <a:cubicBezTo>
                    <a:pt x="969" y="38"/>
                    <a:pt x="768" y="1"/>
                    <a:pt x="5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1" name="Google Shape;4322;p60">
              <a:extLst>
                <a:ext uri="{FF2B5EF4-FFF2-40B4-BE49-F238E27FC236}">
                  <a16:creationId xmlns:a16="http://schemas.microsoft.com/office/drawing/2014/main" id="{03782151-1707-4EB6-A70E-598FBE7B63A6}"/>
                </a:ext>
              </a:extLst>
            </p:cNvPr>
            <p:cNvSpPr/>
            <p:nvPr/>
          </p:nvSpPr>
          <p:spPr>
            <a:xfrm>
              <a:off x="2631302" y="3682639"/>
              <a:ext cx="117848" cy="21858"/>
            </a:xfrm>
            <a:custGeom>
              <a:avLst/>
              <a:gdLst/>
              <a:ahLst/>
              <a:cxnLst/>
              <a:rect l="l" t="t" r="r" b="b"/>
              <a:pathLst>
                <a:path w="3677" h="682" extrusionOk="0">
                  <a:moveTo>
                    <a:pt x="18" y="0"/>
                  </a:moveTo>
                  <a:cubicBezTo>
                    <a:pt x="1" y="0"/>
                    <a:pt x="18" y="17"/>
                    <a:pt x="18" y="50"/>
                  </a:cubicBezTo>
                  <a:cubicBezTo>
                    <a:pt x="34" y="84"/>
                    <a:pt x="51" y="117"/>
                    <a:pt x="68" y="151"/>
                  </a:cubicBezTo>
                  <a:cubicBezTo>
                    <a:pt x="151" y="268"/>
                    <a:pt x="252" y="368"/>
                    <a:pt x="369" y="451"/>
                  </a:cubicBezTo>
                  <a:cubicBezTo>
                    <a:pt x="552" y="568"/>
                    <a:pt x="770" y="652"/>
                    <a:pt x="970" y="669"/>
                  </a:cubicBezTo>
                  <a:cubicBezTo>
                    <a:pt x="1042" y="677"/>
                    <a:pt x="1113" y="682"/>
                    <a:pt x="1185" y="682"/>
                  </a:cubicBezTo>
                  <a:cubicBezTo>
                    <a:pt x="1379" y="682"/>
                    <a:pt x="1572" y="651"/>
                    <a:pt x="1755" y="602"/>
                  </a:cubicBezTo>
                  <a:cubicBezTo>
                    <a:pt x="2023" y="535"/>
                    <a:pt x="2273" y="451"/>
                    <a:pt x="2491" y="368"/>
                  </a:cubicBezTo>
                  <a:cubicBezTo>
                    <a:pt x="2691" y="301"/>
                    <a:pt x="2892" y="234"/>
                    <a:pt x="3109" y="184"/>
                  </a:cubicBezTo>
                  <a:cubicBezTo>
                    <a:pt x="3242" y="151"/>
                    <a:pt x="3376" y="134"/>
                    <a:pt x="3526" y="117"/>
                  </a:cubicBezTo>
                  <a:lnTo>
                    <a:pt x="3677" y="117"/>
                  </a:lnTo>
                  <a:cubicBezTo>
                    <a:pt x="3627" y="100"/>
                    <a:pt x="3577" y="100"/>
                    <a:pt x="3526" y="100"/>
                  </a:cubicBezTo>
                  <a:cubicBezTo>
                    <a:pt x="3376" y="100"/>
                    <a:pt x="3226" y="117"/>
                    <a:pt x="3092" y="151"/>
                  </a:cubicBezTo>
                  <a:cubicBezTo>
                    <a:pt x="2892" y="184"/>
                    <a:pt x="2674" y="251"/>
                    <a:pt x="2474" y="318"/>
                  </a:cubicBezTo>
                  <a:cubicBezTo>
                    <a:pt x="2257" y="384"/>
                    <a:pt x="2006" y="485"/>
                    <a:pt x="1739" y="535"/>
                  </a:cubicBezTo>
                  <a:cubicBezTo>
                    <a:pt x="1544" y="600"/>
                    <a:pt x="1350" y="624"/>
                    <a:pt x="1156" y="624"/>
                  </a:cubicBezTo>
                  <a:cubicBezTo>
                    <a:pt x="1099" y="624"/>
                    <a:pt x="1043" y="622"/>
                    <a:pt x="987" y="618"/>
                  </a:cubicBezTo>
                  <a:cubicBezTo>
                    <a:pt x="770" y="585"/>
                    <a:pt x="569" y="518"/>
                    <a:pt x="402" y="418"/>
                  </a:cubicBezTo>
                  <a:cubicBezTo>
                    <a:pt x="285" y="351"/>
                    <a:pt x="168" y="251"/>
                    <a:pt x="101" y="134"/>
                  </a:cubicBezTo>
                  <a:cubicBezTo>
                    <a:pt x="34" y="50"/>
                    <a:pt x="18" y="0"/>
                    <a:pt x="1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2" name="Google Shape;4323;p60">
              <a:extLst>
                <a:ext uri="{FF2B5EF4-FFF2-40B4-BE49-F238E27FC236}">
                  <a16:creationId xmlns:a16="http://schemas.microsoft.com/office/drawing/2014/main" id="{58832633-6E39-4EC0-9677-885090607E93}"/>
                </a:ext>
              </a:extLst>
            </p:cNvPr>
            <p:cNvSpPr/>
            <p:nvPr/>
          </p:nvSpPr>
          <p:spPr>
            <a:xfrm>
              <a:off x="2575760" y="3753310"/>
              <a:ext cx="275790" cy="383991"/>
            </a:xfrm>
            <a:custGeom>
              <a:avLst/>
              <a:gdLst/>
              <a:ahLst/>
              <a:cxnLst/>
              <a:rect l="l" t="t" r="r" b="b"/>
              <a:pathLst>
                <a:path w="8605" h="11981" extrusionOk="0">
                  <a:moveTo>
                    <a:pt x="7235" y="1"/>
                  </a:moveTo>
                  <a:lnTo>
                    <a:pt x="1855" y="636"/>
                  </a:lnTo>
                  <a:lnTo>
                    <a:pt x="835" y="4612"/>
                  </a:lnTo>
                  <a:cubicBezTo>
                    <a:pt x="835" y="4612"/>
                    <a:pt x="0" y="8856"/>
                    <a:pt x="334" y="11981"/>
                  </a:cubicBezTo>
                  <a:lnTo>
                    <a:pt x="5648" y="11830"/>
                  </a:lnTo>
                  <a:cubicBezTo>
                    <a:pt x="5648" y="11830"/>
                    <a:pt x="6700" y="7302"/>
                    <a:pt x="7653" y="4545"/>
                  </a:cubicBezTo>
                  <a:cubicBezTo>
                    <a:pt x="8605" y="1772"/>
                    <a:pt x="7235" y="1"/>
                    <a:pt x="7235" y="1"/>
                  </a:cubicBezTo>
                  <a:close/>
                </a:path>
              </a:pathLst>
            </a:cu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3" name="Google Shape;4324;p60">
              <a:extLst>
                <a:ext uri="{FF2B5EF4-FFF2-40B4-BE49-F238E27FC236}">
                  <a16:creationId xmlns:a16="http://schemas.microsoft.com/office/drawing/2014/main" id="{5FCF25B2-04DF-4990-B524-A518F7793C08}"/>
                </a:ext>
              </a:extLst>
            </p:cNvPr>
            <p:cNvSpPr/>
            <p:nvPr/>
          </p:nvSpPr>
          <p:spPr>
            <a:xfrm>
              <a:off x="2600246" y="3889875"/>
              <a:ext cx="198710" cy="42402"/>
            </a:xfrm>
            <a:custGeom>
              <a:avLst/>
              <a:gdLst/>
              <a:ahLst/>
              <a:cxnLst/>
              <a:rect l="l" t="t" r="r" b="b"/>
              <a:pathLst>
                <a:path w="6200" h="1323" extrusionOk="0">
                  <a:moveTo>
                    <a:pt x="1" y="0"/>
                  </a:moveTo>
                  <a:cubicBezTo>
                    <a:pt x="1" y="0"/>
                    <a:pt x="84" y="34"/>
                    <a:pt x="235" y="101"/>
                  </a:cubicBezTo>
                  <a:cubicBezTo>
                    <a:pt x="452" y="201"/>
                    <a:pt x="669" y="318"/>
                    <a:pt x="870" y="435"/>
                  </a:cubicBezTo>
                  <a:cubicBezTo>
                    <a:pt x="1170" y="635"/>
                    <a:pt x="1521" y="769"/>
                    <a:pt x="1872" y="853"/>
                  </a:cubicBezTo>
                  <a:cubicBezTo>
                    <a:pt x="1999" y="862"/>
                    <a:pt x="2126" y="868"/>
                    <a:pt x="2254" y="868"/>
                  </a:cubicBezTo>
                  <a:cubicBezTo>
                    <a:pt x="2566" y="868"/>
                    <a:pt x="2879" y="835"/>
                    <a:pt x="3175" y="752"/>
                  </a:cubicBezTo>
                  <a:cubicBezTo>
                    <a:pt x="3610" y="652"/>
                    <a:pt x="4028" y="568"/>
                    <a:pt x="4462" y="518"/>
                  </a:cubicBezTo>
                  <a:cubicBezTo>
                    <a:pt x="4536" y="512"/>
                    <a:pt x="4608" y="508"/>
                    <a:pt x="4680" y="508"/>
                  </a:cubicBezTo>
                  <a:cubicBezTo>
                    <a:pt x="4969" y="508"/>
                    <a:pt x="5244" y="562"/>
                    <a:pt x="5498" y="669"/>
                  </a:cubicBezTo>
                  <a:cubicBezTo>
                    <a:pt x="5732" y="769"/>
                    <a:pt x="5916" y="919"/>
                    <a:pt x="6066" y="1103"/>
                  </a:cubicBezTo>
                  <a:cubicBezTo>
                    <a:pt x="6159" y="1227"/>
                    <a:pt x="6194" y="1322"/>
                    <a:pt x="6199" y="1322"/>
                  </a:cubicBezTo>
                  <a:cubicBezTo>
                    <a:pt x="6200" y="1322"/>
                    <a:pt x="6200" y="1322"/>
                    <a:pt x="6200" y="1320"/>
                  </a:cubicBezTo>
                  <a:cubicBezTo>
                    <a:pt x="6200" y="1304"/>
                    <a:pt x="6200" y="1287"/>
                    <a:pt x="6183" y="1270"/>
                  </a:cubicBezTo>
                  <a:cubicBezTo>
                    <a:pt x="6166" y="1237"/>
                    <a:pt x="6166" y="1220"/>
                    <a:pt x="6150" y="1187"/>
                  </a:cubicBezTo>
                  <a:cubicBezTo>
                    <a:pt x="6133" y="1153"/>
                    <a:pt x="6116" y="1120"/>
                    <a:pt x="6083" y="1086"/>
                  </a:cubicBezTo>
                  <a:cubicBezTo>
                    <a:pt x="5949" y="886"/>
                    <a:pt x="5749" y="736"/>
                    <a:pt x="5531" y="635"/>
                  </a:cubicBezTo>
                  <a:cubicBezTo>
                    <a:pt x="5263" y="514"/>
                    <a:pt x="4973" y="458"/>
                    <a:pt x="4678" y="458"/>
                  </a:cubicBezTo>
                  <a:cubicBezTo>
                    <a:pt x="4606" y="458"/>
                    <a:pt x="4534" y="462"/>
                    <a:pt x="4462" y="468"/>
                  </a:cubicBezTo>
                  <a:cubicBezTo>
                    <a:pt x="4028" y="502"/>
                    <a:pt x="3593" y="585"/>
                    <a:pt x="3175" y="702"/>
                  </a:cubicBezTo>
                  <a:cubicBezTo>
                    <a:pt x="2887" y="771"/>
                    <a:pt x="2583" y="809"/>
                    <a:pt x="2279" y="809"/>
                  </a:cubicBezTo>
                  <a:cubicBezTo>
                    <a:pt x="2143" y="809"/>
                    <a:pt x="2007" y="801"/>
                    <a:pt x="1872" y="786"/>
                  </a:cubicBezTo>
                  <a:cubicBezTo>
                    <a:pt x="1538" y="719"/>
                    <a:pt x="1204" y="585"/>
                    <a:pt x="903" y="401"/>
                  </a:cubicBezTo>
                  <a:cubicBezTo>
                    <a:pt x="686" y="284"/>
                    <a:pt x="469" y="167"/>
                    <a:pt x="251" y="84"/>
                  </a:cubicBezTo>
                  <a:cubicBezTo>
                    <a:pt x="185" y="51"/>
                    <a:pt x="118" y="34"/>
                    <a:pt x="68" y="17"/>
                  </a:cubicBezTo>
                  <a:cubicBezTo>
                    <a:pt x="34" y="0"/>
                    <a:pt x="18" y="0"/>
                    <a:pt x="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4" name="Google Shape;4325;p60">
              <a:extLst>
                <a:ext uri="{FF2B5EF4-FFF2-40B4-BE49-F238E27FC236}">
                  <a16:creationId xmlns:a16="http://schemas.microsoft.com/office/drawing/2014/main" id="{C0DE8ADC-5110-43FB-A2E6-B4E43DC74990}"/>
                </a:ext>
              </a:extLst>
            </p:cNvPr>
            <p:cNvSpPr/>
            <p:nvPr/>
          </p:nvSpPr>
          <p:spPr>
            <a:xfrm>
              <a:off x="2577779" y="4057400"/>
              <a:ext cx="181018" cy="29646"/>
            </a:xfrm>
            <a:custGeom>
              <a:avLst/>
              <a:gdLst/>
              <a:ahLst/>
              <a:cxnLst/>
              <a:rect l="l" t="t" r="r" b="b"/>
              <a:pathLst>
                <a:path w="5648" h="925" extrusionOk="0">
                  <a:moveTo>
                    <a:pt x="2" y="1"/>
                  </a:moveTo>
                  <a:cubicBezTo>
                    <a:pt x="1" y="1"/>
                    <a:pt x="0" y="1"/>
                    <a:pt x="0" y="3"/>
                  </a:cubicBezTo>
                  <a:cubicBezTo>
                    <a:pt x="0" y="20"/>
                    <a:pt x="17" y="37"/>
                    <a:pt x="33" y="53"/>
                  </a:cubicBezTo>
                  <a:cubicBezTo>
                    <a:pt x="67" y="103"/>
                    <a:pt x="117" y="137"/>
                    <a:pt x="150" y="187"/>
                  </a:cubicBezTo>
                  <a:cubicBezTo>
                    <a:pt x="301" y="354"/>
                    <a:pt x="485" y="488"/>
                    <a:pt x="685" y="588"/>
                  </a:cubicBezTo>
                  <a:cubicBezTo>
                    <a:pt x="969" y="755"/>
                    <a:pt x="1287" y="872"/>
                    <a:pt x="1621" y="905"/>
                  </a:cubicBezTo>
                  <a:cubicBezTo>
                    <a:pt x="1723" y="918"/>
                    <a:pt x="1827" y="924"/>
                    <a:pt x="1930" y="924"/>
                  </a:cubicBezTo>
                  <a:cubicBezTo>
                    <a:pt x="2232" y="924"/>
                    <a:pt x="2533" y="871"/>
                    <a:pt x="2807" y="772"/>
                  </a:cubicBezTo>
                  <a:cubicBezTo>
                    <a:pt x="3225" y="621"/>
                    <a:pt x="3576" y="421"/>
                    <a:pt x="3927" y="304"/>
                  </a:cubicBezTo>
                  <a:cubicBezTo>
                    <a:pt x="4137" y="222"/>
                    <a:pt x="4364" y="181"/>
                    <a:pt x="4590" y="181"/>
                  </a:cubicBezTo>
                  <a:cubicBezTo>
                    <a:pt x="4687" y="181"/>
                    <a:pt x="4784" y="189"/>
                    <a:pt x="4879" y="204"/>
                  </a:cubicBezTo>
                  <a:cubicBezTo>
                    <a:pt x="5096" y="237"/>
                    <a:pt x="5297" y="321"/>
                    <a:pt x="5480" y="454"/>
                  </a:cubicBezTo>
                  <a:cubicBezTo>
                    <a:pt x="5531" y="521"/>
                    <a:pt x="5581" y="571"/>
                    <a:pt x="5648" y="638"/>
                  </a:cubicBezTo>
                  <a:cubicBezTo>
                    <a:pt x="5631" y="621"/>
                    <a:pt x="5614" y="605"/>
                    <a:pt x="5614" y="588"/>
                  </a:cubicBezTo>
                  <a:cubicBezTo>
                    <a:pt x="5581" y="538"/>
                    <a:pt x="5531" y="488"/>
                    <a:pt x="5480" y="438"/>
                  </a:cubicBezTo>
                  <a:cubicBezTo>
                    <a:pt x="5313" y="287"/>
                    <a:pt x="5113" y="187"/>
                    <a:pt x="4896" y="154"/>
                  </a:cubicBezTo>
                  <a:cubicBezTo>
                    <a:pt x="4795" y="139"/>
                    <a:pt x="4695" y="131"/>
                    <a:pt x="4595" y="131"/>
                  </a:cubicBezTo>
                  <a:cubicBezTo>
                    <a:pt x="4363" y="131"/>
                    <a:pt x="4132" y="172"/>
                    <a:pt x="3910" y="254"/>
                  </a:cubicBezTo>
                  <a:cubicBezTo>
                    <a:pt x="3559" y="371"/>
                    <a:pt x="3191" y="555"/>
                    <a:pt x="2790" y="705"/>
                  </a:cubicBezTo>
                  <a:cubicBezTo>
                    <a:pt x="2515" y="818"/>
                    <a:pt x="2220" y="874"/>
                    <a:pt x="1921" y="874"/>
                  </a:cubicBezTo>
                  <a:cubicBezTo>
                    <a:pt x="1821" y="874"/>
                    <a:pt x="1721" y="868"/>
                    <a:pt x="1621" y="855"/>
                  </a:cubicBezTo>
                  <a:cubicBezTo>
                    <a:pt x="1303" y="822"/>
                    <a:pt x="986" y="722"/>
                    <a:pt x="702" y="555"/>
                  </a:cubicBezTo>
                  <a:cubicBezTo>
                    <a:pt x="501" y="454"/>
                    <a:pt x="334" y="321"/>
                    <a:pt x="167" y="170"/>
                  </a:cubicBezTo>
                  <a:cubicBezTo>
                    <a:pt x="62" y="65"/>
                    <a:pt x="11" y="1"/>
                    <a:pt x="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5" name="Google Shape;4326;p60">
              <a:extLst>
                <a:ext uri="{FF2B5EF4-FFF2-40B4-BE49-F238E27FC236}">
                  <a16:creationId xmlns:a16="http://schemas.microsoft.com/office/drawing/2014/main" id="{272011DD-9C0E-4B1C-A47A-20DEEFACB9F1}"/>
                </a:ext>
              </a:extLst>
            </p:cNvPr>
            <p:cNvSpPr/>
            <p:nvPr/>
          </p:nvSpPr>
          <p:spPr>
            <a:xfrm>
              <a:off x="2653256" y="3752701"/>
              <a:ext cx="171403" cy="70254"/>
            </a:xfrm>
            <a:custGeom>
              <a:avLst/>
              <a:gdLst/>
              <a:ahLst/>
              <a:cxnLst/>
              <a:rect l="l" t="t" r="r" b="b"/>
              <a:pathLst>
                <a:path w="5348" h="2192" extrusionOk="0">
                  <a:moveTo>
                    <a:pt x="4458" y="0"/>
                  </a:moveTo>
                  <a:cubicBezTo>
                    <a:pt x="3655" y="0"/>
                    <a:pt x="1" y="1607"/>
                    <a:pt x="1" y="1607"/>
                  </a:cubicBezTo>
                  <a:lnTo>
                    <a:pt x="201" y="2192"/>
                  </a:lnTo>
                  <a:lnTo>
                    <a:pt x="5348" y="1356"/>
                  </a:lnTo>
                  <a:cubicBezTo>
                    <a:pt x="5298" y="1106"/>
                    <a:pt x="5214" y="855"/>
                    <a:pt x="5114" y="621"/>
                  </a:cubicBezTo>
                  <a:cubicBezTo>
                    <a:pt x="5014" y="354"/>
                    <a:pt x="4730" y="153"/>
                    <a:pt x="4596" y="36"/>
                  </a:cubicBezTo>
                  <a:cubicBezTo>
                    <a:pt x="4573" y="12"/>
                    <a:pt x="4525" y="0"/>
                    <a:pt x="4458" y="0"/>
                  </a:cubicBezTo>
                  <a:close/>
                </a:path>
              </a:pathLst>
            </a:custGeom>
            <a:solidFill>
              <a:srgbClr val="8A4C4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6" name="Google Shape;4327;p60">
              <a:extLst>
                <a:ext uri="{FF2B5EF4-FFF2-40B4-BE49-F238E27FC236}">
                  <a16:creationId xmlns:a16="http://schemas.microsoft.com/office/drawing/2014/main" id="{4B815A58-EBBC-433A-82F6-4D47653C995C}"/>
                </a:ext>
              </a:extLst>
            </p:cNvPr>
            <p:cNvSpPr/>
            <p:nvPr/>
          </p:nvSpPr>
          <p:spPr>
            <a:xfrm>
              <a:off x="2614187" y="3769912"/>
              <a:ext cx="51440" cy="53043"/>
            </a:xfrm>
            <a:custGeom>
              <a:avLst/>
              <a:gdLst/>
              <a:ahLst/>
              <a:cxnLst/>
              <a:rect l="l" t="t" r="r" b="b"/>
              <a:pathLst>
                <a:path w="1605" h="1655" extrusionOk="0">
                  <a:moveTo>
                    <a:pt x="217" y="1"/>
                  </a:moveTo>
                  <a:lnTo>
                    <a:pt x="0" y="1170"/>
                  </a:lnTo>
                  <a:lnTo>
                    <a:pt x="1420" y="1655"/>
                  </a:lnTo>
                  <a:lnTo>
                    <a:pt x="1604" y="1087"/>
                  </a:lnTo>
                  <a:lnTo>
                    <a:pt x="217" y="1"/>
                  </a:lnTo>
                  <a:close/>
                </a:path>
              </a:pathLst>
            </a:custGeom>
            <a:solidFill>
              <a:srgbClr val="8A4C4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7" name="Google Shape;4328;p60">
              <a:extLst>
                <a:ext uri="{FF2B5EF4-FFF2-40B4-BE49-F238E27FC236}">
                  <a16:creationId xmlns:a16="http://schemas.microsoft.com/office/drawing/2014/main" id="{F9D1F0EB-B16B-4027-9378-19448ED97C87}"/>
                </a:ext>
              </a:extLst>
            </p:cNvPr>
            <p:cNvSpPr/>
            <p:nvPr/>
          </p:nvSpPr>
          <p:spPr>
            <a:xfrm>
              <a:off x="2647904" y="3817057"/>
              <a:ext cx="66985" cy="204511"/>
            </a:xfrm>
            <a:custGeom>
              <a:avLst/>
              <a:gdLst/>
              <a:ahLst/>
              <a:cxnLst/>
              <a:rect l="l" t="t" r="r" b="b"/>
              <a:pathLst>
                <a:path w="2090" h="6381" extrusionOk="0">
                  <a:moveTo>
                    <a:pt x="836" y="0"/>
                  </a:moveTo>
                  <a:lnTo>
                    <a:pt x="385" y="167"/>
                  </a:lnTo>
                  <a:cubicBezTo>
                    <a:pt x="385" y="167"/>
                    <a:pt x="1" y="1587"/>
                    <a:pt x="18" y="2523"/>
                  </a:cubicBezTo>
                  <a:cubicBezTo>
                    <a:pt x="18" y="3459"/>
                    <a:pt x="51" y="5414"/>
                    <a:pt x="185" y="6115"/>
                  </a:cubicBezTo>
                  <a:cubicBezTo>
                    <a:pt x="221" y="6303"/>
                    <a:pt x="388" y="6380"/>
                    <a:pt x="604" y="6380"/>
                  </a:cubicBezTo>
                  <a:cubicBezTo>
                    <a:pt x="1175" y="6380"/>
                    <a:pt x="2089" y="5837"/>
                    <a:pt x="1822" y="5363"/>
                  </a:cubicBezTo>
                  <a:cubicBezTo>
                    <a:pt x="1471" y="4729"/>
                    <a:pt x="820" y="2423"/>
                    <a:pt x="803" y="1888"/>
                  </a:cubicBezTo>
                  <a:cubicBezTo>
                    <a:pt x="803" y="1353"/>
                    <a:pt x="836" y="0"/>
                    <a:pt x="836" y="0"/>
                  </a:cubicBezTo>
                  <a:close/>
                </a:path>
              </a:pathLst>
            </a:custGeom>
            <a:solidFill>
              <a:srgbClr val="8A4C4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8" name="Google Shape;4329;p60">
              <a:extLst>
                <a:ext uri="{FF2B5EF4-FFF2-40B4-BE49-F238E27FC236}">
                  <a16:creationId xmlns:a16="http://schemas.microsoft.com/office/drawing/2014/main" id="{64D02F9E-A134-4100-8FEF-50D8AF5055CC}"/>
                </a:ext>
              </a:extLst>
            </p:cNvPr>
            <p:cNvSpPr/>
            <p:nvPr/>
          </p:nvSpPr>
          <p:spPr>
            <a:xfrm>
              <a:off x="2654346" y="3982980"/>
              <a:ext cx="48748" cy="26569"/>
            </a:xfrm>
            <a:custGeom>
              <a:avLst/>
              <a:gdLst/>
              <a:ahLst/>
              <a:cxnLst/>
              <a:rect l="l" t="t" r="r" b="b"/>
              <a:pathLst>
                <a:path w="1521" h="829" extrusionOk="0">
                  <a:moveTo>
                    <a:pt x="1516" y="1"/>
                  </a:moveTo>
                  <a:cubicBezTo>
                    <a:pt x="1495" y="1"/>
                    <a:pt x="1444" y="80"/>
                    <a:pt x="1337" y="186"/>
                  </a:cubicBezTo>
                  <a:cubicBezTo>
                    <a:pt x="1053" y="504"/>
                    <a:pt x="685" y="704"/>
                    <a:pt x="268" y="771"/>
                  </a:cubicBezTo>
                  <a:cubicBezTo>
                    <a:pt x="101" y="805"/>
                    <a:pt x="0" y="805"/>
                    <a:pt x="0" y="805"/>
                  </a:cubicBezTo>
                  <a:cubicBezTo>
                    <a:pt x="71" y="817"/>
                    <a:pt x="134" y="828"/>
                    <a:pt x="194" y="828"/>
                  </a:cubicBezTo>
                  <a:cubicBezTo>
                    <a:pt x="219" y="828"/>
                    <a:pt x="243" y="826"/>
                    <a:pt x="268" y="821"/>
                  </a:cubicBezTo>
                  <a:cubicBezTo>
                    <a:pt x="702" y="771"/>
                    <a:pt x="1103" y="554"/>
                    <a:pt x="1370" y="220"/>
                  </a:cubicBezTo>
                  <a:cubicBezTo>
                    <a:pt x="1437" y="153"/>
                    <a:pt x="1487" y="86"/>
                    <a:pt x="1521" y="3"/>
                  </a:cubicBezTo>
                  <a:cubicBezTo>
                    <a:pt x="1519" y="1"/>
                    <a:pt x="1518" y="1"/>
                    <a:pt x="151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9" name="Google Shape;4330;p60">
              <a:extLst>
                <a:ext uri="{FF2B5EF4-FFF2-40B4-BE49-F238E27FC236}">
                  <a16:creationId xmlns:a16="http://schemas.microsoft.com/office/drawing/2014/main" id="{E13A2B40-2348-40DF-B985-58F8B570880E}"/>
                </a:ext>
              </a:extLst>
            </p:cNvPr>
            <p:cNvSpPr/>
            <p:nvPr/>
          </p:nvSpPr>
          <p:spPr>
            <a:xfrm>
              <a:off x="2665596" y="4008203"/>
              <a:ext cx="5929" cy="13429"/>
            </a:xfrm>
            <a:custGeom>
              <a:avLst/>
              <a:gdLst/>
              <a:ahLst/>
              <a:cxnLst/>
              <a:rect l="l" t="t" r="r" b="b"/>
              <a:pathLst>
                <a:path w="185" h="419" extrusionOk="0">
                  <a:moveTo>
                    <a:pt x="17" y="1"/>
                  </a:moveTo>
                  <a:cubicBezTo>
                    <a:pt x="0" y="18"/>
                    <a:pt x="17" y="101"/>
                    <a:pt x="50" y="218"/>
                  </a:cubicBezTo>
                  <a:cubicBezTo>
                    <a:pt x="101" y="335"/>
                    <a:pt x="151" y="419"/>
                    <a:pt x="167" y="419"/>
                  </a:cubicBezTo>
                  <a:cubicBezTo>
                    <a:pt x="184" y="402"/>
                    <a:pt x="167" y="318"/>
                    <a:pt x="117" y="201"/>
                  </a:cubicBezTo>
                  <a:cubicBezTo>
                    <a:pt x="67" y="85"/>
                    <a:pt x="34" y="1"/>
                    <a:pt x="1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0" name="Google Shape;4331;p60">
              <a:extLst>
                <a:ext uri="{FF2B5EF4-FFF2-40B4-BE49-F238E27FC236}">
                  <a16:creationId xmlns:a16="http://schemas.microsoft.com/office/drawing/2014/main" id="{2A9A3B6A-09F8-4A6F-A02C-83B0A24C30B4}"/>
                </a:ext>
              </a:extLst>
            </p:cNvPr>
            <p:cNvSpPr/>
            <p:nvPr/>
          </p:nvSpPr>
          <p:spPr>
            <a:xfrm>
              <a:off x="2682710" y="4001793"/>
              <a:ext cx="7532" cy="12884"/>
            </a:xfrm>
            <a:custGeom>
              <a:avLst/>
              <a:gdLst/>
              <a:ahLst/>
              <a:cxnLst/>
              <a:rect l="l" t="t" r="r" b="b"/>
              <a:pathLst>
                <a:path w="235" h="402" extrusionOk="0">
                  <a:moveTo>
                    <a:pt x="18" y="0"/>
                  </a:moveTo>
                  <a:cubicBezTo>
                    <a:pt x="1" y="0"/>
                    <a:pt x="34" y="101"/>
                    <a:pt x="84" y="218"/>
                  </a:cubicBezTo>
                  <a:cubicBezTo>
                    <a:pt x="135" y="318"/>
                    <a:pt x="201" y="401"/>
                    <a:pt x="218" y="401"/>
                  </a:cubicBezTo>
                  <a:cubicBezTo>
                    <a:pt x="235" y="385"/>
                    <a:pt x="201" y="285"/>
                    <a:pt x="151" y="184"/>
                  </a:cubicBezTo>
                  <a:cubicBezTo>
                    <a:pt x="84" y="67"/>
                    <a:pt x="34" y="0"/>
                    <a:pt x="1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1" name="Google Shape;4332;p60">
              <a:extLst>
                <a:ext uri="{FF2B5EF4-FFF2-40B4-BE49-F238E27FC236}">
                  <a16:creationId xmlns:a16="http://schemas.microsoft.com/office/drawing/2014/main" id="{8DA8DA32-D0C9-420C-974F-126D135B98F4}"/>
                </a:ext>
              </a:extLst>
            </p:cNvPr>
            <p:cNvSpPr/>
            <p:nvPr/>
          </p:nvSpPr>
          <p:spPr>
            <a:xfrm>
              <a:off x="2697710" y="3989999"/>
              <a:ext cx="8077" cy="12884"/>
            </a:xfrm>
            <a:custGeom>
              <a:avLst/>
              <a:gdLst/>
              <a:ahLst/>
              <a:cxnLst/>
              <a:rect l="l" t="t" r="r" b="b"/>
              <a:pathLst>
                <a:path w="252" h="402" extrusionOk="0">
                  <a:moveTo>
                    <a:pt x="17" y="1"/>
                  </a:moveTo>
                  <a:cubicBezTo>
                    <a:pt x="1" y="18"/>
                    <a:pt x="34" y="101"/>
                    <a:pt x="101" y="218"/>
                  </a:cubicBezTo>
                  <a:cubicBezTo>
                    <a:pt x="151" y="318"/>
                    <a:pt x="218" y="402"/>
                    <a:pt x="235" y="402"/>
                  </a:cubicBezTo>
                  <a:cubicBezTo>
                    <a:pt x="251" y="385"/>
                    <a:pt x="218" y="302"/>
                    <a:pt x="151" y="185"/>
                  </a:cubicBezTo>
                  <a:cubicBezTo>
                    <a:pt x="84" y="84"/>
                    <a:pt x="34" y="1"/>
                    <a:pt x="1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2" name="Google Shape;4333;p60">
              <a:extLst>
                <a:ext uri="{FF2B5EF4-FFF2-40B4-BE49-F238E27FC236}">
                  <a16:creationId xmlns:a16="http://schemas.microsoft.com/office/drawing/2014/main" id="{E79E17F6-8454-4E11-B88A-2B5D2E4B56D9}"/>
                </a:ext>
              </a:extLst>
            </p:cNvPr>
            <p:cNvSpPr/>
            <p:nvPr/>
          </p:nvSpPr>
          <p:spPr>
            <a:xfrm>
              <a:off x="2595438" y="3808916"/>
              <a:ext cx="78202" cy="169929"/>
            </a:xfrm>
            <a:custGeom>
              <a:avLst/>
              <a:gdLst/>
              <a:ahLst/>
              <a:cxnLst/>
              <a:rect l="l" t="t" r="r" b="b"/>
              <a:pathLst>
                <a:path w="2440" h="5302" extrusionOk="0">
                  <a:moveTo>
                    <a:pt x="2022" y="1"/>
                  </a:moveTo>
                  <a:cubicBezTo>
                    <a:pt x="1942" y="1"/>
                    <a:pt x="1867" y="32"/>
                    <a:pt x="1822" y="104"/>
                  </a:cubicBezTo>
                  <a:lnTo>
                    <a:pt x="1688" y="170"/>
                  </a:lnTo>
                  <a:cubicBezTo>
                    <a:pt x="1187" y="1073"/>
                    <a:pt x="1404" y="2259"/>
                    <a:pt x="819" y="3111"/>
                  </a:cubicBezTo>
                  <a:cubicBezTo>
                    <a:pt x="585" y="3445"/>
                    <a:pt x="251" y="3713"/>
                    <a:pt x="117" y="4114"/>
                  </a:cubicBezTo>
                  <a:cubicBezTo>
                    <a:pt x="0" y="4414"/>
                    <a:pt x="67" y="4765"/>
                    <a:pt x="268" y="5033"/>
                  </a:cubicBezTo>
                  <a:cubicBezTo>
                    <a:pt x="432" y="5208"/>
                    <a:pt x="653" y="5302"/>
                    <a:pt x="880" y="5302"/>
                  </a:cubicBezTo>
                  <a:cubicBezTo>
                    <a:pt x="977" y="5302"/>
                    <a:pt x="1075" y="5285"/>
                    <a:pt x="1170" y="5250"/>
                  </a:cubicBezTo>
                  <a:cubicBezTo>
                    <a:pt x="1387" y="5150"/>
                    <a:pt x="1554" y="4966"/>
                    <a:pt x="1655" y="4732"/>
                  </a:cubicBezTo>
                  <a:cubicBezTo>
                    <a:pt x="1738" y="4498"/>
                    <a:pt x="1805" y="4264"/>
                    <a:pt x="1838" y="4030"/>
                  </a:cubicBezTo>
                  <a:cubicBezTo>
                    <a:pt x="2022" y="2961"/>
                    <a:pt x="2206" y="1891"/>
                    <a:pt x="2390" y="822"/>
                  </a:cubicBezTo>
                  <a:cubicBezTo>
                    <a:pt x="2440" y="622"/>
                    <a:pt x="2440" y="388"/>
                    <a:pt x="2356" y="187"/>
                  </a:cubicBezTo>
                  <a:cubicBezTo>
                    <a:pt x="2285" y="75"/>
                    <a:pt x="2146" y="1"/>
                    <a:pt x="2022" y="1"/>
                  </a:cubicBezTo>
                  <a:close/>
                </a:path>
              </a:pathLst>
            </a:custGeom>
            <a:solidFill>
              <a:srgbClr val="8A4C4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3" name="Google Shape;4334;p60">
              <a:extLst>
                <a:ext uri="{FF2B5EF4-FFF2-40B4-BE49-F238E27FC236}">
                  <a16:creationId xmlns:a16="http://schemas.microsoft.com/office/drawing/2014/main" id="{FB312065-5865-4688-B281-93EB700E044D}"/>
                </a:ext>
              </a:extLst>
            </p:cNvPr>
            <p:cNvSpPr/>
            <p:nvPr/>
          </p:nvSpPr>
          <p:spPr>
            <a:xfrm>
              <a:off x="2646302" y="3819172"/>
              <a:ext cx="6987" cy="156404"/>
            </a:xfrm>
            <a:custGeom>
              <a:avLst/>
              <a:gdLst/>
              <a:ahLst/>
              <a:cxnLst/>
              <a:rect l="l" t="t" r="r" b="b"/>
              <a:pathLst>
                <a:path w="218" h="4880" extrusionOk="0">
                  <a:moveTo>
                    <a:pt x="218" y="1"/>
                  </a:moveTo>
                  <a:lnTo>
                    <a:pt x="218" y="1"/>
                  </a:lnTo>
                  <a:cubicBezTo>
                    <a:pt x="201" y="68"/>
                    <a:pt x="185" y="135"/>
                    <a:pt x="185" y="185"/>
                  </a:cubicBezTo>
                  <a:cubicBezTo>
                    <a:pt x="168" y="318"/>
                    <a:pt x="151" y="485"/>
                    <a:pt x="118" y="719"/>
                  </a:cubicBezTo>
                  <a:cubicBezTo>
                    <a:pt x="84" y="1154"/>
                    <a:pt x="34" y="1755"/>
                    <a:pt x="17" y="2440"/>
                  </a:cubicBezTo>
                  <a:cubicBezTo>
                    <a:pt x="1" y="3109"/>
                    <a:pt x="17" y="3727"/>
                    <a:pt x="51" y="4161"/>
                  </a:cubicBezTo>
                  <a:cubicBezTo>
                    <a:pt x="51" y="4379"/>
                    <a:pt x="68" y="4562"/>
                    <a:pt x="84" y="4679"/>
                  </a:cubicBezTo>
                  <a:cubicBezTo>
                    <a:pt x="84" y="4746"/>
                    <a:pt x="84" y="4813"/>
                    <a:pt x="101" y="4880"/>
                  </a:cubicBezTo>
                  <a:cubicBezTo>
                    <a:pt x="118" y="4813"/>
                    <a:pt x="118" y="4746"/>
                    <a:pt x="101" y="4679"/>
                  </a:cubicBezTo>
                  <a:cubicBezTo>
                    <a:pt x="101" y="4546"/>
                    <a:pt x="101" y="4379"/>
                    <a:pt x="84" y="4161"/>
                  </a:cubicBezTo>
                  <a:cubicBezTo>
                    <a:pt x="68" y="3727"/>
                    <a:pt x="68" y="3109"/>
                    <a:pt x="84" y="2440"/>
                  </a:cubicBezTo>
                  <a:cubicBezTo>
                    <a:pt x="101" y="1772"/>
                    <a:pt x="134" y="1154"/>
                    <a:pt x="168" y="719"/>
                  </a:cubicBezTo>
                  <a:cubicBezTo>
                    <a:pt x="185" y="502"/>
                    <a:pt x="201" y="335"/>
                    <a:pt x="201" y="201"/>
                  </a:cubicBezTo>
                  <a:cubicBezTo>
                    <a:pt x="218" y="135"/>
                    <a:pt x="218" y="68"/>
                    <a:pt x="21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4" name="Google Shape;4335;p60">
              <a:extLst>
                <a:ext uri="{FF2B5EF4-FFF2-40B4-BE49-F238E27FC236}">
                  <a16:creationId xmlns:a16="http://schemas.microsoft.com/office/drawing/2014/main" id="{D064824C-0142-4809-AA99-6B2784FF9ABC}"/>
                </a:ext>
              </a:extLst>
            </p:cNvPr>
            <p:cNvSpPr/>
            <p:nvPr/>
          </p:nvSpPr>
          <p:spPr>
            <a:xfrm>
              <a:off x="2599188" y="3943430"/>
              <a:ext cx="39646" cy="28941"/>
            </a:xfrm>
            <a:custGeom>
              <a:avLst/>
              <a:gdLst/>
              <a:ahLst/>
              <a:cxnLst/>
              <a:rect l="l" t="t" r="r" b="b"/>
              <a:pathLst>
                <a:path w="1237" h="903" extrusionOk="0">
                  <a:moveTo>
                    <a:pt x="0" y="0"/>
                  </a:moveTo>
                  <a:lnTo>
                    <a:pt x="0" y="0"/>
                  </a:lnTo>
                  <a:cubicBezTo>
                    <a:pt x="17" y="84"/>
                    <a:pt x="51" y="151"/>
                    <a:pt x="101" y="217"/>
                  </a:cubicBezTo>
                  <a:cubicBezTo>
                    <a:pt x="301" y="552"/>
                    <a:pt x="635" y="786"/>
                    <a:pt x="1003" y="869"/>
                  </a:cubicBezTo>
                  <a:cubicBezTo>
                    <a:pt x="1086" y="903"/>
                    <a:pt x="1170" y="903"/>
                    <a:pt x="1237" y="903"/>
                  </a:cubicBezTo>
                  <a:cubicBezTo>
                    <a:pt x="719" y="786"/>
                    <a:pt x="268" y="468"/>
                    <a:pt x="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5" name="Google Shape;4336;p60">
              <a:extLst>
                <a:ext uri="{FF2B5EF4-FFF2-40B4-BE49-F238E27FC236}">
                  <a16:creationId xmlns:a16="http://schemas.microsoft.com/office/drawing/2014/main" id="{661B6102-BE3C-40FF-8FC0-0D5C88712FB4}"/>
                </a:ext>
              </a:extLst>
            </p:cNvPr>
            <p:cNvSpPr/>
            <p:nvPr/>
          </p:nvSpPr>
          <p:spPr>
            <a:xfrm>
              <a:off x="2608835" y="3965288"/>
              <a:ext cx="11282" cy="8686"/>
            </a:xfrm>
            <a:custGeom>
              <a:avLst/>
              <a:gdLst/>
              <a:ahLst/>
              <a:cxnLst/>
              <a:rect l="l" t="t" r="r" b="b"/>
              <a:pathLst>
                <a:path w="352" h="271" extrusionOk="0">
                  <a:moveTo>
                    <a:pt x="330" y="0"/>
                  </a:moveTo>
                  <a:cubicBezTo>
                    <a:pt x="312" y="0"/>
                    <a:pt x="238" y="46"/>
                    <a:pt x="151" y="104"/>
                  </a:cubicBezTo>
                  <a:cubicBezTo>
                    <a:pt x="67" y="187"/>
                    <a:pt x="0" y="254"/>
                    <a:pt x="0" y="271"/>
                  </a:cubicBezTo>
                  <a:cubicBezTo>
                    <a:pt x="17" y="271"/>
                    <a:pt x="100" y="237"/>
                    <a:pt x="184" y="154"/>
                  </a:cubicBezTo>
                  <a:cubicBezTo>
                    <a:pt x="284" y="87"/>
                    <a:pt x="351" y="20"/>
                    <a:pt x="334" y="3"/>
                  </a:cubicBezTo>
                  <a:cubicBezTo>
                    <a:pt x="334" y="1"/>
                    <a:pt x="333" y="0"/>
                    <a:pt x="33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6" name="Google Shape;4337;p60">
              <a:extLst>
                <a:ext uri="{FF2B5EF4-FFF2-40B4-BE49-F238E27FC236}">
                  <a16:creationId xmlns:a16="http://schemas.microsoft.com/office/drawing/2014/main" id="{0B2AAC3D-A07D-4FF0-A4CE-11D3AB33C96C}"/>
                </a:ext>
              </a:extLst>
            </p:cNvPr>
            <p:cNvSpPr/>
            <p:nvPr/>
          </p:nvSpPr>
          <p:spPr>
            <a:xfrm>
              <a:off x="2598643" y="3953462"/>
              <a:ext cx="6474" cy="6698"/>
            </a:xfrm>
            <a:custGeom>
              <a:avLst/>
              <a:gdLst/>
              <a:ahLst/>
              <a:cxnLst/>
              <a:rect l="l" t="t" r="r" b="b"/>
              <a:pathLst>
                <a:path w="202" h="209" extrusionOk="0">
                  <a:moveTo>
                    <a:pt x="179" y="0"/>
                  </a:moveTo>
                  <a:cubicBezTo>
                    <a:pt x="161" y="0"/>
                    <a:pt x="109" y="30"/>
                    <a:pt x="68" y="72"/>
                  </a:cubicBezTo>
                  <a:cubicBezTo>
                    <a:pt x="17" y="138"/>
                    <a:pt x="1" y="205"/>
                    <a:pt x="17" y="205"/>
                  </a:cubicBezTo>
                  <a:cubicBezTo>
                    <a:pt x="20" y="207"/>
                    <a:pt x="22" y="208"/>
                    <a:pt x="25" y="208"/>
                  </a:cubicBezTo>
                  <a:cubicBezTo>
                    <a:pt x="43" y="208"/>
                    <a:pt x="74" y="165"/>
                    <a:pt x="118" y="122"/>
                  </a:cubicBezTo>
                  <a:cubicBezTo>
                    <a:pt x="151" y="72"/>
                    <a:pt x="201" y="21"/>
                    <a:pt x="184" y="5"/>
                  </a:cubicBezTo>
                  <a:cubicBezTo>
                    <a:pt x="184" y="2"/>
                    <a:pt x="182" y="0"/>
                    <a:pt x="17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7" name="Google Shape;4338;p60">
              <a:extLst>
                <a:ext uri="{FF2B5EF4-FFF2-40B4-BE49-F238E27FC236}">
                  <a16:creationId xmlns:a16="http://schemas.microsoft.com/office/drawing/2014/main" id="{EC069ED4-A2F0-4A70-99E5-40293C2F3AC2}"/>
                </a:ext>
              </a:extLst>
            </p:cNvPr>
            <p:cNvSpPr/>
            <p:nvPr/>
          </p:nvSpPr>
          <p:spPr>
            <a:xfrm>
              <a:off x="2643641" y="3800455"/>
              <a:ext cx="34838" cy="24582"/>
            </a:xfrm>
            <a:custGeom>
              <a:avLst/>
              <a:gdLst/>
              <a:ahLst/>
              <a:cxnLst/>
              <a:rect l="l" t="t" r="r" b="b"/>
              <a:pathLst>
                <a:path w="1087" h="767" extrusionOk="0">
                  <a:moveTo>
                    <a:pt x="67" y="0"/>
                  </a:moveTo>
                  <a:cubicBezTo>
                    <a:pt x="67" y="0"/>
                    <a:pt x="50" y="17"/>
                    <a:pt x="34" y="67"/>
                  </a:cubicBezTo>
                  <a:cubicBezTo>
                    <a:pt x="0" y="150"/>
                    <a:pt x="0" y="217"/>
                    <a:pt x="17" y="301"/>
                  </a:cubicBezTo>
                  <a:cubicBezTo>
                    <a:pt x="17" y="418"/>
                    <a:pt x="67" y="518"/>
                    <a:pt x="151" y="602"/>
                  </a:cubicBezTo>
                  <a:cubicBezTo>
                    <a:pt x="261" y="712"/>
                    <a:pt x="403" y="767"/>
                    <a:pt x="543" y="767"/>
                  </a:cubicBezTo>
                  <a:cubicBezTo>
                    <a:pt x="678" y="767"/>
                    <a:pt x="813" y="717"/>
                    <a:pt x="919" y="618"/>
                  </a:cubicBezTo>
                  <a:cubicBezTo>
                    <a:pt x="1003" y="535"/>
                    <a:pt x="1053" y="418"/>
                    <a:pt x="1070" y="301"/>
                  </a:cubicBezTo>
                  <a:cubicBezTo>
                    <a:pt x="1086" y="234"/>
                    <a:pt x="1070" y="150"/>
                    <a:pt x="1053" y="84"/>
                  </a:cubicBezTo>
                  <a:cubicBezTo>
                    <a:pt x="1036" y="34"/>
                    <a:pt x="1019" y="0"/>
                    <a:pt x="1019" y="0"/>
                  </a:cubicBezTo>
                  <a:lnTo>
                    <a:pt x="1019" y="0"/>
                  </a:lnTo>
                  <a:cubicBezTo>
                    <a:pt x="1036" y="100"/>
                    <a:pt x="1053" y="201"/>
                    <a:pt x="1036" y="301"/>
                  </a:cubicBezTo>
                  <a:cubicBezTo>
                    <a:pt x="1003" y="401"/>
                    <a:pt x="953" y="501"/>
                    <a:pt x="886" y="568"/>
                  </a:cubicBezTo>
                  <a:cubicBezTo>
                    <a:pt x="786" y="660"/>
                    <a:pt x="660" y="706"/>
                    <a:pt x="537" y="706"/>
                  </a:cubicBezTo>
                  <a:cubicBezTo>
                    <a:pt x="414" y="706"/>
                    <a:pt x="293" y="660"/>
                    <a:pt x="201" y="568"/>
                  </a:cubicBezTo>
                  <a:cubicBezTo>
                    <a:pt x="117" y="485"/>
                    <a:pt x="67" y="401"/>
                    <a:pt x="50" y="284"/>
                  </a:cubicBezTo>
                  <a:cubicBezTo>
                    <a:pt x="34" y="201"/>
                    <a:pt x="50" y="100"/>
                    <a:pt x="67"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8" name="Google Shape;4339;p60">
              <a:extLst>
                <a:ext uri="{FF2B5EF4-FFF2-40B4-BE49-F238E27FC236}">
                  <a16:creationId xmlns:a16="http://schemas.microsoft.com/office/drawing/2014/main" id="{1CA3C12E-1433-4F29-A182-6115B3470415}"/>
                </a:ext>
              </a:extLst>
            </p:cNvPr>
            <p:cNvSpPr/>
            <p:nvPr/>
          </p:nvSpPr>
          <p:spPr>
            <a:xfrm>
              <a:off x="2656493" y="3800968"/>
              <a:ext cx="11794" cy="21474"/>
            </a:xfrm>
            <a:custGeom>
              <a:avLst/>
              <a:gdLst/>
              <a:ahLst/>
              <a:cxnLst/>
              <a:rect l="l" t="t" r="r" b="b"/>
              <a:pathLst>
                <a:path w="368" h="670" extrusionOk="0">
                  <a:moveTo>
                    <a:pt x="0" y="1"/>
                  </a:moveTo>
                  <a:cubicBezTo>
                    <a:pt x="167" y="185"/>
                    <a:pt x="301" y="418"/>
                    <a:pt x="351" y="669"/>
                  </a:cubicBezTo>
                  <a:cubicBezTo>
                    <a:pt x="368" y="402"/>
                    <a:pt x="234" y="134"/>
                    <a:pt x="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9" name="Google Shape;4340;p60">
              <a:extLst>
                <a:ext uri="{FF2B5EF4-FFF2-40B4-BE49-F238E27FC236}">
                  <a16:creationId xmlns:a16="http://schemas.microsoft.com/office/drawing/2014/main" id="{42DBFA89-9F1C-48A6-A0F9-BD1896581A6A}"/>
                </a:ext>
              </a:extLst>
            </p:cNvPr>
            <p:cNvSpPr/>
            <p:nvPr/>
          </p:nvSpPr>
          <p:spPr>
            <a:xfrm>
              <a:off x="2648994" y="3366466"/>
              <a:ext cx="97496" cy="189351"/>
            </a:xfrm>
            <a:custGeom>
              <a:avLst/>
              <a:gdLst/>
              <a:ahLst/>
              <a:cxnLst/>
              <a:rect l="l" t="t" r="r" b="b"/>
              <a:pathLst>
                <a:path w="3042" h="5908" extrusionOk="0">
                  <a:moveTo>
                    <a:pt x="1004" y="0"/>
                  </a:moveTo>
                  <a:cubicBezTo>
                    <a:pt x="502" y="0"/>
                    <a:pt x="81" y="398"/>
                    <a:pt x="50" y="926"/>
                  </a:cubicBezTo>
                  <a:cubicBezTo>
                    <a:pt x="0" y="1528"/>
                    <a:pt x="0" y="2146"/>
                    <a:pt x="50" y="2747"/>
                  </a:cubicBezTo>
                  <a:cubicBezTo>
                    <a:pt x="201" y="3683"/>
                    <a:pt x="919" y="3800"/>
                    <a:pt x="919" y="3800"/>
                  </a:cubicBezTo>
                  <a:cubicBezTo>
                    <a:pt x="919" y="3800"/>
                    <a:pt x="936" y="4385"/>
                    <a:pt x="936" y="4936"/>
                  </a:cubicBezTo>
                  <a:cubicBezTo>
                    <a:pt x="953" y="5471"/>
                    <a:pt x="1404" y="5905"/>
                    <a:pt x="1955" y="5905"/>
                  </a:cubicBezTo>
                  <a:cubicBezTo>
                    <a:pt x="1975" y="5907"/>
                    <a:pt x="1995" y="5907"/>
                    <a:pt x="2015" y="5907"/>
                  </a:cubicBezTo>
                  <a:cubicBezTo>
                    <a:pt x="2523" y="5907"/>
                    <a:pt x="2942" y="5501"/>
                    <a:pt x="2974" y="4986"/>
                  </a:cubicBezTo>
                  <a:lnTo>
                    <a:pt x="3025" y="508"/>
                  </a:lnTo>
                  <a:lnTo>
                    <a:pt x="3041" y="208"/>
                  </a:lnTo>
                  <a:lnTo>
                    <a:pt x="1120" y="7"/>
                  </a:lnTo>
                  <a:cubicBezTo>
                    <a:pt x="1081" y="2"/>
                    <a:pt x="1042" y="0"/>
                    <a:pt x="1004" y="0"/>
                  </a:cubicBezTo>
                  <a:close/>
                </a:path>
              </a:pathLst>
            </a:custGeom>
            <a:solidFill>
              <a:srgbClr val="FFBE9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0" name="Google Shape;4341;p60">
              <a:extLst>
                <a:ext uri="{FF2B5EF4-FFF2-40B4-BE49-F238E27FC236}">
                  <a16:creationId xmlns:a16="http://schemas.microsoft.com/office/drawing/2014/main" id="{62B1B4A0-8464-4B29-97E5-53312C3830AB}"/>
                </a:ext>
              </a:extLst>
            </p:cNvPr>
            <p:cNvSpPr/>
            <p:nvPr/>
          </p:nvSpPr>
          <p:spPr>
            <a:xfrm>
              <a:off x="2657006" y="3410599"/>
              <a:ext cx="7532" cy="7532"/>
            </a:xfrm>
            <a:custGeom>
              <a:avLst/>
              <a:gdLst/>
              <a:ahLst/>
              <a:cxnLst/>
              <a:rect l="l" t="t" r="r" b="b"/>
              <a:pathLst>
                <a:path w="235" h="235" extrusionOk="0">
                  <a:moveTo>
                    <a:pt x="135" y="0"/>
                  </a:moveTo>
                  <a:cubicBezTo>
                    <a:pt x="68" y="0"/>
                    <a:pt x="1" y="50"/>
                    <a:pt x="1" y="117"/>
                  </a:cubicBezTo>
                  <a:cubicBezTo>
                    <a:pt x="1" y="167"/>
                    <a:pt x="51" y="234"/>
                    <a:pt x="118" y="234"/>
                  </a:cubicBezTo>
                  <a:cubicBezTo>
                    <a:pt x="185" y="234"/>
                    <a:pt x="235" y="184"/>
                    <a:pt x="235" y="117"/>
                  </a:cubicBezTo>
                  <a:cubicBezTo>
                    <a:pt x="235" y="50"/>
                    <a:pt x="185" y="0"/>
                    <a:pt x="13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1" name="Google Shape;4342;p60">
              <a:extLst>
                <a:ext uri="{FF2B5EF4-FFF2-40B4-BE49-F238E27FC236}">
                  <a16:creationId xmlns:a16="http://schemas.microsoft.com/office/drawing/2014/main" id="{3AD1AE1D-C8A4-4479-ABFA-3AC5FD3217ED}"/>
                </a:ext>
              </a:extLst>
            </p:cNvPr>
            <p:cNvSpPr/>
            <p:nvPr/>
          </p:nvSpPr>
          <p:spPr>
            <a:xfrm>
              <a:off x="2655404" y="3404702"/>
              <a:ext cx="15576" cy="3878"/>
            </a:xfrm>
            <a:custGeom>
              <a:avLst/>
              <a:gdLst/>
              <a:ahLst/>
              <a:cxnLst/>
              <a:rect l="l" t="t" r="r" b="b"/>
              <a:pathLst>
                <a:path w="486" h="121" extrusionOk="0">
                  <a:moveTo>
                    <a:pt x="235" y="0"/>
                  </a:moveTo>
                  <a:cubicBezTo>
                    <a:pt x="168" y="0"/>
                    <a:pt x="118" y="17"/>
                    <a:pt x="51" y="51"/>
                  </a:cubicBezTo>
                  <a:cubicBezTo>
                    <a:pt x="18" y="84"/>
                    <a:pt x="1" y="117"/>
                    <a:pt x="18" y="117"/>
                  </a:cubicBezTo>
                  <a:cubicBezTo>
                    <a:pt x="18" y="119"/>
                    <a:pt x="19" y="120"/>
                    <a:pt x="21" y="120"/>
                  </a:cubicBezTo>
                  <a:cubicBezTo>
                    <a:pt x="40" y="120"/>
                    <a:pt x="133" y="67"/>
                    <a:pt x="251" y="67"/>
                  </a:cubicBezTo>
                  <a:cubicBezTo>
                    <a:pt x="355" y="67"/>
                    <a:pt x="446" y="120"/>
                    <a:pt x="477" y="120"/>
                  </a:cubicBezTo>
                  <a:cubicBezTo>
                    <a:pt x="481" y="120"/>
                    <a:pt x="484" y="119"/>
                    <a:pt x="485" y="117"/>
                  </a:cubicBezTo>
                  <a:cubicBezTo>
                    <a:pt x="485" y="117"/>
                    <a:pt x="469" y="84"/>
                    <a:pt x="435" y="51"/>
                  </a:cubicBezTo>
                  <a:cubicBezTo>
                    <a:pt x="368" y="17"/>
                    <a:pt x="302" y="0"/>
                    <a:pt x="23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2" name="Google Shape;4343;p60">
              <a:extLst>
                <a:ext uri="{FF2B5EF4-FFF2-40B4-BE49-F238E27FC236}">
                  <a16:creationId xmlns:a16="http://schemas.microsoft.com/office/drawing/2014/main" id="{66101AFF-3CA5-4409-BD49-000572AD5C01}"/>
                </a:ext>
              </a:extLst>
            </p:cNvPr>
            <p:cNvSpPr/>
            <p:nvPr/>
          </p:nvSpPr>
          <p:spPr>
            <a:xfrm>
              <a:off x="2696107" y="3410599"/>
              <a:ext cx="7532" cy="7532"/>
            </a:xfrm>
            <a:custGeom>
              <a:avLst/>
              <a:gdLst/>
              <a:ahLst/>
              <a:cxnLst/>
              <a:rect l="l" t="t" r="r" b="b"/>
              <a:pathLst>
                <a:path w="235" h="235" extrusionOk="0">
                  <a:moveTo>
                    <a:pt x="118" y="0"/>
                  </a:moveTo>
                  <a:cubicBezTo>
                    <a:pt x="51" y="0"/>
                    <a:pt x="1" y="50"/>
                    <a:pt x="1" y="117"/>
                  </a:cubicBezTo>
                  <a:cubicBezTo>
                    <a:pt x="1" y="167"/>
                    <a:pt x="51" y="234"/>
                    <a:pt x="118" y="234"/>
                  </a:cubicBezTo>
                  <a:cubicBezTo>
                    <a:pt x="168" y="234"/>
                    <a:pt x="235" y="184"/>
                    <a:pt x="235" y="117"/>
                  </a:cubicBezTo>
                  <a:cubicBezTo>
                    <a:pt x="235" y="50"/>
                    <a:pt x="184" y="0"/>
                    <a:pt x="11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3" name="Google Shape;4344;p60">
              <a:extLst>
                <a:ext uri="{FF2B5EF4-FFF2-40B4-BE49-F238E27FC236}">
                  <a16:creationId xmlns:a16="http://schemas.microsoft.com/office/drawing/2014/main" id="{91951D3D-1F38-4C39-BC95-FC46DBB483FB}"/>
                </a:ext>
              </a:extLst>
            </p:cNvPr>
            <p:cNvSpPr/>
            <p:nvPr/>
          </p:nvSpPr>
          <p:spPr>
            <a:xfrm>
              <a:off x="2695562" y="3405247"/>
              <a:ext cx="15576" cy="4295"/>
            </a:xfrm>
            <a:custGeom>
              <a:avLst/>
              <a:gdLst/>
              <a:ahLst/>
              <a:cxnLst/>
              <a:rect l="l" t="t" r="r" b="b"/>
              <a:pathLst>
                <a:path w="486" h="134" extrusionOk="0">
                  <a:moveTo>
                    <a:pt x="252" y="0"/>
                  </a:moveTo>
                  <a:cubicBezTo>
                    <a:pt x="185" y="0"/>
                    <a:pt x="118" y="17"/>
                    <a:pt x="68" y="67"/>
                  </a:cubicBezTo>
                  <a:cubicBezTo>
                    <a:pt x="18" y="84"/>
                    <a:pt x="1" y="117"/>
                    <a:pt x="18" y="134"/>
                  </a:cubicBezTo>
                  <a:cubicBezTo>
                    <a:pt x="34" y="134"/>
                    <a:pt x="118" y="67"/>
                    <a:pt x="252" y="67"/>
                  </a:cubicBezTo>
                  <a:cubicBezTo>
                    <a:pt x="356" y="67"/>
                    <a:pt x="446" y="120"/>
                    <a:pt x="477" y="120"/>
                  </a:cubicBezTo>
                  <a:cubicBezTo>
                    <a:pt x="481" y="120"/>
                    <a:pt x="484" y="119"/>
                    <a:pt x="486" y="117"/>
                  </a:cubicBezTo>
                  <a:cubicBezTo>
                    <a:pt x="486" y="117"/>
                    <a:pt x="469" y="84"/>
                    <a:pt x="435" y="67"/>
                  </a:cubicBezTo>
                  <a:cubicBezTo>
                    <a:pt x="385" y="17"/>
                    <a:pt x="318" y="0"/>
                    <a:pt x="25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4" name="Google Shape;4345;p60">
              <a:extLst>
                <a:ext uri="{FF2B5EF4-FFF2-40B4-BE49-F238E27FC236}">
                  <a16:creationId xmlns:a16="http://schemas.microsoft.com/office/drawing/2014/main" id="{C59C0447-2072-4457-A82A-5AAAF511BA76}"/>
                </a:ext>
              </a:extLst>
            </p:cNvPr>
            <p:cNvSpPr/>
            <p:nvPr/>
          </p:nvSpPr>
          <p:spPr>
            <a:xfrm>
              <a:off x="2670403" y="3405759"/>
              <a:ext cx="12339" cy="34197"/>
            </a:xfrm>
            <a:custGeom>
              <a:avLst/>
              <a:gdLst/>
              <a:ahLst/>
              <a:cxnLst/>
              <a:rect l="l" t="t" r="r" b="b"/>
              <a:pathLst>
                <a:path w="385" h="1067" extrusionOk="0">
                  <a:moveTo>
                    <a:pt x="385" y="1"/>
                  </a:moveTo>
                  <a:cubicBezTo>
                    <a:pt x="285" y="201"/>
                    <a:pt x="201" y="402"/>
                    <a:pt x="118" y="619"/>
                  </a:cubicBezTo>
                  <a:cubicBezTo>
                    <a:pt x="84" y="719"/>
                    <a:pt x="67" y="803"/>
                    <a:pt x="34" y="870"/>
                  </a:cubicBezTo>
                  <a:cubicBezTo>
                    <a:pt x="17" y="920"/>
                    <a:pt x="1" y="953"/>
                    <a:pt x="17" y="1003"/>
                  </a:cubicBezTo>
                  <a:cubicBezTo>
                    <a:pt x="17" y="1020"/>
                    <a:pt x="51" y="1037"/>
                    <a:pt x="67" y="1054"/>
                  </a:cubicBezTo>
                  <a:lnTo>
                    <a:pt x="118" y="1054"/>
                  </a:lnTo>
                  <a:cubicBezTo>
                    <a:pt x="159" y="1062"/>
                    <a:pt x="197" y="1066"/>
                    <a:pt x="232" y="1066"/>
                  </a:cubicBezTo>
                  <a:cubicBezTo>
                    <a:pt x="268" y="1066"/>
                    <a:pt x="301" y="1062"/>
                    <a:pt x="335" y="1054"/>
                  </a:cubicBezTo>
                  <a:cubicBezTo>
                    <a:pt x="268" y="1037"/>
                    <a:pt x="201" y="1020"/>
                    <a:pt x="134" y="1020"/>
                  </a:cubicBezTo>
                  <a:cubicBezTo>
                    <a:pt x="101" y="1020"/>
                    <a:pt x="67" y="1020"/>
                    <a:pt x="51" y="987"/>
                  </a:cubicBezTo>
                  <a:cubicBezTo>
                    <a:pt x="51" y="953"/>
                    <a:pt x="67" y="920"/>
                    <a:pt x="84" y="886"/>
                  </a:cubicBezTo>
                  <a:lnTo>
                    <a:pt x="184" y="636"/>
                  </a:lnTo>
                  <a:cubicBezTo>
                    <a:pt x="268" y="435"/>
                    <a:pt x="335" y="218"/>
                    <a:pt x="38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5" name="Google Shape;4346;p60">
              <a:extLst>
                <a:ext uri="{FF2B5EF4-FFF2-40B4-BE49-F238E27FC236}">
                  <a16:creationId xmlns:a16="http://schemas.microsoft.com/office/drawing/2014/main" id="{B68CB7E2-98C0-485E-9A89-EBB44FBBAA6D}"/>
                </a:ext>
              </a:extLst>
            </p:cNvPr>
            <p:cNvSpPr/>
            <p:nvPr/>
          </p:nvSpPr>
          <p:spPr>
            <a:xfrm>
              <a:off x="2678448" y="3477519"/>
              <a:ext cx="39646" cy="17948"/>
            </a:xfrm>
            <a:custGeom>
              <a:avLst/>
              <a:gdLst/>
              <a:ahLst/>
              <a:cxnLst/>
              <a:rect l="l" t="t" r="r" b="b"/>
              <a:pathLst>
                <a:path w="1237" h="560" extrusionOk="0">
                  <a:moveTo>
                    <a:pt x="1237" y="1"/>
                  </a:moveTo>
                  <a:lnTo>
                    <a:pt x="1237" y="1"/>
                  </a:lnTo>
                  <a:cubicBezTo>
                    <a:pt x="869" y="235"/>
                    <a:pt x="435" y="335"/>
                    <a:pt x="0" y="335"/>
                  </a:cubicBezTo>
                  <a:lnTo>
                    <a:pt x="17" y="552"/>
                  </a:lnTo>
                  <a:cubicBezTo>
                    <a:pt x="74" y="557"/>
                    <a:pt x="128" y="560"/>
                    <a:pt x="180" y="560"/>
                  </a:cubicBezTo>
                  <a:cubicBezTo>
                    <a:pt x="972" y="560"/>
                    <a:pt x="1237" y="1"/>
                    <a:pt x="1237" y="1"/>
                  </a:cubicBezTo>
                  <a:close/>
                </a:path>
              </a:pathLst>
            </a:custGeom>
            <a:solidFill>
              <a:srgbClr val="EB996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6" name="Google Shape;4347;p60">
              <a:extLst>
                <a:ext uri="{FF2B5EF4-FFF2-40B4-BE49-F238E27FC236}">
                  <a16:creationId xmlns:a16="http://schemas.microsoft.com/office/drawing/2014/main" id="{DA6BF940-6FD4-48F3-A20F-9ABC19FD74D1}"/>
                </a:ext>
              </a:extLst>
            </p:cNvPr>
            <p:cNvSpPr/>
            <p:nvPr/>
          </p:nvSpPr>
          <p:spPr>
            <a:xfrm>
              <a:off x="2701460" y="3358838"/>
              <a:ext cx="57337" cy="150314"/>
            </a:xfrm>
            <a:custGeom>
              <a:avLst/>
              <a:gdLst/>
              <a:ahLst/>
              <a:cxnLst/>
              <a:rect l="l" t="t" r="r" b="b"/>
              <a:pathLst>
                <a:path w="1789" h="4690" extrusionOk="0">
                  <a:moveTo>
                    <a:pt x="595" y="1"/>
                  </a:moveTo>
                  <a:cubicBezTo>
                    <a:pt x="542" y="1"/>
                    <a:pt x="489" y="4"/>
                    <a:pt x="435" y="11"/>
                  </a:cubicBezTo>
                  <a:cubicBezTo>
                    <a:pt x="285" y="11"/>
                    <a:pt x="134" y="78"/>
                    <a:pt x="51" y="212"/>
                  </a:cubicBezTo>
                  <a:cubicBezTo>
                    <a:pt x="1" y="329"/>
                    <a:pt x="17" y="462"/>
                    <a:pt x="84" y="579"/>
                  </a:cubicBezTo>
                  <a:cubicBezTo>
                    <a:pt x="168" y="746"/>
                    <a:pt x="285" y="880"/>
                    <a:pt x="418" y="1014"/>
                  </a:cubicBezTo>
                  <a:cubicBezTo>
                    <a:pt x="485" y="1064"/>
                    <a:pt x="535" y="1131"/>
                    <a:pt x="569" y="1198"/>
                  </a:cubicBezTo>
                  <a:cubicBezTo>
                    <a:pt x="602" y="1331"/>
                    <a:pt x="569" y="1448"/>
                    <a:pt x="519" y="1548"/>
                  </a:cubicBezTo>
                  <a:cubicBezTo>
                    <a:pt x="435" y="1749"/>
                    <a:pt x="385" y="1983"/>
                    <a:pt x="402" y="2200"/>
                  </a:cubicBezTo>
                  <a:cubicBezTo>
                    <a:pt x="402" y="2417"/>
                    <a:pt x="502" y="2618"/>
                    <a:pt x="669" y="2785"/>
                  </a:cubicBezTo>
                  <a:cubicBezTo>
                    <a:pt x="736" y="2835"/>
                    <a:pt x="803" y="2902"/>
                    <a:pt x="870" y="2985"/>
                  </a:cubicBezTo>
                  <a:cubicBezTo>
                    <a:pt x="903" y="3119"/>
                    <a:pt x="886" y="3253"/>
                    <a:pt x="836" y="3386"/>
                  </a:cubicBezTo>
                  <a:cubicBezTo>
                    <a:pt x="753" y="3654"/>
                    <a:pt x="753" y="3954"/>
                    <a:pt x="853" y="4239"/>
                  </a:cubicBezTo>
                  <a:cubicBezTo>
                    <a:pt x="953" y="4506"/>
                    <a:pt x="1287" y="4606"/>
                    <a:pt x="1555" y="4690"/>
                  </a:cubicBezTo>
                  <a:lnTo>
                    <a:pt x="1605" y="4406"/>
                  </a:lnTo>
                  <a:cubicBezTo>
                    <a:pt x="1789" y="3386"/>
                    <a:pt x="1738" y="2334"/>
                    <a:pt x="1705" y="1298"/>
                  </a:cubicBezTo>
                  <a:cubicBezTo>
                    <a:pt x="1688" y="964"/>
                    <a:pt x="1655" y="613"/>
                    <a:pt x="1454" y="345"/>
                  </a:cubicBezTo>
                  <a:cubicBezTo>
                    <a:pt x="1224" y="130"/>
                    <a:pt x="920" y="1"/>
                    <a:pt x="59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7" name="Google Shape;4348;p60">
              <a:extLst>
                <a:ext uri="{FF2B5EF4-FFF2-40B4-BE49-F238E27FC236}">
                  <a16:creationId xmlns:a16="http://schemas.microsoft.com/office/drawing/2014/main" id="{4ED8E64D-EB9A-4672-8D43-3E0F4D09591C}"/>
                </a:ext>
              </a:extLst>
            </p:cNvPr>
            <p:cNvSpPr/>
            <p:nvPr/>
          </p:nvSpPr>
          <p:spPr>
            <a:xfrm>
              <a:off x="2637199" y="3356819"/>
              <a:ext cx="75542" cy="35928"/>
            </a:xfrm>
            <a:custGeom>
              <a:avLst/>
              <a:gdLst/>
              <a:ahLst/>
              <a:cxnLst/>
              <a:rect l="l" t="t" r="r" b="b"/>
              <a:pathLst>
                <a:path w="2357" h="1121" extrusionOk="0">
                  <a:moveTo>
                    <a:pt x="520" y="1"/>
                  </a:moveTo>
                  <a:cubicBezTo>
                    <a:pt x="492" y="1"/>
                    <a:pt x="465" y="3"/>
                    <a:pt x="435" y="7"/>
                  </a:cubicBezTo>
                  <a:cubicBezTo>
                    <a:pt x="285" y="7"/>
                    <a:pt x="151" y="74"/>
                    <a:pt x="51" y="191"/>
                  </a:cubicBezTo>
                  <a:cubicBezTo>
                    <a:pt x="1" y="258"/>
                    <a:pt x="1" y="342"/>
                    <a:pt x="68" y="408"/>
                  </a:cubicBezTo>
                  <a:cubicBezTo>
                    <a:pt x="118" y="442"/>
                    <a:pt x="168" y="459"/>
                    <a:pt x="218" y="492"/>
                  </a:cubicBezTo>
                  <a:cubicBezTo>
                    <a:pt x="268" y="525"/>
                    <a:pt x="318" y="559"/>
                    <a:pt x="352" y="609"/>
                  </a:cubicBezTo>
                  <a:cubicBezTo>
                    <a:pt x="385" y="626"/>
                    <a:pt x="402" y="659"/>
                    <a:pt x="435" y="676"/>
                  </a:cubicBezTo>
                  <a:cubicBezTo>
                    <a:pt x="435" y="692"/>
                    <a:pt x="435" y="692"/>
                    <a:pt x="452" y="709"/>
                  </a:cubicBezTo>
                  <a:lnTo>
                    <a:pt x="469" y="726"/>
                  </a:lnTo>
                  <a:lnTo>
                    <a:pt x="535" y="793"/>
                  </a:lnTo>
                  <a:cubicBezTo>
                    <a:pt x="602" y="843"/>
                    <a:pt x="669" y="893"/>
                    <a:pt x="736" y="943"/>
                  </a:cubicBezTo>
                  <a:cubicBezTo>
                    <a:pt x="836" y="1027"/>
                    <a:pt x="953" y="1077"/>
                    <a:pt x="1087" y="1093"/>
                  </a:cubicBezTo>
                  <a:cubicBezTo>
                    <a:pt x="1168" y="1111"/>
                    <a:pt x="1250" y="1120"/>
                    <a:pt x="1333" y="1120"/>
                  </a:cubicBezTo>
                  <a:cubicBezTo>
                    <a:pt x="1490" y="1120"/>
                    <a:pt x="1646" y="1087"/>
                    <a:pt x="1789" y="1010"/>
                  </a:cubicBezTo>
                  <a:cubicBezTo>
                    <a:pt x="1939" y="943"/>
                    <a:pt x="2073" y="843"/>
                    <a:pt x="2173" y="709"/>
                  </a:cubicBezTo>
                  <a:cubicBezTo>
                    <a:pt x="2323" y="492"/>
                    <a:pt x="2357" y="325"/>
                    <a:pt x="2273" y="225"/>
                  </a:cubicBezTo>
                  <a:cubicBezTo>
                    <a:pt x="2240" y="183"/>
                    <a:pt x="2177" y="166"/>
                    <a:pt x="2098" y="166"/>
                  </a:cubicBezTo>
                  <a:cubicBezTo>
                    <a:pt x="2018" y="166"/>
                    <a:pt x="1922" y="183"/>
                    <a:pt x="1822" y="208"/>
                  </a:cubicBezTo>
                  <a:cubicBezTo>
                    <a:pt x="1722" y="225"/>
                    <a:pt x="1621" y="241"/>
                    <a:pt x="1521" y="258"/>
                  </a:cubicBezTo>
                  <a:cubicBezTo>
                    <a:pt x="1479" y="266"/>
                    <a:pt x="1438" y="271"/>
                    <a:pt x="1396" y="271"/>
                  </a:cubicBezTo>
                  <a:cubicBezTo>
                    <a:pt x="1354" y="271"/>
                    <a:pt x="1312" y="266"/>
                    <a:pt x="1271" y="258"/>
                  </a:cubicBezTo>
                  <a:cubicBezTo>
                    <a:pt x="1237" y="241"/>
                    <a:pt x="1204" y="225"/>
                    <a:pt x="1170" y="208"/>
                  </a:cubicBezTo>
                  <a:cubicBezTo>
                    <a:pt x="1103" y="191"/>
                    <a:pt x="1053" y="158"/>
                    <a:pt x="970" y="124"/>
                  </a:cubicBezTo>
                  <a:cubicBezTo>
                    <a:pt x="936" y="108"/>
                    <a:pt x="886" y="91"/>
                    <a:pt x="853" y="74"/>
                  </a:cubicBezTo>
                  <a:cubicBezTo>
                    <a:pt x="836" y="58"/>
                    <a:pt x="803" y="58"/>
                    <a:pt x="786" y="41"/>
                  </a:cubicBezTo>
                  <a:cubicBezTo>
                    <a:pt x="769" y="41"/>
                    <a:pt x="736" y="24"/>
                    <a:pt x="719" y="24"/>
                  </a:cubicBezTo>
                  <a:cubicBezTo>
                    <a:pt x="648" y="12"/>
                    <a:pt x="586" y="1"/>
                    <a:pt x="52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8" name="Google Shape;4349;p60">
              <a:extLst>
                <a:ext uri="{FF2B5EF4-FFF2-40B4-BE49-F238E27FC236}">
                  <a16:creationId xmlns:a16="http://schemas.microsoft.com/office/drawing/2014/main" id="{CAA7B1D8-984A-4838-92F3-22F6E5B61E6B}"/>
                </a:ext>
              </a:extLst>
            </p:cNvPr>
            <p:cNvSpPr/>
            <p:nvPr/>
          </p:nvSpPr>
          <p:spPr>
            <a:xfrm>
              <a:off x="2695050" y="3389991"/>
              <a:ext cx="18781" cy="5577"/>
            </a:xfrm>
            <a:custGeom>
              <a:avLst/>
              <a:gdLst/>
              <a:ahLst/>
              <a:cxnLst/>
              <a:rect l="l" t="t" r="r" b="b"/>
              <a:pathLst>
                <a:path w="586" h="174" extrusionOk="0">
                  <a:moveTo>
                    <a:pt x="264" y="1"/>
                  </a:moveTo>
                  <a:cubicBezTo>
                    <a:pt x="201" y="1"/>
                    <a:pt x="140" y="14"/>
                    <a:pt x="84" y="42"/>
                  </a:cubicBezTo>
                  <a:cubicBezTo>
                    <a:pt x="17" y="58"/>
                    <a:pt x="0" y="92"/>
                    <a:pt x="0" y="92"/>
                  </a:cubicBezTo>
                  <a:lnTo>
                    <a:pt x="0" y="109"/>
                  </a:lnTo>
                  <a:cubicBezTo>
                    <a:pt x="17" y="142"/>
                    <a:pt x="134" y="125"/>
                    <a:pt x="284" y="142"/>
                  </a:cubicBezTo>
                  <a:cubicBezTo>
                    <a:pt x="388" y="154"/>
                    <a:pt x="484" y="173"/>
                    <a:pt x="539" y="173"/>
                  </a:cubicBezTo>
                  <a:cubicBezTo>
                    <a:pt x="563" y="173"/>
                    <a:pt x="580" y="169"/>
                    <a:pt x="585" y="159"/>
                  </a:cubicBezTo>
                  <a:cubicBezTo>
                    <a:pt x="585" y="142"/>
                    <a:pt x="568" y="109"/>
                    <a:pt x="518" y="75"/>
                  </a:cubicBezTo>
                  <a:cubicBezTo>
                    <a:pt x="440" y="27"/>
                    <a:pt x="351" y="1"/>
                    <a:pt x="26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9" name="Google Shape;4350;p60">
              <a:extLst>
                <a:ext uri="{FF2B5EF4-FFF2-40B4-BE49-F238E27FC236}">
                  <a16:creationId xmlns:a16="http://schemas.microsoft.com/office/drawing/2014/main" id="{F269A4F3-5163-493D-8292-AF98998FC92D}"/>
                </a:ext>
              </a:extLst>
            </p:cNvPr>
            <p:cNvSpPr/>
            <p:nvPr/>
          </p:nvSpPr>
          <p:spPr>
            <a:xfrm>
              <a:off x="2657006" y="3392459"/>
              <a:ext cx="14519" cy="4711"/>
            </a:xfrm>
            <a:custGeom>
              <a:avLst/>
              <a:gdLst/>
              <a:ahLst/>
              <a:cxnLst/>
              <a:rect l="l" t="t" r="r" b="b"/>
              <a:pathLst>
                <a:path w="453" h="147" extrusionOk="0">
                  <a:moveTo>
                    <a:pt x="230" y="0"/>
                  </a:moveTo>
                  <a:cubicBezTo>
                    <a:pt x="166" y="0"/>
                    <a:pt x="104" y="21"/>
                    <a:pt x="51" y="65"/>
                  </a:cubicBezTo>
                  <a:cubicBezTo>
                    <a:pt x="18" y="82"/>
                    <a:pt x="1" y="115"/>
                    <a:pt x="1" y="132"/>
                  </a:cubicBezTo>
                  <a:cubicBezTo>
                    <a:pt x="12" y="143"/>
                    <a:pt x="29" y="147"/>
                    <a:pt x="50" y="147"/>
                  </a:cubicBezTo>
                  <a:cubicBezTo>
                    <a:pt x="92" y="147"/>
                    <a:pt x="151" y="132"/>
                    <a:pt x="218" y="132"/>
                  </a:cubicBezTo>
                  <a:cubicBezTo>
                    <a:pt x="245" y="128"/>
                    <a:pt x="269" y="127"/>
                    <a:pt x="292" y="127"/>
                  </a:cubicBezTo>
                  <a:cubicBezTo>
                    <a:pt x="333" y="127"/>
                    <a:pt x="366" y="131"/>
                    <a:pt x="391" y="131"/>
                  </a:cubicBezTo>
                  <a:cubicBezTo>
                    <a:pt x="414" y="131"/>
                    <a:pt x="429" y="127"/>
                    <a:pt x="435" y="115"/>
                  </a:cubicBezTo>
                  <a:cubicBezTo>
                    <a:pt x="452" y="98"/>
                    <a:pt x="435" y="82"/>
                    <a:pt x="402" y="48"/>
                  </a:cubicBezTo>
                  <a:cubicBezTo>
                    <a:pt x="347" y="17"/>
                    <a:pt x="288" y="0"/>
                    <a:pt x="23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0" name="Google Shape;4351;p60">
              <a:extLst>
                <a:ext uri="{FF2B5EF4-FFF2-40B4-BE49-F238E27FC236}">
                  <a16:creationId xmlns:a16="http://schemas.microsoft.com/office/drawing/2014/main" id="{786490E2-649E-4B52-939D-8E37C4CB9027}"/>
                </a:ext>
              </a:extLst>
            </p:cNvPr>
            <p:cNvSpPr/>
            <p:nvPr/>
          </p:nvSpPr>
          <p:spPr>
            <a:xfrm>
              <a:off x="942331" y="4406649"/>
              <a:ext cx="61600" cy="41248"/>
            </a:xfrm>
            <a:custGeom>
              <a:avLst/>
              <a:gdLst/>
              <a:ahLst/>
              <a:cxnLst/>
              <a:rect l="l" t="t" r="r" b="b"/>
              <a:pathLst>
                <a:path w="1922" h="1287" extrusionOk="0">
                  <a:moveTo>
                    <a:pt x="267" y="0"/>
                  </a:moveTo>
                  <a:lnTo>
                    <a:pt x="0" y="1086"/>
                  </a:lnTo>
                  <a:lnTo>
                    <a:pt x="1855" y="1287"/>
                  </a:lnTo>
                  <a:lnTo>
                    <a:pt x="1922" y="217"/>
                  </a:lnTo>
                  <a:lnTo>
                    <a:pt x="267" y="0"/>
                  </a:lnTo>
                  <a:close/>
                </a:path>
              </a:pathLst>
            </a:custGeom>
            <a:solidFill>
              <a:srgbClr val="8A4C4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1" name="Google Shape;4352;p60">
              <a:extLst>
                <a:ext uri="{FF2B5EF4-FFF2-40B4-BE49-F238E27FC236}">
                  <a16:creationId xmlns:a16="http://schemas.microsoft.com/office/drawing/2014/main" id="{AB752E85-EB19-45F2-BDA7-A8F8004EB985}"/>
                </a:ext>
              </a:extLst>
            </p:cNvPr>
            <p:cNvSpPr/>
            <p:nvPr/>
          </p:nvSpPr>
          <p:spPr>
            <a:xfrm>
              <a:off x="972298" y="4408251"/>
              <a:ext cx="5384" cy="31633"/>
            </a:xfrm>
            <a:custGeom>
              <a:avLst/>
              <a:gdLst/>
              <a:ahLst/>
              <a:cxnLst/>
              <a:rect l="l" t="t" r="r" b="b"/>
              <a:pathLst>
                <a:path w="168" h="987" extrusionOk="0">
                  <a:moveTo>
                    <a:pt x="168" y="0"/>
                  </a:moveTo>
                  <a:cubicBezTo>
                    <a:pt x="118" y="151"/>
                    <a:pt x="84" y="318"/>
                    <a:pt x="51" y="485"/>
                  </a:cubicBezTo>
                  <a:cubicBezTo>
                    <a:pt x="17" y="652"/>
                    <a:pt x="1" y="819"/>
                    <a:pt x="1" y="986"/>
                  </a:cubicBezTo>
                  <a:cubicBezTo>
                    <a:pt x="84" y="669"/>
                    <a:pt x="151" y="334"/>
                    <a:pt x="16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2" name="Google Shape;4353;p60">
              <a:extLst>
                <a:ext uri="{FF2B5EF4-FFF2-40B4-BE49-F238E27FC236}">
                  <a16:creationId xmlns:a16="http://schemas.microsoft.com/office/drawing/2014/main" id="{3D597D1B-8A9F-4B30-961D-FEF2FAEDAEA6}"/>
                </a:ext>
              </a:extLst>
            </p:cNvPr>
            <p:cNvSpPr/>
            <p:nvPr/>
          </p:nvSpPr>
          <p:spPr>
            <a:xfrm>
              <a:off x="943934" y="4434468"/>
              <a:ext cx="57850" cy="9679"/>
            </a:xfrm>
            <a:custGeom>
              <a:avLst/>
              <a:gdLst/>
              <a:ahLst/>
              <a:cxnLst/>
              <a:rect l="l" t="t" r="r" b="b"/>
              <a:pathLst>
                <a:path w="1805" h="302" extrusionOk="0">
                  <a:moveTo>
                    <a:pt x="0" y="1"/>
                  </a:moveTo>
                  <a:cubicBezTo>
                    <a:pt x="84" y="34"/>
                    <a:pt x="167" y="51"/>
                    <a:pt x="268" y="68"/>
                  </a:cubicBezTo>
                  <a:cubicBezTo>
                    <a:pt x="418" y="101"/>
                    <a:pt x="652" y="135"/>
                    <a:pt x="902" y="185"/>
                  </a:cubicBezTo>
                  <a:lnTo>
                    <a:pt x="1537" y="268"/>
                  </a:lnTo>
                  <a:cubicBezTo>
                    <a:pt x="1638" y="285"/>
                    <a:pt x="1721" y="302"/>
                    <a:pt x="1805" y="302"/>
                  </a:cubicBezTo>
                  <a:cubicBezTo>
                    <a:pt x="1721" y="268"/>
                    <a:pt x="1638" y="252"/>
                    <a:pt x="1554" y="235"/>
                  </a:cubicBezTo>
                  <a:cubicBezTo>
                    <a:pt x="1387" y="201"/>
                    <a:pt x="1153" y="168"/>
                    <a:pt x="902" y="135"/>
                  </a:cubicBezTo>
                  <a:lnTo>
                    <a:pt x="268" y="34"/>
                  </a:lnTo>
                  <a:cubicBezTo>
                    <a:pt x="184" y="18"/>
                    <a:pt x="84" y="1"/>
                    <a:pt x="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3" name="Google Shape;4354;p60">
              <a:extLst>
                <a:ext uri="{FF2B5EF4-FFF2-40B4-BE49-F238E27FC236}">
                  <a16:creationId xmlns:a16="http://schemas.microsoft.com/office/drawing/2014/main" id="{E24D24B6-B1BA-4BE9-8E07-87152DF03800}"/>
                </a:ext>
              </a:extLst>
            </p:cNvPr>
            <p:cNvSpPr/>
            <p:nvPr/>
          </p:nvSpPr>
          <p:spPr>
            <a:xfrm>
              <a:off x="1157579" y="4408251"/>
              <a:ext cx="119995" cy="39678"/>
            </a:xfrm>
            <a:custGeom>
              <a:avLst/>
              <a:gdLst/>
              <a:ahLst/>
              <a:cxnLst/>
              <a:rect l="l" t="t" r="r" b="b"/>
              <a:pathLst>
                <a:path w="3744" h="1238" extrusionOk="0">
                  <a:moveTo>
                    <a:pt x="1" y="0"/>
                  </a:moveTo>
                  <a:lnTo>
                    <a:pt x="18" y="1220"/>
                  </a:lnTo>
                  <a:lnTo>
                    <a:pt x="135" y="1220"/>
                  </a:lnTo>
                  <a:cubicBezTo>
                    <a:pt x="373" y="1227"/>
                    <a:pt x="931" y="1238"/>
                    <a:pt x="1519" y="1238"/>
                  </a:cubicBezTo>
                  <a:cubicBezTo>
                    <a:pt x="2293" y="1238"/>
                    <a:pt x="3117" y="1220"/>
                    <a:pt x="3326" y="1153"/>
                  </a:cubicBezTo>
                  <a:cubicBezTo>
                    <a:pt x="3744" y="1019"/>
                    <a:pt x="2023" y="669"/>
                    <a:pt x="2023" y="669"/>
                  </a:cubicBezTo>
                  <a:lnTo>
                    <a:pt x="2006" y="0"/>
                  </a:lnTo>
                  <a:close/>
                </a:path>
              </a:pathLst>
            </a:custGeom>
            <a:solidFill>
              <a:srgbClr val="8A4C4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4" name="Google Shape;4355;p60">
              <a:extLst>
                <a:ext uri="{FF2B5EF4-FFF2-40B4-BE49-F238E27FC236}">
                  <a16:creationId xmlns:a16="http://schemas.microsoft.com/office/drawing/2014/main" id="{BD468F8C-4A65-4788-A983-D97E397BF571}"/>
                </a:ext>
              </a:extLst>
            </p:cNvPr>
            <p:cNvSpPr/>
            <p:nvPr/>
          </p:nvSpPr>
          <p:spPr>
            <a:xfrm>
              <a:off x="1161329" y="4443603"/>
              <a:ext cx="100733" cy="2692"/>
            </a:xfrm>
            <a:custGeom>
              <a:avLst/>
              <a:gdLst/>
              <a:ahLst/>
              <a:cxnLst/>
              <a:rect l="l" t="t" r="r" b="b"/>
              <a:pathLst>
                <a:path w="3143" h="84" extrusionOk="0">
                  <a:moveTo>
                    <a:pt x="3142" y="0"/>
                  </a:moveTo>
                  <a:lnTo>
                    <a:pt x="2775" y="17"/>
                  </a:lnTo>
                  <a:cubicBezTo>
                    <a:pt x="2474" y="33"/>
                    <a:pt x="2039" y="50"/>
                    <a:pt x="1572" y="50"/>
                  </a:cubicBezTo>
                  <a:cubicBezTo>
                    <a:pt x="1104" y="67"/>
                    <a:pt x="669" y="67"/>
                    <a:pt x="368" y="67"/>
                  </a:cubicBezTo>
                  <a:lnTo>
                    <a:pt x="1" y="67"/>
                  </a:lnTo>
                  <a:lnTo>
                    <a:pt x="368" y="84"/>
                  </a:lnTo>
                  <a:lnTo>
                    <a:pt x="1572" y="84"/>
                  </a:lnTo>
                  <a:cubicBezTo>
                    <a:pt x="2039" y="67"/>
                    <a:pt x="2474" y="50"/>
                    <a:pt x="2775" y="33"/>
                  </a:cubicBezTo>
                  <a:lnTo>
                    <a:pt x="3142" y="0"/>
                  </a:ln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5" name="Google Shape;4356;p60">
              <a:extLst>
                <a:ext uri="{FF2B5EF4-FFF2-40B4-BE49-F238E27FC236}">
                  <a16:creationId xmlns:a16="http://schemas.microsoft.com/office/drawing/2014/main" id="{5731674C-DD26-4E26-B96C-91864E254AA0}"/>
                </a:ext>
              </a:extLst>
            </p:cNvPr>
            <p:cNvSpPr/>
            <p:nvPr/>
          </p:nvSpPr>
          <p:spPr>
            <a:xfrm>
              <a:off x="1243281" y="4435558"/>
              <a:ext cx="6442" cy="10192"/>
            </a:xfrm>
            <a:custGeom>
              <a:avLst/>
              <a:gdLst/>
              <a:ahLst/>
              <a:cxnLst/>
              <a:rect l="l" t="t" r="r" b="b"/>
              <a:pathLst>
                <a:path w="201" h="318" extrusionOk="0">
                  <a:moveTo>
                    <a:pt x="201" y="0"/>
                  </a:moveTo>
                  <a:lnTo>
                    <a:pt x="201" y="0"/>
                  </a:lnTo>
                  <a:cubicBezTo>
                    <a:pt x="84" y="51"/>
                    <a:pt x="0" y="184"/>
                    <a:pt x="17" y="318"/>
                  </a:cubicBezTo>
                  <a:cubicBezTo>
                    <a:pt x="34" y="251"/>
                    <a:pt x="50" y="201"/>
                    <a:pt x="84" y="134"/>
                  </a:cubicBezTo>
                  <a:cubicBezTo>
                    <a:pt x="117" y="84"/>
                    <a:pt x="151" y="34"/>
                    <a:pt x="20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6" name="Google Shape;4357;p60">
              <a:extLst>
                <a:ext uri="{FF2B5EF4-FFF2-40B4-BE49-F238E27FC236}">
                  <a16:creationId xmlns:a16="http://schemas.microsoft.com/office/drawing/2014/main" id="{157D7185-4B52-443F-B317-22B70E0FC69A}"/>
                </a:ext>
              </a:extLst>
            </p:cNvPr>
            <p:cNvSpPr/>
            <p:nvPr/>
          </p:nvSpPr>
          <p:spPr>
            <a:xfrm>
              <a:off x="1224531" y="4430750"/>
              <a:ext cx="3237" cy="5897"/>
            </a:xfrm>
            <a:custGeom>
              <a:avLst/>
              <a:gdLst/>
              <a:ahLst/>
              <a:cxnLst/>
              <a:rect l="l" t="t" r="r" b="b"/>
              <a:pathLst>
                <a:path w="101" h="184" extrusionOk="0">
                  <a:moveTo>
                    <a:pt x="101" y="0"/>
                  </a:moveTo>
                  <a:cubicBezTo>
                    <a:pt x="101" y="0"/>
                    <a:pt x="67" y="33"/>
                    <a:pt x="34" y="84"/>
                  </a:cubicBezTo>
                  <a:cubicBezTo>
                    <a:pt x="17" y="134"/>
                    <a:pt x="1" y="167"/>
                    <a:pt x="1" y="184"/>
                  </a:cubicBezTo>
                  <a:cubicBezTo>
                    <a:pt x="1" y="184"/>
                    <a:pt x="34" y="150"/>
                    <a:pt x="67" y="100"/>
                  </a:cubicBezTo>
                  <a:cubicBezTo>
                    <a:pt x="84" y="50"/>
                    <a:pt x="101" y="17"/>
                    <a:pt x="10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7" name="Google Shape;4358;p60">
              <a:extLst>
                <a:ext uri="{FF2B5EF4-FFF2-40B4-BE49-F238E27FC236}">
                  <a16:creationId xmlns:a16="http://schemas.microsoft.com/office/drawing/2014/main" id="{ADB01DD0-78DA-4A71-AE72-0DAF3930A17A}"/>
                </a:ext>
              </a:extLst>
            </p:cNvPr>
            <p:cNvSpPr/>
            <p:nvPr/>
          </p:nvSpPr>
          <p:spPr>
            <a:xfrm>
              <a:off x="1219179" y="4430206"/>
              <a:ext cx="4327" cy="3782"/>
            </a:xfrm>
            <a:custGeom>
              <a:avLst/>
              <a:gdLst/>
              <a:ahLst/>
              <a:cxnLst/>
              <a:rect l="l" t="t" r="r" b="b"/>
              <a:pathLst>
                <a:path w="135" h="118" extrusionOk="0">
                  <a:moveTo>
                    <a:pt x="134" y="0"/>
                  </a:moveTo>
                  <a:cubicBezTo>
                    <a:pt x="117" y="0"/>
                    <a:pt x="84" y="17"/>
                    <a:pt x="51" y="50"/>
                  </a:cubicBezTo>
                  <a:cubicBezTo>
                    <a:pt x="17" y="84"/>
                    <a:pt x="0" y="101"/>
                    <a:pt x="0" y="117"/>
                  </a:cubicBezTo>
                  <a:cubicBezTo>
                    <a:pt x="0" y="117"/>
                    <a:pt x="34" y="101"/>
                    <a:pt x="67" y="67"/>
                  </a:cubicBezTo>
                  <a:cubicBezTo>
                    <a:pt x="101" y="34"/>
                    <a:pt x="134" y="0"/>
                    <a:pt x="13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8" name="Google Shape;4359;p60">
              <a:extLst>
                <a:ext uri="{FF2B5EF4-FFF2-40B4-BE49-F238E27FC236}">
                  <a16:creationId xmlns:a16="http://schemas.microsoft.com/office/drawing/2014/main" id="{386D1B1D-903B-4627-A4D3-26D7637A7EA1}"/>
                </a:ext>
              </a:extLst>
            </p:cNvPr>
            <p:cNvSpPr/>
            <p:nvPr/>
          </p:nvSpPr>
          <p:spPr>
            <a:xfrm>
              <a:off x="1215974" y="4427289"/>
              <a:ext cx="6442" cy="673"/>
            </a:xfrm>
            <a:custGeom>
              <a:avLst/>
              <a:gdLst/>
              <a:ahLst/>
              <a:cxnLst/>
              <a:rect l="l" t="t" r="r" b="b"/>
              <a:pathLst>
                <a:path w="201" h="21" extrusionOk="0">
                  <a:moveTo>
                    <a:pt x="67" y="0"/>
                  </a:moveTo>
                  <a:cubicBezTo>
                    <a:pt x="45" y="0"/>
                    <a:pt x="22" y="8"/>
                    <a:pt x="0" y="8"/>
                  </a:cubicBezTo>
                  <a:cubicBezTo>
                    <a:pt x="34" y="16"/>
                    <a:pt x="67" y="20"/>
                    <a:pt x="100" y="20"/>
                  </a:cubicBezTo>
                  <a:cubicBezTo>
                    <a:pt x="134" y="20"/>
                    <a:pt x="167" y="16"/>
                    <a:pt x="201" y="8"/>
                  </a:cubicBezTo>
                  <a:cubicBezTo>
                    <a:pt x="178" y="8"/>
                    <a:pt x="156" y="0"/>
                    <a:pt x="134" y="0"/>
                  </a:cubicBezTo>
                  <a:cubicBezTo>
                    <a:pt x="123" y="0"/>
                    <a:pt x="112" y="2"/>
                    <a:pt x="100" y="8"/>
                  </a:cubicBezTo>
                  <a:cubicBezTo>
                    <a:pt x="89" y="2"/>
                    <a:pt x="78" y="0"/>
                    <a:pt x="67"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9" name="Google Shape;4360;p60">
              <a:extLst>
                <a:ext uri="{FF2B5EF4-FFF2-40B4-BE49-F238E27FC236}">
                  <a16:creationId xmlns:a16="http://schemas.microsoft.com/office/drawing/2014/main" id="{776D4CAD-6380-4AEC-B24A-BE84E1587717}"/>
                </a:ext>
              </a:extLst>
            </p:cNvPr>
            <p:cNvSpPr/>
            <p:nvPr/>
          </p:nvSpPr>
          <p:spPr>
            <a:xfrm>
              <a:off x="1214372" y="4423251"/>
              <a:ext cx="8045" cy="1314"/>
            </a:xfrm>
            <a:custGeom>
              <a:avLst/>
              <a:gdLst/>
              <a:ahLst/>
              <a:cxnLst/>
              <a:rect l="l" t="t" r="r" b="b"/>
              <a:pathLst>
                <a:path w="251" h="41" extrusionOk="0">
                  <a:moveTo>
                    <a:pt x="0" y="0"/>
                  </a:moveTo>
                  <a:cubicBezTo>
                    <a:pt x="46" y="28"/>
                    <a:pt x="92" y="40"/>
                    <a:pt x="138" y="40"/>
                  </a:cubicBezTo>
                  <a:cubicBezTo>
                    <a:pt x="176" y="40"/>
                    <a:pt x="213" y="32"/>
                    <a:pt x="251" y="17"/>
                  </a:cubicBezTo>
                  <a:lnTo>
                    <a:pt x="134" y="17"/>
                  </a:lnTo>
                  <a:cubicBezTo>
                    <a:pt x="84" y="17"/>
                    <a:pt x="50" y="0"/>
                    <a:pt x="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0" name="Google Shape;4361;p60">
              <a:extLst>
                <a:ext uri="{FF2B5EF4-FFF2-40B4-BE49-F238E27FC236}">
                  <a16:creationId xmlns:a16="http://schemas.microsoft.com/office/drawing/2014/main" id="{43DFEBEB-B9F8-484F-9064-A7638E5D16C1}"/>
                </a:ext>
              </a:extLst>
            </p:cNvPr>
            <p:cNvSpPr/>
            <p:nvPr/>
          </p:nvSpPr>
          <p:spPr>
            <a:xfrm>
              <a:off x="1226679" y="4424629"/>
              <a:ext cx="12339" cy="7211"/>
            </a:xfrm>
            <a:custGeom>
              <a:avLst/>
              <a:gdLst/>
              <a:ahLst/>
              <a:cxnLst/>
              <a:rect l="l" t="t" r="r" b="b"/>
              <a:pathLst>
                <a:path w="385" h="225" extrusionOk="0">
                  <a:moveTo>
                    <a:pt x="255" y="1"/>
                  </a:moveTo>
                  <a:cubicBezTo>
                    <a:pt x="183" y="1"/>
                    <a:pt x="113" y="38"/>
                    <a:pt x="67" y="107"/>
                  </a:cubicBezTo>
                  <a:cubicBezTo>
                    <a:pt x="101" y="74"/>
                    <a:pt x="134" y="57"/>
                    <a:pt x="184" y="41"/>
                  </a:cubicBezTo>
                  <a:cubicBezTo>
                    <a:pt x="209" y="32"/>
                    <a:pt x="234" y="28"/>
                    <a:pt x="259" y="28"/>
                  </a:cubicBezTo>
                  <a:cubicBezTo>
                    <a:pt x="284" y="28"/>
                    <a:pt x="309" y="32"/>
                    <a:pt x="335" y="41"/>
                  </a:cubicBezTo>
                  <a:cubicBezTo>
                    <a:pt x="351" y="57"/>
                    <a:pt x="351" y="91"/>
                    <a:pt x="335" y="107"/>
                  </a:cubicBezTo>
                  <a:cubicBezTo>
                    <a:pt x="301" y="107"/>
                    <a:pt x="284" y="124"/>
                    <a:pt x="251" y="124"/>
                  </a:cubicBezTo>
                  <a:cubicBezTo>
                    <a:pt x="218" y="141"/>
                    <a:pt x="167" y="158"/>
                    <a:pt x="117" y="174"/>
                  </a:cubicBezTo>
                  <a:cubicBezTo>
                    <a:pt x="83" y="183"/>
                    <a:pt x="54" y="187"/>
                    <a:pt x="33" y="189"/>
                  </a:cubicBezTo>
                  <a:lnTo>
                    <a:pt x="33" y="189"/>
                  </a:lnTo>
                  <a:cubicBezTo>
                    <a:pt x="44" y="161"/>
                    <a:pt x="56" y="130"/>
                    <a:pt x="67" y="107"/>
                  </a:cubicBezTo>
                  <a:lnTo>
                    <a:pt x="67" y="107"/>
                  </a:lnTo>
                  <a:cubicBezTo>
                    <a:pt x="34" y="124"/>
                    <a:pt x="34" y="157"/>
                    <a:pt x="17" y="190"/>
                  </a:cubicBezTo>
                  <a:lnTo>
                    <a:pt x="17" y="190"/>
                  </a:lnTo>
                  <a:cubicBezTo>
                    <a:pt x="7" y="191"/>
                    <a:pt x="0" y="191"/>
                    <a:pt x="0" y="191"/>
                  </a:cubicBezTo>
                  <a:lnTo>
                    <a:pt x="17" y="191"/>
                  </a:lnTo>
                  <a:cubicBezTo>
                    <a:pt x="17" y="208"/>
                    <a:pt x="17" y="208"/>
                    <a:pt x="17" y="224"/>
                  </a:cubicBezTo>
                  <a:cubicBezTo>
                    <a:pt x="22" y="214"/>
                    <a:pt x="27" y="203"/>
                    <a:pt x="32" y="191"/>
                  </a:cubicBezTo>
                  <a:lnTo>
                    <a:pt x="134" y="191"/>
                  </a:lnTo>
                  <a:cubicBezTo>
                    <a:pt x="167" y="174"/>
                    <a:pt x="218" y="174"/>
                    <a:pt x="268" y="158"/>
                  </a:cubicBezTo>
                  <a:cubicBezTo>
                    <a:pt x="284" y="141"/>
                    <a:pt x="318" y="141"/>
                    <a:pt x="335" y="124"/>
                  </a:cubicBezTo>
                  <a:cubicBezTo>
                    <a:pt x="351" y="107"/>
                    <a:pt x="368" y="91"/>
                    <a:pt x="368" y="74"/>
                  </a:cubicBezTo>
                  <a:cubicBezTo>
                    <a:pt x="385" y="57"/>
                    <a:pt x="368" y="41"/>
                    <a:pt x="351" y="24"/>
                  </a:cubicBezTo>
                  <a:cubicBezTo>
                    <a:pt x="320" y="8"/>
                    <a:pt x="288" y="1"/>
                    <a:pt x="25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1" name="Google Shape;4362;p60">
              <a:extLst>
                <a:ext uri="{FF2B5EF4-FFF2-40B4-BE49-F238E27FC236}">
                  <a16:creationId xmlns:a16="http://schemas.microsoft.com/office/drawing/2014/main" id="{C5B290ED-CDD8-4FC5-BACB-DE5506C21DC6}"/>
                </a:ext>
              </a:extLst>
            </p:cNvPr>
            <p:cNvSpPr/>
            <p:nvPr/>
          </p:nvSpPr>
          <p:spPr>
            <a:xfrm>
              <a:off x="1221839" y="4423251"/>
              <a:ext cx="6474" cy="7500"/>
            </a:xfrm>
            <a:custGeom>
              <a:avLst/>
              <a:gdLst/>
              <a:ahLst/>
              <a:cxnLst/>
              <a:rect l="l" t="t" r="r" b="b"/>
              <a:pathLst>
                <a:path w="202" h="234" extrusionOk="0">
                  <a:moveTo>
                    <a:pt x="101" y="184"/>
                  </a:moveTo>
                  <a:lnTo>
                    <a:pt x="101" y="184"/>
                  </a:lnTo>
                  <a:cubicBezTo>
                    <a:pt x="118" y="217"/>
                    <a:pt x="135" y="234"/>
                    <a:pt x="168" y="234"/>
                  </a:cubicBezTo>
                  <a:cubicBezTo>
                    <a:pt x="168" y="234"/>
                    <a:pt x="151" y="217"/>
                    <a:pt x="101" y="184"/>
                  </a:cubicBezTo>
                  <a:close/>
                  <a:moveTo>
                    <a:pt x="51" y="0"/>
                  </a:moveTo>
                  <a:cubicBezTo>
                    <a:pt x="18" y="0"/>
                    <a:pt x="1" y="34"/>
                    <a:pt x="18" y="50"/>
                  </a:cubicBezTo>
                  <a:cubicBezTo>
                    <a:pt x="18" y="67"/>
                    <a:pt x="18" y="100"/>
                    <a:pt x="34" y="117"/>
                  </a:cubicBezTo>
                  <a:cubicBezTo>
                    <a:pt x="51" y="134"/>
                    <a:pt x="68" y="167"/>
                    <a:pt x="101" y="184"/>
                  </a:cubicBezTo>
                  <a:cubicBezTo>
                    <a:pt x="85" y="150"/>
                    <a:pt x="68" y="134"/>
                    <a:pt x="51" y="100"/>
                  </a:cubicBezTo>
                  <a:cubicBezTo>
                    <a:pt x="34" y="67"/>
                    <a:pt x="18" y="17"/>
                    <a:pt x="51" y="17"/>
                  </a:cubicBezTo>
                  <a:cubicBezTo>
                    <a:pt x="85" y="17"/>
                    <a:pt x="118" y="50"/>
                    <a:pt x="135" y="67"/>
                  </a:cubicBezTo>
                  <a:cubicBezTo>
                    <a:pt x="151" y="100"/>
                    <a:pt x="168" y="117"/>
                    <a:pt x="185" y="150"/>
                  </a:cubicBezTo>
                  <a:cubicBezTo>
                    <a:pt x="185" y="184"/>
                    <a:pt x="185" y="217"/>
                    <a:pt x="185" y="234"/>
                  </a:cubicBezTo>
                  <a:cubicBezTo>
                    <a:pt x="201" y="217"/>
                    <a:pt x="201" y="184"/>
                    <a:pt x="201" y="150"/>
                  </a:cubicBezTo>
                  <a:cubicBezTo>
                    <a:pt x="185" y="117"/>
                    <a:pt x="185" y="84"/>
                    <a:pt x="151" y="50"/>
                  </a:cubicBezTo>
                  <a:cubicBezTo>
                    <a:pt x="135" y="17"/>
                    <a:pt x="101" y="0"/>
                    <a:pt x="5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2" name="Google Shape;4363;p60">
              <a:extLst>
                <a:ext uri="{FF2B5EF4-FFF2-40B4-BE49-F238E27FC236}">
                  <a16:creationId xmlns:a16="http://schemas.microsoft.com/office/drawing/2014/main" id="{C0C476E9-B8D7-42AA-A882-8E5B6433779A}"/>
                </a:ext>
              </a:extLst>
            </p:cNvPr>
            <p:cNvSpPr/>
            <p:nvPr/>
          </p:nvSpPr>
          <p:spPr>
            <a:xfrm>
              <a:off x="1158124" y="4427513"/>
              <a:ext cx="23076" cy="18236"/>
            </a:xfrm>
            <a:custGeom>
              <a:avLst/>
              <a:gdLst/>
              <a:ahLst/>
              <a:cxnLst/>
              <a:rect l="l" t="t" r="r" b="b"/>
              <a:pathLst>
                <a:path w="720" h="569" extrusionOk="0">
                  <a:moveTo>
                    <a:pt x="34" y="1"/>
                  </a:moveTo>
                  <a:cubicBezTo>
                    <a:pt x="17" y="17"/>
                    <a:pt x="1" y="17"/>
                    <a:pt x="1" y="17"/>
                  </a:cubicBezTo>
                  <a:lnTo>
                    <a:pt x="134" y="17"/>
                  </a:lnTo>
                  <a:cubicBezTo>
                    <a:pt x="385" y="34"/>
                    <a:pt x="585" y="201"/>
                    <a:pt x="669" y="435"/>
                  </a:cubicBezTo>
                  <a:cubicBezTo>
                    <a:pt x="702" y="519"/>
                    <a:pt x="719" y="569"/>
                    <a:pt x="719" y="569"/>
                  </a:cubicBezTo>
                  <a:cubicBezTo>
                    <a:pt x="719" y="552"/>
                    <a:pt x="719" y="552"/>
                    <a:pt x="719" y="535"/>
                  </a:cubicBezTo>
                  <a:cubicBezTo>
                    <a:pt x="719" y="502"/>
                    <a:pt x="702" y="452"/>
                    <a:pt x="686" y="418"/>
                  </a:cubicBezTo>
                  <a:cubicBezTo>
                    <a:pt x="619" y="185"/>
                    <a:pt x="402" y="17"/>
                    <a:pt x="15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3" name="Google Shape;4364;p60">
              <a:extLst>
                <a:ext uri="{FF2B5EF4-FFF2-40B4-BE49-F238E27FC236}">
                  <a16:creationId xmlns:a16="http://schemas.microsoft.com/office/drawing/2014/main" id="{060787FB-8849-4EAA-8A91-5116C5A9F108}"/>
                </a:ext>
              </a:extLst>
            </p:cNvPr>
            <p:cNvSpPr/>
            <p:nvPr/>
          </p:nvSpPr>
          <p:spPr>
            <a:xfrm>
              <a:off x="1189180" y="4439308"/>
              <a:ext cx="18781" cy="1314"/>
            </a:xfrm>
            <a:custGeom>
              <a:avLst/>
              <a:gdLst/>
              <a:ahLst/>
              <a:cxnLst/>
              <a:rect l="l" t="t" r="r" b="b"/>
              <a:pathLst>
                <a:path w="586" h="41" extrusionOk="0">
                  <a:moveTo>
                    <a:pt x="586" y="0"/>
                  </a:moveTo>
                  <a:lnTo>
                    <a:pt x="586" y="0"/>
                  </a:lnTo>
                  <a:cubicBezTo>
                    <a:pt x="586" y="0"/>
                    <a:pt x="452" y="17"/>
                    <a:pt x="301" y="17"/>
                  </a:cubicBezTo>
                  <a:cubicBezTo>
                    <a:pt x="190" y="17"/>
                    <a:pt x="94" y="10"/>
                    <a:pt x="42" y="10"/>
                  </a:cubicBezTo>
                  <a:cubicBezTo>
                    <a:pt x="16" y="10"/>
                    <a:pt x="1" y="11"/>
                    <a:pt x="1" y="17"/>
                  </a:cubicBezTo>
                  <a:cubicBezTo>
                    <a:pt x="91" y="32"/>
                    <a:pt x="181" y="40"/>
                    <a:pt x="270" y="40"/>
                  </a:cubicBezTo>
                  <a:cubicBezTo>
                    <a:pt x="378" y="40"/>
                    <a:pt x="484" y="28"/>
                    <a:pt x="58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4" name="Google Shape;4365;p60">
              <a:extLst>
                <a:ext uri="{FF2B5EF4-FFF2-40B4-BE49-F238E27FC236}">
                  <a16:creationId xmlns:a16="http://schemas.microsoft.com/office/drawing/2014/main" id="{E90705EB-B2DB-4A89-8154-448AB9470A6A}"/>
                </a:ext>
              </a:extLst>
            </p:cNvPr>
            <p:cNvSpPr/>
            <p:nvPr/>
          </p:nvSpPr>
          <p:spPr>
            <a:xfrm>
              <a:off x="1176328" y="4439853"/>
              <a:ext cx="2179" cy="3750"/>
            </a:xfrm>
            <a:custGeom>
              <a:avLst/>
              <a:gdLst/>
              <a:ahLst/>
              <a:cxnLst/>
              <a:rect l="l" t="t" r="r" b="b"/>
              <a:pathLst>
                <a:path w="68" h="117" extrusionOk="0">
                  <a:moveTo>
                    <a:pt x="1" y="0"/>
                  </a:moveTo>
                  <a:cubicBezTo>
                    <a:pt x="1" y="17"/>
                    <a:pt x="17" y="33"/>
                    <a:pt x="34" y="67"/>
                  </a:cubicBezTo>
                  <a:cubicBezTo>
                    <a:pt x="51" y="84"/>
                    <a:pt x="51" y="117"/>
                    <a:pt x="68" y="117"/>
                  </a:cubicBezTo>
                  <a:cubicBezTo>
                    <a:pt x="68" y="117"/>
                    <a:pt x="68" y="84"/>
                    <a:pt x="51" y="50"/>
                  </a:cubicBezTo>
                  <a:cubicBezTo>
                    <a:pt x="34" y="17"/>
                    <a:pt x="17" y="0"/>
                    <a:pt x="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5" name="Google Shape;4366;p60">
              <a:extLst>
                <a:ext uri="{FF2B5EF4-FFF2-40B4-BE49-F238E27FC236}">
                  <a16:creationId xmlns:a16="http://schemas.microsoft.com/office/drawing/2014/main" id="{28130027-B663-431B-9220-4C0F3890A5A2}"/>
                </a:ext>
              </a:extLst>
            </p:cNvPr>
            <p:cNvSpPr/>
            <p:nvPr/>
          </p:nvSpPr>
          <p:spPr>
            <a:xfrm>
              <a:off x="1171521" y="4433955"/>
              <a:ext cx="2692" cy="2692"/>
            </a:xfrm>
            <a:custGeom>
              <a:avLst/>
              <a:gdLst/>
              <a:ahLst/>
              <a:cxnLst/>
              <a:rect l="l" t="t" r="r" b="b"/>
              <a:pathLst>
                <a:path w="84" h="84" extrusionOk="0">
                  <a:moveTo>
                    <a:pt x="0" y="0"/>
                  </a:moveTo>
                  <a:cubicBezTo>
                    <a:pt x="0" y="17"/>
                    <a:pt x="17" y="34"/>
                    <a:pt x="34" y="50"/>
                  </a:cubicBezTo>
                  <a:cubicBezTo>
                    <a:pt x="50" y="67"/>
                    <a:pt x="84" y="84"/>
                    <a:pt x="84" y="84"/>
                  </a:cubicBezTo>
                  <a:cubicBezTo>
                    <a:pt x="84" y="84"/>
                    <a:pt x="67" y="50"/>
                    <a:pt x="50" y="34"/>
                  </a:cubicBezTo>
                  <a:cubicBezTo>
                    <a:pt x="34" y="17"/>
                    <a:pt x="17" y="0"/>
                    <a:pt x="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6" name="Google Shape;4367;p60">
              <a:extLst>
                <a:ext uri="{FF2B5EF4-FFF2-40B4-BE49-F238E27FC236}">
                  <a16:creationId xmlns:a16="http://schemas.microsoft.com/office/drawing/2014/main" id="{3B1D979A-C185-4755-9C5B-94249CA2F70F}"/>
                </a:ext>
              </a:extLst>
            </p:cNvPr>
            <p:cNvSpPr/>
            <p:nvPr/>
          </p:nvSpPr>
          <p:spPr>
            <a:xfrm>
              <a:off x="1164566" y="4431263"/>
              <a:ext cx="4295" cy="1635"/>
            </a:xfrm>
            <a:custGeom>
              <a:avLst/>
              <a:gdLst/>
              <a:ahLst/>
              <a:cxnLst/>
              <a:rect l="l" t="t" r="r" b="b"/>
              <a:pathLst>
                <a:path w="134" h="51" extrusionOk="0">
                  <a:moveTo>
                    <a:pt x="67" y="1"/>
                  </a:moveTo>
                  <a:cubicBezTo>
                    <a:pt x="34" y="1"/>
                    <a:pt x="0" y="1"/>
                    <a:pt x="0" y="17"/>
                  </a:cubicBezTo>
                  <a:cubicBezTo>
                    <a:pt x="17" y="17"/>
                    <a:pt x="34" y="17"/>
                    <a:pt x="67" y="34"/>
                  </a:cubicBezTo>
                  <a:cubicBezTo>
                    <a:pt x="100" y="34"/>
                    <a:pt x="117" y="51"/>
                    <a:pt x="117" y="51"/>
                  </a:cubicBezTo>
                  <a:cubicBezTo>
                    <a:pt x="134" y="51"/>
                    <a:pt x="117" y="17"/>
                    <a:pt x="6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7" name="Google Shape;4368;p60">
              <a:extLst>
                <a:ext uri="{FF2B5EF4-FFF2-40B4-BE49-F238E27FC236}">
                  <a16:creationId xmlns:a16="http://schemas.microsoft.com/office/drawing/2014/main" id="{2ADA723A-EA8B-404A-8E18-272B90ECEB02}"/>
                </a:ext>
              </a:extLst>
            </p:cNvPr>
            <p:cNvSpPr/>
            <p:nvPr/>
          </p:nvSpPr>
          <p:spPr>
            <a:xfrm>
              <a:off x="1159726" y="4430206"/>
              <a:ext cx="2179" cy="1090"/>
            </a:xfrm>
            <a:custGeom>
              <a:avLst/>
              <a:gdLst/>
              <a:ahLst/>
              <a:cxnLst/>
              <a:rect l="l" t="t" r="r" b="b"/>
              <a:pathLst>
                <a:path w="68" h="34" extrusionOk="0">
                  <a:moveTo>
                    <a:pt x="1" y="0"/>
                  </a:moveTo>
                  <a:cubicBezTo>
                    <a:pt x="1" y="17"/>
                    <a:pt x="17" y="17"/>
                    <a:pt x="34" y="34"/>
                  </a:cubicBezTo>
                  <a:lnTo>
                    <a:pt x="68" y="34"/>
                  </a:lnTo>
                  <a:cubicBezTo>
                    <a:pt x="68" y="17"/>
                    <a:pt x="51" y="17"/>
                    <a:pt x="3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8" name="Google Shape;4369;p60">
              <a:extLst>
                <a:ext uri="{FF2B5EF4-FFF2-40B4-BE49-F238E27FC236}">
                  <a16:creationId xmlns:a16="http://schemas.microsoft.com/office/drawing/2014/main" id="{816DEE1F-803C-44D1-8747-975AC2A898C5}"/>
                </a:ext>
              </a:extLst>
            </p:cNvPr>
            <p:cNvSpPr/>
            <p:nvPr/>
          </p:nvSpPr>
          <p:spPr>
            <a:xfrm>
              <a:off x="1422665" y="3521492"/>
              <a:ext cx="65895" cy="78715"/>
            </a:xfrm>
            <a:custGeom>
              <a:avLst/>
              <a:gdLst/>
              <a:ahLst/>
              <a:cxnLst/>
              <a:rect l="l" t="t" r="r" b="b"/>
              <a:pathLst>
                <a:path w="2056" h="2456" extrusionOk="0">
                  <a:moveTo>
                    <a:pt x="573" y="1"/>
                  </a:moveTo>
                  <a:cubicBezTo>
                    <a:pt x="510" y="1"/>
                    <a:pt x="442" y="70"/>
                    <a:pt x="469" y="149"/>
                  </a:cubicBezTo>
                  <a:cubicBezTo>
                    <a:pt x="485" y="266"/>
                    <a:pt x="485" y="383"/>
                    <a:pt x="469" y="517"/>
                  </a:cubicBezTo>
                  <a:cubicBezTo>
                    <a:pt x="469" y="600"/>
                    <a:pt x="435" y="701"/>
                    <a:pt x="402" y="784"/>
                  </a:cubicBezTo>
                  <a:cubicBezTo>
                    <a:pt x="368" y="868"/>
                    <a:pt x="335" y="935"/>
                    <a:pt x="318" y="985"/>
                  </a:cubicBezTo>
                  <a:lnTo>
                    <a:pt x="1" y="1636"/>
                  </a:lnTo>
                  <a:lnTo>
                    <a:pt x="535" y="2455"/>
                  </a:lnTo>
                  <a:lnTo>
                    <a:pt x="1103" y="2188"/>
                  </a:lnTo>
                  <a:cubicBezTo>
                    <a:pt x="1321" y="2071"/>
                    <a:pt x="1521" y="1937"/>
                    <a:pt x="1738" y="1787"/>
                  </a:cubicBezTo>
                  <a:cubicBezTo>
                    <a:pt x="1822" y="1720"/>
                    <a:pt x="1788" y="1469"/>
                    <a:pt x="1755" y="1302"/>
                  </a:cubicBezTo>
                  <a:cubicBezTo>
                    <a:pt x="1722" y="1118"/>
                    <a:pt x="1571" y="985"/>
                    <a:pt x="1387" y="968"/>
                  </a:cubicBezTo>
                  <a:cubicBezTo>
                    <a:pt x="1304" y="884"/>
                    <a:pt x="1738" y="467"/>
                    <a:pt x="1905" y="350"/>
                  </a:cubicBezTo>
                  <a:cubicBezTo>
                    <a:pt x="2056" y="216"/>
                    <a:pt x="2056" y="82"/>
                    <a:pt x="1939" y="66"/>
                  </a:cubicBezTo>
                  <a:cubicBezTo>
                    <a:pt x="1937" y="65"/>
                    <a:pt x="1936" y="65"/>
                    <a:pt x="1934" y="65"/>
                  </a:cubicBezTo>
                  <a:cubicBezTo>
                    <a:pt x="1852" y="65"/>
                    <a:pt x="1384" y="436"/>
                    <a:pt x="1237" y="567"/>
                  </a:cubicBezTo>
                  <a:cubicBezTo>
                    <a:pt x="1133" y="660"/>
                    <a:pt x="900" y="865"/>
                    <a:pt x="784" y="865"/>
                  </a:cubicBezTo>
                  <a:cubicBezTo>
                    <a:pt x="732" y="865"/>
                    <a:pt x="704" y="825"/>
                    <a:pt x="719" y="717"/>
                  </a:cubicBezTo>
                  <a:cubicBezTo>
                    <a:pt x="786" y="483"/>
                    <a:pt x="753" y="233"/>
                    <a:pt x="619" y="16"/>
                  </a:cubicBezTo>
                  <a:cubicBezTo>
                    <a:pt x="605" y="5"/>
                    <a:pt x="589" y="1"/>
                    <a:pt x="573" y="1"/>
                  </a:cubicBezTo>
                  <a:close/>
                </a:path>
              </a:pathLst>
            </a:custGeom>
            <a:solidFill>
              <a:srgbClr val="B7887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9" name="Google Shape;4370;p60">
              <a:extLst>
                <a:ext uri="{FF2B5EF4-FFF2-40B4-BE49-F238E27FC236}">
                  <a16:creationId xmlns:a16="http://schemas.microsoft.com/office/drawing/2014/main" id="{5F8295AB-E7BE-4A71-A7C5-B2AA558E24B7}"/>
                </a:ext>
              </a:extLst>
            </p:cNvPr>
            <p:cNvSpPr/>
            <p:nvPr/>
          </p:nvSpPr>
          <p:spPr>
            <a:xfrm>
              <a:off x="1102421" y="3325442"/>
              <a:ext cx="104996" cy="181563"/>
            </a:xfrm>
            <a:custGeom>
              <a:avLst/>
              <a:gdLst/>
              <a:ahLst/>
              <a:cxnLst/>
              <a:rect l="l" t="t" r="r" b="b"/>
              <a:pathLst>
                <a:path w="3276" h="5665" extrusionOk="0">
                  <a:moveTo>
                    <a:pt x="3242" y="1"/>
                  </a:moveTo>
                  <a:lnTo>
                    <a:pt x="18" y="619"/>
                  </a:lnTo>
                  <a:lnTo>
                    <a:pt x="1" y="5565"/>
                  </a:lnTo>
                  <a:lnTo>
                    <a:pt x="2140" y="5665"/>
                  </a:lnTo>
                  <a:lnTo>
                    <a:pt x="2190" y="4462"/>
                  </a:lnTo>
                  <a:cubicBezTo>
                    <a:pt x="2190" y="4462"/>
                    <a:pt x="2259" y="4475"/>
                    <a:pt x="2361" y="4475"/>
                  </a:cubicBezTo>
                  <a:cubicBezTo>
                    <a:pt x="2598" y="4475"/>
                    <a:pt x="3014" y="4402"/>
                    <a:pt x="3142" y="3910"/>
                  </a:cubicBezTo>
                  <a:cubicBezTo>
                    <a:pt x="3276" y="3459"/>
                    <a:pt x="3242" y="1"/>
                    <a:pt x="3242" y="1"/>
                  </a:cubicBezTo>
                  <a:close/>
                </a:path>
              </a:pathLst>
            </a:custGeom>
            <a:solidFill>
              <a:srgbClr val="B7887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0" name="Google Shape;4371;p60">
              <a:extLst>
                <a:ext uri="{FF2B5EF4-FFF2-40B4-BE49-F238E27FC236}">
                  <a16:creationId xmlns:a16="http://schemas.microsoft.com/office/drawing/2014/main" id="{A135E64F-00B8-4319-8AA5-F0794FA68C72}"/>
                </a:ext>
              </a:extLst>
            </p:cNvPr>
            <p:cNvSpPr/>
            <p:nvPr/>
          </p:nvSpPr>
          <p:spPr>
            <a:xfrm>
              <a:off x="1071909" y="3300539"/>
              <a:ext cx="160442" cy="168455"/>
            </a:xfrm>
            <a:custGeom>
              <a:avLst/>
              <a:gdLst/>
              <a:ahLst/>
              <a:cxnLst/>
              <a:rect l="l" t="t" r="r" b="b"/>
              <a:pathLst>
                <a:path w="5006" h="5256" extrusionOk="0">
                  <a:moveTo>
                    <a:pt x="3552" y="0"/>
                  </a:moveTo>
                  <a:cubicBezTo>
                    <a:pt x="3240" y="0"/>
                    <a:pt x="2929" y="108"/>
                    <a:pt x="2707" y="360"/>
                  </a:cubicBezTo>
                  <a:cubicBezTo>
                    <a:pt x="2256" y="895"/>
                    <a:pt x="385" y="276"/>
                    <a:pt x="201" y="2365"/>
                  </a:cubicBezTo>
                  <a:cubicBezTo>
                    <a:pt x="1" y="4453"/>
                    <a:pt x="953" y="5256"/>
                    <a:pt x="953" y="5256"/>
                  </a:cubicBezTo>
                  <a:lnTo>
                    <a:pt x="1421" y="5256"/>
                  </a:lnTo>
                  <a:cubicBezTo>
                    <a:pt x="1839" y="5239"/>
                    <a:pt x="2056" y="5205"/>
                    <a:pt x="2440" y="4771"/>
                  </a:cubicBezTo>
                  <a:cubicBezTo>
                    <a:pt x="2741" y="4420"/>
                    <a:pt x="3008" y="4019"/>
                    <a:pt x="3225" y="3618"/>
                  </a:cubicBezTo>
                  <a:cubicBezTo>
                    <a:pt x="3225" y="3618"/>
                    <a:pt x="2791" y="3535"/>
                    <a:pt x="2841" y="3200"/>
                  </a:cubicBezTo>
                  <a:cubicBezTo>
                    <a:pt x="2882" y="2916"/>
                    <a:pt x="3033" y="2798"/>
                    <a:pt x="3206" y="2798"/>
                  </a:cubicBezTo>
                  <a:cubicBezTo>
                    <a:pt x="3317" y="2798"/>
                    <a:pt x="3438" y="2848"/>
                    <a:pt x="3543" y="2933"/>
                  </a:cubicBezTo>
                  <a:lnTo>
                    <a:pt x="3844" y="2098"/>
                  </a:lnTo>
                  <a:cubicBezTo>
                    <a:pt x="3844" y="2098"/>
                    <a:pt x="4529" y="1563"/>
                    <a:pt x="4679" y="1262"/>
                  </a:cubicBezTo>
                  <a:cubicBezTo>
                    <a:pt x="5005" y="574"/>
                    <a:pt x="4274" y="0"/>
                    <a:pt x="355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1" name="Google Shape;4372;p60">
              <a:extLst>
                <a:ext uri="{FF2B5EF4-FFF2-40B4-BE49-F238E27FC236}">
                  <a16:creationId xmlns:a16="http://schemas.microsoft.com/office/drawing/2014/main" id="{DEC36F80-97B8-4AC3-8729-5CE950EE11DC}"/>
                </a:ext>
              </a:extLst>
            </p:cNvPr>
            <p:cNvSpPr/>
            <p:nvPr/>
          </p:nvSpPr>
          <p:spPr>
            <a:xfrm>
              <a:off x="1081556" y="3325987"/>
              <a:ext cx="139802" cy="106598"/>
            </a:xfrm>
            <a:custGeom>
              <a:avLst/>
              <a:gdLst/>
              <a:ahLst/>
              <a:cxnLst/>
              <a:rect l="l" t="t" r="r" b="b"/>
              <a:pathLst>
                <a:path w="4362" h="3326" extrusionOk="0">
                  <a:moveTo>
                    <a:pt x="4345" y="0"/>
                  </a:moveTo>
                  <a:cubicBezTo>
                    <a:pt x="4345" y="84"/>
                    <a:pt x="4345" y="151"/>
                    <a:pt x="4328" y="234"/>
                  </a:cubicBezTo>
                  <a:cubicBezTo>
                    <a:pt x="4345" y="184"/>
                    <a:pt x="4361" y="117"/>
                    <a:pt x="4345" y="67"/>
                  </a:cubicBezTo>
                  <a:cubicBezTo>
                    <a:pt x="4345" y="17"/>
                    <a:pt x="4345" y="0"/>
                    <a:pt x="4345" y="0"/>
                  </a:cubicBezTo>
                  <a:close/>
                  <a:moveTo>
                    <a:pt x="4328" y="234"/>
                  </a:moveTo>
                  <a:cubicBezTo>
                    <a:pt x="4278" y="435"/>
                    <a:pt x="4144" y="602"/>
                    <a:pt x="3977" y="736"/>
                  </a:cubicBezTo>
                  <a:cubicBezTo>
                    <a:pt x="3726" y="903"/>
                    <a:pt x="3426" y="1020"/>
                    <a:pt x="3125" y="1053"/>
                  </a:cubicBezTo>
                  <a:cubicBezTo>
                    <a:pt x="2941" y="1086"/>
                    <a:pt x="2774" y="1120"/>
                    <a:pt x="2573" y="1170"/>
                  </a:cubicBezTo>
                  <a:cubicBezTo>
                    <a:pt x="2390" y="1203"/>
                    <a:pt x="2206" y="1287"/>
                    <a:pt x="2039" y="1387"/>
                  </a:cubicBezTo>
                  <a:cubicBezTo>
                    <a:pt x="1738" y="1638"/>
                    <a:pt x="1487" y="1939"/>
                    <a:pt x="1320" y="2273"/>
                  </a:cubicBezTo>
                  <a:cubicBezTo>
                    <a:pt x="1170" y="2540"/>
                    <a:pt x="986" y="2791"/>
                    <a:pt x="769" y="3008"/>
                  </a:cubicBezTo>
                  <a:cubicBezTo>
                    <a:pt x="619" y="3158"/>
                    <a:pt x="435" y="3258"/>
                    <a:pt x="234" y="3292"/>
                  </a:cubicBezTo>
                  <a:cubicBezTo>
                    <a:pt x="176" y="3306"/>
                    <a:pt x="131" y="3321"/>
                    <a:pt x="87" y="3325"/>
                  </a:cubicBezTo>
                  <a:lnTo>
                    <a:pt x="87" y="3325"/>
                  </a:lnTo>
                  <a:cubicBezTo>
                    <a:pt x="135" y="3323"/>
                    <a:pt x="181" y="3319"/>
                    <a:pt x="234" y="3309"/>
                  </a:cubicBezTo>
                  <a:cubicBezTo>
                    <a:pt x="435" y="3258"/>
                    <a:pt x="635" y="3158"/>
                    <a:pt x="786" y="3025"/>
                  </a:cubicBezTo>
                  <a:cubicBezTo>
                    <a:pt x="1003" y="2807"/>
                    <a:pt x="1203" y="2557"/>
                    <a:pt x="1337" y="2289"/>
                  </a:cubicBezTo>
                  <a:cubicBezTo>
                    <a:pt x="1521" y="1939"/>
                    <a:pt x="1755" y="1654"/>
                    <a:pt x="2055" y="1421"/>
                  </a:cubicBezTo>
                  <a:cubicBezTo>
                    <a:pt x="2390" y="1237"/>
                    <a:pt x="2741" y="1120"/>
                    <a:pt x="3125" y="1070"/>
                  </a:cubicBezTo>
                  <a:cubicBezTo>
                    <a:pt x="3426" y="1036"/>
                    <a:pt x="3726" y="919"/>
                    <a:pt x="3994" y="752"/>
                  </a:cubicBezTo>
                  <a:cubicBezTo>
                    <a:pt x="4161" y="619"/>
                    <a:pt x="4278" y="435"/>
                    <a:pt x="4328" y="234"/>
                  </a:cubicBezTo>
                  <a:close/>
                  <a:moveTo>
                    <a:pt x="87" y="3325"/>
                  </a:moveTo>
                  <a:cubicBezTo>
                    <a:pt x="59" y="3325"/>
                    <a:pt x="31" y="3325"/>
                    <a:pt x="0" y="3325"/>
                  </a:cubicBezTo>
                  <a:lnTo>
                    <a:pt x="67" y="3325"/>
                  </a:lnTo>
                  <a:cubicBezTo>
                    <a:pt x="74" y="3325"/>
                    <a:pt x="80" y="3325"/>
                    <a:pt x="87" y="3325"/>
                  </a:cubicBezTo>
                  <a:close/>
                </a:path>
              </a:pathLst>
            </a:custGeom>
            <a:solidFill>
              <a:srgbClr val="8A4C4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2" name="Google Shape;4373;p60">
              <a:extLst>
                <a:ext uri="{FF2B5EF4-FFF2-40B4-BE49-F238E27FC236}">
                  <a16:creationId xmlns:a16="http://schemas.microsoft.com/office/drawing/2014/main" id="{FCC5169E-DB49-406D-88F8-7F54D0E8F743}"/>
                </a:ext>
              </a:extLst>
            </p:cNvPr>
            <p:cNvSpPr/>
            <p:nvPr/>
          </p:nvSpPr>
          <p:spPr>
            <a:xfrm>
              <a:off x="1081012" y="3320635"/>
              <a:ext cx="138744" cy="77144"/>
            </a:xfrm>
            <a:custGeom>
              <a:avLst/>
              <a:gdLst/>
              <a:ahLst/>
              <a:cxnLst/>
              <a:rect l="l" t="t" r="r" b="b"/>
              <a:pathLst>
                <a:path w="4329" h="2407" extrusionOk="0">
                  <a:moveTo>
                    <a:pt x="2851" y="195"/>
                  </a:moveTo>
                  <a:cubicBezTo>
                    <a:pt x="2946" y="195"/>
                    <a:pt x="3036" y="229"/>
                    <a:pt x="3108" y="301"/>
                  </a:cubicBezTo>
                  <a:cubicBezTo>
                    <a:pt x="3209" y="418"/>
                    <a:pt x="3259" y="585"/>
                    <a:pt x="3209" y="735"/>
                  </a:cubicBezTo>
                  <a:cubicBezTo>
                    <a:pt x="3170" y="863"/>
                    <a:pt x="3093" y="962"/>
                    <a:pt x="2984" y="1031"/>
                  </a:cubicBezTo>
                  <a:lnTo>
                    <a:pt x="2984" y="1031"/>
                  </a:lnTo>
                  <a:cubicBezTo>
                    <a:pt x="2881" y="1018"/>
                    <a:pt x="2781" y="984"/>
                    <a:pt x="2691" y="919"/>
                  </a:cubicBezTo>
                  <a:cubicBezTo>
                    <a:pt x="2574" y="852"/>
                    <a:pt x="2507" y="735"/>
                    <a:pt x="2490" y="585"/>
                  </a:cubicBezTo>
                  <a:cubicBezTo>
                    <a:pt x="2473" y="518"/>
                    <a:pt x="2490" y="451"/>
                    <a:pt x="2524" y="385"/>
                  </a:cubicBezTo>
                  <a:cubicBezTo>
                    <a:pt x="2557" y="318"/>
                    <a:pt x="2607" y="268"/>
                    <a:pt x="2674" y="234"/>
                  </a:cubicBezTo>
                  <a:cubicBezTo>
                    <a:pt x="2732" y="208"/>
                    <a:pt x="2792" y="195"/>
                    <a:pt x="2851" y="195"/>
                  </a:cubicBezTo>
                  <a:close/>
                  <a:moveTo>
                    <a:pt x="416" y="1675"/>
                  </a:moveTo>
                  <a:cubicBezTo>
                    <a:pt x="378" y="1675"/>
                    <a:pt x="339" y="1679"/>
                    <a:pt x="301" y="1688"/>
                  </a:cubicBezTo>
                  <a:cubicBezTo>
                    <a:pt x="326" y="1685"/>
                    <a:pt x="352" y="1684"/>
                    <a:pt x="378" y="1684"/>
                  </a:cubicBezTo>
                  <a:cubicBezTo>
                    <a:pt x="507" y="1684"/>
                    <a:pt x="641" y="1718"/>
                    <a:pt x="752" y="1788"/>
                  </a:cubicBezTo>
                  <a:cubicBezTo>
                    <a:pt x="652" y="1713"/>
                    <a:pt x="533" y="1675"/>
                    <a:pt x="416" y="1675"/>
                  </a:cubicBezTo>
                  <a:close/>
                  <a:moveTo>
                    <a:pt x="4328" y="0"/>
                  </a:moveTo>
                  <a:lnTo>
                    <a:pt x="4328" y="0"/>
                  </a:lnTo>
                  <a:cubicBezTo>
                    <a:pt x="4295" y="84"/>
                    <a:pt x="4261" y="184"/>
                    <a:pt x="4228" y="268"/>
                  </a:cubicBezTo>
                  <a:cubicBezTo>
                    <a:pt x="4161" y="418"/>
                    <a:pt x="4061" y="552"/>
                    <a:pt x="3961" y="652"/>
                  </a:cubicBezTo>
                  <a:cubicBezTo>
                    <a:pt x="3810" y="802"/>
                    <a:pt x="3626" y="919"/>
                    <a:pt x="3426" y="986"/>
                  </a:cubicBezTo>
                  <a:cubicBezTo>
                    <a:pt x="3309" y="1019"/>
                    <a:pt x="3192" y="1036"/>
                    <a:pt x="3075" y="1036"/>
                  </a:cubicBezTo>
                  <a:cubicBezTo>
                    <a:pt x="3060" y="1036"/>
                    <a:pt x="3045" y="1036"/>
                    <a:pt x="3030" y="1035"/>
                  </a:cubicBezTo>
                  <a:lnTo>
                    <a:pt x="3030" y="1035"/>
                  </a:lnTo>
                  <a:cubicBezTo>
                    <a:pt x="3121" y="963"/>
                    <a:pt x="3197" y="865"/>
                    <a:pt x="3242" y="752"/>
                  </a:cubicBezTo>
                  <a:cubicBezTo>
                    <a:pt x="3275" y="585"/>
                    <a:pt x="3242" y="401"/>
                    <a:pt x="3125" y="284"/>
                  </a:cubicBezTo>
                  <a:cubicBezTo>
                    <a:pt x="3042" y="211"/>
                    <a:pt x="2939" y="171"/>
                    <a:pt x="2837" y="171"/>
                  </a:cubicBezTo>
                  <a:cubicBezTo>
                    <a:pt x="2776" y="171"/>
                    <a:pt x="2714" y="186"/>
                    <a:pt x="2657" y="217"/>
                  </a:cubicBezTo>
                  <a:cubicBezTo>
                    <a:pt x="2590" y="251"/>
                    <a:pt x="2540" y="301"/>
                    <a:pt x="2490" y="368"/>
                  </a:cubicBezTo>
                  <a:cubicBezTo>
                    <a:pt x="2457" y="435"/>
                    <a:pt x="2457" y="518"/>
                    <a:pt x="2457" y="585"/>
                  </a:cubicBezTo>
                  <a:cubicBezTo>
                    <a:pt x="2490" y="735"/>
                    <a:pt x="2557" y="869"/>
                    <a:pt x="2691" y="953"/>
                  </a:cubicBezTo>
                  <a:cubicBezTo>
                    <a:pt x="2774" y="1000"/>
                    <a:pt x="2866" y="1031"/>
                    <a:pt x="2961" y="1045"/>
                  </a:cubicBezTo>
                  <a:lnTo>
                    <a:pt x="2961" y="1045"/>
                  </a:lnTo>
                  <a:cubicBezTo>
                    <a:pt x="2934" y="1060"/>
                    <a:pt x="2905" y="1074"/>
                    <a:pt x="2874" y="1086"/>
                  </a:cubicBezTo>
                  <a:cubicBezTo>
                    <a:pt x="2724" y="1153"/>
                    <a:pt x="2557" y="1203"/>
                    <a:pt x="2373" y="1220"/>
                  </a:cubicBezTo>
                  <a:cubicBezTo>
                    <a:pt x="2290" y="1237"/>
                    <a:pt x="2202" y="1245"/>
                    <a:pt x="2114" y="1245"/>
                  </a:cubicBezTo>
                  <a:cubicBezTo>
                    <a:pt x="2027" y="1245"/>
                    <a:pt x="1939" y="1237"/>
                    <a:pt x="1855" y="1220"/>
                  </a:cubicBezTo>
                  <a:cubicBezTo>
                    <a:pt x="1688" y="1203"/>
                    <a:pt x="1521" y="1153"/>
                    <a:pt x="1371" y="1103"/>
                  </a:cubicBezTo>
                  <a:cubicBezTo>
                    <a:pt x="1245" y="1065"/>
                    <a:pt x="1120" y="1047"/>
                    <a:pt x="995" y="1047"/>
                  </a:cubicBezTo>
                  <a:cubicBezTo>
                    <a:pt x="953" y="1047"/>
                    <a:pt x="911" y="1049"/>
                    <a:pt x="869" y="1053"/>
                  </a:cubicBezTo>
                  <a:cubicBezTo>
                    <a:pt x="510" y="1090"/>
                    <a:pt x="242" y="1367"/>
                    <a:pt x="196" y="1699"/>
                  </a:cubicBezTo>
                  <a:lnTo>
                    <a:pt x="196" y="1699"/>
                  </a:lnTo>
                  <a:cubicBezTo>
                    <a:pt x="131" y="1711"/>
                    <a:pt x="66" y="1733"/>
                    <a:pt x="1" y="1755"/>
                  </a:cubicBezTo>
                  <a:cubicBezTo>
                    <a:pt x="66" y="1733"/>
                    <a:pt x="130" y="1718"/>
                    <a:pt x="195" y="1706"/>
                  </a:cubicBezTo>
                  <a:lnTo>
                    <a:pt x="195" y="1706"/>
                  </a:lnTo>
                  <a:cubicBezTo>
                    <a:pt x="181" y="1819"/>
                    <a:pt x="192" y="1938"/>
                    <a:pt x="235" y="2055"/>
                  </a:cubicBezTo>
                  <a:cubicBezTo>
                    <a:pt x="268" y="2172"/>
                    <a:pt x="351" y="2289"/>
                    <a:pt x="468" y="2356"/>
                  </a:cubicBezTo>
                  <a:cubicBezTo>
                    <a:pt x="535" y="2390"/>
                    <a:pt x="602" y="2406"/>
                    <a:pt x="652" y="2406"/>
                  </a:cubicBezTo>
                  <a:cubicBezTo>
                    <a:pt x="719" y="2406"/>
                    <a:pt x="786" y="2373"/>
                    <a:pt x="819" y="2339"/>
                  </a:cubicBezTo>
                  <a:cubicBezTo>
                    <a:pt x="903" y="2256"/>
                    <a:pt x="936" y="2139"/>
                    <a:pt x="920" y="2022"/>
                  </a:cubicBezTo>
                  <a:cubicBezTo>
                    <a:pt x="903" y="1922"/>
                    <a:pt x="836" y="1838"/>
                    <a:pt x="752" y="1788"/>
                  </a:cubicBezTo>
                  <a:lnTo>
                    <a:pt x="752" y="1788"/>
                  </a:lnTo>
                  <a:cubicBezTo>
                    <a:pt x="836" y="1855"/>
                    <a:pt x="886" y="1938"/>
                    <a:pt x="903" y="2022"/>
                  </a:cubicBezTo>
                  <a:cubicBezTo>
                    <a:pt x="920" y="2139"/>
                    <a:pt x="886" y="2239"/>
                    <a:pt x="819" y="2323"/>
                  </a:cubicBezTo>
                  <a:cubicBezTo>
                    <a:pt x="769" y="2356"/>
                    <a:pt x="719" y="2390"/>
                    <a:pt x="652" y="2390"/>
                  </a:cubicBezTo>
                  <a:cubicBezTo>
                    <a:pt x="602" y="2390"/>
                    <a:pt x="535" y="2373"/>
                    <a:pt x="485" y="2339"/>
                  </a:cubicBezTo>
                  <a:cubicBezTo>
                    <a:pt x="368" y="2273"/>
                    <a:pt x="285" y="2172"/>
                    <a:pt x="251" y="2039"/>
                  </a:cubicBezTo>
                  <a:cubicBezTo>
                    <a:pt x="213" y="1925"/>
                    <a:pt x="204" y="1811"/>
                    <a:pt x="219" y="1702"/>
                  </a:cubicBezTo>
                  <a:lnTo>
                    <a:pt x="219" y="1702"/>
                  </a:lnTo>
                  <a:cubicBezTo>
                    <a:pt x="246" y="1697"/>
                    <a:pt x="274" y="1692"/>
                    <a:pt x="301" y="1688"/>
                  </a:cubicBezTo>
                  <a:cubicBezTo>
                    <a:pt x="274" y="1688"/>
                    <a:pt x="247" y="1690"/>
                    <a:pt x="220" y="1694"/>
                  </a:cubicBezTo>
                  <a:lnTo>
                    <a:pt x="220" y="1694"/>
                  </a:lnTo>
                  <a:cubicBezTo>
                    <a:pt x="267" y="1374"/>
                    <a:pt x="522" y="1107"/>
                    <a:pt x="869" y="1070"/>
                  </a:cubicBezTo>
                  <a:cubicBezTo>
                    <a:pt x="899" y="1067"/>
                    <a:pt x="929" y="1065"/>
                    <a:pt x="958" y="1065"/>
                  </a:cubicBezTo>
                  <a:cubicBezTo>
                    <a:pt x="1095" y="1065"/>
                    <a:pt x="1230" y="1095"/>
                    <a:pt x="1354" y="1136"/>
                  </a:cubicBezTo>
                  <a:cubicBezTo>
                    <a:pt x="1521" y="1187"/>
                    <a:pt x="1688" y="1220"/>
                    <a:pt x="1855" y="1253"/>
                  </a:cubicBezTo>
                  <a:cubicBezTo>
                    <a:pt x="1939" y="1262"/>
                    <a:pt x="2027" y="1266"/>
                    <a:pt x="2114" y="1266"/>
                  </a:cubicBezTo>
                  <a:cubicBezTo>
                    <a:pt x="2202" y="1266"/>
                    <a:pt x="2290" y="1262"/>
                    <a:pt x="2373" y="1253"/>
                  </a:cubicBezTo>
                  <a:cubicBezTo>
                    <a:pt x="2557" y="1237"/>
                    <a:pt x="2724" y="1187"/>
                    <a:pt x="2891" y="1120"/>
                  </a:cubicBezTo>
                  <a:cubicBezTo>
                    <a:pt x="2932" y="1101"/>
                    <a:pt x="2972" y="1078"/>
                    <a:pt x="3010" y="1050"/>
                  </a:cubicBezTo>
                  <a:lnTo>
                    <a:pt x="3010" y="1050"/>
                  </a:lnTo>
                  <a:cubicBezTo>
                    <a:pt x="3032" y="1052"/>
                    <a:pt x="3053" y="1053"/>
                    <a:pt x="3075" y="1053"/>
                  </a:cubicBezTo>
                  <a:cubicBezTo>
                    <a:pt x="3192" y="1053"/>
                    <a:pt x="3309" y="1036"/>
                    <a:pt x="3426" y="1003"/>
                  </a:cubicBezTo>
                  <a:cubicBezTo>
                    <a:pt x="3626" y="936"/>
                    <a:pt x="3810" y="819"/>
                    <a:pt x="3961" y="669"/>
                  </a:cubicBezTo>
                  <a:cubicBezTo>
                    <a:pt x="4078" y="552"/>
                    <a:pt x="4161" y="418"/>
                    <a:pt x="4228" y="284"/>
                  </a:cubicBezTo>
                  <a:cubicBezTo>
                    <a:pt x="4278" y="184"/>
                    <a:pt x="4311" y="100"/>
                    <a:pt x="4328" y="0"/>
                  </a:cubicBezTo>
                  <a:close/>
                </a:path>
              </a:pathLst>
            </a:custGeom>
            <a:solidFill>
              <a:srgbClr val="8A4C4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3" name="Google Shape;4374;p60">
              <a:extLst>
                <a:ext uri="{FF2B5EF4-FFF2-40B4-BE49-F238E27FC236}">
                  <a16:creationId xmlns:a16="http://schemas.microsoft.com/office/drawing/2014/main" id="{40B5A898-0134-4BB5-BD3E-37A4077A7723}"/>
                </a:ext>
              </a:extLst>
            </p:cNvPr>
            <p:cNvSpPr/>
            <p:nvPr/>
          </p:nvSpPr>
          <p:spPr>
            <a:xfrm>
              <a:off x="942331" y="3795071"/>
              <a:ext cx="290277" cy="624462"/>
            </a:xfrm>
            <a:custGeom>
              <a:avLst/>
              <a:gdLst/>
              <a:ahLst/>
              <a:cxnLst/>
              <a:rect l="l" t="t" r="r" b="b"/>
              <a:pathLst>
                <a:path w="9057" h="19484" extrusionOk="0">
                  <a:moveTo>
                    <a:pt x="8622" y="1"/>
                  </a:moveTo>
                  <a:lnTo>
                    <a:pt x="2841" y="486"/>
                  </a:lnTo>
                  <a:lnTo>
                    <a:pt x="0" y="19082"/>
                  </a:lnTo>
                  <a:lnTo>
                    <a:pt x="2356" y="19383"/>
                  </a:lnTo>
                  <a:lnTo>
                    <a:pt x="5664" y="3777"/>
                  </a:lnTo>
                  <a:lnTo>
                    <a:pt x="6500" y="19483"/>
                  </a:lnTo>
                  <a:lnTo>
                    <a:pt x="9056" y="19433"/>
                  </a:lnTo>
                  <a:lnTo>
                    <a:pt x="8622" y="1"/>
                  </a:ln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4" name="Google Shape;4375;p60">
              <a:extLst>
                <a:ext uri="{FF2B5EF4-FFF2-40B4-BE49-F238E27FC236}">
                  <a16:creationId xmlns:a16="http://schemas.microsoft.com/office/drawing/2014/main" id="{D2EDBD8C-728E-4E10-8DB0-677EC1E3D955}"/>
                </a:ext>
              </a:extLst>
            </p:cNvPr>
            <p:cNvSpPr/>
            <p:nvPr/>
          </p:nvSpPr>
          <p:spPr>
            <a:xfrm>
              <a:off x="940184" y="3792955"/>
              <a:ext cx="294540" cy="628180"/>
            </a:xfrm>
            <a:custGeom>
              <a:avLst/>
              <a:gdLst/>
              <a:ahLst/>
              <a:cxnLst/>
              <a:rect l="l" t="t" r="r" b="b"/>
              <a:pathLst>
                <a:path w="9190" h="19600" extrusionOk="0">
                  <a:moveTo>
                    <a:pt x="8639" y="134"/>
                  </a:moveTo>
                  <a:lnTo>
                    <a:pt x="9056" y="19449"/>
                  </a:lnTo>
                  <a:lnTo>
                    <a:pt x="6634" y="19482"/>
                  </a:lnTo>
                  <a:lnTo>
                    <a:pt x="5781" y="3392"/>
                  </a:lnTo>
                  <a:lnTo>
                    <a:pt x="2373" y="19382"/>
                  </a:lnTo>
                  <a:lnTo>
                    <a:pt x="134" y="19098"/>
                  </a:lnTo>
                  <a:lnTo>
                    <a:pt x="2958" y="602"/>
                  </a:lnTo>
                  <a:lnTo>
                    <a:pt x="8639" y="134"/>
                  </a:lnTo>
                  <a:close/>
                  <a:moveTo>
                    <a:pt x="8739" y="0"/>
                  </a:moveTo>
                  <a:lnTo>
                    <a:pt x="2891" y="485"/>
                  </a:lnTo>
                  <a:lnTo>
                    <a:pt x="2841" y="485"/>
                  </a:lnTo>
                  <a:lnTo>
                    <a:pt x="0" y="19198"/>
                  </a:lnTo>
                  <a:lnTo>
                    <a:pt x="2473" y="19499"/>
                  </a:lnTo>
                  <a:lnTo>
                    <a:pt x="5698" y="4294"/>
                  </a:lnTo>
                  <a:lnTo>
                    <a:pt x="6517" y="19549"/>
                  </a:lnTo>
                  <a:lnTo>
                    <a:pt x="6517" y="19599"/>
                  </a:lnTo>
                  <a:lnTo>
                    <a:pt x="9190" y="19566"/>
                  </a:lnTo>
                  <a:lnTo>
                    <a:pt x="8756" y="67"/>
                  </a:lnTo>
                  <a:lnTo>
                    <a:pt x="8739" y="0"/>
                  </a:ln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5" name="Google Shape;4376;p60">
              <a:extLst>
                <a:ext uri="{FF2B5EF4-FFF2-40B4-BE49-F238E27FC236}">
                  <a16:creationId xmlns:a16="http://schemas.microsoft.com/office/drawing/2014/main" id="{A84A18E3-15B4-4A5E-AC2B-A2ACEE1370C3}"/>
                </a:ext>
              </a:extLst>
            </p:cNvPr>
            <p:cNvSpPr/>
            <p:nvPr/>
          </p:nvSpPr>
          <p:spPr>
            <a:xfrm>
              <a:off x="1207385" y="3883433"/>
              <a:ext cx="1635" cy="533408"/>
            </a:xfrm>
            <a:custGeom>
              <a:avLst/>
              <a:gdLst/>
              <a:ahLst/>
              <a:cxnLst/>
              <a:rect l="l" t="t" r="r" b="b"/>
              <a:pathLst>
                <a:path w="51" h="16643" extrusionOk="0">
                  <a:moveTo>
                    <a:pt x="34" y="1"/>
                  </a:moveTo>
                  <a:cubicBezTo>
                    <a:pt x="18" y="1"/>
                    <a:pt x="1" y="3727"/>
                    <a:pt x="1" y="8322"/>
                  </a:cubicBezTo>
                  <a:cubicBezTo>
                    <a:pt x="1" y="12917"/>
                    <a:pt x="18" y="16643"/>
                    <a:pt x="34" y="16643"/>
                  </a:cubicBezTo>
                  <a:cubicBezTo>
                    <a:pt x="51" y="16643"/>
                    <a:pt x="51" y="12917"/>
                    <a:pt x="51" y="8322"/>
                  </a:cubicBezTo>
                  <a:cubicBezTo>
                    <a:pt x="51" y="3727"/>
                    <a:pt x="51" y="1"/>
                    <a:pt x="34" y="1"/>
                  </a:cubicBezTo>
                  <a:close/>
                </a:path>
              </a:pathLst>
            </a:custGeom>
            <a:solidFill>
              <a:srgbClr val="8A4C4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6" name="Google Shape;4377;p60">
              <a:extLst>
                <a:ext uri="{FF2B5EF4-FFF2-40B4-BE49-F238E27FC236}">
                  <a16:creationId xmlns:a16="http://schemas.microsoft.com/office/drawing/2014/main" id="{C19590A9-52DC-4E9C-A527-738F834310FF}"/>
                </a:ext>
              </a:extLst>
            </p:cNvPr>
            <p:cNvSpPr/>
            <p:nvPr/>
          </p:nvSpPr>
          <p:spPr>
            <a:xfrm>
              <a:off x="1001239" y="3919873"/>
              <a:ext cx="107656" cy="494820"/>
            </a:xfrm>
            <a:custGeom>
              <a:avLst/>
              <a:gdLst/>
              <a:ahLst/>
              <a:cxnLst/>
              <a:rect l="l" t="t" r="r" b="b"/>
              <a:pathLst>
                <a:path w="3359" h="15439" extrusionOk="0">
                  <a:moveTo>
                    <a:pt x="3358" y="0"/>
                  </a:moveTo>
                  <a:cubicBezTo>
                    <a:pt x="3358" y="17"/>
                    <a:pt x="3358" y="33"/>
                    <a:pt x="3342" y="50"/>
                  </a:cubicBezTo>
                  <a:cubicBezTo>
                    <a:pt x="3342" y="67"/>
                    <a:pt x="3325" y="117"/>
                    <a:pt x="3325" y="167"/>
                  </a:cubicBezTo>
                  <a:lnTo>
                    <a:pt x="3358" y="50"/>
                  </a:lnTo>
                  <a:cubicBezTo>
                    <a:pt x="3358" y="33"/>
                    <a:pt x="3358" y="17"/>
                    <a:pt x="3358" y="0"/>
                  </a:cubicBezTo>
                  <a:close/>
                  <a:moveTo>
                    <a:pt x="3325" y="167"/>
                  </a:moveTo>
                  <a:lnTo>
                    <a:pt x="3208" y="602"/>
                  </a:lnTo>
                  <a:lnTo>
                    <a:pt x="2824" y="2256"/>
                  </a:lnTo>
                  <a:cubicBezTo>
                    <a:pt x="2490" y="3643"/>
                    <a:pt x="2055" y="5581"/>
                    <a:pt x="1587" y="7703"/>
                  </a:cubicBezTo>
                  <a:cubicBezTo>
                    <a:pt x="1136" y="9841"/>
                    <a:pt x="719" y="11780"/>
                    <a:pt x="434" y="13166"/>
                  </a:cubicBezTo>
                  <a:cubicBezTo>
                    <a:pt x="301" y="13868"/>
                    <a:pt x="184" y="14436"/>
                    <a:pt x="117" y="14837"/>
                  </a:cubicBezTo>
                  <a:lnTo>
                    <a:pt x="17" y="15288"/>
                  </a:lnTo>
                  <a:cubicBezTo>
                    <a:pt x="17" y="15338"/>
                    <a:pt x="0" y="15372"/>
                    <a:pt x="0" y="15405"/>
                  </a:cubicBezTo>
                  <a:cubicBezTo>
                    <a:pt x="0" y="15422"/>
                    <a:pt x="0" y="15422"/>
                    <a:pt x="0" y="15439"/>
                  </a:cubicBezTo>
                  <a:cubicBezTo>
                    <a:pt x="0" y="15439"/>
                    <a:pt x="0" y="15422"/>
                    <a:pt x="17" y="15405"/>
                  </a:cubicBezTo>
                  <a:lnTo>
                    <a:pt x="33" y="15288"/>
                  </a:lnTo>
                  <a:cubicBezTo>
                    <a:pt x="67" y="15188"/>
                    <a:pt x="100" y="15038"/>
                    <a:pt x="134" y="14837"/>
                  </a:cubicBezTo>
                  <a:lnTo>
                    <a:pt x="485" y="13183"/>
                  </a:lnTo>
                  <a:cubicBezTo>
                    <a:pt x="785" y="11780"/>
                    <a:pt x="1186" y="9858"/>
                    <a:pt x="1654" y="7719"/>
                  </a:cubicBezTo>
                  <a:cubicBezTo>
                    <a:pt x="2122" y="5581"/>
                    <a:pt x="2556" y="3659"/>
                    <a:pt x="2857" y="2272"/>
                  </a:cubicBezTo>
                  <a:lnTo>
                    <a:pt x="3225" y="618"/>
                  </a:lnTo>
                  <a:cubicBezTo>
                    <a:pt x="3275" y="418"/>
                    <a:pt x="3308" y="267"/>
                    <a:pt x="3325" y="167"/>
                  </a:cubicBezTo>
                  <a:close/>
                </a:path>
              </a:pathLst>
            </a:custGeom>
            <a:solidFill>
              <a:srgbClr val="8A4C4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7" name="Google Shape;4378;p60">
              <a:extLst>
                <a:ext uri="{FF2B5EF4-FFF2-40B4-BE49-F238E27FC236}">
                  <a16:creationId xmlns:a16="http://schemas.microsoft.com/office/drawing/2014/main" id="{78D18BDC-A141-4298-8829-7522DFD94130}"/>
                </a:ext>
              </a:extLst>
            </p:cNvPr>
            <p:cNvSpPr/>
            <p:nvPr/>
          </p:nvSpPr>
          <p:spPr>
            <a:xfrm>
              <a:off x="1063352" y="3915162"/>
              <a:ext cx="87304" cy="9006"/>
            </a:xfrm>
            <a:custGeom>
              <a:avLst/>
              <a:gdLst/>
              <a:ahLst/>
              <a:cxnLst/>
              <a:rect l="l" t="t" r="r" b="b"/>
              <a:pathLst>
                <a:path w="2724" h="281" extrusionOk="0">
                  <a:moveTo>
                    <a:pt x="2523" y="1"/>
                  </a:moveTo>
                  <a:cubicBezTo>
                    <a:pt x="2456" y="1"/>
                    <a:pt x="2390" y="5"/>
                    <a:pt x="2323" y="13"/>
                  </a:cubicBezTo>
                  <a:cubicBezTo>
                    <a:pt x="2072" y="13"/>
                    <a:pt x="1738" y="30"/>
                    <a:pt x="1354" y="64"/>
                  </a:cubicBezTo>
                  <a:cubicBezTo>
                    <a:pt x="969" y="97"/>
                    <a:pt x="635" y="164"/>
                    <a:pt x="385" y="197"/>
                  </a:cubicBezTo>
                  <a:cubicBezTo>
                    <a:pt x="251" y="214"/>
                    <a:pt x="134" y="247"/>
                    <a:pt x="0" y="281"/>
                  </a:cubicBezTo>
                  <a:cubicBezTo>
                    <a:pt x="134" y="281"/>
                    <a:pt x="268" y="264"/>
                    <a:pt x="401" y="247"/>
                  </a:cubicBezTo>
                  <a:cubicBezTo>
                    <a:pt x="652" y="214"/>
                    <a:pt x="986" y="164"/>
                    <a:pt x="1354" y="130"/>
                  </a:cubicBezTo>
                  <a:cubicBezTo>
                    <a:pt x="1738" y="97"/>
                    <a:pt x="2089" y="64"/>
                    <a:pt x="2323" y="47"/>
                  </a:cubicBezTo>
                  <a:cubicBezTo>
                    <a:pt x="2456" y="47"/>
                    <a:pt x="2590" y="30"/>
                    <a:pt x="2724" y="13"/>
                  </a:cubicBezTo>
                  <a:cubicBezTo>
                    <a:pt x="2657" y="5"/>
                    <a:pt x="2590" y="1"/>
                    <a:pt x="2523" y="1"/>
                  </a:cubicBezTo>
                  <a:close/>
                </a:path>
              </a:pathLst>
            </a:custGeom>
            <a:solidFill>
              <a:srgbClr val="8A4C4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8" name="Google Shape;4379;p60">
              <a:extLst>
                <a:ext uri="{FF2B5EF4-FFF2-40B4-BE49-F238E27FC236}">
                  <a16:creationId xmlns:a16="http://schemas.microsoft.com/office/drawing/2014/main" id="{A24E4ED7-1EFC-4ADE-A0CE-E6E4CAE473CE}"/>
                </a:ext>
              </a:extLst>
            </p:cNvPr>
            <p:cNvSpPr/>
            <p:nvPr/>
          </p:nvSpPr>
          <p:spPr>
            <a:xfrm>
              <a:off x="1175815" y="3844876"/>
              <a:ext cx="44998" cy="33236"/>
            </a:xfrm>
            <a:custGeom>
              <a:avLst/>
              <a:gdLst/>
              <a:ahLst/>
              <a:cxnLst/>
              <a:rect l="l" t="t" r="r" b="b"/>
              <a:pathLst>
                <a:path w="1404" h="1037" extrusionOk="0">
                  <a:moveTo>
                    <a:pt x="0" y="1"/>
                  </a:moveTo>
                  <a:cubicBezTo>
                    <a:pt x="0" y="101"/>
                    <a:pt x="17" y="185"/>
                    <a:pt x="67" y="268"/>
                  </a:cubicBezTo>
                  <a:cubicBezTo>
                    <a:pt x="234" y="719"/>
                    <a:pt x="652" y="1003"/>
                    <a:pt x="1120" y="1037"/>
                  </a:cubicBezTo>
                  <a:cubicBezTo>
                    <a:pt x="1220" y="1037"/>
                    <a:pt x="1303" y="1037"/>
                    <a:pt x="1404" y="1003"/>
                  </a:cubicBezTo>
                  <a:cubicBezTo>
                    <a:pt x="1404" y="995"/>
                    <a:pt x="1374" y="995"/>
                    <a:pt x="1324" y="995"/>
                  </a:cubicBezTo>
                  <a:cubicBezTo>
                    <a:pt x="1274" y="995"/>
                    <a:pt x="1203" y="995"/>
                    <a:pt x="1120" y="987"/>
                  </a:cubicBezTo>
                  <a:cubicBezTo>
                    <a:pt x="668" y="937"/>
                    <a:pt x="284" y="669"/>
                    <a:pt x="100" y="252"/>
                  </a:cubicBezTo>
                  <a:cubicBezTo>
                    <a:pt x="33" y="101"/>
                    <a:pt x="17" y="1"/>
                    <a:pt x="0" y="1"/>
                  </a:cubicBezTo>
                  <a:close/>
                </a:path>
              </a:pathLst>
            </a:custGeom>
            <a:solidFill>
              <a:srgbClr val="8A4C4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9" name="Google Shape;4380;p60">
              <a:extLst>
                <a:ext uri="{FF2B5EF4-FFF2-40B4-BE49-F238E27FC236}">
                  <a16:creationId xmlns:a16="http://schemas.microsoft.com/office/drawing/2014/main" id="{B0ED7927-A18B-489F-BB74-84215FE8BF2F}"/>
                </a:ext>
              </a:extLst>
            </p:cNvPr>
            <p:cNvSpPr/>
            <p:nvPr/>
          </p:nvSpPr>
          <p:spPr>
            <a:xfrm>
              <a:off x="1024251" y="3489186"/>
              <a:ext cx="418797" cy="355210"/>
            </a:xfrm>
            <a:custGeom>
              <a:avLst/>
              <a:gdLst/>
              <a:ahLst/>
              <a:cxnLst/>
              <a:rect l="l" t="t" r="r" b="b"/>
              <a:pathLst>
                <a:path w="13067" h="11083" extrusionOk="0">
                  <a:moveTo>
                    <a:pt x="3867" y="0"/>
                  </a:moveTo>
                  <a:cubicBezTo>
                    <a:pt x="3285" y="0"/>
                    <a:pt x="2704" y="33"/>
                    <a:pt x="2122" y="88"/>
                  </a:cubicBezTo>
                  <a:cubicBezTo>
                    <a:pt x="1070" y="205"/>
                    <a:pt x="251" y="1040"/>
                    <a:pt x="168" y="2093"/>
                  </a:cubicBezTo>
                  <a:cubicBezTo>
                    <a:pt x="101" y="2895"/>
                    <a:pt x="151" y="3831"/>
                    <a:pt x="151" y="5418"/>
                  </a:cubicBezTo>
                  <a:lnTo>
                    <a:pt x="1" y="11082"/>
                  </a:lnTo>
                  <a:lnTo>
                    <a:pt x="6183" y="11082"/>
                  </a:lnTo>
                  <a:lnTo>
                    <a:pt x="5949" y="6070"/>
                  </a:lnTo>
                  <a:cubicBezTo>
                    <a:pt x="5915" y="5084"/>
                    <a:pt x="5915" y="4967"/>
                    <a:pt x="5899" y="4065"/>
                  </a:cubicBezTo>
                  <a:lnTo>
                    <a:pt x="5899" y="4065"/>
                  </a:lnTo>
                  <a:cubicBezTo>
                    <a:pt x="5899" y="4065"/>
                    <a:pt x="6818" y="5184"/>
                    <a:pt x="7553" y="5969"/>
                  </a:cubicBezTo>
                  <a:cubicBezTo>
                    <a:pt x="7834" y="6272"/>
                    <a:pt x="8228" y="6435"/>
                    <a:pt x="8624" y="6435"/>
                  </a:cubicBezTo>
                  <a:cubicBezTo>
                    <a:pt x="8840" y="6435"/>
                    <a:pt x="9057" y="6387"/>
                    <a:pt x="9257" y="6287"/>
                  </a:cubicBezTo>
                  <a:lnTo>
                    <a:pt x="13067" y="3630"/>
                  </a:lnTo>
                  <a:lnTo>
                    <a:pt x="12365" y="1809"/>
                  </a:lnTo>
                  <a:lnTo>
                    <a:pt x="8906" y="3931"/>
                  </a:lnTo>
                  <a:cubicBezTo>
                    <a:pt x="8739" y="3831"/>
                    <a:pt x="7402" y="1909"/>
                    <a:pt x="6467" y="974"/>
                  </a:cubicBezTo>
                  <a:cubicBezTo>
                    <a:pt x="5865" y="372"/>
                    <a:pt x="5063" y="21"/>
                    <a:pt x="4228" y="4"/>
                  </a:cubicBezTo>
                  <a:cubicBezTo>
                    <a:pt x="4107" y="2"/>
                    <a:pt x="3987" y="0"/>
                    <a:pt x="3867" y="0"/>
                  </a:cubicBezTo>
                  <a:close/>
                </a:path>
              </a:pathLst>
            </a:cu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0" name="Google Shape;4381;p60">
              <a:extLst>
                <a:ext uri="{FF2B5EF4-FFF2-40B4-BE49-F238E27FC236}">
                  <a16:creationId xmlns:a16="http://schemas.microsoft.com/office/drawing/2014/main" id="{B9763B98-4B3F-465C-87FC-C4A8D21C5B08}"/>
                </a:ext>
              </a:extLst>
            </p:cNvPr>
            <p:cNvSpPr/>
            <p:nvPr/>
          </p:nvSpPr>
          <p:spPr>
            <a:xfrm>
              <a:off x="950055" y="3506461"/>
              <a:ext cx="105829" cy="217075"/>
            </a:xfrm>
            <a:custGeom>
              <a:avLst/>
              <a:gdLst/>
              <a:ahLst/>
              <a:cxnLst/>
              <a:rect l="l" t="t" r="r" b="b"/>
              <a:pathLst>
                <a:path w="3302" h="6773" extrusionOk="0">
                  <a:moveTo>
                    <a:pt x="3301" y="0"/>
                  </a:moveTo>
                  <a:cubicBezTo>
                    <a:pt x="2717" y="267"/>
                    <a:pt x="277" y="3392"/>
                    <a:pt x="110" y="5430"/>
                  </a:cubicBezTo>
                  <a:cubicBezTo>
                    <a:pt x="1" y="6661"/>
                    <a:pt x="1960" y="6773"/>
                    <a:pt x="2677" y="6773"/>
                  </a:cubicBezTo>
                  <a:cubicBezTo>
                    <a:pt x="2836" y="6773"/>
                    <a:pt x="2934" y="6767"/>
                    <a:pt x="2934" y="6767"/>
                  </a:cubicBezTo>
                  <a:cubicBezTo>
                    <a:pt x="2934" y="6767"/>
                    <a:pt x="3132" y="651"/>
                    <a:pt x="3036" y="651"/>
                  </a:cubicBezTo>
                  <a:cubicBezTo>
                    <a:pt x="3035" y="651"/>
                    <a:pt x="3035" y="651"/>
                    <a:pt x="3034" y="652"/>
                  </a:cubicBezTo>
                  <a:lnTo>
                    <a:pt x="3301" y="0"/>
                  </a:lnTo>
                  <a:close/>
                </a:path>
              </a:pathLst>
            </a:cu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1" name="Google Shape;4382;p60">
              <a:extLst>
                <a:ext uri="{FF2B5EF4-FFF2-40B4-BE49-F238E27FC236}">
                  <a16:creationId xmlns:a16="http://schemas.microsoft.com/office/drawing/2014/main" id="{0F288E88-93E9-4166-A739-CBAB5DBDDC1E}"/>
                </a:ext>
              </a:extLst>
            </p:cNvPr>
            <p:cNvSpPr/>
            <p:nvPr/>
          </p:nvSpPr>
          <p:spPr>
            <a:xfrm>
              <a:off x="1027456" y="3523575"/>
              <a:ext cx="9679" cy="203005"/>
            </a:xfrm>
            <a:custGeom>
              <a:avLst/>
              <a:gdLst/>
              <a:ahLst/>
              <a:cxnLst/>
              <a:rect l="l" t="t" r="r" b="b"/>
              <a:pathLst>
                <a:path w="302" h="6334" extrusionOk="0">
                  <a:moveTo>
                    <a:pt x="302" y="1"/>
                  </a:moveTo>
                  <a:cubicBezTo>
                    <a:pt x="301" y="1"/>
                    <a:pt x="285" y="34"/>
                    <a:pt x="285" y="68"/>
                  </a:cubicBezTo>
                  <a:cubicBezTo>
                    <a:pt x="301" y="18"/>
                    <a:pt x="302" y="1"/>
                    <a:pt x="302" y="1"/>
                  </a:cubicBezTo>
                  <a:close/>
                  <a:moveTo>
                    <a:pt x="285" y="68"/>
                  </a:moveTo>
                  <a:cubicBezTo>
                    <a:pt x="285" y="118"/>
                    <a:pt x="268" y="185"/>
                    <a:pt x="268" y="251"/>
                  </a:cubicBezTo>
                  <a:cubicBezTo>
                    <a:pt x="251" y="418"/>
                    <a:pt x="235" y="652"/>
                    <a:pt x="218" y="936"/>
                  </a:cubicBezTo>
                  <a:cubicBezTo>
                    <a:pt x="185" y="1521"/>
                    <a:pt x="151" y="2307"/>
                    <a:pt x="118" y="3192"/>
                  </a:cubicBezTo>
                  <a:cubicBezTo>
                    <a:pt x="101" y="4078"/>
                    <a:pt x="68" y="4880"/>
                    <a:pt x="51" y="5464"/>
                  </a:cubicBezTo>
                  <a:cubicBezTo>
                    <a:pt x="34" y="5732"/>
                    <a:pt x="17" y="5966"/>
                    <a:pt x="17" y="6133"/>
                  </a:cubicBezTo>
                  <a:cubicBezTo>
                    <a:pt x="1" y="6216"/>
                    <a:pt x="1" y="6283"/>
                    <a:pt x="1" y="6333"/>
                  </a:cubicBezTo>
                  <a:cubicBezTo>
                    <a:pt x="17" y="6283"/>
                    <a:pt x="17" y="6216"/>
                    <a:pt x="17" y="6150"/>
                  </a:cubicBezTo>
                  <a:cubicBezTo>
                    <a:pt x="34" y="5982"/>
                    <a:pt x="51" y="5749"/>
                    <a:pt x="68" y="5464"/>
                  </a:cubicBezTo>
                  <a:cubicBezTo>
                    <a:pt x="101" y="4880"/>
                    <a:pt x="118" y="4078"/>
                    <a:pt x="151" y="3192"/>
                  </a:cubicBezTo>
                  <a:cubicBezTo>
                    <a:pt x="168" y="2307"/>
                    <a:pt x="201" y="1521"/>
                    <a:pt x="235" y="936"/>
                  </a:cubicBezTo>
                  <a:cubicBezTo>
                    <a:pt x="251" y="652"/>
                    <a:pt x="268" y="418"/>
                    <a:pt x="285" y="251"/>
                  </a:cubicBezTo>
                  <a:cubicBezTo>
                    <a:pt x="285" y="185"/>
                    <a:pt x="285" y="118"/>
                    <a:pt x="285" y="68"/>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2" name="Google Shape;4383;p60">
              <a:extLst>
                <a:ext uri="{FF2B5EF4-FFF2-40B4-BE49-F238E27FC236}">
                  <a16:creationId xmlns:a16="http://schemas.microsoft.com/office/drawing/2014/main" id="{D6242BD2-D5B9-434B-ABA2-87E60C3A8808}"/>
                </a:ext>
              </a:extLst>
            </p:cNvPr>
            <p:cNvSpPr/>
            <p:nvPr/>
          </p:nvSpPr>
          <p:spPr>
            <a:xfrm>
              <a:off x="1008194" y="3651583"/>
              <a:ext cx="20897" cy="23044"/>
            </a:xfrm>
            <a:custGeom>
              <a:avLst/>
              <a:gdLst/>
              <a:ahLst/>
              <a:cxnLst/>
              <a:rect l="l" t="t" r="r" b="b"/>
              <a:pathLst>
                <a:path w="652" h="719" extrusionOk="0">
                  <a:moveTo>
                    <a:pt x="652" y="0"/>
                  </a:moveTo>
                  <a:lnTo>
                    <a:pt x="652" y="0"/>
                  </a:lnTo>
                  <a:cubicBezTo>
                    <a:pt x="618" y="17"/>
                    <a:pt x="585" y="67"/>
                    <a:pt x="552" y="100"/>
                  </a:cubicBezTo>
                  <a:cubicBezTo>
                    <a:pt x="502" y="167"/>
                    <a:pt x="418" y="251"/>
                    <a:pt x="334" y="351"/>
                  </a:cubicBezTo>
                  <a:cubicBezTo>
                    <a:pt x="234" y="451"/>
                    <a:pt x="151" y="551"/>
                    <a:pt x="100" y="602"/>
                  </a:cubicBezTo>
                  <a:cubicBezTo>
                    <a:pt x="67" y="635"/>
                    <a:pt x="34" y="685"/>
                    <a:pt x="0" y="719"/>
                  </a:cubicBezTo>
                  <a:cubicBezTo>
                    <a:pt x="34" y="685"/>
                    <a:pt x="84" y="652"/>
                    <a:pt x="117" y="618"/>
                  </a:cubicBezTo>
                  <a:cubicBezTo>
                    <a:pt x="167" y="568"/>
                    <a:pt x="251" y="468"/>
                    <a:pt x="351" y="368"/>
                  </a:cubicBezTo>
                  <a:cubicBezTo>
                    <a:pt x="435" y="267"/>
                    <a:pt x="518" y="184"/>
                    <a:pt x="568" y="117"/>
                  </a:cubicBezTo>
                  <a:cubicBezTo>
                    <a:pt x="602" y="67"/>
                    <a:pt x="635" y="34"/>
                    <a:pt x="65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3" name="Google Shape;4384;p60">
              <a:extLst>
                <a:ext uri="{FF2B5EF4-FFF2-40B4-BE49-F238E27FC236}">
                  <a16:creationId xmlns:a16="http://schemas.microsoft.com/office/drawing/2014/main" id="{9C9FA218-DD6C-4040-B691-AFF9ABE860F5}"/>
                </a:ext>
              </a:extLst>
            </p:cNvPr>
            <p:cNvSpPr/>
            <p:nvPr/>
          </p:nvSpPr>
          <p:spPr>
            <a:xfrm>
              <a:off x="1304849" y="3615687"/>
              <a:ext cx="4327" cy="19326"/>
            </a:xfrm>
            <a:custGeom>
              <a:avLst/>
              <a:gdLst/>
              <a:ahLst/>
              <a:cxnLst/>
              <a:rect l="l" t="t" r="r" b="b"/>
              <a:pathLst>
                <a:path w="135" h="603" extrusionOk="0">
                  <a:moveTo>
                    <a:pt x="134" y="1"/>
                  </a:moveTo>
                  <a:lnTo>
                    <a:pt x="134" y="1"/>
                  </a:lnTo>
                  <a:cubicBezTo>
                    <a:pt x="101" y="101"/>
                    <a:pt x="84" y="201"/>
                    <a:pt x="68" y="301"/>
                  </a:cubicBezTo>
                  <a:cubicBezTo>
                    <a:pt x="34" y="402"/>
                    <a:pt x="18" y="502"/>
                    <a:pt x="1" y="602"/>
                  </a:cubicBezTo>
                  <a:cubicBezTo>
                    <a:pt x="68" y="402"/>
                    <a:pt x="118" y="201"/>
                    <a:pt x="13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4" name="Google Shape;4385;p60">
              <a:extLst>
                <a:ext uri="{FF2B5EF4-FFF2-40B4-BE49-F238E27FC236}">
                  <a16:creationId xmlns:a16="http://schemas.microsoft.com/office/drawing/2014/main" id="{EB0CBD36-EA7B-4DC2-AA12-345F618AB341}"/>
                </a:ext>
              </a:extLst>
            </p:cNvPr>
            <p:cNvSpPr/>
            <p:nvPr/>
          </p:nvSpPr>
          <p:spPr>
            <a:xfrm>
              <a:off x="1310746" y="3614629"/>
              <a:ext cx="5384" cy="21986"/>
            </a:xfrm>
            <a:custGeom>
              <a:avLst/>
              <a:gdLst/>
              <a:ahLst/>
              <a:cxnLst/>
              <a:rect l="l" t="t" r="r" b="b"/>
              <a:pathLst>
                <a:path w="168" h="686" extrusionOk="0">
                  <a:moveTo>
                    <a:pt x="1" y="0"/>
                  </a:moveTo>
                  <a:cubicBezTo>
                    <a:pt x="51" y="234"/>
                    <a:pt x="101" y="468"/>
                    <a:pt x="168" y="685"/>
                  </a:cubicBezTo>
                  <a:cubicBezTo>
                    <a:pt x="134" y="451"/>
                    <a:pt x="84" y="217"/>
                    <a:pt x="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5" name="Google Shape;4386;p60">
              <a:extLst>
                <a:ext uri="{FF2B5EF4-FFF2-40B4-BE49-F238E27FC236}">
                  <a16:creationId xmlns:a16="http://schemas.microsoft.com/office/drawing/2014/main" id="{DC299157-2ACD-4548-BD3F-8F3441178470}"/>
                </a:ext>
              </a:extLst>
            </p:cNvPr>
            <p:cNvSpPr/>
            <p:nvPr/>
          </p:nvSpPr>
          <p:spPr>
            <a:xfrm>
              <a:off x="1167771" y="3495211"/>
              <a:ext cx="50351" cy="129065"/>
            </a:xfrm>
            <a:custGeom>
              <a:avLst/>
              <a:gdLst/>
              <a:ahLst/>
              <a:cxnLst/>
              <a:rect l="l" t="t" r="r" b="b"/>
              <a:pathLst>
                <a:path w="1571" h="4027" extrusionOk="0">
                  <a:moveTo>
                    <a:pt x="652" y="0"/>
                  </a:moveTo>
                  <a:cubicBezTo>
                    <a:pt x="652" y="0"/>
                    <a:pt x="635" y="17"/>
                    <a:pt x="602" y="34"/>
                  </a:cubicBezTo>
                  <a:cubicBezTo>
                    <a:pt x="568" y="50"/>
                    <a:pt x="535" y="84"/>
                    <a:pt x="485" y="100"/>
                  </a:cubicBezTo>
                  <a:cubicBezTo>
                    <a:pt x="351" y="217"/>
                    <a:pt x="251" y="351"/>
                    <a:pt x="167" y="501"/>
                  </a:cubicBezTo>
                  <a:cubicBezTo>
                    <a:pt x="67" y="735"/>
                    <a:pt x="17" y="986"/>
                    <a:pt x="0" y="1237"/>
                  </a:cubicBezTo>
                  <a:cubicBezTo>
                    <a:pt x="0" y="1554"/>
                    <a:pt x="34" y="1855"/>
                    <a:pt x="151" y="2156"/>
                  </a:cubicBezTo>
                  <a:cubicBezTo>
                    <a:pt x="368" y="2674"/>
                    <a:pt x="685" y="3141"/>
                    <a:pt x="1086" y="3542"/>
                  </a:cubicBezTo>
                  <a:cubicBezTo>
                    <a:pt x="1237" y="3693"/>
                    <a:pt x="1354" y="3826"/>
                    <a:pt x="1437" y="3910"/>
                  </a:cubicBezTo>
                  <a:lnTo>
                    <a:pt x="1538" y="3994"/>
                  </a:lnTo>
                  <a:lnTo>
                    <a:pt x="1454" y="3893"/>
                  </a:lnTo>
                  <a:cubicBezTo>
                    <a:pt x="1354" y="3810"/>
                    <a:pt x="1237" y="3693"/>
                    <a:pt x="1086" y="3526"/>
                  </a:cubicBezTo>
                  <a:cubicBezTo>
                    <a:pt x="702" y="3125"/>
                    <a:pt x="385" y="2657"/>
                    <a:pt x="167" y="2139"/>
                  </a:cubicBezTo>
                  <a:cubicBezTo>
                    <a:pt x="67" y="1855"/>
                    <a:pt x="17" y="1554"/>
                    <a:pt x="34" y="1237"/>
                  </a:cubicBezTo>
                  <a:cubicBezTo>
                    <a:pt x="34" y="986"/>
                    <a:pt x="84" y="735"/>
                    <a:pt x="184" y="501"/>
                  </a:cubicBezTo>
                  <a:cubicBezTo>
                    <a:pt x="251" y="351"/>
                    <a:pt x="368" y="217"/>
                    <a:pt x="502" y="117"/>
                  </a:cubicBezTo>
                  <a:cubicBezTo>
                    <a:pt x="585" y="34"/>
                    <a:pt x="652" y="17"/>
                    <a:pt x="652" y="0"/>
                  </a:cubicBezTo>
                  <a:close/>
                  <a:moveTo>
                    <a:pt x="1538" y="3994"/>
                  </a:moveTo>
                  <a:cubicBezTo>
                    <a:pt x="1554" y="4027"/>
                    <a:pt x="1571" y="4027"/>
                    <a:pt x="1571" y="4027"/>
                  </a:cubicBezTo>
                  <a:cubicBezTo>
                    <a:pt x="1571" y="4027"/>
                    <a:pt x="1571" y="4027"/>
                    <a:pt x="1538" y="3994"/>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6" name="Google Shape;4387;p60">
              <a:extLst>
                <a:ext uri="{FF2B5EF4-FFF2-40B4-BE49-F238E27FC236}">
                  <a16:creationId xmlns:a16="http://schemas.microsoft.com/office/drawing/2014/main" id="{6C24736C-371C-49E3-8A41-A230B11D0306}"/>
                </a:ext>
              </a:extLst>
            </p:cNvPr>
            <p:cNvSpPr/>
            <p:nvPr/>
          </p:nvSpPr>
          <p:spPr>
            <a:xfrm>
              <a:off x="1069249" y="3551363"/>
              <a:ext cx="13397" cy="16698"/>
            </a:xfrm>
            <a:custGeom>
              <a:avLst/>
              <a:gdLst/>
              <a:ahLst/>
              <a:cxnLst/>
              <a:rect l="l" t="t" r="r" b="b"/>
              <a:pathLst>
                <a:path w="418" h="521" extrusionOk="0">
                  <a:moveTo>
                    <a:pt x="5" y="1"/>
                  </a:moveTo>
                  <a:cubicBezTo>
                    <a:pt x="3" y="1"/>
                    <a:pt x="1" y="1"/>
                    <a:pt x="0" y="3"/>
                  </a:cubicBezTo>
                  <a:cubicBezTo>
                    <a:pt x="50" y="103"/>
                    <a:pt x="117" y="186"/>
                    <a:pt x="184" y="270"/>
                  </a:cubicBezTo>
                  <a:cubicBezTo>
                    <a:pt x="301" y="420"/>
                    <a:pt x="401" y="521"/>
                    <a:pt x="418" y="521"/>
                  </a:cubicBezTo>
                  <a:cubicBezTo>
                    <a:pt x="368" y="404"/>
                    <a:pt x="317" y="320"/>
                    <a:pt x="234" y="237"/>
                  </a:cubicBezTo>
                  <a:cubicBezTo>
                    <a:pt x="126" y="97"/>
                    <a:pt x="31" y="1"/>
                    <a:pt x="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7" name="Google Shape;4388;p60">
              <a:extLst>
                <a:ext uri="{FF2B5EF4-FFF2-40B4-BE49-F238E27FC236}">
                  <a16:creationId xmlns:a16="http://schemas.microsoft.com/office/drawing/2014/main" id="{B2B43ABE-CE6D-4B0E-B05D-D3583AB21C59}"/>
                </a:ext>
              </a:extLst>
            </p:cNvPr>
            <p:cNvSpPr/>
            <p:nvPr/>
          </p:nvSpPr>
          <p:spPr>
            <a:xfrm>
              <a:off x="1108863" y="3621584"/>
              <a:ext cx="20929" cy="20929"/>
            </a:xfrm>
            <a:custGeom>
              <a:avLst/>
              <a:gdLst/>
              <a:ahLst/>
              <a:cxnLst/>
              <a:rect l="l" t="t" r="r" b="b"/>
              <a:pathLst>
                <a:path w="653" h="653" extrusionOk="0">
                  <a:moveTo>
                    <a:pt x="652" y="0"/>
                  </a:moveTo>
                  <a:lnTo>
                    <a:pt x="652" y="0"/>
                  </a:lnTo>
                  <a:cubicBezTo>
                    <a:pt x="418" y="184"/>
                    <a:pt x="201" y="401"/>
                    <a:pt x="0" y="652"/>
                  </a:cubicBezTo>
                  <a:cubicBezTo>
                    <a:pt x="251" y="468"/>
                    <a:pt x="468" y="251"/>
                    <a:pt x="65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8" name="Google Shape;4389;p60">
              <a:extLst>
                <a:ext uri="{FF2B5EF4-FFF2-40B4-BE49-F238E27FC236}">
                  <a16:creationId xmlns:a16="http://schemas.microsoft.com/office/drawing/2014/main" id="{A623C8B9-8308-44E9-AA12-1CB575177D77}"/>
                </a:ext>
              </a:extLst>
            </p:cNvPr>
            <p:cNvSpPr/>
            <p:nvPr/>
          </p:nvSpPr>
          <p:spPr>
            <a:xfrm>
              <a:off x="1164566" y="3679947"/>
              <a:ext cx="11282" cy="18781"/>
            </a:xfrm>
            <a:custGeom>
              <a:avLst/>
              <a:gdLst/>
              <a:ahLst/>
              <a:cxnLst/>
              <a:rect l="l" t="t" r="r" b="b"/>
              <a:pathLst>
                <a:path w="352" h="586" extrusionOk="0">
                  <a:moveTo>
                    <a:pt x="0" y="1"/>
                  </a:moveTo>
                  <a:lnTo>
                    <a:pt x="0" y="1"/>
                  </a:lnTo>
                  <a:cubicBezTo>
                    <a:pt x="134" y="184"/>
                    <a:pt x="251" y="385"/>
                    <a:pt x="351" y="585"/>
                  </a:cubicBezTo>
                  <a:cubicBezTo>
                    <a:pt x="318" y="352"/>
                    <a:pt x="201" y="134"/>
                    <a:pt x="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9" name="Google Shape;4390;p60">
              <a:extLst>
                <a:ext uri="{FF2B5EF4-FFF2-40B4-BE49-F238E27FC236}">
                  <a16:creationId xmlns:a16="http://schemas.microsoft.com/office/drawing/2014/main" id="{81C366E6-9D6B-42C2-A2D8-EBC5C70CABD6}"/>
                </a:ext>
              </a:extLst>
            </p:cNvPr>
            <p:cNvSpPr/>
            <p:nvPr/>
          </p:nvSpPr>
          <p:spPr>
            <a:xfrm>
              <a:off x="1049955" y="3659083"/>
              <a:ext cx="7532" cy="31089"/>
            </a:xfrm>
            <a:custGeom>
              <a:avLst/>
              <a:gdLst/>
              <a:ahLst/>
              <a:cxnLst/>
              <a:rect l="l" t="t" r="r" b="b"/>
              <a:pathLst>
                <a:path w="235" h="970" extrusionOk="0">
                  <a:moveTo>
                    <a:pt x="51" y="0"/>
                  </a:moveTo>
                  <a:cubicBezTo>
                    <a:pt x="1" y="334"/>
                    <a:pt x="67" y="668"/>
                    <a:pt x="218" y="969"/>
                  </a:cubicBezTo>
                  <a:cubicBezTo>
                    <a:pt x="234" y="969"/>
                    <a:pt x="168" y="752"/>
                    <a:pt x="117" y="485"/>
                  </a:cubicBezTo>
                  <a:cubicBezTo>
                    <a:pt x="67" y="217"/>
                    <a:pt x="67" y="0"/>
                    <a:pt x="5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0" name="Google Shape;4391;p60">
              <a:extLst>
                <a:ext uri="{FF2B5EF4-FFF2-40B4-BE49-F238E27FC236}">
                  <a16:creationId xmlns:a16="http://schemas.microsoft.com/office/drawing/2014/main" id="{FBBA66DF-B73E-4D91-82B1-BC8FD6715F2B}"/>
                </a:ext>
              </a:extLst>
            </p:cNvPr>
            <p:cNvSpPr/>
            <p:nvPr/>
          </p:nvSpPr>
          <p:spPr>
            <a:xfrm>
              <a:off x="1115273" y="3698152"/>
              <a:ext cx="5416" cy="26281"/>
            </a:xfrm>
            <a:custGeom>
              <a:avLst/>
              <a:gdLst/>
              <a:ahLst/>
              <a:cxnLst/>
              <a:rect l="l" t="t" r="r" b="b"/>
              <a:pathLst>
                <a:path w="169" h="820" extrusionOk="0">
                  <a:moveTo>
                    <a:pt x="85" y="1"/>
                  </a:moveTo>
                  <a:cubicBezTo>
                    <a:pt x="1" y="268"/>
                    <a:pt x="18" y="552"/>
                    <a:pt x="151" y="819"/>
                  </a:cubicBezTo>
                  <a:cubicBezTo>
                    <a:pt x="168" y="803"/>
                    <a:pt x="118" y="636"/>
                    <a:pt x="101" y="402"/>
                  </a:cubicBezTo>
                  <a:cubicBezTo>
                    <a:pt x="85" y="185"/>
                    <a:pt x="101" y="1"/>
                    <a:pt x="8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1" name="Google Shape;4392;p60">
              <a:extLst>
                <a:ext uri="{FF2B5EF4-FFF2-40B4-BE49-F238E27FC236}">
                  <a16:creationId xmlns:a16="http://schemas.microsoft.com/office/drawing/2014/main" id="{952B7EFA-EB52-4253-BE74-79521A50FBE2}"/>
                </a:ext>
              </a:extLst>
            </p:cNvPr>
            <p:cNvSpPr/>
            <p:nvPr/>
          </p:nvSpPr>
          <p:spPr>
            <a:xfrm>
              <a:off x="1067102" y="3756002"/>
              <a:ext cx="27883" cy="17692"/>
            </a:xfrm>
            <a:custGeom>
              <a:avLst/>
              <a:gdLst/>
              <a:ahLst/>
              <a:cxnLst/>
              <a:rect l="l" t="t" r="r" b="b"/>
              <a:pathLst>
                <a:path w="870" h="552" extrusionOk="0">
                  <a:moveTo>
                    <a:pt x="0" y="0"/>
                  </a:moveTo>
                  <a:cubicBezTo>
                    <a:pt x="268" y="217"/>
                    <a:pt x="568" y="401"/>
                    <a:pt x="869" y="552"/>
                  </a:cubicBezTo>
                  <a:cubicBezTo>
                    <a:pt x="602" y="334"/>
                    <a:pt x="318" y="151"/>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2" name="Google Shape;4393;p60">
              <a:extLst>
                <a:ext uri="{FF2B5EF4-FFF2-40B4-BE49-F238E27FC236}">
                  <a16:creationId xmlns:a16="http://schemas.microsoft.com/office/drawing/2014/main" id="{2B3DF996-42FF-4E5B-B773-C127464E3E0C}"/>
                </a:ext>
              </a:extLst>
            </p:cNvPr>
            <p:cNvSpPr/>
            <p:nvPr/>
          </p:nvSpPr>
          <p:spPr>
            <a:xfrm>
              <a:off x="1163476" y="3759207"/>
              <a:ext cx="30031" cy="18813"/>
            </a:xfrm>
            <a:custGeom>
              <a:avLst/>
              <a:gdLst/>
              <a:ahLst/>
              <a:cxnLst/>
              <a:rect l="l" t="t" r="r" b="b"/>
              <a:pathLst>
                <a:path w="937" h="587" extrusionOk="0">
                  <a:moveTo>
                    <a:pt x="936" y="1"/>
                  </a:moveTo>
                  <a:lnTo>
                    <a:pt x="936" y="1"/>
                  </a:lnTo>
                  <a:cubicBezTo>
                    <a:pt x="586" y="117"/>
                    <a:pt x="268" y="318"/>
                    <a:pt x="1" y="585"/>
                  </a:cubicBezTo>
                  <a:cubicBezTo>
                    <a:pt x="2" y="586"/>
                    <a:pt x="3" y="587"/>
                    <a:pt x="5" y="587"/>
                  </a:cubicBezTo>
                  <a:cubicBezTo>
                    <a:pt x="38" y="587"/>
                    <a:pt x="231" y="443"/>
                    <a:pt x="469" y="285"/>
                  </a:cubicBezTo>
                  <a:cubicBezTo>
                    <a:pt x="719" y="117"/>
                    <a:pt x="936" y="17"/>
                    <a:pt x="93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3" name="Google Shape;4394;p60">
              <a:extLst>
                <a:ext uri="{FF2B5EF4-FFF2-40B4-BE49-F238E27FC236}">
                  <a16:creationId xmlns:a16="http://schemas.microsoft.com/office/drawing/2014/main" id="{678B94F2-85B0-4778-82E0-11C4D6B0C960}"/>
                </a:ext>
              </a:extLst>
            </p:cNvPr>
            <p:cNvSpPr/>
            <p:nvPr/>
          </p:nvSpPr>
          <p:spPr>
            <a:xfrm>
              <a:off x="1039250" y="3809013"/>
              <a:ext cx="30544" cy="5929"/>
            </a:xfrm>
            <a:custGeom>
              <a:avLst/>
              <a:gdLst/>
              <a:ahLst/>
              <a:cxnLst/>
              <a:rect l="l" t="t" r="r" b="b"/>
              <a:pathLst>
                <a:path w="953" h="185" extrusionOk="0">
                  <a:moveTo>
                    <a:pt x="0" y="0"/>
                  </a:moveTo>
                  <a:cubicBezTo>
                    <a:pt x="301" y="101"/>
                    <a:pt x="635" y="167"/>
                    <a:pt x="953" y="184"/>
                  </a:cubicBezTo>
                  <a:cubicBezTo>
                    <a:pt x="652" y="84"/>
                    <a:pt x="318" y="17"/>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4" name="Google Shape;4395;p60">
              <a:extLst>
                <a:ext uri="{FF2B5EF4-FFF2-40B4-BE49-F238E27FC236}">
                  <a16:creationId xmlns:a16="http://schemas.microsoft.com/office/drawing/2014/main" id="{8CD02F09-2AF5-4668-9367-1E2DCB3CB725}"/>
                </a:ext>
              </a:extLst>
            </p:cNvPr>
            <p:cNvSpPr/>
            <p:nvPr/>
          </p:nvSpPr>
          <p:spPr>
            <a:xfrm>
              <a:off x="1130817" y="3804205"/>
              <a:ext cx="11282" cy="20897"/>
            </a:xfrm>
            <a:custGeom>
              <a:avLst/>
              <a:gdLst/>
              <a:ahLst/>
              <a:cxnLst/>
              <a:rect l="l" t="t" r="r" b="b"/>
              <a:pathLst>
                <a:path w="352" h="652" extrusionOk="0">
                  <a:moveTo>
                    <a:pt x="1" y="0"/>
                  </a:moveTo>
                  <a:lnTo>
                    <a:pt x="1" y="0"/>
                  </a:lnTo>
                  <a:cubicBezTo>
                    <a:pt x="34" y="251"/>
                    <a:pt x="168" y="485"/>
                    <a:pt x="351" y="652"/>
                  </a:cubicBezTo>
                  <a:cubicBezTo>
                    <a:pt x="234" y="434"/>
                    <a:pt x="117" y="217"/>
                    <a:pt x="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5" name="Google Shape;4396;p60">
              <a:extLst>
                <a:ext uri="{FF2B5EF4-FFF2-40B4-BE49-F238E27FC236}">
                  <a16:creationId xmlns:a16="http://schemas.microsoft.com/office/drawing/2014/main" id="{83FA21AF-D62D-4CC9-8BF4-F601624F23DC}"/>
                </a:ext>
              </a:extLst>
            </p:cNvPr>
            <p:cNvSpPr/>
            <p:nvPr/>
          </p:nvSpPr>
          <p:spPr>
            <a:xfrm>
              <a:off x="1198827" y="3809461"/>
              <a:ext cx="11282" cy="12980"/>
            </a:xfrm>
            <a:custGeom>
              <a:avLst/>
              <a:gdLst/>
              <a:ahLst/>
              <a:cxnLst/>
              <a:rect l="l" t="t" r="r" b="b"/>
              <a:pathLst>
                <a:path w="352" h="405" extrusionOk="0">
                  <a:moveTo>
                    <a:pt x="333" y="1"/>
                  </a:moveTo>
                  <a:cubicBezTo>
                    <a:pt x="320" y="1"/>
                    <a:pt x="242" y="79"/>
                    <a:pt x="151" y="170"/>
                  </a:cubicBezTo>
                  <a:cubicBezTo>
                    <a:pt x="67" y="287"/>
                    <a:pt x="0" y="387"/>
                    <a:pt x="0" y="404"/>
                  </a:cubicBezTo>
                  <a:cubicBezTo>
                    <a:pt x="17" y="404"/>
                    <a:pt x="101" y="321"/>
                    <a:pt x="201" y="220"/>
                  </a:cubicBezTo>
                  <a:cubicBezTo>
                    <a:pt x="285" y="103"/>
                    <a:pt x="351" y="3"/>
                    <a:pt x="335" y="3"/>
                  </a:cubicBezTo>
                  <a:cubicBezTo>
                    <a:pt x="335" y="2"/>
                    <a:pt x="334" y="1"/>
                    <a:pt x="33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6" name="Google Shape;4397;p60">
              <a:extLst>
                <a:ext uri="{FF2B5EF4-FFF2-40B4-BE49-F238E27FC236}">
                  <a16:creationId xmlns:a16="http://schemas.microsoft.com/office/drawing/2014/main" id="{5B6CB2CA-5F22-4701-AF38-B960DE2AA0E8}"/>
                </a:ext>
              </a:extLst>
            </p:cNvPr>
            <p:cNvSpPr/>
            <p:nvPr/>
          </p:nvSpPr>
          <p:spPr>
            <a:xfrm>
              <a:off x="1060660" y="3599534"/>
              <a:ext cx="13974" cy="8782"/>
            </a:xfrm>
            <a:custGeom>
              <a:avLst/>
              <a:gdLst/>
              <a:ahLst/>
              <a:cxnLst/>
              <a:rect l="l" t="t" r="r" b="b"/>
              <a:pathLst>
                <a:path w="436" h="274" extrusionOk="0">
                  <a:moveTo>
                    <a:pt x="414" y="0"/>
                  </a:moveTo>
                  <a:cubicBezTo>
                    <a:pt x="392" y="0"/>
                    <a:pt x="303" y="48"/>
                    <a:pt x="201" y="120"/>
                  </a:cubicBezTo>
                  <a:cubicBezTo>
                    <a:pt x="84" y="187"/>
                    <a:pt x="1" y="271"/>
                    <a:pt x="17" y="271"/>
                  </a:cubicBezTo>
                  <a:cubicBezTo>
                    <a:pt x="17" y="273"/>
                    <a:pt x="19" y="274"/>
                    <a:pt x="22" y="274"/>
                  </a:cubicBezTo>
                  <a:cubicBezTo>
                    <a:pt x="44" y="274"/>
                    <a:pt x="133" y="229"/>
                    <a:pt x="235" y="170"/>
                  </a:cubicBezTo>
                  <a:cubicBezTo>
                    <a:pt x="352" y="87"/>
                    <a:pt x="435" y="20"/>
                    <a:pt x="418" y="3"/>
                  </a:cubicBezTo>
                  <a:cubicBezTo>
                    <a:pt x="418" y="1"/>
                    <a:pt x="417" y="0"/>
                    <a:pt x="41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7" name="Google Shape;4398;p60">
              <a:extLst>
                <a:ext uri="{FF2B5EF4-FFF2-40B4-BE49-F238E27FC236}">
                  <a16:creationId xmlns:a16="http://schemas.microsoft.com/office/drawing/2014/main" id="{E9CD6A33-90EE-44B2-B763-9866FA5805EB}"/>
                </a:ext>
              </a:extLst>
            </p:cNvPr>
            <p:cNvSpPr/>
            <p:nvPr/>
          </p:nvSpPr>
          <p:spPr>
            <a:xfrm>
              <a:off x="1116908" y="3510210"/>
              <a:ext cx="8589" cy="32146"/>
            </a:xfrm>
            <a:custGeom>
              <a:avLst/>
              <a:gdLst/>
              <a:ahLst/>
              <a:cxnLst/>
              <a:rect l="l" t="t" r="r" b="b"/>
              <a:pathLst>
                <a:path w="268" h="1003" extrusionOk="0">
                  <a:moveTo>
                    <a:pt x="0" y="0"/>
                  </a:moveTo>
                  <a:lnTo>
                    <a:pt x="0" y="0"/>
                  </a:lnTo>
                  <a:cubicBezTo>
                    <a:pt x="34" y="351"/>
                    <a:pt x="134" y="685"/>
                    <a:pt x="267" y="1003"/>
                  </a:cubicBezTo>
                  <a:cubicBezTo>
                    <a:pt x="201" y="668"/>
                    <a:pt x="117" y="334"/>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8" name="Google Shape;4399;p60">
              <a:extLst>
                <a:ext uri="{FF2B5EF4-FFF2-40B4-BE49-F238E27FC236}">
                  <a16:creationId xmlns:a16="http://schemas.microsoft.com/office/drawing/2014/main" id="{07AD4858-0472-40FD-BD0C-EF877354CB1A}"/>
                </a:ext>
              </a:extLst>
            </p:cNvPr>
            <p:cNvSpPr/>
            <p:nvPr/>
          </p:nvSpPr>
          <p:spPr>
            <a:xfrm>
              <a:off x="1154374" y="3589919"/>
              <a:ext cx="20929" cy="4904"/>
            </a:xfrm>
            <a:custGeom>
              <a:avLst/>
              <a:gdLst/>
              <a:ahLst/>
              <a:cxnLst/>
              <a:rect l="l" t="t" r="r" b="b"/>
              <a:pathLst>
                <a:path w="653" h="153" extrusionOk="0">
                  <a:moveTo>
                    <a:pt x="170" y="0"/>
                  </a:moveTo>
                  <a:cubicBezTo>
                    <a:pt x="113" y="0"/>
                    <a:pt x="56" y="7"/>
                    <a:pt x="1" y="19"/>
                  </a:cubicBezTo>
                  <a:cubicBezTo>
                    <a:pt x="101" y="53"/>
                    <a:pt x="218" y="69"/>
                    <a:pt x="318" y="86"/>
                  </a:cubicBezTo>
                  <a:cubicBezTo>
                    <a:pt x="418" y="103"/>
                    <a:pt x="535" y="136"/>
                    <a:pt x="652" y="153"/>
                  </a:cubicBezTo>
                  <a:cubicBezTo>
                    <a:pt x="503" y="53"/>
                    <a:pt x="335" y="0"/>
                    <a:pt x="17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9" name="Google Shape;4400;p60">
              <a:extLst>
                <a:ext uri="{FF2B5EF4-FFF2-40B4-BE49-F238E27FC236}">
                  <a16:creationId xmlns:a16="http://schemas.microsoft.com/office/drawing/2014/main" id="{59C7EC48-001E-4334-B088-D09852BBEA2F}"/>
                </a:ext>
              </a:extLst>
            </p:cNvPr>
            <p:cNvSpPr/>
            <p:nvPr/>
          </p:nvSpPr>
          <p:spPr>
            <a:xfrm>
              <a:off x="1186520" y="3546619"/>
              <a:ext cx="22499" cy="4487"/>
            </a:xfrm>
            <a:custGeom>
              <a:avLst/>
              <a:gdLst/>
              <a:ahLst/>
              <a:cxnLst/>
              <a:rect l="l" t="t" r="r" b="b"/>
              <a:pathLst>
                <a:path w="702" h="140" extrusionOk="0">
                  <a:moveTo>
                    <a:pt x="0" y="0"/>
                  </a:moveTo>
                  <a:lnTo>
                    <a:pt x="0" y="0"/>
                  </a:lnTo>
                  <a:cubicBezTo>
                    <a:pt x="142" y="95"/>
                    <a:pt x="318" y="139"/>
                    <a:pt x="491" y="139"/>
                  </a:cubicBezTo>
                  <a:cubicBezTo>
                    <a:pt x="563" y="139"/>
                    <a:pt x="634" y="132"/>
                    <a:pt x="702" y="117"/>
                  </a:cubicBezTo>
                  <a:cubicBezTo>
                    <a:pt x="585" y="84"/>
                    <a:pt x="468" y="67"/>
                    <a:pt x="351" y="67"/>
                  </a:cubicBezTo>
                  <a:cubicBezTo>
                    <a:pt x="234" y="34"/>
                    <a:pt x="117" y="17"/>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0" name="Google Shape;4401;p60">
              <a:extLst>
                <a:ext uri="{FF2B5EF4-FFF2-40B4-BE49-F238E27FC236}">
                  <a16:creationId xmlns:a16="http://schemas.microsoft.com/office/drawing/2014/main" id="{B7E798F6-94FD-40C5-B06B-0C967360D357}"/>
                </a:ext>
              </a:extLst>
            </p:cNvPr>
            <p:cNvSpPr/>
            <p:nvPr/>
          </p:nvSpPr>
          <p:spPr>
            <a:xfrm>
              <a:off x="1242736" y="3566426"/>
              <a:ext cx="6474" cy="33236"/>
            </a:xfrm>
            <a:custGeom>
              <a:avLst/>
              <a:gdLst/>
              <a:ahLst/>
              <a:cxnLst/>
              <a:rect l="l" t="t" r="r" b="b"/>
              <a:pathLst>
                <a:path w="202" h="1037" extrusionOk="0">
                  <a:moveTo>
                    <a:pt x="201" y="0"/>
                  </a:moveTo>
                  <a:lnTo>
                    <a:pt x="201" y="0"/>
                  </a:lnTo>
                  <a:cubicBezTo>
                    <a:pt x="67" y="335"/>
                    <a:pt x="1" y="686"/>
                    <a:pt x="34" y="1036"/>
                  </a:cubicBezTo>
                  <a:cubicBezTo>
                    <a:pt x="84" y="702"/>
                    <a:pt x="134" y="351"/>
                    <a:pt x="20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1" name="Google Shape;4402;p60">
              <a:extLst>
                <a:ext uri="{FF2B5EF4-FFF2-40B4-BE49-F238E27FC236}">
                  <a16:creationId xmlns:a16="http://schemas.microsoft.com/office/drawing/2014/main" id="{AC340BDD-15DF-4B15-84EF-3DCDCAC2D578}"/>
                </a:ext>
              </a:extLst>
            </p:cNvPr>
            <p:cNvSpPr/>
            <p:nvPr/>
          </p:nvSpPr>
          <p:spPr>
            <a:xfrm>
              <a:off x="1264145" y="3637096"/>
              <a:ext cx="20384" cy="20929"/>
            </a:xfrm>
            <a:custGeom>
              <a:avLst/>
              <a:gdLst/>
              <a:ahLst/>
              <a:cxnLst/>
              <a:rect l="l" t="t" r="r" b="b"/>
              <a:pathLst>
                <a:path w="636" h="653" extrusionOk="0">
                  <a:moveTo>
                    <a:pt x="1" y="1"/>
                  </a:moveTo>
                  <a:lnTo>
                    <a:pt x="1" y="1"/>
                  </a:lnTo>
                  <a:cubicBezTo>
                    <a:pt x="185" y="235"/>
                    <a:pt x="402" y="469"/>
                    <a:pt x="636" y="653"/>
                  </a:cubicBezTo>
                  <a:cubicBezTo>
                    <a:pt x="452" y="402"/>
                    <a:pt x="235" y="185"/>
                    <a:pt x="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2" name="Google Shape;4403;p60">
              <a:extLst>
                <a:ext uri="{FF2B5EF4-FFF2-40B4-BE49-F238E27FC236}">
                  <a16:creationId xmlns:a16="http://schemas.microsoft.com/office/drawing/2014/main" id="{F12719D8-A569-4BA8-BFE7-87239C2262B2}"/>
                </a:ext>
              </a:extLst>
            </p:cNvPr>
            <p:cNvSpPr/>
            <p:nvPr/>
          </p:nvSpPr>
          <p:spPr>
            <a:xfrm>
              <a:off x="1306451" y="3653698"/>
              <a:ext cx="12371" cy="18781"/>
            </a:xfrm>
            <a:custGeom>
              <a:avLst/>
              <a:gdLst/>
              <a:ahLst/>
              <a:cxnLst/>
              <a:rect l="l" t="t" r="r" b="b"/>
              <a:pathLst>
                <a:path w="386" h="586" extrusionOk="0">
                  <a:moveTo>
                    <a:pt x="385" y="1"/>
                  </a:moveTo>
                  <a:cubicBezTo>
                    <a:pt x="218" y="168"/>
                    <a:pt x="84" y="369"/>
                    <a:pt x="1" y="586"/>
                  </a:cubicBezTo>
                  <a:cubicBezTo>
                    <a:pt x="151" y="419"/>
                    <a:pt x="285" y="218"/>
                    <a:pt x="38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3" name="Google Shape;4404;p60">
              <a:extLst>
                <a:ext uri="{FF2B5EF4-FFF2-40B4-BE49-F238E27FC236}">
                  <a16:creationId xmlns:a16="http://schemas.microsoft.com/office/drawing/2014/main" id="{237C5FE1-9FB1-4007-B1F0-40AD54F9202F}"/>
                </a:ext>
              </a:extLst>
            </p:cNvPr>
            <p:cNvSpPr/>
            <p:nvPr/>
          </p:nvSpPr>
          <p:spPr>
            <a:xfrm>
              <a:off x="1346097" y="3610335"/>
              <a:ext cx="11794" cy="24134"/>
            </a:xfrm>
            <a:custGeom>
              <a:avLst/>
              <a:gdLst/>
              <a:ahLst/>
              <a:cxnLst/>
              <a:rect l="l" t="t" r="r" b="b"/>
              <a:pathLst>
                <a:path w="368" h="753" extrusionOk="0">
                  <a:moveTo>
                    <a:pt x="0" y="1"/>
                  </a:moveTo>
                  <a:lnTo>
                    <a:pt x="0" y="1"/>
                  </a:lnTo>
                  <a:cubicBezTo>
                    <a:pt x="84" y="268"/>
                    <a:pt x="218" y="519"/>
                    <a:pt x="368" y="752"/>
                  </a:cubicBezTo>
                  <a:cubicBezTo>
                    <a:pt x="284" y="485"/>
                    <a:pt x="167" y="234"/>
                    <a:pt x="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4" name="Google Shape;4405;p60">
              <a:extLst>
                <a:ext uri="{FF2B5EF4-FFF2-40B4-BE49-F238E27FC236}">
                  <a16:creationId xmlns:a16="http://schemas.microsoft.com/office/drawing/2014/main" id="{EBFB431E-3B04-4CD0-AB80-861FA9C5AB21}"/>
                </a:ext>
              </a:extLst>
            </p:cNvPr>
            <p:cNvSpPr/>
            <p:nvPr/>
          </p:nvSpPr>
          <p:spPr>
            <a:xfrm>
              <a:off x="1384108" y="3607130"/>
              <a:ext cx="27339" cy="4840"/>
            </a:xfrm>
            <a:custGeom>
              <a:avLst/>
              <a:gdLst/>
              <a:ahLst/>
              <a:cxnLst/>
              <a:rect l="l" t="t" r="r" b="b"/>
              <a:pathLst>
                <a:path w="853" h="151" extrusionOk="0">
                  <a:moveTo>
                    <a:pt x="1" y="0"/>
                  </a:moveTo>
                  <a:lnTo>
                    <a:pt x="1" y="0"/>
                  </a:lnTo>
                  <a:cubicBezTo>
                    <a:pt x="268" y="101"/>
                    <a:pt x="569" y="151"/>
                    <a:pt x="853" y="151"/>
                  </a:cubicBezTo>
                  <a:cubicBezTo>
                    <a:pt x="585" y="67"/>
                    <a:pt x="285" y="17"/>
                    <a:pt x="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5" name="Google Shape;4406;p60">
              <a:extLst>
                <a:ext uri="{FF2B5EF4-FFF2-40B4-BE49-F238E27FC236}">
                  <a16:creationId xmlns:a16="http://schemas.microsoft.com/office/drawing/2014/main" id="{B4E4C031-4C6D-432D-90A8-5075DA7C09EA}"/>
                </a:ext>
              </a:extLst>
            </p:cNvPr>
            <p:cNvSpPr/>
            <p:nvPr/>
          </p:nvSpPr>
          <p:spPr>
            <a:xfrm>
              <a:off x="985150" y="3642481"/>
              <a:ext cx="12884" cy="26794"/>
            </a:xfrm>
            <a:custGeom>
              <a:avLst/>
              <a:gdLst/>
              <a:ahLst/>
              <a:cxnLst/>
              <a:rect l="l" t="t" r="r" b="b"/>
              <a:pathLst>
                <a:path w="402" h="836" extrusionOk="0">
                  <a:moveTo>
                    <a:pt x="402" y="0"/>
                  </a:moveTo>
                  <a:lnTo>
                    <a:pt x="402" y="0"/>
                  </a:lnTo>
                  <a:cubicBezTo>
                    <a:pt x="235" y="251"/>
                    <a:pt x="101" y="535"/>
                    <a:pt x="1" y="835"/>
                  </a:cubicBezTo>
                  <a:cubicBezTo>
                    <a:pt x="185" y="568"/>
                    <a:pt x="318" y="284"/>
                    <a:pt x="40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6" name="Google Shape;4407;p60">
              <a:extLst>
                <a:ext uri="{FF2B5EF4-FFF2-40B4-BE49-F238E27FC236}">
                  <a16:creationId xmlns:a16="http://schemas.microsoft.com/office/drawing/2014/main" id="{8F391E08-A99D-4D5A-B1B2-FE353375E943}"/>
                </a:ext>
              </a:extLst>
            </p:cNvPr>
            <p:cNvSpPr/>
            <p:nvPr/>
          </p:nvSpPr>
          <p:spPr>
            <a:xfrm>
              <a:off x="996400" y="3599630"/>
              <a:ext cx="17724" cy="19294"/>
            </a:xfrm>
            <a:custGeom>
              <a:avLst/>
              <a:gdLst/>
              <a:ahLst/>
              <a:cxnLst/>
              <a:rect l="l" t="t" r="r" b="b"/>
              <a:pathLst>
                <a:path w="553" h="602" extrusionOk="0">
                  <a:moveTo>
                    <a:pt x="1" y="0"/>
                  </a:moveTo>
                  <a:cubicBezTo>
                    <a:pt x="151" y="234"/>
                    <a:pt x="335" y="435"/>
                    <a:pt x="552" y="602"/>
                  </a:cubicBezTo>
                  <a:cubicBezTo>
                    <a:pt x="402" y="385"/>
                    <a:pt x="218" y="184"/>
                    <a:pt x="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7" name="Google Shape;4408;p60">
              <a:extLst>
                <a:ext uri="{FF2B5EF4-FFF2-40B4-BE49-F238E27FC236}">
                  <a16:creationId xmlns:a16="http://schemas.microsoft.com/office/drawing/2014/main" id="{8367E2B0-CD0E-4474-A3EF-6E1A6FBBE771}"/>
                </a:ext>
              </a:extLst>
            </p:cNvPr>
            <p:cNvSpPr/>
            <p:nvPr/>
          </p:nvSpPr>
          <p:spPr>
            <a:xfrm>
              <a:off x="1000694" y="3699658"/>
              <a:ext cx="11282" cy="8814"/>
            </a:xfrm>
            <a:custGeom>
              <a:avLst/>
              <a:gdLst/>
              <a:ahLst/>
              <a:cxnLst/>
              <a:rect l="l" t="t" r="r" b="b"/>
              <a:pathLst>
                <a:path w="352" h="275" extrusionOk="0">
                  <a:moveTo>
                    <a:pt x="326" y="1"/>
                  </a:moveTo>
                  <a:cubicBezTo>
                    <a:pt x="300" y="1"/>
                    <a:pt x="238" y="48"/>
                    <a:pt x="151" y="121"/>
                  </a:cubicBezTo>
                  <a:cubicBezTo>
                    <a:pt x="67" y="188"/>
                    <a:pt x="0" y="255"/>
                    <a:pt x="17" y="271"/>
                  </a:cubicBezTo>
                  <a:cubicBezTo>
                    <a:pt x="17" y="273"/>
                    <a:pt x="18" y="274"/>
                    <a:pt x="21" y="274"/>
                  </a:cubicBezTo>
                  <a:cubicBezTo>
                    <a:pt x="39" y="274"/>
                    <a:pt x="114" y="227"/>
                    <a:pt x="201" y="154"/>
                  </a:cubicBezTo>
                  <a:cubicBezTo>
                    <a:pt x="284" y="87"/>
                    <a:pt x="351" y="21"/>
                    <a:pt x="334" y="4"/>
                  </a:cubicBezTo>
                  <a:cubicBezTo>
                    <a:pt x="332" y="2"/>
                    <a:pt x="329" y="1"/>
                    <a:pt x="32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8" name="Google Shape;4409;p60">
              <a:extLst>
                <a:ext uri="{FF2B5EF4-FFF2-40B4-BE49-F238E27FC236}">
                  <a16:creationId xmlns:a16="http://schemas.microsoft.com/office/drawing/2014/main" id="{F944278B-3B46-4353-AE8F-FD1733BD20CF}"/>
                </a:ext>
              </a:extLst>
            </p:cNvPr>
            <p:cNvSpPr/>
            <p:nvPr/>
          </p:nvSpPr>
          <p:spPr>
            <a:xfrm>
              <a:off x="1013546" y="3565785"/>
              <a:ext cx="8045" cy="8814"/>
            </a:xfrm>
            <a:custGeom>
              <a:avLst/>
              <a:gdLst/>
              <a:ahLst/>
              <a:cxnLst/>
              <a:rect l="l" t="t" r="r" b="b"/>
              <a:pathLst>
                <a:path w="251" h="275" extrusionOk="0">
                  <a:moveTo>
                    <a:pt x="226" y="1"/>
                  </a:moveTo>
                  <a:cubicBezTo>
                    <a:pt x="204" y="1"/>
                    <a:pt x="159" y="48"/>
                    <a:pt x="101" y="121"/>
                  </a:cubicBezTo>
                  <a:cubicBezTo>
                    <a:pt x="50" y="188"/>
                    <a:pt x="0" y="254"/>
                    <a:pt x="17" y="271"/>
                  </a:cubicBezTo>
                  <a:cubicBezTo>
                    <a:pt x="19" y="273"/>
                    <a:pt x="22" y="274"/>
                    <a:pt x="26" y="274"/>
                  </a:cubicBezTo>
                  <a:cubicBezTo>
                    <a:pt x="51" y="274"/>
                    <a:pt x="107" y="227"/>
                    <a:pt x="151" y="154"/>
                  </a:cubicBezTo>
                  <a:cubicBezTo>
                    <a:pt x="218" y="87"/>
                    <a:pt x="251" y="4"/>
                    <a:pt x="234" y="4"/>
                  </a:cubicBezTo>
                  <a:cubicBezTo>
                    <a:pt x="232" y="2"/>
                    <a:pt x="229" y="1"/>
                    <a:pt x="22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9" name="Google Shape;4410;p60">
              <a:extLst>
                <a:ext uri="{FF2B5EF4-FFF2-40B4-BE49-F238E27FC236}">
                  <a16:creationId xmlns:a16="http://schemas.microsoft.com/office/drawing/2014/main" id="{D7AE682F-2DB5-488A-B925-C80F1C790825}"/>
                </a:ext>
              </a:extLst>
            </p:cNvPr>
            <p:cNvSpPr/>
            <p:nvPr/>
          </p:nvSpPr>
          <p:spPr>
            <a:xfrm>
              <a:off x="2527973" y="3648891"/>
              <a:ext cx="299892" cy="155410"/>
            </a:xfrm>
            <a:custGeom>
              <a:avLst/>
              <a:gdLst/>
              <a:ahLst/>
              <a:cxnLst/>
              <a:rect l="l" t="t" r="r" b="b"/>
              <a:pathLst>
                <a:path w="9357" h="4849" extrusionOk="0">
                  <a:moveTo>
                    <a:pt x="7034" y="1"/>
                  </a:moveTo>
                  <a:cubicBezTo>
                    <a:pt x="7034" y="1"/>
                    <a:pt x="7018" y="2072"/>
                    <a:pt x="6734" y="2206"/>
                  </a:cubicBezTo>
                  <a:cubicBezTo>
                    <a:pt x="5230" y="2925"/>
                    <a:pt x="3375" y="3025"/>
                    <a:pt x="2707" y="3025"/>
                  </a:cubicBezTo>
                  <a:cubicBezTo>
                    <a:pt x="2623" y="2991"/>
                    <a:pt x="2523" y="2925"/>
                    <a:pt x="2406" y="2858"/>
                  </a:cubicBezTo>
                  <a:cubicBezTo>
                    <a:pt x="2323" y="2808"/>
                    <a:pt x="2239" y="2724"/>
                    <a:pt x="2156" y="2641"/>
                  </a:cubicBezTo>
                  <a:cubicBezTo>
                    <a:pt x="2072" y="2524"/>
                    <a:pt x="1988" y="2407"/>
                    <a:pt x="1938" y="2273"/>
                  </a:cubicBezTo>
                  <a:cubicBezTo>
                    <a:pt x="1920" y="2210"/>
                    <a:pt x="1864" y="2176"/>
                    <a:pt x="1808" y="2176"/>
                  </a:cubicBezTo>
                  <a:cubicBezTo>
                    <a:pt x="1760" y="2176"/>
                    <a:pt x="1711" y="2202"/>
                    <a:pt x="1688" y="2256"/>
                  </a:cubicBezTo>
                  <a:cubicBezTo>
                    <a:pt x="1654" y="2373"/>
                    <a:pt x="1755" y="2707"/>
                    <a:pt x="2055" y="3025"/>
                  </a:cubicBezTo>
                  <a:cubicBezTo>
                    <a:pt x="2221" y="3201"/>
                    <a:pt x="2068" y="3245"/>
                    <a:pt x="1865" y="3245"/>
                  </a:cubicBezTo>
                  <a:cubicBezTo>
                    <a:pt x="1721" y="3245"/>
                    <a:pt x="1551" y="3222"/>
                    <a:pt x="1454" y="3209"/>
                  </a:cubicBezTo>
                  <a:cubicBezTo>
                    <a:pt x="1309" y="3189"/>
                    <a:pt x="1003" y="3170"/>
                    <a:pt x="757" y="3170"/>
                  </a:cubicBezTo>
                  <a:cubicBezTo>
                    <a:pt x="577" y="3170"/>
                    <a:pt x="429" y="3180"/>
                    <a:pt x="401" y="3209"/>
                  </a:cubicBezTo>
                  <a:cubicBezTo>
                    <a:pt x="301" y="3292"/>
                    <a:pt x="384" y="3426"/>
                    <a:pt x="635" y="3443"/>
                  </a:cubicBezTo>
                  <a:cubicBezTo>
                    <a:pt x="869" y="3459"/>
                    <a:pt x="1571" y="3576"/>
                    <a:pt x="1554" y="3693"/>
                  </a:cubicBezTo>
                  <a:cubicBezTo>
                    <a:pt x="1549" y="3734"/>
                    <a:pt x="1431" y="3749"/>
                    <a:pt x="1271" y="3749"/>
                  </a:cubicBezTo>
                  <a:cubicBezTo>
                    <a:pt x="911" y="3749"/>
                    <a:pt x="334" y="3676"/>
                    <a:pt x="334" y="3676"/>
                  </a:cubicBezTo>
                  <a:cubicBezTo>
                    <a:pt x="334" y="3676"/>
                    <a:pt x="265" y="3653"/>
                    <a:pt x="194" y="3653"/>
                  </a:cubicBezTo>
                  <a:cubicBezTo>
                    <a:pt x="131" y="3653"/>
                    <a:pt x="66" y="3672"/>
                    <a:pt x="50" y="3743"/>
                  </a:cubicBezTo>
                  <a:cubicBezTo>
                    <a:pt x="0" y="3994"/>
                    <a:pt x="1303" y="4061"/>
                    <a:pt x="1420" y="4077"/>
                  </a:cubicBezTo>
                  <a:cubicBezTo>
                    <a:pt x="1504" y="4077"/>
                    <a:pt x="1487" y="4211"/>
                    <a:pt x="1404" y="4211"/>
                  </a:cubicBezTo>
                  <a:cubicBezTo>
                    <a:pt x="1347" y="4202"/>
                    <a:pt x="971" y="4144"/>
                    <a:pt x="642" y="4144"/>
                  </a:cubicBezTo>
                  <a:cubicBezTo>
                    <a:pt x="388" y="4144"/>
                    <a:pt x="163" y="4178"/>
                    <a:pt x="134" y="4295"/>
                  </a:cubicBezTo>
                  <a:lnTo>
                    <a:pt x="134" y="4278"/>
                  </a:lnTo>
                  <a:lnTo>
                    <a:pt x="134" y="4278"/>
                  </a:lnTo>
                  <a:cubicBezTo>
                    <a:pt x="100" y="4495"/>
                    <a:pt x="1203" y="4345"/>
                    <a:pt x="1420" y="4512"/>
                  </a:cubicBezTo>
                  <a:cubicBezTo>
                    <a:pt x="1621" y="4679"/>
                    <a:pt x="568" y="4529"/>
                    <a:pt x="535" y="4729"/>
                  </a:cubicBezTo>
                  <a:cubicBezTo>
                    <a:pt x="520" y="4789"/>
                    <a:pt x="518" y="4849"/>
                    <a:pt x="972" y="4849"/>
                  </a:cubicBezTo>
                  <a:cubicBezTo>
                    <a:pt x="1026" y="4849"/>
                    <a:pt x="1086" y="4848"/>
                    <a:pt x="1153" y="4846"/>
                  </a:cubicBezTo>
                  <a:cubicBezTo>
                    <a:pt x="1587" y="4829"/>
                    <a:pt x="2039" y="4779"/>
                    <a:pt x="2490" y="4712"/>
                  </a:cubicBezTo>
                  <a:cubicBezTo>
                    <a:pt x="2490" y="4712"/>
                    <a:pt x="2849" y="4737"/>
                    <a:pt x="3400" y="4737"/>
                  </a:cubicBezTo>
                  <a:cubicBezTo>
                    <a:pt x="5172" y="4737"/>
                    <a:pt x="8931" y="4484"/>
                    <a:pt x="9173" y="2356"/>
                  </a:cubicBezTo>
                  <a:cubicBezTo>
                    <a:pt x="9273" y="1638"/>
                    <a:pt x="9324" y="920"/>
                    <a:pt x="9357" y="201"/>
                  </a:cubicBezTo>
                  <a:lnTo>
                    <a:pt x="7034" y="1"/>
                  </a:lnTo>
                  <a:close/>
                </a:path>
              </a:pathLst>
            </a:custGeom>
            <a:solidFill>
              <a:srgbClr val="FFBE9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0" name="Google Shape;4411;p60">
              <a:extLst>
                <a:ext uri="{FF2B5EF4-FFF2-40B4-BE49-F238E27FC236}">
                  <a16:creationId xmlns:a16="http://schemas.microsoft.com/office/drawing/2014/main" id="{61E42BA3-BFA7-4547-9CE7-DDD04BD37910}"/>
                </a:ext>
              </a:extLst>
            </p:cNvPr>
            <p:cNvSpPr/>
            <p:nvPr/>
          </p:nvSpPr>
          <p:spPr>
            <a:xfrm>
              <a:off x="2680050" y="3442713"/>
              <a:ext cx="13942" cy="11826"/>
            </a:xfrm>
            <a:custGeom>
              <a:avLst/>
              <a:gdLst/>
              <a:ahLst/>
              <a:cxnLst/>
              <a:rect l="l" t="t" r="r" b="b"/>
              <a:pathLst>
                <a:path w="435" h="369" extrusionOk="0">
                  <a:moveTo>
                    <a:pt x="418" y="1"/>
                  </a:moveTo>
                  <a:cubicBezTo>
                    <a:pt x="385" y="1"/>
                    <a:pt x="385" y="134"/>
                    <a:pt x="268" y="235"/>
                  </a:cubicBezTo>
                  <a:cubicBezTo>
                    <a:pt x="151" y="335"/>
                    <a:pt x="0" y="318"/>
                    <a:pt x="0" y="335"/>
                  </a:cubicBezTo>
                  <a:cubicBezTo>
                    <a:pt x="0" y="335"/>
                    <a:pt x="34" y="368"/>
                    <a:pt x="101" y="368"/>
                  </a:cubicBezTo>
                  <a:cubicBezTo>
                    <a:pt x="184" y="368"/>
                    <a:pt x="268" y="335"/>
                    <a:pt x="318" y="285"/>
                  </a:cubicBezTo>
                  <a:cubicBezTo>
                    <a:pt x="385" y="235"/>
                    <a:pt x="418" y="168"/>
                    <a:pt x="435" y="84"/>
                  </a:cubicBezTo>
                  <a:cubicBezTo>
                    <a:pt x="435" y="34"/>
                    <a:pt x="418" y="1"/>
                    <a:pt x="41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11" name="TextBox 310">
            <a:extLst>
              <a:ext uri="{FF2B5EF4-FFF2-40B4-BE49-F238E27FC236}">
                <a16:creationId xmlns:a16="http://schemas.microsoft.com/office/drawing/2014/main" id="{C47CE934-5E5A-4045-9830-D97C5D2A8E70}"/>
              </a:ext>
            </a:extLst>
          </p:cNvPr>
          <p:cNvSpPr txBox="1"/>
          <p:nvPr/>
        </p:nvSpPr>
        <p:spPr>
          <a:xfrm>
            <a:off x="5544409" y="2562696"/>
            <a:ext cx="674419"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February</a:t>
            </a:r>
          </a:p>
        </p:txBody>
      </p:sp>
      <p:sp>
        <p:nvSpPr>
          <p:cNvPr id="312" name="TextBox 311">
            <a:extLst>
              <a:ext uri="{FF2B5EF4-FFF2-40B4-BE49-F238E27FC236}">
                <a16:creationId xmlns:a16="http://schemas.microsoft.com/office/drawing/2014/main" id="{73A79722-100D-4544-A335-95E7AF1DF1C4}"/>
              </a:ext>
            </a:extLst>
          </p:cNvPr>
          <p:cNvSpPr txBox="1"/>
          <p:nvPr/>
        </p:nvSpPr>
        <p:spPr>
          <a:xfrm>
            <a:off x="6292562" y="2560228"/>
            <a:ext cx="547877"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rPr>
              <a:t>March</a:t>
            </a:r>
          </a:p>
        </p:txBody>
      </p:sp>
      <p:sp>
        <p:nvSpPr>
          <p:cNvPr id="313" name="TextBox 312">
            <a:extLst>
              <a:ext uri="{FF2B5EF4-FFF2-40B4-BE49-F238E27FC236}">
                <a16:creationId xmlns:a16="http://schemas.microsoft.com/office/drawing/2014/main" id="{863EDECC-DBEC-4186-948D-1958AF7245B8}"/>
              </a:ext>
            </a:extLst>
          </p:cNvPr>
          <p:cNvSpPr txBox="1"/>
          <p:nvPr/>
        </p:nvSpPr>
        <p:spPr>
          <a:xfrm>
            <a:off x="4845636" y="2557192"/>
            <a:ext cx="672684"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January</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8F9A45F-02AB-4972-8E2B-1CCDE083E528}"/>
              </a:ext>
            </a:extLst>
          </p:cNvPr>
          <p:cNvSpPr txBox="1">
            <a:spLocks/>
          </p:cNvSpPr>
          <p:nvPr/>
        </p:nvSpPr>
        <p:spPr>
          <a:xfrm>
            <a:off x="1179889" y="1799177"/>
            <a:ext cx="6857660" cy="8682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8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1pPr>
            <a:lvl2pPr marR="0" lvl="1" algn="ctr" rtl="0">
              <a:lnSpc>
                <a:spcPct val="10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2pPr>
            <a:lvl3pPr marR="0" lvl="2" algn="ctr" rtl="0">
              <a:lnSpc>
                <a:spcPct val="10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3pPr>
            <a:lvl4pPr marR="0" lvl="3" algn="ctr" rtl="0">
              <a:lnSpc>
                <a:spcPct val="10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4pPr>
            <a:lvl5pPr marR="0" lvl="4" algn="ctr" rtl="0">
              <a:lnSpc>
                <a:spcPct val="10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5pPr>
            <a:lvl6pPr marR="0" lvl="5" algn="ctr" rtl="0">
              <a:lnSpc>
                <a:spcPct val="10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6pPr>
            <a:lvl7pPr marR="0" lvl="6" algn="ctr" rtl="0">
              <a:lnSpc>
                <a:spcPct val="10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7pPr>
            <a:lvl8pPr marR="0" lvl="7" algn="ctr" rtl="0">
              <a:lnSpc>
                <a:spcPct val="10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8pPr>
            <a:lvl9pPr marR="0" lvl="8" algn="ctr" rtl="0">
              <a:lnSpc>
                <a:spcPct val="10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9pPr>
          </a:lstStyle>
          <a:p>
            <a:pPr marL="0" marR="0" lvl="0" indent="0" algn="ctr" defTabSz="914400" rtl="0" eaLnBrk="1" fontAlgn="auto" latinLnBrk="0" hangingPunct="1">
              <a:lnSpc>
                <a:spcPct val="80000"/>
              </a:lnSpc>
              <a:spcBef>
                <a:spcPts val="0"/>
              </a:spcBef>
              <a:spcAft>
                <a:spcPts val="0"/>
              </a:spcAft>
              <a:buClr>
                <a:srgbClr val="E00700"/>
              </a:buClr>
              <a:buSzPts val="5200"/>
              <a:buFont typeface="Lilita One"/>
              <a:buNone/>
              <a:tabLst/>
              <a:defRPr/>
            </a:pPr>
            <a:r>
              <a:rPr kumimoji="0" lang="en-US" sz="4400" b="0" i="0" u="none" strike="noStrike" kern="0" cap="none" spc="0" normalizeH="0" baseline="0" noProof="0" dirty="0">
                <a:ln>
                  <a:noFill/>
                </a:ln>
                <a:solidFill>
                  <a:schemeClr val="accent1">
                    <a:lumMod val="75000"/>
                  </a:schemeClr>
                </a:solidFill>
                <a:effectLst/>
                <a:uLnTx/>
                <a:uFillTx/>
                <a:latin typeface="Arial" panose="020B0604020202020204"/>
                <a:sym typeface="Lilita One"/>
              </a:rPr>
              <a:t>SBT True Up Calculation</a:t>
            </a:r>
          </a:p>
        </p:txBody>
      </p:sp>
      <p:sp>
        <p:nvSpPr>
          <p:cNvPr id="4" name="TextBox 3">
            <a:extLst>
              <a:ext uri="{FF2B5EF4-FFF2-40B4-BE49-F238E27FC236}">
                <a16:creationId xmlns:a16="http://schemas.microsoft.com/office/drawing/2014/main" id="{E6F22C51-58F0-435E-B99C-44E7C11A3A75}"/>
              </a:ext>
            </a:extLst>
          </p:cNvPr>
          <p:cNvSpPr txBox="1"/>
          <p:nvPr/>
        </p:nvSpPr>
        <p:spPr>
          <a:xfrm>
            <a:off x="2695786" y="2571750"/>
            <a:ext cx="4572000" cy="738664"/>
          </a:xfrm>
          <a:prstGeom prst="rect">
            <a:avLst/>
          </a:prstGeom>
          <a:noFill/>
        </p:spPr>
        <p:txBody>
          <a:bodyPr wrap="square">
            <a:spAutoFit/>
          </a:bodyPr>
          <a:lstStyle/>
          <a:p>
            <a:pPr lvl="0"/>
            <a:r>
              <a:rPr lang="en-US" dirty="0">
                <a:latin typeface="Arial" panose="020B0604020202020204" pitchFamily="34" charset="0"/>
                <a:cs typeface="Arial" panose="020B0604020202020204" pitchFamily="34" charset="0"/>
              </a:rPr>
              <a:t>Change in Inventory and Promo Adjustment</a:t>
            </a:r>
          </a:p>
          <a:p>
            <a:pPr lvl="0"/>
            <a:r>
              <a:rPr lang="en-US" dirty="0">
                <a:latin typeface="Arial" panose="020B0604020202020204" pitchFamily="34" charset="0"/>
                <a:cs typeface="Arial" panose="020B0604020202020204" pitchFamily="34" charset="0"/>
              </a:rPr>
              <a:t>Shrink Share </a:t>
            </a:r>
          </a:p>
          <a:p>
            <a:pPr lvl="0"/>
            <a:r>
              <a:rPr lang="en-US" dirty="0">
                <a:latin typeface="Arial" panose="020B0604020202020204" pitchFamily="34" charset="0"/>
                <a:cs typeface="Arial" panose="020B0604020202020204" pitchFamily="34" charset="0"/>
              </a:rPr>
              <a:t>Inventory Balance</a:t>
            </a:r>
          </a:p>
        </p:txBody>
      </p:sp>
    </p:spTree>
    <p:extLst>
      <p:ext uri="{BB962C8B-B14F-4D97-AF65-F5344CB8AC3E}">
        <p14:creationId xmlns:p14="http://schemas.microsoft.com/office/powerpoint/2010/main" val="267206587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6" name="Google Shape;406;p39"/>
          <p:cNvSpPr txBox="1">
            <a:spLocks noGrp="1"/>
          </p:cNvSpPr>
          <p:nvPr>
            <p:ph type="title"/>
          </p:nvPr>
        </p:nvSpPr>
        <p:spPr>
          <a:xfrm>
            <a:off x="296847" y="138269"/>
            <a:ext cx="8421611" cy="56233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accent6"/>
              </a:buClr>
              <a:buSzPts val="2100"/>
              <a:buFont typeface="Nunito Sans Black"/>
              <a:buNone/>
            </a:pPr>
            <a:r>
              <a:rPr lang="en-US" sz="3000" b="0" dirty="0">
                <a:solidFill>
                  <a:schemeClr val="accent1">
                    <a:lumMod val="75000"/>
                  </a:schemeClr>
                </a:solidFill>
                <a:latin typeface="Arial" panose="020B0604020202020204" pitchFamily="34" charset="0"/>
                <a:cs typeface="Arial" panose="020B0604020202020204" pitchFamily="34" charset="0"/>
              </a:rPr>
              <a:t> </a:t>
            </a:r>
            <a:r>
              <a:rPr lang="en-US" sz="3000" b="0" dirty="0">
                <a:latin typeface="Arial" panose="020B0604020202020204" pitchFamily="34" charset="0"/>
                <a:cs typeface="Arial" panose="020B0604020202020204" pitchFamily="34" charset="0"/>
              </a:rPr>
              <a:t>Change in Inventory and Promo Adjustments</a:t>
            </a:r>
            <a:endParaRPr lang="en-US" sz="3000" b="0" dirty="0">
              <a:solidFill>
                <a:schemeClr val="accent1">
                  <a:lumMod val="75000"/>
                </a:schemeClr>
              </a:solidFill>
              <a:latin typeface="Arial" panose="020B0604020202020204" pitchFamily="34" charset="0"/>
              <a:cs typeface="Arial" panose="020B0604020202020204" pitchFamily="34" charset="0"/>
            </a:endParaRPr>
          </a:p>
        </p:txBody>
      </p:sp>
      <p:grpSp>
        <p:nvGrpSpPr>
          <p:cNvPr id="6" name="Google Shape;1658;p40">
            <a:extLst>
              <a:ext uri="{FF2B5EF4-FFF2-40B4-BE49-F238E27FC236}">
                <a16:creationId xmlns:a16="http://schemas.microsoft.com/office/drawing/2014/main" id="{D351EDB9-1CF8-4439-9602-3902CF8FE959}"/>
              </a:ext>
            </a:extLst>
          </p:cNvPr>
          <p:cNvGrpSpPr/>
          <p:nvPr/>
        </p:nvGrpSpPr>
        <p:grpSpPr>
          <a:xfrm>
            <a:off x="7260823" y="1186250"/>
            <a:ext cx="1404877" cy="3025504"/>
            <a:chOff x="7068759" y="1663770"/>
            <a:chExt cx="1404877" cy="3025504"/>
          </a:xfrm>
        </p:grpSpPr>
        <p:sp>
          <p:nvSpPr>
            <p:cNvPr id="7" name="Google Shape;1659;p40">
              <a:extLst>
                <a:ext uri="{FF2B5EF4-FFF2-40B4-BE49-F238E27FC236}">
                  <a16:creationId xmlns:a16="http://schemas.microsoft.com/office/drawing/2014/main" id="{A16AC18E-0B79-4DC4-BDF7-246522FDB73B}"/>
                </a:ext>
              </a:extLst>
            </p:cNvPr>
            <p:cNvSpPr/>
            <p:nvPr/>
          </p:nvSpPr>
          <p:spPr>
            <a:xfrm>
              <a:off x="7948531" y="1770202"/>
              <a:ext cx="270618" cy="481846"/>
            </a:xfrm>
            <a:custGeom>
              <a:avLst/>
              <a:gdLst/>
              <a:ahLst/>
              <a:cxnLst/>
              <a:rect l="l" t="t" r="r" b="b"/>
              <a:pathLst>
                <a:path w="8439" h="15026" extrusionOk="0">
                  <a:moveTo>
                    <a:pt x="3403" y="0"/>
                  </a:moveTo>
                  <a:cubicBezTo>
                    <a:pt x="2378" y="0"/>
                    <a:pt x="1345" y="204"/>
                    <a:pt x="368" y="623"/>
                  </a:cubicBezTo>
                  <a:cubicBezTo>
                    <a:pt x="368" y="623"/>
                    <a:pt x="1" y="5702"/>
                    <a:pt x="17" y="7925"/>
                  </a:cubicBezTo>
                  <a:cubicBezTo>
                    <a:pt x="51" y="10130"/>
                    <a:pt x="2256" y="10481"/>
                    <a:pt x="2256" y="10481"/>
                  </a:cubicBezTo>
                  <a:cubicBezTo>
                    <a:pt x="2256" y="10481"/>
                    <a:pt x="2223" y="14107"/>
                    <a:pt x="2256" y="14725"/>
                  </a:cubicBezTo>
                  <a:lnTo>
                    <a:pt x="7570" y="15026"/>
                  </a:lnTo>
                  <a:lnTo>
                    <a:pt x="8438" y="1843"/>
                  </a:lnTo>
                  <a:lnTo>
                    <a:pt x="8104" y="1592"/>
                  </a:lnTo>
                  <a:cubicBezTo>
                    <a:pt x="6736" y="545"/>
                    <a:pt x="5079" y="0"/>
                    <a:pt x="3403" y="0"/>
                  </a:cubicBezTo>
                  <a:close/>
                </a:path>
              </a:pathLst>
            </a:custGeom>
            <a:solidFill>
              <a:srgbClr val="AA755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Google Shape;1660;p40">
              <a:extLst>
                <a:ext uri="{FF2B5EF4-FFF2-40B4-BE49-F238E27FC236}">
                  <a16:creationId xmlns:a16="http://schemas.microsoft.com/office/drawing/2014/main" id="{3BB4D318-1441-4ECE-ADE5-C8B0927803A5}"/>
                </a:ext>
              </a:extLst>
            </p:cNvPr>
            <p:cNvSpPr/>
            <p:nvPr/>
          </p:nvSpPr>
          <p:spPr>
            <a:xfrm>
              <a:off x="7956195" y="1898921"/>
              <a:ext cx="27738" cy="20491"/>
            </a:xfrm>
            <a:custGeom>
              <a:avLst/>
              <a:gdLst/>
              <a:ahLst/>
              <a:cxnLst/>
              <a:rect l="l" t="t" r="r" b="b"/>
              <a:pathLst>
                <a:path w="865" h="639" extrusionOk="0">
                  <a:moveTo>
                    <a:pt x="426" y="0"/>
                  </a:moveTo>
                  <a:cubicBezTo>
                    <a:pt x="155" y="0"/>
                    <a:pt x="0" y="324"/>
                    <a:pt x="196" y="536"/>
                  </a:cubicBezTo>
                  <a:cubicBezTo>
                    <a:pt x="256" y="605"/>
                    <a:pt x="339" y="638"/>
                    <a:pt x="423" y="638"/>
                  </a:cubicBezTo>
                  <a:cubicBezTo>
                    <a:pt x="502" y="638"/>
                    <a:pt x="582" y="609"/>
                    <a:pt x="647" y="552"/>
                  </a:cubicBezTo>
                  <a:cubicBezTo>
                    <a:pt x="864" y="368"/>
                    <a:pt x="731" y="1"/>
                    <a:pt x="447" y="1"/>
                  </a:cubicBezTo>
                  <a:cubicBezTo>
                    <a:pt x="440" y="1"/>
                    <a:pt x="433" y="0"/>
                    <a:pt x="42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Google Shape;1661;p40">
              <a:extLst>
                <a:ext uri="{FF2B5EF4-FFF2-40B4-BE49-F238E27FC236}">
                  <a16:creationId xmlns:a16="http://schemas.microsoft.com/office/drawing/2014/main" id="{F01BEDAE-B355-4352-9C91-49C35A0D9EF2}"/>
                </a:ext>
              </a:extLst>
            </p:cNvPr>
            <p:cNvSpPr/>
            <p:nvPr/>
          </p:nvSpPr>
          <p:spPr>
            <a:xfrm>
              <a:off x="7959241" y="1890294"/>
              <a:ext cx="37006" cy="10422"/>
            </a:xfrm>
            <a:custGeom>
              <a:avLst/>
              <a:gdLst/>
              <a:ahLst/>
              <a:cxnLst/>
              <a:rect l="l" t="t" r="r" b="b"/>
              <a:pathLst>
                <a:path w="1154" h="325" extrusionOk="0">
                  <a:moveTo>
                    <a:pt x="581" y="0"/>
                  </a:moveTo>
                  <a:cubicBezTo>
                    <a:pt x="421" y="0"/>
                    <a:pt x="262" y="51"/>
                    <a:pt x="134" y="153"/>
                  </a:cubicBezTo>
                  <a:cubicBezTo>
                    <a:pt x="34" y="236"/>
                    <a:pt x="1" y="303"/>
                    <a:pt x="17" y="320"/>
                  </a:cubicBezTo>
                  <a:cubicBezTo>
                    <a:pt x="20" y="323"/>
                    <a:pt x="25" y="324"/>
                    <a:pt x="31" y="324"/>
                  </a:cubicBezTo>
                  <a:cubicBezTo>
                    <a:pt x="91" y="324"/>
                    <a:pt x="295" y="186"/>
                    <a:pt x="569" y="186"/>
                  </a:cubicBezTo>
                  <a:cubicBezTo>
                    <a:pt x="839" y="186"/>
                    <a:pt x="1056" y="308"/>
                    <a:pt x="1121" y="308"/>
                  </a:cubicBezTo>
                  <a:cubicBezTo>
                    <a:pt x="1128" y="308"/>
                    <a:pt x="1134" y="307"/>
                    <a:pt x="1137" y="303"/>
                  </a:cubicBezTo>
                  <a:cubicBezTo>
                    <a:pt x="1154" y="287"/>
                    <a:pt x="1120" y="220"/>
                    <a:pt x="1020" y="136"/>
                  </a:cubicBezTo>
                  <a:cubicBezTo>
                    <a:pt x="889" y="46"/>
                    <a:pt x="734" y="0"/>
                    <a:pt x="58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Google Shape;1662;p40">
              <a:extLst>
                <a:ext uri="{FF2B5EF4-FFF2-40B4-BE49-F238E27FC236}">
                  <a16:creationId xmlns:a16="http://schemas.microsoft.com/office/drawing/2014/main" id="{A71F4194-2411-4A37-A028-A7D29466BEF6}"/>
                </a:ext>
              </a:extLst>
            </p:cNvPr>
            <p:cNvSpPr/>
            <p:nvPr/>
          </p:nvSpPr>
          <p:spPr>
            <a:xfrm>
              <a:off x="8064262" y="1903153"/>
              <a:ext cx="26905" cy="20748"/>
            </a:xfrm>
            <a:custGeom>
              <a:avLst/>
              <a:gdLst/>
              <a:ahLst/>
              <a:cxnLst/>
              <a:rect l="l" t="t" r="r" b="b"/>
              <a:pathLst>
                <a:path w="839" h="647" extrusionOk="0">
                  <a:moveTo>
                    <a:pt x="423" y="1"/>
                  </a:moveTo>
                  <a:cubicBezTo>
                    <a:pt x="364" y="1"/>
                    <a:pt x="305" y="17"/>
                    <a:pt x="251" y="53"/>
                  </a:cubicBezTo>
                  <a:cubicBezTo>
                    <a:pt x="1" y="203"/>
                    <a:pt x="67" y="571"/>
                    <a:pt x="351" y="638"/>
                  </a:cubicBezTo>
                  <a:cubicBezTo>
                    <a:pt x="376" y="644"/>
                    <a:pt x="400" y="647"/>
                    <a:pt x="424" y="647"/>
                  </a:cubicBezTo>
                  <a:cubicBezTo>
                    <a:pt x="659" y="647"/>
                    <a:pt x="839" y="365"/>
                    <a:pt x="702" y="153"/>
                  </a:cubicBezTo>
                  <a:cubicBezTo>
                    <a:pt x="638" y="56"/>
                    <a:pt x="531" y="1"/>
                    <a:pt x="423"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Google Shape;1663;p40">
              <a:extLst>
                <a:ext uri="{FF2B5EF4-FFF2-40B4-BE49-F238E27FC236}">
                  <a16:creationId xmlns:a16="http://schemas.microsoft.com/office/drawing/2014/main" id="{A55380F0-825D-41C9-B262-0CE48F9058C7}"/>
                </a:ext>
              </a:extLst>
            </p:cNvPr>
            <p:cNvSpPr/>
            <p:nvPr/>
          </p:nvSpPr>
          <p:spPr>
            <a:xfrm>
              <a:off x="8065353" y="1894591"/>
              <a:ext cx="36974" cy="10422"/>
            </a:xfrm>
            <a:custGeom>
              <a:avLst/>
              <a:gdLst/>
              <a:ahLst/>
              <a:cxnLst/>
              <a:rect l="l" t="t" r="r" b="b"/>
              <a:pathLst>
                <a:path w="1153" h="325" extrusionOk="0">
                  <a:moveTo>
                    <a:pt x="580" y="0"/>
                  </a:moveTo>
                  <a:cubicBezTo>
                    <a:pt x="420" y="0"/>
                    <a:pt x="262" y="50"/>
                    <a:pt x="134" y="153"/>
                  </a:cubicBezTo>
                  <a:cubicBezTo>
                    <a:pt x="33" y="236"/>
                    <a:pt x="0" y="303"/>
                    <a:pt x="17" y="320"/>
                  </a:cubicBezTo>
                  <a:cubicBezTo>
                    <a:pt x="20" y="323"/>
                    <a:pt x="24" y="324"/>
                    <a:pt x="30" y="324"/>
                  </a:cubicBezTo>
                  <a:cubicBezTo>
                    <a:pt x="90" y="324"/>
                    <a:pt x="295" y="186"/>
                    <a:pt x="568" y="186"/>
                  </a:cubicBezTo>
                  <a:cubicBezTo>
                    <a:pt x="854" y="186"/>
                    <a:pt x="1058" y="308"/>
                    <a:pt x="1121" y="308"/>
                  </a:cubicBezTo>
                  <a:cubicBezTo>
                    <a:pt x="1128" y="308"/>
                    <a:pt x="1133" y="306"/>
                    <a:pt x="1136" y="303"/>
                  </a:cubicBezTo>
                  <a:cubicBezTo>
                    <a:pt x="1153" y="286"/>
                    <a:pt x="1119" y="219"/>
                    <a:pt x="1019" y="136"/>
                  </a:cubicBezTo>
                  <a:cubicBezTo>
                    <a:pt x="888" y="46"/>
                    <a:pt x="734" y="0"/>
                    <a:pt x="58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Google Shape;1664;p40">
              <a:extLst>
                <a:ext uri="{FF2B5EF4-FFF2-40B4-BE49-F238E27FC236}">
                  <a16:creationId xmlns:a16="http://schemas.microsoft.com/office/drawing/2014/main" id="{051E4FC4-650B-4972-A003-A8CAE29C70F3}"/>
                </a:ext>
              </a:extLst>
            </p:cNvPr>
            <p:cNvSpPr/>
            <p:nvPr/>
          </p:nvSpPr>
          <p:spPr>
            <a:xfrm>
              <a:off x="8001025" y="1900524"/>
              <a:ext cx="32741" cy="85813"/>
            </a:xfrm>
            <a:custGeom>
              <a:avLst/>
              <a:gdLst/>
              <a:ahLst/>
              <a:cxnLst/>
              <a:rect l="l" t="t" r="r" b="b"/>
              <a:pathLst>
                <a:path w="1021" h="2676" extrusionOk="0">
                  <a:moveTo>
                    <a:pt x="985" y="1"/>
                  </a:moveTo>
                  <a:cubicBezTo>
                    <a:pt x="930" y="1"/>
                    <a:pt x="632" y="696"/>
                    <a:pt x="302" y="1555"/>
                  </a:cubicBezTo>
                  <a:cubicBezTo>
                    <a:pt x="218" y="1772"/>
                    <a:pt x="135" y="1989"/>
                    <a:pt x="68" y="2190"/>
                  </a:cubicBezTo>
                  <a:cubicBezTo>
                    <a:pt x="18" y="2290"/>
                    <a:pt x="1" y="2407"/>
                    <a:pt x="18" y="2524"/>
                  </a:cubicBezTo>
                  <a:cubicBezTo>
                    <a:pt x="51" y="2574"/>
                    <a:pt x="101" y="2624"/>
                    <a:pt x="168" y="2641"/>
                  </a:cubicBezTo>
                  <a:cubicBezTo>
                    <a:pt x="201" y="2658"/>
                    <a:pt x="252" y="2658"/>
                    <a:pt x="302" y="2658"/>
                  </a:cubicBezTo>
                  <a:cubicBezTo>
                    <a:pt x="366" y="2670"/>
                    <a:pt x="429" y="2676"/>
                    <a:pt x="493" y="2676"/>
                  </a:cubicBezTo>
                  <a:cubicBezTo>
                    <a:pt x="596" y="2676"/>
                    <a:pt x="700" y="2662"/>
                    <a:pt x="803" y="2641"/>
                  </a:cubicBezTo>
                  <a:cubicBezTo>
                    <a:pt x="636" y="2574"/>
                    <a:pt x="469" y="2541"/>
                    <a:pt x="302" y="2541"/>
                  </a:cubicBezTo>
                  <a:cubicBezTo>
                    <a:pt x="235" y="2524"/>
                    <a:pt x="168" y="2507"/>
                    <a:pt x="151" y="2474"/>
                  </a:cubicBezTo>
                  <a:cubicBezTo>
                    <a:pt x="151" y="2390"/>
                    <a:pt x="185" y="2307"/>
                    <a:pt x="218" y="2240"/>
                  </a:cubicBezTo>
                  <a:cubicBezTo>
                    <a:pt x="302" y="2039"/>
                    <a:pt x="369" y="1839"/>
                    <a:pt x="452" y="1622"/>
                  </a:cubicBezTo>
                  <a:cubicBezTo>
                    <a:pt x="786" y="736"/>
                    <a:pt x="1020" y="18"/>
                    <a:pt x="987" y="1"/>
                  </a:cubicBezTo>
                  <a:cubicBezTo>
                    <a:pt x="986" y="1"/>
                    <a:pt x="986" y="1"/>
                    <a:pt x="98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Google Shape;1665;p40">
              <a:extLst>
                <a:ext uri="{FF2B5EF4-FFF2-40B4-BE49-F238E27FC236}">
                  <a16:creationId xmlns:a16="http://schemas.microsoft.com/office/drawing/2014/main" id="{CA703AF0-8720-4F7D-B80A-3FA9750EE50C}"/>
                </a:ext>
              </a:extLst>
            </p:cNvPr>
            <p:cNvSpPr/>
            <p:nvPr/>
          </p:nvSpPr>
          <p:spPr>
            <a:xfrm>
              <a:off x="8020875" y="2078947"/>
              <a:ext cx="92707" cy="45087"/>
            </a:xfrm>
            <a:custGeom>
              <a:avLst/>
              <a:gdLst/>
              <a:ahLst/>
              <a:cxnLst/>
              <a:rect l="l" t="t" r="r" b="b"/>
              <a:pathLst>
                <a:path w="2891" h="1406" extrusionOk="0">
                  <a:moveTo>
                    <a:pt x="2891" y="1"/>
                  </a:moveTo>
                  <a:lnTo>
                    <a:pt x="2891" y="1"/>
                  </a:lnTo>
                  <a:cubicBezTo>
                    <a:pt x="2046" y="537"/>
                    <a:pt x="1075" y="820"/>
                    <a:pt x="85" y="820"/>
                  </a:cubicBezTo>
                  <a:cubicBezTo>
                    <a:pt x="57" y="820"/>
                    <a:pt x="29" y="820"/>
                    <a:pt x="0" y="820"/>
                  </a:cubicBezTo>
                  <a:lnTo>
                    <a:pt x="0" y="1388"/>
                  </a:lnTo>
                  <a:cubicBezTo>
                    <a:pt x="131" y="1400"/>
                    <a:pt x="257" y="1405"/>
                    <a:pt x="377" y="1405"/>
                  </a:cubicBezTo>
                  <a:cubicBezTo>
                    <a:pt x="2285" y="1405"/>
                    <a:pt x="2891" y="1"/>
                    <a:pt x="2891"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Google Shape;1666;p40">
              <a:extLst>
                <a:ext uri="{FF2B5EF4-FFF2-40B4-BE49-F238E27FC236}">
                  <a16:creationId xmlns:a16="http://schemas.microsoft.com/office/drawing/2014/main" id="{F2029576-1A64-4C4A-A934-39FD5F5D6D2F}"/>
                </a:ext>
              </a:extLst>
            </p:cNvPr>
            <p:cNvSpPr/>
            <p:nvPr/>
          </p:nvSpPr>
          <p:spPr>
            <a:xfrm>
              <a:off x="7943945" y="1663770"/>
              <a:ext cx="311632" cy="297362"/>
            </a:xfrm>
            <a:custGeom>
              <a:avLst/>
              <a:gdLst/>
              <a:ahLst/>
              <a:cxnLst/>
              <a:rect l="l" t="t" r="r" b="b"/>
              <a:pathLst>
                <a:path w="9718" h="9273" extrusionOk="0">
                  <a:moveTo>
                    <a:pt x="1491" y="0"/>
                  </a:moveTo>
                  <a:cubicBezTo>
                    <a:pt x="1336" y="0"/>
                    <a:pt x="1187" y="39"/>
                    <a:pt x="1063" y="133"/>
                  </a:cubicBezTo>
                  <a:cubicBezTo>
                    <a:pt x="795" y="366"/>
                    <a:pt x="712" y="751"/>
                    <a:pt x="845" y="1068"/>
                  </a:cubicBezTo>
                  <a:cubicBezTo>
                    <a:pt x="979" y="1386"/>
                    <a:pt x="1179" y="1670"/>
                    <a:pt x="1430" y="1904"/>
                  </a:cubicBezTo>
                  <a:cubicBezTo>
                    <a:pt x="1282" y="1799"/>
                    <a:pt x="1115" y="1751"/>
                    <a:pt x="952" y="1751"/>
                  </a:cubicBezTo>
                  <a:cubicBezTo>
                    <a:pt x="619" y="1751"/>
                    <a:pt x="300" y="1952"/>
                    <a:pt x="177" y="2288"/>
                  </a:cubicBezTo>
                  <a:cubicBezTo>
                    <a:pt x="0" y="2787"/>
                    <a:pt x="319" y="3316"/>
                    <a:pt x="820" y="3400"/>
                  </a:cubicBezTo>
                  <a:lnTo>
                    <a:pt x="820" y="3400"/>
                  </a:lnTo>
                  <a:cubicBezTo>
                    <a:pt x="800" y="3398"/>
                    <a:pt x="780" y="3397"/>
                    <a:pt x="761" y="3397"/>
                  </a:cubicBezTo>
                  <a:cubicBezTo>
                    <a:pt x="422" y="3397"/>
                    <a:pt x="118" y="3649"/>
                    <a:pt x="43" y="4009"/>
                  </a:cubicBezTo>
                  <a:cubicBezTo>
                    <a:pt x="10" y="4393"/>
                    <a:pt x="177" y="4778"/>
                    <a:pt x="494" y="4995"/>
                  </a:cubicBezTo>
                  <a:cubicBezTo>
                    <a:pt x="812" y="5195"/>
                    <a:pt x="1179" y="5329"/>
                    <a:pt x="1547" y="5379"/>
                  </a:cubicBezTo>
                  <a:cubicBezTo>
                    <a:pt x="1919" y="5457"/>
                    <a:pt x="2276" y="5490"/>
                    <a:pt x="2618" y="5490"/>
                  </a:cubicBezTo>
                  <a:cubicBezTo>
                    <a:pt x="4390" y="5490"/>
                    <a:pt x="5751" y="4602"/>
                    <a:pt x="6760" y="4560"/>
                  </a:cubicBezTo>
                  <a:cubicBezTo>
                    <a:pt x="6782" y="4559"/>
                    <a:pt x="6802" y="4559"/>
                    <a:pt x="6823" y="4559"/>
                  </a:cubicBezTo>
                  <a:cubicBezTo>
                    <a:pt x="7957" y="4559"/>
                    <a:pt x="7779" y="5897"/>
                    <a:pt x="7779" y="5897"/>
                  </a:cubicBezTo>
                  <a:lnTo>
                    <a:pt x="7512" y="9189"/>
                  </a:lnTo>
                  <a:lnTo>
                    <a:pt x="8498" y="9272"/>
                  </a:lnTo>
                  <a:lnTo>
                    <a:pt x="8865" y="7701"/>
                  </a:lnTo>
                  <a:cubicBezTo>
                    <a:pt x="8966" y="7568"/>
                    <a:pt x="9049" y="7417"/>
                    <a:pt x="9116" y="7250"/>
                  </a:cubicBezTo>
                  <a:cubicBezTo>
                    <a:pt x="9317" y="6682"/>
                    <a:pt x="9617" y="6114"/>
                    <a:pt x="9651" y="5513"/>
                  </a:cubicBezTo>
                  <a:cubicBezTo>
                    <a:pt x="9718" y="4894"/>
                    <a:pt x="9500" y="4276"/>
                    <a:pt x="9049" y="3842"/>
                  </a:cubicBezTo>
                  <a:cubicBezTo>
                    <a:pt x="8616" y="3449"/>
                    <a:pt x="8008" y="3342"/>
                    <a:pt x="7410" y="3342"/>
                  </a:cubicBezTo>
                  <a:cubicBezTo>
                    <a:pt x="7270" y="3342"/>
                    <a:pt x="7131" y="3348"/>
                    <a:pt x="6994" y="3357"/>
                  </a:cubicBezTo>
                  <a:cubicBezTo>
                    <a:pt x="7044" y="2772"/>
                    <a:pt x="6810" y="2204"/>
                    <a:pt x="6376" y="1837"/>
                  </a:cubicBezTo>
                  <a:cubicBezTo>
                    <a:pt x="5941" y="1453"/>
                    <a:pt x="5390" y="1235"/>
                    <a:pt x="4822" y="1185"/>
                  </a:cubicBezTo>
                  <a:cubicBezTo>
                    <a:pt x="4304" y="1135"/>
                    <a:pt x="3769" y="1185"/>
                    <a:pt x="3285" y="985"/>
                  </a:cubicBezTo>
                  <a:cubicBezTo>
                    <a:pt x="2817" y="784"/>
                    <a:pt x="2483" y="366"/>
                    <a:pt x="2015" y="133"/>
                  </a:cubicBezTo>
                  <a:cubicBezTo>
                    <a:pt x="1854" y="52"/>
                    <a:pt x="1669" y="0"/>
                    <a:pt x="149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Google Shape;1667;p40">
              <a:extLst>
                <a:ext uri="{FF2B5EF4-FFF2-40B4-BE49-F238E27FC236}">
                  <a16:creationId xmlns:a16="http://schemas.microsoft.com/office/drawing/2014/main" id="{48F0563E-B063-4E02-9C20-B6DEAAB3020C}"/>
                </a:ext>
              </a:extLst>
            </p:cNvPr>
            <p:cNvSpPr/>
            <p:nvPr/>
          </p:nvSpPr>
          <p:spPr>
            <a:xfrm>
              <a:off x="8197407" y="1898151"/>
              <a:ext cx="73499" cy="94054"/>
            </a:xfrm>
            <a:custGeom>
              <a:avLst/>
              <a:gdLst/>
              <a:ahLst/>
              <a:cxnLst/>
              <a:rect l="l" t="t" r="r" b="b"/>
              <a:pathLst>
                <a:path w="2292" h="2933" extrusionOk="0">
                  <a:moveTo>
                    <a:pt x="793" y="1"/>
                  </a:moveTo>
                  <a:cubicBezTo>
                    <a:pt x="727" y="1"/>
                    <a:pt x="685" y="6"/>
                    <a:pt x="677" y="8"/>
                  </a:cubicBezTo>
                  <a:cubicBezTo>
                    <a:pt x="677" y="8"/>
                    <a:pt x="9" y="2615"/>
                    <a:pt x="9" y="2665"/>
                  </a:cubicBezTo>
                  <a:cubicBezTo>
                    <a:pt x="1" y="2698"/>
                    <a:pt x="440" y="2932"/>
                    <a:pt x="918" y="2932"/>
                  </a:cubicBezTo>
                  <a:cubicBezTo>
                    <a:pt x="1404" y="2932"/>
                    <a:pt x="1929" y="2690"/>
                    <a:pt x="2064" y="1746"/>
                  </a:cubicBezTo>
                  <a:cubicBezTo>
                    <a:pt x="2292" y="154"/>
                    <a:pt x="1165" y="1"/>
                    <a:pt x="793" y="1"/>
                  </a:cubicBezTo>
                  <a:close/>
                </a:path>
              </a:pathLst>
            </a:custGeom>
            <a:solidFill>
              <a:srgbClr val="AA755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Google Shape;1668;p40">
              <a:extLst>
                <a:ext uri="{FF2B5EF4-FFF2-40B4-BE49-F238E27FC236}">
                  <a16:creationId xmlns:a16="http://schemas.microsoft.com/office/drawing/2014/main" id="{AADCF03D-9AE9-421E-B66F-087D43483AF0}"/>
                </a:ext>
              </a:extLst>
            </p:cNvPr>
            <p:cNvSpPr/>
            <p:nvPr/>
          </p:nvSpPr>
          <p:spPr>
            <a:xfrm>
              <a:off x="8218571" y="1919604"/>
              <a:ext cx="31105" cy="52366"/>
            </a:xfrm>
            <a:custGeom>
              <a:avLst/>
              <a:gdLst/>
              <a:ahLst/>
              <a:cxnLst/>
              <a:rect l="l" t="t" r="r" b="b"/>
              <a:pathLst>
                <a:path w="970" h="1633" extrusionOk="0">
                  <a:moveTo>
                    <a:pt x="544" y="1"/>
                  </a:moveTo>
                  <a:cubicBezTo>
                    <a:pt x="498" y="1"/>
                    <a:pt x="454" y="12"/>
                    <a:pt x="418" y="24"/>
                  </a:cubicBezTo>
                  <a:cubicBezTo>
                    <a:pt x="368" y="58"/>
                    <a:pt x="335" y="91"/>
                    <a:pt x="318" y="141"/>
                  </a:cubicBezTo>
                  <a:cubicBezTo>
                    <a:pt x="301" y="208"/>
                    <a:pt x="318" y="258"/>
                    <a:pt x="335" y="258"/>
                  </a:cubicBezTo>
                  <a:cubicBezTo>
                    <a:pt x="335" y="241"/>
                    <a:pt x="335" y="208"/>
                    <a:pt x="368" y="158"/>
                  </a:cubicBezTo>
                  <a:cubicBezTo>
                    <a:pt x="407" y="107"/>
                    <a:pt x="464" y="85"/>
                    <a:pt x="519" y="85"/>
                  </a:cubicBezTo>
                  <a:cubicBezTo>
                    <a:pt x="536" y="85"/>
                    <a:pt x="553" y="87"/>
                    <a:pt x="569" y="91"/>
                  </a:cubicBezTo>
                  <a:cubicBezTo>
                    <a:pt x="686" y="158"/>
                    <a:pt x="769" y="258"/>
                    <a:pt x="786" y="375"/>
                  </a:cubicBezTo>
                  <a:cubicBezTo>
                    <a:pt x="819" y="542"/>
                    <a:pt x="836" y="709"/>
                    <a:pt x="803" y="860"/>
                  </a:cubicBezTo>
                  <a:cubicBezTo>
                    <a:pt x="753" y="1194"/>
                    <a:pt x="535" y="1478"/>
                    <a:pt x="335" y="1528"/>
                  </a:cubicBezTo>
                  <a:cubicBezTo>
                    <a:pt x="312" y="1532"/>
                    <a:pt x="290" y="1535"/>
                    <a:pt x="268" y="1535"/>
                  </a:cubicBezTo>
                  <a:cubicBezTo>
                    <a:pt x="207" y="1535"/>
                    <a:pt x="145" y="1519"/>
                    <a:pt x="84" y="1495"/>
                  </a:cubicBezTo>
                  <a:cubicBezTo>
                    <a:pt x="34" y="1461"/>
                    <a:pt x="17" y="1428"/>
                    <a:pt x="1" y="1428"/>
                  </a:cubicBezTo>
                  <a:lnTo>
                    <a:pt x="1" y="1428"/>
                  </a:lnTo>
                  <a:cubicBezTo>
                    <a:pt x="1" y="1428"/>
                    <a:pt x="1" y="1478"/>
                    <a:pt x="51" y="1528"/>
                  </a:cubicBezTo>
                  <a:cubicBezTo>
                    <a:pt x="120" y="1598"/>
                    <a:pt x="202" y="1632"/>
                    <a:pt x="294" y="1632"/>
                  </a:cubicBezTo>
                  <a:cubicBezTo>
                    <a:pt x="313" y="1632"/>
                    <a:pt x="332" y="1631"/>
                    <a:pt x="352" y="1628"/>
                  </a:cubicBezTo>
                  <a:cubicBezTo>
                    <a:pt x="636" y="1578"/>
                    <a:pt x="870" y="1261"/>
                    <a:pt x="936" y="876"/>
                  </a:cubicBezTo>
                  <a:cubicBezTo>
                    <a:pt x="970" y="709"/>
                    <a:pt x="953" y="526"/>
                    <a:pt x="903" y="342"/>
                  </a:cubicBezTo>
                  <a:cubicBezTo>
                    <a:pt x="870" y="191"/>
                    <a:pt x="753" y="58"/>
                    <a:pt x="602" y="8"/>
                  </a:cubicBezTo>
                  <a:cubicBezTo>
                    <a:pt x="583" y="3"/>
                    <a:pt x="563" y="1"/>
                    <a:pt x="544" y="1"/>
                  </a:cubicBezTo>
                  <a:close/>
                </a:path>
              </a:pathLst>
            </a:custGeom>
            <a:solidFill>
              <a:srgbClr val="7F52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Google Shape;1669;p40">
              <a:extLst>
                <a:ext uri="{FF2B5EF4-FFF2-40B4-BE49-F238E27FC236}">
                  <a16:creationId xmlns:a16="http://schemas.microsoft.com/office/drawing/2014/main" id="{5859A082-FE73-4B38-8211-8CB6EFF12502}"/>
                </a:ext>
              </a:extLst>
            </p:cNvPr>
            <p:cNvSpPr/>
            <p:nvPr/>
          </p:nvSpPr>
          <p:spPr>
            <a:xfrm>
              <a:off x="8065353" y="1847484"/>
              <a:ext cx="52527" cy="15392"/>
            </a:xfrm>
            <a:custGeom>
              <a:avLst/>
              <a:gdLst/>
              <a:ahLst/>
              <a:cxnLst/>
              <a:rect l="l" t="t" r="r" b="b"/>
              <a:pathLst>
                <a:path w="1638" h="480" extrusionOk="0">
                  <a:moveTo>
                    <a:pt x="804" y="1"/>
                  </a:moveTo>
                  <a:cubicBezTo>
                    <a:pt x="594" y="1"/>
                    <a:pt x="386" y="55"/>
                    <a:pt x="201" y="168"/>
                  </a:cubicBezTo>
                  <a:cubicBezTo>
                    <a:pt x="50" y="268"/>
                    <a:pt x="0" y="368"/>
                    <a:pt x="17" y="419"/>
                  </a:cubicBezTo>
                  <a:cubicBezTo>
                    <a:pt x="42" y="456"/>
                    <a:pt x="104" y="468"/>
                    <a:pt x="194" y="468"/>
                  </a:cubicBezTo>
                  <a:cubicBezTo>
                    <a:pt x="344" y="468"/>
                    <a:pt x="568" y="435"/>
                    <a:pt x="819" y="435"/>
                  </a:cubicBezTo>
                  <a:cubicBezTo>
                    <a:pt x="1086" y="435"/>
                    <a:pt x="1316" y="480"/>
                    <a:pt x="1465" y="480"/>
                  </a:cubicBezTo>
                  <a:cubicBezTo>
                    <a:pt x="1539" y="480"/>
                    <a:pt x="1593" y="469"/>
                    <a:pt x="1621" y="435"/>
                  </a:cubicBezTo>
                  <a:cubicBezTo>
                    <a:pt x="1637" y="385"/>
                    <a:pt x="1587" y="285"/>
                    <a:pt x="1454" y="185"/>
                  </a:cubicBezTo>
                  <a:cubicBezTo>
                    <a:pt x="1255" y="64"/>
                    <a:pt x="1029" y="1"/>
                    <a:pt x="80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Google Shape;1670;p40">
              <a:extLst>
                <a:ext uri="{FF2B5EF4-FFF2-40B4-BE49-F238E27FC236}">
                  <a16:creationId xmlns:a16="http://schemas.microsoft.com/office/drawing/2014/main" id="{8693CB00-1A23-4770-8A97-B495C64E4741}"/>
                </a:ext>
              </a:extLst>
            </p:cNvPr>
            <p:cNvSpPr/>
            <p:nvPr/>
          </p:nvSpPr>
          <p:spPr>
            <a:xfrm>
              <a:off x="7969439" y="1857201"/>
              <a:ext cx="32164" cy="15392"/>
            </a:xfrm>
            <a:custGeom>
              <a:avLst/>
              <a:gdLst/>
              <a:ahLst/>
              <a:cxnLst/>
              <a:rect l="l" t="t" r="r" b="b"/>
              <a:pathLst>
                <a:path w="1003" h="480" extrusionOk="0">
                  <a:moveTo>
                    <a:pt x="455" y="1"/>
                  </a:moveTo>
                  <a:cubicBezTo>
                    <a:pt x="340" y="1"/>
                    <a:pt x="223" y="33"/>
                    <a:pt x="117" y="99"/>
                  </a:cubicBezTo>
                  <a:cubicBezTo>
                    <a:pt x="17" y="182"/>
                    <a:pt x="0" y="266"/>
                    <a:pt x="34" y="316"/>
                  </a:cubicBezTo>
                  <a:cubicBezTo>
                    <a:pt x="100" y="416"/>
                    <a:pt x="284" y="416"/>
                    <a:pt x="485" y="450"/>
                  </a:cubicBezTo>
                  <a:cubicBezTo>
                    <a:pt x="600" y="459"/>
                    <a:pt x="709" y="480"/>
                    <a:pt x="801" y="480"/>
                  </a:cubicBezTo>
                  <a:cubicBezTo>
                    <a:pt x="869" y="480"/>
                    <a:pt x="927" y="469"/>
                    <a:pt x="969" y="433"/>
                  </a:cubicBezTo>
                  <a:cubicBezTo>
                    <a:pt x="1003" y="400"/>
                    <a:pt x="1003" y="316"/>
                    <a:pt x="936" y="216"/>
                  </a:cubicBezTo>
                  <a:cubicBezTo>
                    <a:pt x="805" y="75"/>
                    <a:pt x="631" y="1"/>
                    <a:pt x="45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Google Shape;1671;p40">
              <a:extLst>
                <a:ext uri="{FF2B5EF4-FFF2-40B4-BE49-F238E27FC236}">
                  <a16:creationId xmlns:a16="http://schemas.microsoft.com/office/drawing/2014/main" id="{AD15CC38-EB10-40E2-996B-C512CAAD4CD0}"/>
                </a:ext>
              </a:extLst>
            </p:cNvPr>
            <p:cNvSpPr/>
            <p:nvPr/>
          </p:nvSpPr>
          <p:spPr>
            <a:xfrm>
              <a:off x="8016578" y="1991018"/>
              <a:ext cx="46113" cy="22223"/>
            </a:xfrm>
            <a:custGeom>
              <a:avLst/>
              <a:gdLst/>
              <a:ahLst/>
              <a:cxnLst/>
              <a:rect l="l" t="t" r="r" b="b"/>
              <a:pathLst>
                <a:path w="1438" h="693" extrusionOk="0">
                  <a:moveTo>
                    <a:pt x="1415" y="0"/>
                  </a:moveTo>
                  <a:cubicBezTo>
                    <a:pt x="1367" y="0"/>
                    <a:pt x="1167" y="295"/>
                    <a:pt x="786" y="454"/>
                  </a:cubicBezTo>
                  <a:cubicBezTo>
                    <a:pt x="385" y="638"/>
                    <a:pt x="1" y="571"/>
                    <a:pt x="1" y="604"/>
                  </a:cubicBezTo>
                  <a:cubicBezTo>
                    <a:pt x="1" y="621"/>
                    <a:pt x="84" y="671"/>
                    <a:pt x="234" y="688"/>
                  </a:cubicBezTo>
                  <a:cubicBezTo>
                    <a:pt x="270" y="691"/>
                    <a:pt x="304" y="692"/>
                    <a:pt x="339" y="692"/>
                  </a:cubicBezTo>
                  <a:cubicBezTo>
                    <a:pt x="719" y="692"/>
                    <a:pt x="1076" y="526"/>
                    <a:pt x="1321" y="220"/>
                  </a:cubicBezTo>
                  <a:cubicBezTo>
                    <a:pt x="1421" y="103"/>
                    <a:pt x="1437" y="3"/>
                    <a:pt x="1421" y="3"/>
                  </a:cubicBezTo>
                  <a:cubicBezTo>
                    <a:pt x="1419" y="1"/>
                    <a:pt x="1417" y="0"/>
                    <a:pt x="141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Google Shape;1672;p40">
              <a:extLst>
                <a:ext uri="{FF2B5EF4-FFF2-40B4-BE49-F238E27FC236}">
                  <a16:creationId xmlns:a16="http://schemas.microsoft.com/office/drawing/2014/main" id="{B1518626-4613-4B97-8E56-F42A6C76D016}"/>
                </a:ext>
              </a:extLst>
            </p:cNvPr>
            <p:cNvSpPr/>
            <p:nvPr/>
          </p:nvSpPr>
          <p:spPr>
            <a:xfrm>
              <a:off x="7935672" y="4547407"/>
              <a:ext cx="303294" cy="132375"/>
            </a:xfrm>
            <a:custGeom>
              <a:avLst/>
              <a:gdLst/>
              <a:ahLst/>
              <a:cxnLst/>
              <a:rect l="l" t="t" r="r" b="b"/>
              <a:pathLst>
                <a:path w="9458" h="4128" extrusionOk="0">
                  <a:moveTo>
                    <a:pt x="4395" y="0"/>
                  </a:moveTo>
                  <a:lnTo>
                    <a:pt x="4328" y="2707"/>
                  </a:lnTo>
                  <a:cubicBezTo>
                    <a:pt x="4328" y="2707"/>
                    <a:pt x="1" y="3609"/>
                    <a:pt x="1036" y="3943"/>
                  </a:cubicBezTo>
                  <a:cubicBezTo>
                    <a:pt x="1504" y="4085"/>
                    <a:pt x="3171" y="4127"/>
                    <a:pt x="4896" y="4127"/>
                  </a:cubicBezTo>
                  <a:cubicBezTo>
                    <a:pt x="6621" y="4127"/>
                    <a:pt x="8405" y="4085"/>
                    <a:pt x="9107" y="4060"/>
                  </a:cubicBezTo>
                  <a:lnTo>
                    <a:pt x="9407" y="4044"/>
                  </a:lnTo>
                  <a:lnTo>
                    <a:pt x="9458" y="84"/>
                  </a:lnTo>
                  <a:lnTo>
                    <a:pt x="4395" y="0"/>
                  </a:lnTo>
                  <a:close/>
                </a:path>
              </a:pathLst>
            </a:custGeom>
            <a:solidFill>
              <a:srgbClr val="FF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Google Shape;1673;p40">
              <a:extLst>
                <a:ext uri="{FF2B5EF4-FFF2-40B4-BE49-F238E27FC236}">
                  <a16:creationId xmlns:a16="http://schemas.microsoft.com/office/drawing/2014/main" id="{96E3EC24-7A59-48C9-B29A-79778831927B}"/>
                </a:ext>
              </a:extLst>
            </p:cNvPr>
            <p:cNvSpPr/>
            <p:nvPr/>
          </p:nvSpPr>
          <p:spPr>
            <a:xfrm>
              <a:off x="7957638" y="4650280"/>
              <a:ext cx="279725" cy="29823"/>
            </a:xfrm>
            <a:custGeom>
              <a:avLst/>
              <a:gdLst/>
              <a:ahLst/>
              <a:cxnLst/>
              <a:rect l="l" t="t" r="r" b="b"/>
              <a:pathLst>
                <a:path w="8723" h="930" extrusionOk="0">
                  <a:moveTo>
                    <a:pt x="1521" y="0"/>
                  </a:moveTo>
                  <a:cubicBezTo>
                    <a:pt x="1521" y="0"/>
                    <a:pt x="1" y="418"/>
                    <a:pt x="184" y="669"/>
                  </a:cubicBezTo>
                  <a:cubicBezTo>
                    <a:pt x="303" y="831"/>
                    <a:pt x="2774" y="930"/>
                    <a:pt x="5195" y="930"/>
                  </a:cubicBezTo>
                  <a:cubicBezTo>
                    <a:pt x="6515" y="930"/>
                    <a:pt x="7821" y="900"/>
                    <a:pt x="8722" y="836"/>
                  </a:cubicBezTo>
                  <a:lnTo>
                    <a:pt x="8722" y="719"/>
                  </a:lnTo>
                  <a:lnTo>
                    <a:pt x="1955" y="669"/>
                  </a:lnTo>
                  <a:cubicBezTo>
                    <a:pt x="1955" y="669"/>
                    <a:pt x="1822" y="34"/>
                    <a:pt x="152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Google Shape;1674;p40">
              <a:extLst>
                <a:ext uri="{FF2B5EF4-FFF2-40B4-BE49-F238E27FC236}">
                  <a16:creationId xmlns:a16="http://schemas.microsoft.com/office/drawing/2014/main" id="{82FAFE20-643A-4233-94EA-D8DF50DC7331}"/>
                </a:ext>
              </a:extLst>
            </p:cNvPr>
            <p:cNvSpPr/>
            <p:nvPr/>
          </p:nvSpPr>
          <p:spPr>
            <a:xfrm>
              <a:off x="7963538" y="4669007"/>
              <a:ext cx="276486" cy="6157"/>
            </a:xfrm>
            <a:custGeom>
              <a:avLst/>
              <a:gdLst/>
              <a:ahLst/>
              <a:cxnLst/>
              <a:rect l="l" t="t" r="r" b="b"/>
              <a:pathLst>
                <a:path w="8622" h="192" extrusionOk="0">
                  <a:moveTo>
                    <a:pt x="8555" y="127"/>
                  </a:moveTo>
                  <a:cubicBezTo>
                    <a:pt x="8544" y="127"/>
                    <a:pt x="8533" y="129"/>
                    <a:pt x="8522" y="135"/>
                  </a:cubicBezTo>
                  <a:lnTo>
                    <a:pt x="8622" y="135"/>
                  </a:lnTo>
                  <a:cubicBezTo>
                    <a:pt x="8600" y="135"/>
                    <a:pt x="8577" y="127"/>
                    <a:pt x="8555" y="127"/>
                  </a:cubicBezTo>
                  <a:close/>
                  <a:moveTo>
                    <a:pt x="0" y="1"/>
                  </a:moveTo>
                  <a:cubicBezTo>
                    <a:pt x="34" y="1"/>
                    <a:pt x="67" y="18"/>
                    <a:pt x="101" y="18"/>
                  </a:cubicBezTo>
                  <a:lnTo>
                    <a:pt x="351" y="34"/>
                  </a:lnTo>
                  <a:lnTo>
                    <a:pt x="1270" y="85"/>
                  </a:lnTo>
                  <a:cubicBezTo>
                    <a:pt x="2039" y="118"/>
                    <a:pt x="3125" y="168"/>
                    <a:pt x="4311" y="185"/>
                  </a:cubicBezTo>
                  <a:cubicBezTo>
                    <a:pt x="4659" y="190"/>
                    <a:pt x="4998" y="192"/>
                    <a:pt x="5322" y="192"/>
                  </a:cubicBezTo>
                  <a:cubicBezTo>
                    <a:pt x="6106" y="192"/>
                    <a:pt x="6809" y="180"/>
                    <a:pt x="7352" y="168"/>
                  </a:cubicBezTo>
                  <a:cubicBezTo>
                    <a:pt x="7720" y="168"/>
                    <a:pt x="8021" y="151"/>
                    <a:pt x="8271" y="151"/>
                  </a:cubicBezTo>
                  <a:lnTo>
                    <a:pt x="8522" y="135"/>
                  </a:lnTo>
                  <a:lnTo>
                    <a:pt x="7352" y="135"/>
                  </a:lnTo>
                  <a:cubicBezTo>
                    <a:pt x="6584" y="135"/>
                    <a:pt x="5498" y="135"/>
                    <a:pt x="4311" y="118"/>
                  </a:cubicBezTo>
                  <a:cubicBezTo>
                    <a:pt x="3125" y="101"/>
                    <a:pt x="2039" y="68"/>
                    <a:pt x="1270" y="34"/>
                  </a:cubicBezTo>
                  <a:lnTo>
                    <a:pt x="351" y="1"/>
                  </a:ln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Google Shape;1675;p40">
              <a:extLst>
                <a:ext uri="{FF2B5EF4-FFF2-40B4-BE49-F238E27FC236}">
                  <a16:creationId xmlns:a16="http://schemas.microsoft.com/office/drawing/2014/main" id="{92C4D004-BC4C-433F-8DEF-663FFA1A4A88}"/>
                </a:ext>
              </a:extLst>
            </p:cNvPr>
            <p:cNvSpPr/>
            <p:nvPr/>
          </p:nvSpPr>
          <p:spPr>
            <a:xfrm>
              <a:off x="8005322" y="4648677"/>
              <a:ext cx="16098" cy="25750"/>
            </a:xfrm>
            <a:custGeom>
              <a:avLst/>
              <a:gdLst/>
              <a:ahLst/>
              <a:cxnLst/>
              <a:rect l="l" t="t" r="r" b="b"/>
              <a:pathLst>
                <a:path w="502" h="803" extrusionOk="0">
                  <a:moveTo>
                    <a:pt x="1" y="0"/>
                  </a:moveTo>
                  <a:lnTo>
                    <a:pt x="1" y="0"/>
                  </a:lnTo>
                  <a:cubicBezTo>
                    <a:pt x="251" y="201"/>
                    <a:pt x="418" y="485"/>
                    <a:pt x="468" y="802"/>
                  </a:cubicBezTo>
                  <a:cubicBezTo>
                    <a:pt x="502" y="451"/>
                    <a:pt x="318" y="134"/>
                    <a:pt x="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Google Shape;1676;p40">
              <a:extLst>
                <a:ext uri="{FF2B5EF4-FFF2-40B4-BE49-F238E27FC236}">
                  <a16:creationId xmlns:a16="http://schemas.microsoft.com/office/drawing/2014/main" id="{6CF77D88-248B-4A06-BA94-686DC58A522D}"/>
                </a:ext>
              </a:extLst>
            </p:cNvPr>
            <p:cNvSpPr/>
            <p:nvPr/>
          </p:nvSpPr>
          <p:spPr>
            <a:xfrm>
              <a:off x="8059965" y="4636876"/>
              <a:ext cx="9684" cy="13949"/>
            </a:xfrm>
            <a:custGeom>
              <a:avLst/>
              <a:gdLst/>
              <a:ahLst/>
              <a:cxnLst/>
              <a:rect l="l" t="t" r="r" b="b"/>
              <a:pathLst>
                <a:path w="302" h="435" extrusionOk="0">
                  <a:moveTo>
                    <a:pt x="18" y="0"/>
                  </a:moveTo>
                  <a:lnTo>
                    <a:pt x="18" y="0"/>
                  </a:lnTo>
                  <a:cubicBezTo>
                    <a:pt x="1" y="17"/>
                    <a:pt x="51" y="117"/>
                    <a:pt x="118" y="234"/>
                  </a:cubicBezTo>
                  <a:cubicBezTo>
                    <a:pt x="201" y="351"/>
                    <a:pt x="268" y="435"/>
                    <a:pt x="285" y="435"/>
                  </a:cubicBezTo>
                  <a:cubicBezTo>
                    <a:pt x="302" y="418"/>
                    <a:pt x="252" y="318"/>
                    <a:pt x="185" y="201"/>
                  </a:cubicBezTo>
                  <a:cubicBezTo>
                    <a:pt x="101" y="84"/>
                    <a:pt x="34" y="0"/>
                    <a:pt x="1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Google Shape;1677;p40">
              <a:extLst>
                <a:ext uri="{FF2B5EF4-FFF2-40B4-BE49-F238E27FC236}">
                  <a16:creationId xmlns:a16="http://schemas.microsoft.com/office/drawing/2014/main" id="{CA7D202F-248C-4674-8907-B0211CFDAB14}"/>
                </a:ext>
              </a:extLst>
            </p:cNvPr>
            <p:cNvSpPr/>
            <p:nvPr/>
          </p:nvSpPr>
          <p:spPr>
            <a:xfrm>
              <a:off x="8071766" y="4634631"/>
              <a:ext cx="10743" cy="9332"/>
            </a:xfrm>
            <a:custGeom>
              <a:avLst/>
              <a:gdLst/>
              <a:ahLst/>
              <a:cxnLst/>
              <a:rect l="l" t="t" r="r" b="b"/>
              <a:pathLst>
                <a:path w="335" h="291" extrusionOk="0">
                  <a:moveTo>
                    <a:pt x="26" y="0"/>
                  </a:moveTo>
                  <a:cubicBezTo>
                    <a:pt x="22" y="0"/>
                    <a:pt x="19" y="1"/>
                    <a:pt x="17" y="4"/>
                  </a:cubicBezTo>
                  <a:cubicBezTo>
                    <a:pt x="1" y="4"/>
                    <a:pt x="67" y="87"/>
                    <a:pt x="151" y="171"/>
                  </a:cubicBezTo>
                  <a:cubicBezTo>
                    <a:pt x="224" y="243"/>
                    <a:pt x="296" y="291"/>
                    <a:pt x="325" y="291"/>
                  </a:cubicBezTo>
                  <a:cubicBezTo>
                    <a:pt x="329" y="291"/>
                    <a:pt x="333" y="290"/>
                    <a:pt x="335" y="288"/>
                  </a:cubicBezTo>
                  <a:cubicBezTo>
                    <a:pt x="335" y="271"/>
                    <a:pt x="285" y="204"/>
                    <a:pt x="184" y="121"/>
                  </a:cubicBezTo>
                  <a:cubicBezTo>
                    <a:pt x="112" y="48"/>
                    <a:pt x="51" y="0"/>
                    <a:pt x="2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Google Shape;1678;p40">
              <a:extLst>
                <a:ext uri="{FF2B5EF4-FFF2-40B4-BE49-F238E27FC236}">
                  <a16:creationId xmlns:a16="http://schemas.microsoft.com/office/drawing/2014/main" id="{4B24EDA8-9E84-48BC-92A5-CAEC46C73B89}"/>
                </a:ext>
              </a:extLst>
            </p:cNvPr>
            <p:cNvSpPr/>
            <p:nvPr/>
          </p:nvSpPr>
          <p:spPr>
            <a:xfrm>
              <a:off x="8073915" y="4627544"/>
              <a:ext cx="17188" cy="2084"/>
            </a:xfrm>
            <a:custGeom>
              <a:avLst/>
              <a:gdLst/>
              <a:ahLst/>
              <a:cxnLst/>
              <a:rect l="l" t="t" r="r" b="b"/>
              <a:pathLst>
                <a:path w="536" h="65" extrusionOk="0">
                  <a:moveTo>
                    <a:pt x="183" y="0"/>
                  </a:moveTo>
                  <a:cubicBezTo>
                    <a:pt x="119" y="0"/>
                    <a:pt x="59" y="12"/>
                    <a:pt x="0" y="24"/>
                  </a:cubicBezTo>
                  <a:cubicBezTo>
                    <a:pt x="62" y="49"/>
                    <a:pt x="123" y="64"/>
                    <a:pt x="190" y="64"/>
                  </a:cubicBezTo>
                  <a:cubicBezTo>
                    <a:pt x="215" y="64"/>
                    <a:pt x="241" y="62"/>
                    <a:pt x="268" y="58"/>
                  </a:cubicBezTo>
                  <a:cubicBezTo>
                    <a:pt x="292" y="62"/>
                    <a:pt x="317" y="64"/>
                    <a:pt x="342" y="64"/>
                  </a:cubicBezTo>
                  <a:cubicBezTo>
                    <a:pt x="402" y="64"/>
                    <a:pt x="464" y="53"/>
                    <a:pt x="535" y="41"/>
                  </a:cubicBezTo>
                  <a:cubicBezTo>
                    <a:pt x="462" y="16"/>
                    <a:pt x="397" y="1"/>
                    <a:pt x="335" y="1"/>
                  </a:cubicBezTo>
                  <a:cubicBezTo>
                    <a:pt x="312" y="1"/>
                    <a:pt x="290" y="3"/>
                    <a:pt x="268" y="7"/>
                  </a:cubicBezTo>
                  <a:cubicBezTo>
                    <a:pt x="238" y="3"/>
                    <a:pt x="210" y="0"/>
                    <a:pt x="183"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Google Shape;1679;p40">
              <a:extLst>
                <a:ext uri="{FF2B5EF4-FFF2-40B4-BE49-F238E27FC236}">
                  <a16:creationId xmlns:a16="http://schemas.microsoft.com/office/drawing/2014/main" id="{231509E5-DF27-4462-8B89-C641C08313A0}"/>
                </a:ext>
              </a:extLst>
            </p:cNvPr>
            <p:cNvSpPr/>
            <p:nvPr/>
          </p:nvSpPr>
          <p:spPr>
            <a:xfrm>
              <a:off x="8074460" y="4617892"/>
              <a:ext cx="19305" cy="2662"/>
            </a:xfrm>
            <a:custGeom>
              <a:avLst/>
              <a:gdLst/>
              <a:ahLst/>
              <a:cxnLst/>
              <a:rect l="l" t="t" r="r" b="b"/>
              <a:pathLst>
                <a:path w="602" h="83" extrusionOk="0">
                  <a:moveTo>
                    <a:pt x="513" y="1"/>
                  </a:moveTo>
                  <a:cubicBezTo>
                    <a:pt x="443" y="1"/>
                    <a:pt x="372" y="13"/>
                    <a:pt x="301" y="24"/>
                  </a:cubicBezTo>
                  <a:cubicBezTo>
                    <a:pt x="271" y="19"/>
                    <a:pt x="242" y="17"/>
                    <a:pt x="213" y="17"/>
                  </a:cubicBezTo>
                  <a:cubicBezTo>
                    <a:pt x="142" y="17"/>
                    <a:pt x="71" y="29"/>
                    <a:pt x="0" y="41"/>
                  </a:cubicBezTo>
                  <a:cubicBezTo>
                    <a:pt x="84" y="69"/>
                    <a:pt x="170" y="82"/>
                    <a:pt x="256" y="82"/>
                  </a:cubicBezTo>
                  <a:cubicBezTo>
                    <a:pt x="376" y="82"/>
                    <a:pt x="494" y="56"/>
                    <a:pt x="602" y="8"/>
                  </a:cubicBezTo>
                  <a:cubicBezTo>
                    <a:pt x="572" y="3"/>
                    <a:pt x="543" y="1"/>
                    <a:pt x="513"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Google Shape;1680;p40">
              <a:extLst>
                <a:ext uri="{FF2B5EF4-FFF2-40B4-BE49-F238E27FC236}">
                  <a16:creationId xmlns:a16="http://schemas.microsoft.com/office/drawing/2014/main" id="{285C3109-D4A6-4A87-B5D8-CF44E067E0F1}"/>
                </a:ext>
              </a:extLst>
            </p:cNvPr>
            <p:cNvSpPr/>
            <p:nvPr/>
          </p:nvSpPr>
          <p:spPr>
            <a:xfrm>
              <a:off x="8033189" y="4621419"/>
              <a:ext cx="30560" cy="17637"/>
            </a:xfrm>
            <a:custGeom>
              <a:avLst/>
              <a:gdLst/>
              <a:ahLst/>
              <a:cxnLst/>
              <a:rect l="l" t="t" r="r" b="b"/>
              <a:pathLst>
                <a:path w="953" h="550" extrusionOk="0">
                  <a:moveTo>
                    <a:pt x="319" y="59"/>
                  </a:moveTo>
                  <a:cubicBezTo>
                    <a:pt x="374" y="59"/>
                    <a:pt x="430" y="68"/>
                    <a:pt x="485" y="81"/>
                  </a:cubicBezTo>
                  <a:cubicBezTo>
                    <a:pt x="585" y="115"/>
                    <a:pt x="686" y="182"/>
                    <a:pt x="752" y="265"/>
                  </a:cubicBezTo>
                  <a:cubicBezTo>
                    <a:pt x="795" y="330"/>
                    <a:pt x="831" y="387"/>
                    <a:pt x="861" y="447"/>
                  </a:cubicBezTo>
                  <a:lnTo>
                    <a:pt x="861" y="447"/>
                  </a:lnTo>
                  <a:cubicBezTo>
                    <a:pt x="804" y="440"/>
                    <a:pt x="726" y="432"/>
                    <a:pt x="635" y="416"/>
                  </a:cubicBezTo>
                  <a:cubicBezTo>
                    <a:pt x="518" y="399"/>
                    <a:pt x="402" y="365"/>
                    <a:pt x="301" y="315"/>
                  </a:cubicBezTo>
                  <a:cubicBezTo>
                    <a:pt x="234" y="299"/>
                    <a:pt x="168" y="282"/>
                    <a:pt x="117" y="249"/>
                  </a:cubicBezTo>
                  <a:cubicBezTo>
                    <a:pt x="51" y="215"/>
                    <a:pt x="34" y="148"/>
                    <a:pt x="84" y="115"/>
                  </a:cubicBezTo>
                  <a:cubicBezTo>
                    <a:pt x="162" y="76"/>
                    <a:pt x="241" y="59"/>
                    <a:pt x="319" y="59"/>
                  </a:cubicBezTo>
                  <a:close/>
                  <a:moveTo>
                    <a:pt x="315" y="1"/>
                  </a:moveTo>
                  <a:cubicBezTo>
                    <a:pt x="227" y="1"/>
                    <a:pt x="137" y="21"/>
                    <a:pt x="51" y="65"/>
                  </a:cubicBezTo>
                  <a:cubicBezTo>
                    <a:pt x="17" y="81"/>
                    <a:pt x="1" y="132"/>
                    <a:pt x="1" y="182"/>
                  </a:cubicBezTo>
                  <a:cubicBezTo>
                    <a:pt x="17" y="232"/>
                    <a:pt x="51" y="265"/>
                    <a:pt x="84" y="299"/>
                  </a:cubicBezTo>
                  <a:cubicBezTo>
                    <a:pt x="151" y="332"/>
                    <a:pt x="218" y="349"/>
                    <a:pt x="285" y="382"/>
                  </a:cubicBezTo>
                  <a:cubicBezTo>
                    <a:pt x="385" y="416"/>
                    <a:pt x="502" y="449"/>
                    <a:pt x="619" y="466"/>
                  </a:cubicBezTo>
                  <a:cubicBezTo>
                    <a:pt x="677" y="474"/>
                    <a:pt x="732" y="478"/>
                    <a:pt x="786" y="478"/>
                  </a:cubicBezTo>
                  <a:cubicBezTo>
                    <a:pt x="815" y="478"/>
                    <a:pt x="844" y="477"/>
                    <a:pt x="874" y="475"/>
                  </a:cubicBezTo>
                  <a:lnTo>
                    <a:pt x="874" y="475"/>
                  </a:lnTo>
                  <a:cubicBezTo>
                    <a:pt x="884" y="499"/>
                    <a:pt x="894" y="523"/>
                    <a:pt x="903" y="549"/>
                  </a:cubicBezTo>
                  <a:cubicBezTo>
                    <a:pt x="903" y="518"/>
                    <a:pt x="903" y="502"/>
                    <a:pt x="890" y="473"/>
                  </a:cubicBezTo>
                  <a:lnTo>
                    <a:pt x="890" y="473"/>
                  </a:lnTo>
                  <a:cubicBezTo>
                    <a:pt x="910" y="471"/>
                    <a:pt x="931" y="469"/>
                    <a:pt x="953" y="466"/>
                  </a:cubicBezTo>
                  <a:cubicBezTo>
                    <a:pt x="953" y="458"/>
                    <a:pt x="927" y="454"/>
                    <a:pt x="882" y="449"/>
                  </a:cubicBezTo>
                  <a:lnTo>
                    <a:pt x="882" y="449"/>
                  </a:lnTo>
                  <a:cubicBezTo>
                    <a:pt x="865" y="373"/>
                    <a:pt x="833" y="311"/>
                    <a:pt x="786" y="249"/>
                  </a:cubicBezTo>
                  <a:cubicBezTo>
                    <a:pt x="673" y="90"/>
                    <a:pt x="499" y="1"/>
                    <a:pt x="31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Google Shape;1681;p40">
              <a:extLst>
                <a:ext uri="{FF2B5EF4-FFF2-40B4-BE49-F238E27FC236}">
                  <a16:creationId xmlns:a16="http://schemas.microsoft.com/office/drawing/2014/main" id="{B0826A93-FE31-4AE0-A8C4-A3A5BEB18F1C}"/>
                </a:ext>
              </a:extLst>
            </p:cNvPr>
            <p:cNvSpPr/>
            <p:nvPr/>
          </p:nvSpPr>
          <p:spPr>
            <a:xfrm>
              <a:off x="8059452" y="4616513"/>
              <a:ext cx="15553" cy="20395"/>
            </a:xfrm>
            <a:custGeom>
              <a:avLst/>
              <a:gdLst/>
              <a:ahLst/>
              <a:cxnLst/>
              <a:rect l="l" t="t" r="r" b="b"/>
              <a:pathLst>
                <a:path w="485" h="636" extrusionOk="0">
                  <a:moveTo>
                    <a:pt x="385" y="1"/>
                  </a:moveTo>
                  <a:cubicBezTo>
                    <a:pt x="268" y="17"/>
                    <a:pt x="167" y="67"/>
                    <a:pt x="100" y="168"/>
                  </a:cubicBezTo>
                  <a:cubicBezTo>
                    <a:pt x="50" y="234"/>
                    <a:pt x="17" y="318"/>
                    <a:pt x="17" y="402"/>
                  </a:cubicBezTo>
                  <a:cubicBezTo>
                    <a:pt x="0" y="485"/>
                    <a:pt x="0" y="569"/>
                    <a:pt x="50" y="635"/>
                  </a:cubicBezTo>
                  <a:cubicBezTo>
                    <a:pt x="50" y="569"/>
                    <a:pt x="50" y="485"/>
                    <a:pt x="50" y="418"/>
                  </a:cubicBezTo>
                  <a:cubicBezTo>
                    <a:pt x="67" y="335"/>
                    <a:pt x="100" y="268"/>
                    <a:pt x="151" y="201"/>
                  </a:cubicBezTo>
                  <a:cubicBezTo>
                    <a:pt x="201" y="134"/>
                    <a:pt x="284" y="67"/>
                    <a:pt x="368" y="67"/>
                  </a:cubicBezTo>
                  <a:cubicBezTo>
                    <a:pt x="451" y="84"/>
                    <a:pt x="418" y="201"/>
                    <a:pt x="368" y="285"/>
                  </a:cubicBezTo>
                  <a:cubicBezTo>
                    <a:pt x="334" y="351"/>
                    <a:pt x="284" y="418"/>
                    <a:pt x="234" y="468"/>
                  </a:cubicBezTo>
                  <a:cubicBezTo>
                    <a:pt x="134" y="569"/>
                    <a:pt x="67" y="619"/>
                    <a:pt x="84" y="635"/>
                  </a:cubicBezTo>
                  <a:cubicBezTo>
                    <a:pt x="151" y="602"/>
                    <a:pt x="217" y="552"/>
                    <a:pt x="268" y="502"/>
                  </a:cubicBezTo>
                  <a:cubicBezTo>
                    <a:pt x="318" y="435"/>
                    <a:pt x="385" y="385"/>
                    <a:pt x="418" y="301"/>
                  </a:cubicBezTo>
                  <a:cubicBezTo>
                    <a:pt x="451" y="268"/>
                    <a:pt x="468" y="218"/>
                    <a:pt x="485" y="168"/>
                  </a:cubicBezTo>
                  <a:cubicBezTo>
                    <a:pt x="485" y="84"/>
                    <a:pt x="451" y="17"/>
                    <a:pt x="38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Google Shape;1682;p40">
              <a:extLst>
                <a:ext uri="{FF2B5EF4-FFF2-40B4-BE49-F238E27FC236}">
                  <a16:creationId xmlns:a16="http://schemas.microsoft.com/office/drawing/2014/main" id="{610D1D24-51E1-4CCF-85B5-8EC1EF6B4A71}"/>
                </a:ext>
              </a:extLst>
            </p:cNvPr>
            <p:cNvSpPr/>
            <p:nvPr/>
          </p:nvSpPr>
          <p:spPr>
            <a:xfrm>
              <a:off x="8178391" y="4627352"/>
              <a:ext cx="58972" cy="46530"/>
            </a:xfrm>
            <a:custGeom>
              <a:avLst/>
              <a:gdLst/>
              <a:ahLst/>
              <a:cxnLst/>
              <a:rect l="l" t="t" r="r" b="b"/>
              <a:pathLst>
                <a:path w="1839" h="1451" extrusionOk="0">
                  <a:moveTo>
                    <a:pt x="1596" y="1"/>
                  </a:moveTo>
                  <a:cubicBezTo>
                    <a:pt x="1550" y="1"/>
                    <a:pt x="1504" y="5"/>
                    <a:pt x="1454" y="13"/>
                  </a:cubicBezTo>
                  <a:cubicBezTo>
                    <a:pt x="819" y="47"/>
                    <a:pt x="268" y="465"/>
                    <a:pt x="67" y="1066"/>
                  </a:cubicBezTo>
                  <a:cubicBezTo>
                    <a:pt x="51" y="1166"/>
                    <a:pt x="17" y="1250"/>
                    <a:pt x="17" y="1350"/>
                  </a:cubicBezTo>
                  <a:cubicBezTo>
                    <a:pt x="1" y="1384"/>
                    <a:pt x="1" y="1417"/>
                    <a:pt x="17" y="1450"/>
                  </a:cubicBezTo>
                  <a:cubicBezTo>
                    <a:pt x="17" y="1450"/>
                    <a:pt x="34" y="1300"/>
                    <a:pt x="117" y="1083"/>
                  </a:cubicBezTo>
                  <a:cubicBezTo>
                    <a:pt x="318" y="515"/>
                    <a:pt x="853" y="97"/>
                    <a:pt x="1454" y="47"/>
                  </a:cubicBezTo>
                  <a:cubicBezTo>
                    <a:pt x="1532" y="41"/>
                    <a:pt x="1601" y="39"/>
                    <a:pt x="1658" y="39"/>
                  </a:cubicBezTo>
                  <a:cubicBezTo>
                    <a:pt x="1772" y="39"/>
                    <a:pt x="1838" y="47"/>
                    <a:pt x="1838" y="47"/>
                  </a:cubicBezTo>
                  <a:cubicBezTo>
                    <a:pt x="1805" y="30"/>
                    <a:pt x="1772" y="13"/>
                    <a:pt x="1738" y="13"/>
                  </a:cubicBezTo>
                  <a:cubicBezTo>
                    <a:pt x="1688" y="5"/>
                    <a:pt x="1642" y="1"/>
                    <a:pt x="1596" y="1"/>
                  </a:cubicBezTo>
                  <a:close/>
                </a:path>
              </a:pathLst>
            </a:custGeom>
            <a:solidFill>
              <a:srgbClr val="FF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Google Shape;1683;p40">
              <a:extLst>
                <a:ext uri="{FF2B5EF4-FFF2-40B4-BE49-F238E27FC236}">
                  <a16:creationId xmlns:a16="http://schemas.microsoft.com/office/drawing/2014/main" id="{A94B1FD8-A304-4464-B713-43643F685C83}"/>
                </a:ext>
              </a:extLst>
            </p:cNvPr>
            <p:cNvSpPr/>
            <p:nvPr/>
          </p:nvSpPr>
          <p:spPr>
            <a:xfrm>
              <a:off x="8220175" y="4560780"/>
              <a:ext cx="2726" cy="67021"/>
            </a:xfrm>
            <a:custGeom>
              <a:avLst/>
              <a:gdLst/>
              <a:ahLst/>
              <a:cxnLst/>
              <a:rect l="l" t="t" r="r" b="b"/>
              <a:pathLst>
                <a:path w="85" h="2090" extrusionOk="0">
                  <a:moveTo>
                    <a:pt x="34" y="1"/>
                  </a:moveTo>
                  <a:cubicBezTo>
                    <a:pt x="1" y="335"/>
                    <a:pt x="1" y="686"/>
                    <a:pt x="1" y="1037"/>
                  </a:cubicBezTo>
                  <a:cubicBezTo>
                    <a:pt x="1" y="1388"/>
                    <a:pt x="1" y="1739"/>
                    <a:pt x="34" y="2089"/>
                  </a:cubicBezTo>
                  <a:cubicBezTo>
                    <a:pt x="84" y="1388"/>
                    <a:pt x="84" y="686"/>
                    <a:pt x="3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Google Shape;1684;p40">
              <a:extLst>
                <a:ext uri="{FF2B5EF4-FFF2-40B4-BE49-F238E27FC236}">
                  <a16:creationId xmlns:a16="http://schemas.microsoft.com/office/drawing/2014/main" id="{75FEF317-2898-43FB-B31C-54C36AA142D4}"/>
                </a:ext>
              </a:extLst>
            </p:cNvPr>
            <p:cNvSpPr/>
            <p:nvPr/>
          </p:nvSpPr>
          <p:spPr>
            <a:xfrm>
              <a:off x="8110889" y="4658072"/>
              <a:ext cx="47716" cy="2533"/>
            </a:xfrm>
            <a:custGeom>
              <a:avLst/>
              <a:gdLst/>
              <a:ahLst/>
              <a:cxnLst/>
              <a:rect l="l" t="t" r="r" b="b"/>
              <a:pathLst>
                <a:path w="1488" h="79" extrusionOk="0">
                  <a:moveTo>
                    <a:pt x="102" y="0"/>
                  </a:moveTo>
                  <a:cubicBezTo>
                    <a:pt x="37" y="0"/>
                    <a:pt x="0" y="2"/>
                    <a:pt x="0" y="8"/>
                  </a:cubicBezTo>
                  <a:cubicBezTo>
                    <a:pt x="193" y="49"/>
                    <a:pt x="397" y="79"/>
                    <a:pt x="602" y="79"/>
                  </a:cubicBezTo>
                  <a:cubicBezTo>
                    <a:pt x="647" y="79"/>
                    <a:pt x="691" y="78"/>
                    <a:pt x="735" y="75"/>
                  </a:cubicBezTo>
                  <a:cubicBezTo>
                    <a:pt x="780" y="78"/>
                    <a:pt x="824" y="79"/>
                    <a:pt x="869" y="79"/>
                  </a:cubicBezTo>
                  <a:cubicBezTo>
                    <a:pt x="1075" y="79"/>
                    <a:pt x="1281" y="49"/>
                    <a:pt x="1487" y="8"/>
                  </a:cubicBezTo>
                  <a:lnTo>
                    <a:pt x="1471" y="8"/>
                  </a:lnTo>
                  <a:cubicBezTo>
                    <a:pt x="1471" y="2"/>
                    <a:pt x="1435" y="0"/>
                    <a:pt x="1373" y="0"/>
                  </a:cubicBezTo>
                  <a:cubicBezTo>
                    <a:pt x="1248" y="0"/>
                    <a:pt x="1014" y="8"/>
                    <a:pt x="735" y="8"/>
                  </a:cubicBezTo>
                  <a:cubicBezTo>
                    <a:pt x="468" y="8"/>
                    <a:pt x="230" y="0"/>
                    <a:pt x="10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Google Shape;1685;p40">
              <a:extLst>
                <a:ext uri="{FF2B5EF4-FFF2-40B4-BE49-F238E27FC236}">
                  <a16:creationId xmlns:a16="http://schemas.microsoft.com/office/drawing/2014/main" id="{5AE6BC75-9B64-4804-B2E8-5CADD7713B38}"/>
                </a:ext>
              </a:extLst>
            </p:cNvPr>
            <p:cNvSpPr/>
            <p:nvPr/>
          </p:nvSpPr>
          <p:spPr>
            <a:xfrm>
              <a:off x="8184836" y="4658842"/>
              <a:ext cx="5900" cy="9139"/>
            </a:xfrm>
            <a:custGeom>
              <a:avLst/>
              <a:gdLst/>
              <a:ahLst/>
              <a:cxnLst/>
              <a:rect l="l" t="t" r="r" b="b"/>
              <a:pathLst>
                <a:path w="184" h="285" extrusionOk="0">
                  <a:moveTo>
                    <a:pt x="167" y="0"/>
                  </a:moveTo>
                  <a:cubicBezTo>
                    <a:pt x="150" y="0"/>
                    <a:pt x="84" y="34"/>
                    <a:pt x="50" y="117"/>
                  </a:cubicBezTo>
                  <a:cubicBezTo>
                    <a:pt x="0" y="218"/>
                    <a:pt x="17" y="285"/>
                    <a:pt x="33" y="285"/>
                  </a:cubicBezTo>
                  <a:cubicBezTo>
                    <a:pt x="50" y="285"/>
                    <a:pt x="67" y="234"/>
                    <a:pt x="100" y="151"/>
                  </a:cubicBezTo>
                  <a:cubicBezTo>
                    <a:pt x="134" y="67"/>
                    <a:pt x="184" y="17"/>
                    <a:pt x="167"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Google Shape;1686;p40">
              <a:extLst>
                <a:ext uri="{FF2B5EF4-FFF2-40B4-BE49-F238E27FC236}">
                  <a16:creationId xmlns:a16="http://schemas.microsoft.com/office/drawing/2014/main" id="{7E3D510A-D42F-4E76-842E-7290F4B1A0F8}"/>
                </a:ext>
              </a:extLst>
            </p:cNvPr>
            <p:cNvSpPr/>
            <p:nvPr/>
          </p:nvSpPr>
          <p:spPr>
            <a:xfrm>
              <a:off x="8196060" y="4644251"/>
              <a:ext cx="7023" cy="6189"/>
            </a:xfrm>
            <a:custGeom>
              <a:avLst/>
              <a:gdLst/>
              <a:ahLst/>
              <a:cxnLst/>
              <a:rect l="l" t="t" r="r" b="b"/>
              <a:pathLst>
                <a:path w="219" h="193" extrusionOk="0">
                  <a:moveTo>
                    <a:pt x="190" y="0"/>
                  </a:moveTo>
                  <a:cubicBezTo>
                    <a:pt x="167" y="0"/>
                    <a:pt x="126" y="30"/>
                    <a:pt x="84" y="71"/>
                  </a:cubicBezTo>
                  <a:cubicBezTo>
                    <a:pt x="34" y="121"/>
                    <a:pt x="1" y="171"/>
                    <a:pt x="1" y="188"/>
                  </a:cubicBezTo>
                  <a:cubicBezTo>
                    <a:pt x="4" y="191"/>
                    <a:pt x="8" y="193"/>
                    <a:pt x="13" y="193"/>
                  </a:cubicBezTo>
                  <a:cubicBezTo>
                    <a:pt x="35" y="193"/>
                    <a:pt x="77" y="163"/>
                    <a:pt x="118" y="121"/>
                  </a:cubicBezTo>
                  <a:cubicBezTo>
                    <a:pt x="185" y="54"/>
                    <a:pt x="218" y="4"/>
                    <a:pt x="201" y="4"/>
                  </a:cubicBezTo>
                  <a:cubicBezTo>
                    <a:pt x="198" y="1"/>
                    <a:pt x="194" y="0"/>
                    <a:pt x="19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 name="Google Shape;1687;p40">
              <a:extLst>
                <a:ext uri="{FF2B5EF4-FFF2-40B4-BE49-F238E27FC236}">
                  <a16:creationId xmlns:a16="http://schemas.microsoft.com/office/drawing/2014/main" id="{5704E4C2-7ABD-452C-B69B-CD2175C629F2}"/>
                </a:ext>
              </a:extLst>
            </p:cNvPr>
            <p:cNvSpPr/>
            <p:nvPr/>
          </p:nvSpPr>
          <p:spPr>
            <a:xfrm>
              <a:off x="8210009" y="4636651"/>
              <a:ext cx="10037" cy="4105"/>
            </a:xfrm>
            <a:custGeom>
              <a:avLst/>
              <a:gdLst/>
              <a:ahLst/>
              <a:cxnLst/>
              <a:rect l="l" t="t" r="r" b="b"/>
              <a:pathLst>
                <a:path w="313" h="128" extrusionOk="0">
                  <a:moveTo>
                    <a:pt x="216" y="1"/>
                  </a:moveTo>
                  <a:cubicBezTo>
                    <a:pt x="191" y="1"/>
                    <a:pt x="163" y="3"/>
                    <a:pt x="134" y="7"/>
                  </a:cubicBezTo>
                  <a:cubicBezTo>
                    <a:pt x="50" y="41"/>
                    <a:pt x="0" y="108"/>
                    <a:pt x="17" y="124"/>
                  </a:cubicBezTo>
                  <a:cubicBezTo>
                    <a:pt x="19" y="127"/>
                    <a:pt x="22" y="128"/>
                    <a:pt x="26" y="128"/>
                  </a:cubicBezTo>
                  <a:cubicBezTo>
                    <a:pt x="48" y="128"/>
                    <a:pt x="93" y="89"/>
                    <a:pt x="151" y="74"/>
                  </a:cubicBezTo>
                  <a:cubicBezTo>
                    <a:pt x="234" y="41"/>
                    <a:pt x="301" y="41"/>
                    <a:pt x="301" y="24"/>
                  </a:cubicBezTo>
                  <a:cubicBezTo>
                    <a:pt x="313" y="12"/>
                    <a:pt x="275" y="1"/>
                    <a:pt x="21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Google Shape;1688;p40">
              <a:extLst>
                <a:ext uri="{FF2B5EF4-FFF2-40B4-BE49-F238E27FC236}">
                  <a16:creationId xmlns:a16="http://schemas.microsoft.com/office/drawing/2014/main" id="{EC2D6C8E-F8CE-43AE-B1E3-BD96D1DE1DA0}"/>
                </a:ext>
              </a:extLst>
            </p:cNvPr>
            <p:cNvSpPr/>
            <p:nvPr/>
          </p:nvSpPr>
          <p:spPr>
            <a:xfrm>
              <a:off x="8227165" y="4634342"/>
              <a:ext cx="5387" cy="2437"/>
            </a:xfrm>
            <a:custGeom>
              <a:avLst/>
              <a:gdLst/>
              <a:ahLst/>
              <a:cxnLst/>
              <a:rect l="l" t="t" r="r" b="b"/>
              <a:pathLst>
                <a:path w="168" h="76" extrusionOk="0">
                  <a:moveTo>
                    <a:pt x="121" y="0"/>
                  </a:moveTo>
                  <a:cubicBezTo>
                    <a:pt x="104" y="0"/>
                    <a:pt x="84" y="4"/>
                    <a:pt x="67" y="13"/>
                  </a:cubicBezTo>
                  <a:cubicBezTo>
                    <a:pt x="17" y="29"/>
                    <a:pt x="0" y="46"/>
                    <a:pt x="0" y="63"/>
                  </a:cubicBezTo>
                  <a:cubicBezTo>
                    <a:pt x="0" y="71"/>
                    <a:pt x="13" y="75"/>
                    <a:pt x="29" y="75"/>
                  </a:cubicBezTo>
                  <a:cubicBezTo>
                    <a:pt x="46" y="75"/>
                    <a:pt x="67" y="71"/>
                    <a:pt x="84" y="63"/>
                  </a:cubicBezTo>
                  <a:cubicBezTo>
                    <a:pt x="134" y="46"/>
                    <a:pt x="167" y="29"/>
                    <a:pt x="150" y="13"/>
                  </a:cubicBezTo>
                  <a:cubicBezTo>
                    <a:pt x="150" y="4"/>
                    <a:pt x="138" y="0"/>
                    <a:pt x="12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Google Shape;1689;p40">
              <a:extLst>
                <a:ext uri="{FF2B5EF4-FFF2-40B4-BE49-F238E27FC236}">
                  <a16:creationId xmlns:a16="http://schemas.microsoft.com/office/drawing/2014/main" id="{4B09629B-3577-4406-9079-705A73B2202A}"/>
                </a:ext>
              </a:extLst>
            </p:cNvPr>
            <p:cNvSpPr/>
            <p:nvPr/>
          </p:nvSpPr>
          <p:spPr>
            <a:xfrm>
              <a:off x="7804836" y="4480964"/>
              <a:ext cx="286267" cy="207926"/>
            </a:xfrm>
            <a:custGeom>
              <a:avLst/>
              <a:gdLst/>
              <a:ahLst/>
              <a:cxnLst/>
              <a:rect l="l" t="t" r="r" b="b"/>
              <a:pathLst>
                <a:path w="8927" h="6484" extrusionOk="0">
                  <a:moveTo>
                    <a:pt x="7639" y="0"/>
                  </a:moveTo>
                  <a:lnTo>
                    <a:pt x="2827" y="1638"/>
                  </a:lnTo>
                  <a:lnTo>
                    <a:pt x="3696" y="4211"/>
                  </a:lnTo>
                  <a:cubicBezTo>
                    <a:pt x="3696" y="4211"/>
                    <a:pt x="0" y="6484"/>
                    <a:pt x="989" y="6484"/>
                  </a:cubicBezTo>
                  <a:cubicBezTo>
                    <a:pt x="1000" y="6484"/>
                    <a:pt x="1011" y="6484"/>
                    <a:pt x="1023" y="6483"/>
                  </a:cubicBezTo>
                  <a:cubicBezTo>
                    <a:pt x="1992" y="6450"/>
                    <a:pt x="7339" y="4395"/>
                    <a:pt x="8642" y="3860"/>
                  </a:cubicBezTo>
                  <a:lnTo>
                    <a:pt x="8926" y="3743"/>
                  </a:lnTo>
                  <a:lnTo>
                    <a:pt x="7639" y="0"/>
                  </a:lnTo>
                  <a:close/>
                </a:path>
              </a:pathLst>
            </a:custGeom>
            <a:solidFill>
              <a:srgbClr val="FF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Google Shape;1690;p40">
              <a:extLst>
                <a:ext uri="{FF2B5EF4-FFF2-40B4-BE49-F238E27FC236}">
                  <a16:creationId xmlns:a16="http://schemas.microsoft.com/office/drawing/2014/main" id="{3E1988B3-4D32-4739-AA8C-6BE0E2047576}"/>
                </a:ext>
              </a:extLst>
            </p:cNvPr>
            <p:cNvSpPr/>
            <p:nvPr/>
          </p:nvSpPr>
          <p:spPr>
            <a:xfrm>
              <a:off x="7823692" y="4597753"/>
              <a:ext cx="267411" cy="91521"/>
            </a:xfrm>
            <a:custGeom>
              <a:avLst/>
              <a:gdLst/>
              <a:ahLst/>
              <a:cxnLst/>
              <a:rect l="l" t="t" r="r" b="b"/>
              <a:pathLst>
                <a:path w="8339" h="2854" extrusionOk="0">
                  <a:moveTo>
                    <a:pt x="8305" y="1"/>
                  </a:moveTo>
                  <a:lnTo>
                    <a:pt x="1922" y="2240"/>
                  </a:lnTo>
                  <a:cubicBezTo>
                    <a:pt x="1922" y="2240"/>
                    <a:pt x="1619" y="1763"/>
                    <a:pt x="1348" y="1763"/>
                  </a:cubicBezTo>
                  <a:cubicBezTo>
                    <a:pt x="1327" y="1763"/>
                    <a:pt x="1307" y="1766"/>
                    <a:pt x="1287" y="1772"/>
                  </a:cubicBezTo>
                  <a:cubicBezTo>
                    <a:pt x="1287" y="1772"/>
                    <a:pt x="0" y="2674"/>
                    <a:pt x="251" y="2841"/>
                  </a:cubicBezTo>
                  <a:cubicBezTo>
                    <a:pt x="263" y="2850"/>
                    <a:pt x="287" y="2854"/>
                    <a:pt x="320" y="2854"/>
                  </a:cubicBezTo>
                  <a:cubicBezTo>
                    <a:pt x="1014" y="2854"/>
                    <a:pt x="6106" y="1089"/>
                    <a:pt x="8338" y="101"/>
                  </a:cubicBezTo>
                  <a:lnTo>
                    <a:pt x="8305"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 name="Google Shape;1691;p40">
              <a:extLst>
                <a:ext uri="{FF2B5EF4-FFF2-40B4-BE49-F238E27FC236}">
                  <a16:creationId xmlns:a16="http://schemas.microsoft.com/office/drawing/2014/main" id="{8FBD861C-031C-4441-9414-32E5B07F22A8}"/>
                </a:ext>
              </a:extLst>
            </p:cNvPr>
            <p:cNvSpPr/>
            <p:nvPr/>
          </p:nvSpPr>
          <p:spPr>
            <a:xfrm>
              <a:off x="7831196" y="4596695"/>
              <a:ext cx="260965" cy="90046"/>
            </a:xfrm>
            <a:custGeom>
              <a:avLst/>
              <a:gdLst/>
              <a:ahLst/>
              <a:cxnLst/>
              <a:rect l="l" t="t" r="r" b="b"/>
              <a:pathLst>
                <a:path w="8138" h="2808" extrusionOk="0">
                  <a:moveTo>
                    <a:pt x="8137" y="0"/>
                  </a:moveTo>
                  <a:cubicBezTo>
                    <a:pt x="8104" y="0"/>
                    <a:pt x="8087" y="17"/>
                    <a:pt x="8054" y="34"/>
                  </a:cubicBezTo>
                  <a:cubicBezTo>
                    <a:pt x="8087" y="34"/>
                    <a:pt x="8121" y="17"/>
                    <a:pt x="8137" y="0"/>
                  </a:cubicBezTo>
                  <a:close/>
                  <a:moveTo>
                    <a:pt x="8054" y="34"/>
                  </a:moveTo>
                  <a:lnTo>
                    <a:pt x="7820" y="117"/>
                  </a:lnTo>
                  <a:lnTo>
                    <a:pt x="6951" y="435"/>
                  </a:lnTo>
                  <a:cubicBezTo>
                    <a:pt x="6216" y="702"/>
                    <a:pt x="5213" y="1070"/>
                    <a:pt x="4077" y="1454"/>
                  </a:cubicBezTo>
                  <a:cubicBezTo>
                    <a:pt x="2958" y="1838"/>
                    <a:pt x="1939" y="2172"/>
                    <a:pt x="1187" y="2406"/>
                  </a:cubicBezTo>
                  <a:lnTo>
                    <a:pt x="318" y="2690"/>
                  </a:lnTo>
                  <a:lnTo>
                    <a:pt x="84" y="2774"/>
                  </a:lnTo>
                  <a:cubicBezTo>
                    <a:pt x="151" y="2757"/>
                    <a:pt x="234" y="2741"/>
                    <a:pt x="318" y="2707"/>
                  </a:cubicBezTo>
                  <a:cubicBezTo>
                    <a:pt x="568" y="2640"/>
                    <a:pt x="853" y="2557"/>
                    <a:pt x="1203" y="2456"/>
                  </a:cubicBezTo>
                  <a:cubicBezTo>
                    <a:pt x="1955" y="2223"/>
                    <a:pt x="2974" y="1888"/>
                    <a:pt x="4111" y="1504"/>
                  </a:cubicBezTo>
                  <a:cubicBezTo>
                    <a:pt x="5230" y="1120"/>
                    <a:pt x="6233" y="752"/>
                    <a:pt x="6968" y="468"/>
                  </a:cubicBezTo>
                  <a:lnTo>
                    <a:pt x="7820" y="134"/>
                  </a:lnTo>
                  <a:lnTo>
                    <a:pt x="8054" y="34"/>
                  </a:lnTo>
                  <a:close/>
                  <a:moveTo>
                    <a:pt x="84" y="2774"/>
                  </a:moveTo>
                  <a:cubicBezTo>
                    <a:pt x="50" y="2774"/>
                    <a:pt x="17" y="2791"/>
                    <a:pt x="0" y="2807"/>
                  </a:cubicBezTo>
                  <a:cubicBezTo>
                    <a:pt x="17" y="2791"/>
                    <a:pt x="50" y="2791"/>
                    <a:pt x="84" y="2774"/>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0" name="Google Shape;1692;p40">
              <a:extLst>
                <a:ext uri="{FF2B5EF4-FFF2-40B4-BE49-F238E27FC236}">
                  <a16:creationId xmlns:a16="http://schemas.microsoft.com/office/drawing/2014/main" id="{2A1F41DD-2675-4B2D-BBC4-A304A6F0DE81}"/>
                </a:ext>
              </a:extLst>
            </p:cNvPr>
            <p:cNvSpPr/>
            <p:nvPr/>
          </p:nvSpPr>
          <p:spPr>
            <a:xfrm>
              <a:off x="7863327" y="4652942"/>
              <a:ext cx="23089" cy="19337"/>
            </a:xfrm>
            <a:custGeom>
              <a:avLst/>
              <a:gdLst/>
              <a:ahLst/>
              <a:cxnLst/>
              <a:rect l="l" t="t" r="r" b="b"/>
              <a:pathLst>
                <a:path w="720" h="603" extrusionOk="0">
                  <a:moveTo>
                    <a:pt x="1" y="1"/>
                  </a:moveTo>
                  <a:lnTo>
                    <a:pt x="1" y="1"/>
                  </a:lnTo>
                  <a:cubicBezTo>
                    <a:pt x="302" y="101"/>
                    <a:pt x="552" y="318"/>
                    <a:pt x="719" y="602"/>
                  </a:cubicBezTo>
                  <a:cubicBezTo>
                    <a:pt x="619" y="268"/>
                    <a:pt x="335" y="34"/>
                    <a:pt x="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Google Shape;1693;p40">
              <a:extLst>
                <a:ext uri="{FF2B5EF4-FFF2-40B4-BE49-F238E27FC236}">
                  <a16:creationId xmlns:a16="http://schemas.microsoft.com/office/drawing/2014/main" id="{F3501C0E-3B3B-4914-AFCC-C9BAE344B292}"/>
                </a:ext>
              </a:extLst>
            </p:cNvPr>
            <p:cNvSpPr/>
            <p:nvPr/>
          </p:nvSpPr>
          <p:spPr>
            <a:xfrm>
              <a:off x="7911012" y="4623407"/>
              <a:ext cx="12891" cy="10294"/>
            </a:xfrm>
            <a:custGeom>
              <a:avLst/>
              <a:gdLst/>
              <a:ahLst/>
              <a:cxnLst/>
              <a:rect l="l" t="t" r="r" b="b"/>
              <a:pathLst>
                <a:path w="402" h="321" extrusionOk="0">
                  <a:moveTo>
                    <a:pt x="9" y="0"/>
                  </a:moveTo>
                  <a:cubicBezTo>
                    <a:pt x="5" y="0"/>
                    <a:pt x="3" y="1"/>
                    <a:pt x="1" y="3"/>
                  </a:cubicBezTo>
                  <a:cubicBezTo>
                    <a:pt x="1" y="19"/>
                    <a:pt x="68" y="86"/>
                    <a:pt x="185" y="187"/>
                  </a:cubicBezTo>
                  <a:cubicBezTo>
                    <a:pt x="285" y="270"/>
                    <a:pt x="385" y="320"/>
                    <a:pt x="402" y="320"/>
                  </a:cubicBezTo>
                  <a:cubicBezTo>
                    <a:pt x="402" y="303"/>
                    <a:pt x="335" y="220"/>
                    <a:pt x="218" y="136"/>
                  </a:cubicBezTo>
                  <a:cubicBezTo>
                    <a:pt x="128" y="62"/>
                    <a:pt x="39" y="0"/>
                    <a:pt x="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2" name="Google Shape;1694;p40">
              <a:extLst>
                <a:ext uri="{FF2B5EF4-FFF2-40B4-BE49-F238E27FC236}">
                  <a16:creationId xmlns:a16="http://schemas.microsoft.com/office/drawing/2014/main" id="{573FF08C-E9EC-4543-AB8C-780B0FA6EFB7}"/>
                </a:ext>
              </a:extLst>
            </p:cNvPr>
            <p:cNvSpPr/>
            <p:nvPr/>
          </p:nvSpPr>
          <p:spPr>
            <a:xfrm>
              <a:off x="7921209" y="4616898"/>
              <a:ext cx="12891" cy="5740"/>
            </a:xfrm>
            <a:custGeom>
              <a:avLst/>
              <a:gdLst/>
              <a:ahLst/>
              <a:cxnLst/>
              <a:rect l="l" t="t" r="r" b="b"/>
              <a:pathLst>
                <a:path w="402" h="179" extrusionOk="0">
                  <a:moveTo>
                    <a:pt x="15" y="1"/>
                  </a:moveTo>
                  <a:cubicBezTo>
                    <a:pt x="8" y="1"/>
                    <a:pt x="3" y="2"/>
                    <a:pt x="0" y="5"/>
                  </a:cubicBezTo>
                  <a:cubicBezTo>
                    <a:pt x="0" y="22"/>
                    <a:pt x="84" y="72"/>
                    <a:pt x="184" y="122"/>
                  </a:cubicBezTo>
                  <a:cubicBezTo>
                    <a:pt x="272" y="160"/>
                    <a:pt x="341" y="179"/>
                    <a:pt x="377" y="179"/>
                  </a:cubicBezTo>
                  <a:cubicBezTo>
                    <a:pt x="389" y="179"/>
                    <a:pt x="397" y="176"/>
                    <a:pt x="401" y="172"/>
                  </a:cubicBezTo>
                  <a:cubicBezTo>
                    <a:pt x="401" y="156"/>
                    <a:pt x="318" y="105"/>
                    <a:pt x="218" y="72"/>
                  </a:cubicBezTo>
                  <a:cubicBezTo>
                    <a:pt x="121" y="31"/>
                    <a:pt x="48" y="1"/>
                    <a:pt x="1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Google Shape;1695;p40">
              <a:extLst>
                <a:ext uri="{FF2B5EF4-FFF2-40B4-BE49-F238E27FC236}">
                  <a16:creationId xmlns:a16="http://schemas.microsoft.com/office/drawing/2014/main" id="{5CDAA4A3-B1D5-4349-93FB-E71E32F0A2AA}"/>
                </a:ext>
              </a:extLst>
            </p:cNvPr>
            <p:cNvSpPr/>
            <p:nvPr/>
          </p:nvSpPr>
          <p:spPr>
            <a:xfrm>
              <a:off x="7920664" y="4605257"/>
              <a:ext cx="16643" cy="5932"/>
            </a:xfrm>
            <a:custGeom>
              <a:avLst/>
              <a:gdLst/>
              <a:ahLst/>
              <a:cxnLst/>
              <a:rect l="l" t="t" r="r" b="b"/>
              <a:pathLst>
                <a:path w="519" h="185" extrusionOk="0">
                  <a:moveTo>
                    <a:pt x="502" y="1"/>
                  </a:moveTo>
                  <a:cubicBezTo>
                    <a:pt x="418" y="1"/>
                    <a:pt x="318" y="17"/>
                    <a:pt x="251" y="67"/>
                  </a:cubicBezTo>
                  <a:cubicBezTo>
                    <a:pt x="101" y="118"/>
                    <a:pt x="1" y="168"/>
                    <a:pt x="1" y="184"/>
                  </a:cubicBezTo>
                  <a:cubicBezTo>
                    <a:pt x="101" y="184"/>
                    <a:pt x="184" y="151"/>
                    <a:pt x="268" y="118"/>
                  </a:cubicBezTo>
                  <a:cubicBezTo>
                    <a:pt x="402" y="67"/>
                    <a:pt x="519" y="17"/>
                    <a:pt x="50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Google Shape;1696;p40">
              <a:extLst>
                <a:ext uri="{FF2B5EF4-FFF2-40B4-BE49-F238E27FC236}">
                  <a16:creationId xmlns:a16="http://schemas.microsoft.com/office/drawing/2014/main" id="{C84CB1F4-7B58-4C46-B571-995E31980EB1}"/>
                </a:ext>
              </a:extLst>
            </p:cNvPr>
            <p:cNvSpPr/>
            <p:nvPr/>
          </p:nvSpPr>
          <p:spPr>
            <a:xfrm>
              <a:off x="7918516" y="4594001"/>
              <a:ext cx="17733" cy="7600"/>
            </a:xfrm>
            <a:custGeom>
              <a:avLst/>
              <a:gdLst/>
              <a:ahLst/>
              <a:cxnLst/>
              <a:rect l="l" t="t" r="r" b="b"/>
              <a:pathLst>
                <a:path w="553" h="237" extrusionOk="0">
                  <a:moveTo>
                    <a:pt x="552" y="1"/>
                  </a:moveTo>
                  <a:cubicBezTo>
                    <a:pt x="368" y="84"/>
                    <a:pt x="185" y="168"/>
                    <a:pt x="1" y="235"/>
                  </a:cubicBezTo>
                  <a:cubicBezTo>
                    <a:pt x="15" y="236"/>
                    <a:pt x="30" y="237"/>
                    <a:pt x="45" y="237"/>
                  </a:cubicBezTo>
                  <a:cubicBezTo>
                    <a:pt x="230" y="237"/>
                    <a:pt x="413" y="140"/>
                    <a:pt x="55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Google Shape;1697;p40">
              <a:extLst>
                <a:ext uri="{FF2B5EF4-FFF2-40B4-BE49-F238E27FC236}">
                  <a16:creationId xmlns:a16="http://schemas.microsoft.com/office/drawing/2014/main" id="{1637AAE8-2760-407A-AD05-3B55AA2BC759}"/>
                </a:ext>
              </a:extLst>
            </p:cNvPr>
            <p:cNvSpPr/>
            <p:nvPr/>
          </p:nvSpPr>
          <p:spPr>
            <a:xfrm>
              <a:off x="7881542" y="4613627"/>
              <a:ext cx="32196" cy="12795"/>
            </a:xfrm>
            <a:custGeom>
              <a:avLst/>
              <a:gdLst/>
              <a:ahLst/>
              <a:cxnLst/>
              <a:rect l="l" t="t" r="r" b="b"/>
              <a:pathLst>
                <a:path w="1004" h="399" extrusionOk="0">
                  <a:moveTo>
                    <a:pt x="435" y="57"/>
                  </a:moveTo>
                  <a:cubicBezTo>
                    <a:pt x="552" y="57"/>
                    <a:pt x="669" y="91"/>
                    <a:pt x="770" y="141"/>
                  </a:cubicBezTo>
                  <a:cubicBezTo>
                    <a:pt x="824" y="173"/>
                    <a:pt x="878" y="220"/>
                    <a:pt x="923" y="271"/>
                  </a:cubicBezTo>
                  <a:lnTo>
                    <a:pt x="923" y="271"/>
                  </a:lnTo>
                  <a:cubicBezTo>
                    <a:pt x="869" y="286"/>
                    <a:pt x="788" y="307"/>
                    <a:pt x="686" y="324"/>
                  </a:cubicBezTo>
                  <a:cubicBezTo>
                    <a:pt x="586" y="341"/>
                    <a:pt x="469" y="341"/>
                    <a:pt x="352" y="341"/>
                  </a:cubicBezTo>
                  <a:cubicBezTo>
                    <a:pt x="285" y="341"/>
                    <a:pt x="218" y="341"/>
                    <a:pt x="151" y="324"/>
                  </a:cubicBezTo>
                  <a:cubicBezTo>
                    <a:pt x="85" y="308"/>
                    <a:pt x="51" y="258"/>
                    <a:pt x="85" y="207"/>
                  </a:cubicBezTo>
                  <a:cubicBezTo>
                    <a:pt x="168" y="107"/>
                    <a:pt x="302" y="57"/>
                    <a:pt x="435" y="57"/>
                  </a:cubicBezTo>
                  <a:close/>
                  <a:moveTo>
                    <a:pt x="452" y="0"/>
                  </a:moveTo>
                  <a:cubicBezTo>
                    <a:pt x="300" y="0"/>
                    <a:pt x="148" y="60"/>
                    <a:pt x="34" y="174"/>
                  </a:cubicBezTo>
                  <a:cubicBezTo>
                    <a:pt x="1" y="224"/>
                    <a:pt x="1" y="274"/>
                    <a:pt x="18" y="324"/>
                  </a:cubicBezTo>
                  <a:cubicBezTo>
                    <a:pt x="51" y="358"/>
                    <a:pt x="85" y="375"/>
                    <a:pt x="135" y="391"/>
                  </a:cubicBezTo>
                  <a:cubicBezTo>
                    <a:pt x="179" y="391"/>
                    <a:pt x="224" y="399"/>
                    <a:pt x="273" y="399"/>
                  </a:cubicBezTo>
                  <a:cubicBezTo>
                    <a:pt x="298" y="399"/>
                    <a:pt x="324" y="397"/>
                    <a:pt x="352" y="391"/>
                  </a:cubicBezTo>
                  <a:cubicBezTo>
                    <a:pt x="469" y="391"/>
                    <a:pt x="586" y="391"/>
                    <a:pt x="703" y="358"/>
                  </a:cubicBezTo>
                  <a:cubicBezTo>
                    <a:pt x="779" y="345"/>
                    <a:pt x="865" y="323"/>
                    <a:pt x="939" y="290"/>
                  </a:cubicBezTo>
                  <a:lnTo>
                    <a:pt x="939" y="290"/>
                  </a:lnTo>
                  <a:cubicBezTo>
                    <a:pt x="957" y="312"/>
                    <a:pt x="973" y="335"/>
                    <a:pt x="987" y="358"/>
                  </a:cubicBezTo>
                  <a:cubicBezTo>
                    <a:pt x="1003" y="358"/>
                    <a:pt x="988" y="328"/>
                    <a:pt x="958" y="282"/>
                  </a:cubicBezTo>
                  <a:lnTo>
                    <a:pt x="958" y="282"/>
                  </a:lnTo>
                  <a:cubicBezTo>
                    <a:pt x="974" y="274"/>
                    <a:pt x="989" y="266"/>
                    <a:pt x="1003" y="258"/>
                  </a:cubicBezTo>
                  <a:cubicBezTo>
                    <a:pt x="1003" y="255"/>
                    <a:pt x="1001" y="254"/>
                    <a:pt x="997" y="254"/>
                  </a:cubicBezTo>
                  <a:cubicBezTo>
                    <a:pt x="988" y="254"/>
                    <a:pt x="971" y="258"/>
                    <a:pt x="946" y="265"/>
                  </a:cubicBezTo>
                  <a:lnTo>
                    <a:pt x="946" y="265"/>
                  </a:lnTo>
                  <a:cubicBezTo>
                    <a:pt x="899" y="201"/>
                    <a:pt x="850" y="139"/>
                    <a:pt x="786" y="107"/>
                  </a:cubicBezTo>
                  <a:cubicBezTo>
                    <a:pt x="685" y="35"/>
                    <a:pt x="568" y="0"/>
                    <a:pt x="45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Google Shape;1698;p40">
              <a:extLst>
                <a:ext uri="{FF2B5EF4-FFF2-40B4-BE49-F238E27FC236}">
                  <a16:creationId xmlns:a16="http://schemas.microsoft.com/office/drawing/2014/main" id="{7AFDB88D-573C-4724-BE0D-6FCEB8225588}"/>
                </a:ext>
              </a:extLst>
            </p:cNvPr>
            <p:cNvSpPr/>
            <p:nvPr/>
          </p:nvSpPr>
          <p:spPr>
            <a:xfrm>
              <a:off x="7907260" y="4600447"/>
              <a:ext cx="12378" cy="22543"/>
            </a:xfrm>
            <a:custGeom>
              <a:avLst/>
              <a:gdLst/>
              <a:ahLst/>
              <a:cxnLst/>
              <a:rect l="l" t="t" r="r" b="b"/>
              <a:pathLst>
                <a:path w="386" h="703" extrusionOk="0">
                  <a:moveTo>
                    <a:pt x="235" y="0"/>
                  </a:moveTo>
                  <a:cubicBezTo>
                    <a:pt x="135" y="50"/>
                    <a:pt x="51" y="134"/>
                    <a:pt x="34" y="251"/>
                  </a:cubicBezTo>
                  <a:cubicBezTo>
                    <a:pt x="1" y="334"/>
                    <a:pt x="1" y="418"/>
                    <a:pt x="18" y="502"/>
                  </a:cubicBezTo>
                  <a:cubicBezTo>
                    <a:pt x="34" y="585"/>
                    <a:pt x="68" y="652"/>
                    <a:pt x="135" y="702"/>
                  </a:cubicBezTo>
                  <a:cubicBezTo>
                    <a:pt x="101" y="635"/>
                    <a:pt x="85" y="568"/>
                    <a:pt x="68" y="502"/>
                  </a:cubicBezTo>
                  <a:cubicBezTo>
                    <a:pt x="51" y="418"/>
                    <a:pt x="68" y="334"/>
                    <a:pt x="85" y="268"/>
                  </a:cubicBezTo>
                  <a:cubicBezTo>
                    <a:pt x="118" y="184"/>
                    <a:pt x="168" y="84"/>
                    <a:pt x="252" y="67"/>
                  </a:cubicBezTo>
                  <a:cubicBezTo>
                    <a:pt x="255" y="66"/>
                    <a:pt x="259" y="66"/>
                    <a:pt x="263" y="66"/>
                  </a:cubicBezTo>
                  <a:cubicBezTo>
                    <a:pt x="320" y="66"/>
                    <a:pt x="334" y="189"/>
                    <a:pt x="318" y="268"/>
                  </a:cubicBezTo>
                  <a:cubicBezTo>
                    <a:pt x="302" y="334"/>
                    <a:pt x="285" y="418"/>
                    <a:pt x="252" y="485"/>
                  </a:cubicBezTo>
                  <a:cubicBezTo>
                    <a:pt x="201" y="618"/>
                    <a:pt x="151" y="685"/>
                    <a:pt x="151" y="702"/>
                  </a:cubicBezTo>
                  <a:cubicBezTo>
                    <a:pt x="218" y="652"/>
                    <a:pt x="268" y="585"/>
                    <a:pt x="285" y="502"/>
                  </a:cubicBezTo>
                  <a:cubicBezTo>
                    <a:pt x="335" y="435"/>
                    <a:pt x="352" y="351"/>
                    <a:pt x="369" y="268"/>
                  </a:cubicBezTo>
                  <a:cubicBezTo>
                    <a:pt x="385" y="217"/>
                    <a:pt x="385" y="167"/>
                    <a:pt x="385" y="117"/>
                  </a:cubicBezTo>
                  <a:cubicBezTo>
                    <a:pt x="369" y="50"/>
                    <a:pt x="302" y="0"/>
                    <a:pt x="23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Google Shape;1699;p40">
              <a:extLst>
                <a:ext uri="{FF2B5EF4-FFF2-40B4-BE49-F238E27FC236}">
                  <a16:creationId xmlns:a16="http://schemas.microsoft.com/office/drawing/2014/main" id="{38151CC2-78AD-4766-9EDB-50272F099134}"/>
                </a:ext>
              </a:extLst>
            </p:cNvPr>
            <p:cNvSpPr/>
            <p:nvPr/>
          </p:nvSpPr>
          <p:spPr>
            <a:xfrm>
              <a:off x="8032131" y="4555424"/>
              <a:ext cx="42361" cy="62724"/>
            </a:xfrm>
            <a:custGeom>
              <a:avLst/>
              <a:gdLst/>
              <a:ahLst/>
              <a:cxnLst/>
              <a:rect l="l" t="t" r="r" b="b"/>
              <a:pathLst>
                <a:path w="1321" h="1956" extrusionOk="0">
                  <a:moveTo>
                    <a:pt x="1320" y="1"/>
                  </a:moveTo>
                  <a:cubicBezTo>
                    <a:pt x="1287" y="1"/>
                    <a:pt x="1253" y="1"/>
                    <a:pt x="1220" y="17"/>
                  </a:cubicBezTo>
                  <a:cubicBezTo>
                    <a:pt x="1136" y="34"/>
                    <a:pt x="1036" y="68"/>
                    <a:pt x="952" y="101"/>
                  </a:cubicBezTo>
                  <a:cubicBezTo>
                    <a:pt x="368" y="352"/>
                    <a:pt x="0" y="936"/>
                    <a:pt x="17" y="1571"/>
                  </a:cubicBezTo>
                  <a:cubicBezTo>
                    <a:pt x="17" y="1672"/>
                    <a:pt x="34" y="1755"/>
                    <a:pt x="50" y="1855"/>
                  </a:cubicBezTo>
                  <a:cubicBezTo>
                    <a:pt x="50" y="1889"/>
                    <a:pt x="67" y="1922"/>
                    <a:pt x="84" y="1956"/>
                  </a:cubicBezTo>
                  <a:cubicBezTo>
                    <a:pt x="100" y="1939"/>
                    <a:pt x="50" y="1805"/>
                    <a:pt x="67" y="1571"/>
                  </a:cubicBezTo>
                  <a:cubicBezTo>
                    <a:pt x="67" y="953"/>
                    <a:pt x="418" y="402"/>
                    <a:pt x="969" y="134"/>
                  </a:cubicBezTo>
                  <a:cubicBezTo>
                    <a:pt x="1186" y="34"/>
                    <a:pt x="1320" y="17"/>
                    <a:pt x="132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Google Shape;1700;p40">
              <a:extLst>
                <a:ext uri="{FF2B5EF4-FFF2-40B4-BE49-F238E27FC236}">
                  <a16:creationId xmlns:a16="http://schemas.microsoft.com/office/drawing/2014/main" id="{3B7252D4-D2BA-485D-8E64-5346C66287BC}"/>
                </a:ext>
              </a:extLst>
            </p:cNvPr>
            <p:cNvSpPr/>
            <p:nvPr/>
          </p:nvSpPr>
          <p:spPr>
            <a:xfrm>
              <a:off x="8036396" y="4497029"/>
              <a:ext cx="22543" cy="63269"/>
            </a:xfrm>
            <a:custGeom>
              <a:avLst/>
              <a:gdLst/>
              <a:ahLst/>
              <a:cxnLst/>
              <a:rect l="l" t="t" r="r" b="b"/>
              <a:pathLst>
                <a:path w="703" h="1973" extrusionOk="0">
                  <a:moveTo>
                    <a:pt x="1" y="1"/>
                  </a:moveTo>
                  <a:cubicBezTo>
                    <a:pt x="201" y="669"/>
                    <a:pt x="435" y="1320"/>
                    <a:pt x="703" y="1972"/>
                  </a:cubicBezTo>
                  <a:cubicBezTo>
                    <a:pt x="619" y="1621"/>
                    <a:pt x="519" y="1304"/>
                    <a:pt x="385" y="970"/>
                  </a:cubicBezTo>
                  <a:cubicBezTo>
                    <a:pt x="285" y="635"/>
                    <a:pt x="151" y="318"/>
                    <a:pt x="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Google Shape;1701;p40">
              <a:extLst>
                <a:ext uri="{FF2B5EF4-FFF2-40B4-BE49-F238E27FC236}">
                  <a16:creationId xmlns:a16="http://schemas.microsoft.com/office/drawing/2014/main" id="{6367F4EC-E8D6-4D4B-91FB-6FFDEDB78617}"/>
                </a:ext>
              </a:extLst>
            </p:cNvPr>
            <p:cNvSpPr/>
            <p:nvPr/>
          </p:nvSpPr>
          <p:spPr>
            <a:xfrm>
              <a:off x="7965687" y="4610580"/>
              <a:ext cx="45023" cy="15617"/>
            </a:xfrm>
            <a:custGeom>
              <a:avLst/>
              <a:gdLst/>
              <a:ahLst/>
              <a:cxnLst/>
              <a:rect l="l" t="t" r="r" b="b"/>
              <a:pathLst>
                <a:path w="1404" h="487" extrusionOk="0">
                  <a:moveTo>
                    <a:pt x="1384" y="0"/>
                  </a:moveTo>
                  <a:cubicBezTo>
                    <a:pt x="1352" y="0"/>
                    <a:pt x="1064" y="126"/>
                    <a:pt x="702" y="252"/>
                  </a:cubicBezTo>
                  <a:cubicBezTo>
                    <a:pt x="318" y="386"/>
                    <a:pt x="0" y="470"/>
                    <a:pt x="0" y="486"/>
                  </a:cubicBezTo>
                  <a:cubicBezTo>
                    <a:pt x="485" y="419"/>
                    <a:pt x="969" y="252"/>
                    <a:pt x="1404" y="2"/>
                  </a:cubicBezTo>
                  <a:lnTo>
                    <a:pt x="1387" y="2"/>
                  </a:lnTo>
                  <a:cubicBezTo>
                    <a:pt x="1387" y="1"/>
                    <a:pt x="1386" y="0"/>
                    <a:pt x="138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Google Shape;1702;p40">
              <a:extLst>
                <a:ext uri="{FF2B5EF4-FFF2-40B4-BE49-F238E27FC236}">
                  <a16:creationId xmlns:a16="http://schemas.microsoft.com/office/drawing/2014/main" id="{1ECB3277-6DDD-42F8-8858-8908C79AED55}"/>
                </a:ext>
              </a:extLst>
            </p:cNvPr>
            <p:cNvSpPr/>
            <p:nvPr/>
          </p:nvSpPr>
          <p:spPr>
            <a:xfrm>
              <a:off x="8037999" y="4599902"/>
              <a:ext cx="3271" cy="10294"/>
            </a:xfrm>
            <a:custGeom>
              <a:avLst/>
              <a:gdLst/>
              <a:ahLst/>
              <a:cxnLst/>
              <a:rect l="l" t="t" r="r" b="b"/>
              <a:pathLst>
                <a:path w="102" h="321" extrusionOk="0">
                  <a:moveTo>
                    <a:pt x="84" y="1"/>
                  </a:moveTo>
                  <a:lnTo>
                    <a:pt x="84" y="1"/>
                  </a:lnTo>
                  <a:cubicBezTo>
                    <a:pt x="68" y="1"/>
                    <a:pt x="18" y="67"/>
                    <a:pt x="1" y="151"/>
                  </a:cubicBezTo>
                  <a:cubicBezTo>
                    <a:pt x="1" y="243"/>
                    <a:pt x="29" y="320"/>
                    <a:pt x="46" y="320"/>
                  </a:cubicBezTo>
                  <a:cubicBezTo>
                    <a:pt x="48" y="320"/>
                    <a:pt x="50" y="319"/>
                    <a:pt x="51" y="318"/>
                  </a:cubicBezTo>
                  <a:cubicBezTo>
                    <a:pt x="68" y="318"/>
                    <a:pt x="68" y="251"/>
                    <a:pt x="68" y="168"/>
                  </a:cubicBezTo>
                  <a:cubicBezTo>
                    <a:pt x="84" y="84"/>
                    <a:pt x="101" y="17"/>
                    <a:pt x="8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Google Shape;1703;p40">
              <a:extLst>
                <a:ext uri="{FF2B5EF4-FFF2-40B4-BE49-F238E27FC236}">
                  <a16:creationId xmlns:a16="http://schemas.microsoft.com/office/drawing/2014/main" id="{C8B2BE2E-A503-432F-A9A3-05B820FB31E4}"/>
                </a:ext>
              </a:extLst>
            </p:cNvPr>
            <p:cNvSpPr/>
            <p:nvPr/>
          </p:nvSpPr>
          <p:spPr>
            <a:xfrm>
              <a:off x="8042841" y="4582104"/>
              <a:ext cx="4842" cy="7760"/>
            </a:xfrm>
            <a:custGeom>
              <a:avLst/>
              <a:gdLst/>
              <a:ahLst/>
              <a:cxnLst/>
              <a:rect l="l" t="t" r="r" b="b"/>
              <a:pathLst>
                <a:path w="151" h="242" extrusionOk="0">
                  <a:moveTo>
                    <a:pt x="127" y="1"/>
                  </a:moveTo>
                  <a:cubicBezTo>
                    <a:pt x="108" y="1"/>
                    <a:pt x="79" y="46"/>
                    <a:pt x="50" y="104"/>
                  </a:cubicBezTo>
                  <a:cubicBezTo>
                    <a:pt x="17" y="171"/>
                    <a:pt x="0" y="238"/>
                    <a:pt x="17" y="238"/>
                  </a:cubicBezTo>
                  <a:cubicBezTo>
                    <a:pt x="19" y="240"/>
                    <a:pt x="22" y="241"/>
                    <a:pt x="24" y="241"/>
                  </a:cubicBezTo>
                  <a:cubicBezTo>
                    <a:pt x="42" y="241"/>
                    <a:pt x="71" y="196"/>
                    <a:pt x="101" y="138"/>
                  </a:cubicBezTo>
                  <a:cubicBezTo>
                    <a:pt x="134" y="71"/>
                    <a:pt x="151" y="4"/>
                    <a:pt x="134" y="4"/>
                  </a:cubicBezTo>
                  <a:cubicBezTo>
                    <a:pt x="132" y="2"/>
                    <a:pt x="129" y="1"/>
                    <a:pt x="12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Google Shape;1704;p40">
              <a:extLst>
                <a:ext uri="{FF2B5EF4-FFF2-40B4-BE49-F238E27FC236}">
                  <a16:creationId xmlns:a16="http://schemas.microsoft.com/office/drawing/2014/main" id="{38A782A1-9DC5-4943-B756-6B42CE475A0D}"/>
                </a:ext>
              </a:extLst>
            </p:cNvPr>
            <p:cNvSpPr/>
            <p:nvPr/>
          </p:nvSpPr>
          <p:spPr>
            <a:xfrm>
              <a:off x="8053007" y="4569598"/>
              <a:ext cx="8081" cy="6317"/>
            </a:xfrm>
            <a:custGeom>
              <a:avLst/>
              <a:gdLst/>
              <a:ahLst/>
              <a:cxnLst/>
              <a:rect l="l" t="t" r="r" b="b"/>
              <a:pathLst>
                <a:path w="252" h="197" extrusionOk="0">
                  <a:moveTo>
                    <a:pt x="227" y="1"/>
                  </a:moveTo>
                  <a:cubicBezTo>
                    <a:pt x="198" y="1"/>
                    <a:pt x="146" y="15"/>
                    <a:pt x="101" y="60"/>
                  </a:cubicBezTo>
                  <a:cubicBezTo>
                    <a:pt x="17" y="110"/>
                    <a:pt x="1" y="194"/>
                    <a:pt x="17" y="194"/>
                  </a:cubicBezTo>
                  <a:cubicBezTo>
                    <a:pt x="19" y="195"/>
                    <a:pt x="21" y="196"/>
                    <a:pt x="23" y="196"/>
                  </a:cubicBezTo>
                  <a:cubicBezTo>
                    <a:pt x="42" y="196"/>
                    <a:pt x="75" y="138"/>
                    <a:pt x="134" y="93"/>
                  </a:cubicBezTo>
                  <a:cubicBezTo>
                    <a:pt x="185" y="60"/>
                    <a:pt x="251" y="27"/>
                    <a:pt x="251" y="10"/>
                  </a:cubicBezTo>
                  <a:cubicBezTo>
                    <a:pt x="251" y="4"/>
                    <a:pt x="242" y="1"/>
                    <a:pt x="22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Google Shape;1705;p40">
              <a:extLst>
                <a:ext uri="{FF2B5EF4-FFF2-40B4-BE49-F238E27FC236}">
                  <a16:creationId xmlns:a16="http://schemas.microsoft.com/office/drawing/2014/main" id="{A247ED35-CE23-437D-8B17-357BDCCBAA48}"/>
                </a:ext>
              </a:extLst>
            </p:cNvPr>
            <p:cNvSpPr/>
            <p:nvPr/>
          </p:nvSpPr>
          <p:spPr>
            <a:xfrm>
              <a:off x="8067469" y="4562736"/>
              <a:ext cx="4874" cy="3656"/>
            </a:xfrm>
            <a:custGeom>
              <a:avLst/>
              <a:gdLst/>
              <a:ahLst/>
              <a:cxnLst/>
              <a:rect l="l" t="t" r="r" b="b"/>
              <a:pathLst>
                <a:path w="152" h="114" extrusionOk="0">
                  <a:moveTo>
                    <a:pt x="118" y="0"/>
                  </a:moveTo>
                  <a:cubicBezTo>
                    <a:pt x="100" y="0"/>
                    <a:pt x="75" y="16"/>
                    <a:pt x="51" y="40"/>
                  </a:cubicBezTo>
                  <a:cubicBezTo>
                    <a:pt x="18" y="74"/>
                    <a:pt x="1" y="107"/>
                    <a:pt x="1" y="107"/>
                  </a:cubicBezTo>
                  <a:cubicBezTo>
                    <a:pt x="6" y="112"/>
                    <a:pt x="12" y="114"/>
                    <a:pt x="19" y="114"/>
                  </a:cubicBezTo>
                  <a:cubicBezTo>
                    <a:pt x="37" y="114"/>
                    <a:pt x="61" y="102"/>
                    <a:pt x="84" y="90"/>
                  </a:cubicBezTo>
                  <a:cubicBezTo>
                    <a:pt x="118" y="57"/>
                    <a:pt x="151" y="23"/>
                    <a:pt x="135" y="7"/>
                  </a:cubicBezTo>
                  <a:cubicBezTo>
                    <a:pt x="130" y="2"/>
                    <a:pt x="124" y="0"/>
                    <a:pt x="11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Google Shape;1706;p40">
              <a:extLst>
                <a:ext uri="{FF2B5EF4-FFF2-40B4-BE49-F238E27FC236}">
                  <a16:creationId xmlns:a16="http://schemas.microsoft.com/office/drawing/2014/main" id="{4F666289-229D-42E8-9A29-6B170D4973B8}"/>
                </a:ext>
              </a:extLst>
            </p:cNvPr>
            <p:cNvSpPr/>
            <p:nvPr/>
          </p:nvSpPr>
          <p:spPr>
            <a:xfrm>
              <a:off x="7568659" y="3007494"/>
              <a:ext cx="723892" cy="1610109"/>
            </a:xfrm>
            <a:custGeom>
              <a:avLst/>
              <a:gdLst/>
              <a:ahLst/>
              <a:cxnLst/>
              <a:rect l="l" t="t" r="r" b="b"/>
              <a:pathLst>
                <a:path w="22574" h="50210" extrusionOk="0">
                  <a:moveTo>
                    <a:pt x="13601" y="7052"/>
                  </a:moveTo>
                  <a:cubicBezTo>
                    <a:pt x="13785" y="9458"/>
                    <a:pt x="14286" y="29174"/>
                    <a:pt x="14169" y="40753"/>
                  </a:cubicBezTo>
                  <a:cubicBezTo>
                    <a:pt x="12197" y="34604"/>
                    <a:pt x="9023" y="26601"/>
                    <a:pt x="9040" y="25765"/>
                  </a:cubicBezTo>
                  <a:cubicBezTo>
                    <a:pt x="9090" y="24395"/>
                    <a:pt x="13601" y="7052"/>
                    <a:pt x="13601" y="7052"/>
                  </a:cubicBezTo>
                  <a:close/>
                  <a:moveTo>
                    <a:pt x="7435" y="1"/>
                  </a:moveTo>
                  <a:cubicBezTo>
                    <a:pt x="7435" y="1"/>
                    <a:pt x="0" y="22557"/>
                    <a:pt x="1320" y="27921"/>
                  </a:cubicBezTo>
                  <a:cubicBezTo>
                    <a:pt x="2907" y="34354"/>
                    <a:pt x="10243" y="49441"/>
                    <a:pt x="10243" y="49441"/>
                  </a:cubicBezTo>
                  <a:lnTo>
                    <a:pt x="14152" y="48422"/>
                  </a:lnTo>
                  <a:lnTo>
                    <a:pt x="14152" y="48422"/>
                  </a:lnTo>
                  <a:cubicBezTo>
                    <a:pt x="14136" y="49408"/>
                    <a:pt x="14152" y="49959"/>
                    <a:pt x="14152" y="49959"/>
                  </a:cubicBezTo>
                  <a:lnTo>
                    <a:pt x="21521" y="50210"/>
                  </a:lnTo>
                  <a:lnTo>
                    <a:pt x="22573" y="1"/>
                  </a:lnTo>
                  <a:lnTo>
                    <a:pt x="13400" y="268"/>
                  </a:lnTo>
                  <a:lnTo>
                    <a:pt x="7435" y="1"/>
                  </a:ln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Google Shape;1707;p40">
              <a:extLst>
                <a:ext uri="{FF2B5EF4-FFF2-40B4-BE49-F238E27FC236}">
                  <a16:creationId xmlns:a16="http://schemas.microsoft.com/office/drawing/2014/main" id="{F7B87B38-EDA2-49A7-9EDB-DBEFA98A32EB}"/>
                </a:ext>
              </a:extLst>
            </p:cNvPr>
            <p:cNvSpPr/>
            <p:nvPr/>
          </p:nvSpPr>
          <p:spPr>
            <a:xfrm>
              <a:off x="8021388" y="4208775"/>
              <a:ext cx="4874" cy="397605"/>
            </a:xfrm>
            <a:custGeom>
              <a:avLst/>
              <a:gdLst/>
              <a:ahLst/>
              <a:cxnLst/>
              <a:rect l="l" t="t" r="r" b="b"/>
              <a:pathLst>
                <a:path w="152" h="12399" extrusionOk="0">
                  <a:moveTo>
                    <a:pt x="84" y="0"/>
                  </a:moveTo>
                  <a:cubicBezTo>
                    <a:pt x="68" y="167"/>
                    <a:pt x="51" y="335"/>
                    <a:pt x="51" y="502"/>
                  </a:cubicBezTo>
                  <a:cubicBezTo>
                    <a:pt x="51" y="836"/>
                    <a:pt x="51" y="1270"/>
                    <a:pt x="34" y="1822"/>
                  </a:cubicBezTo>
                  <a:cubicBezTo>
                    <a:pt x="18" y="2941"/>
                    <a:pt x="1" y="4495"/>
                    <a:pt x="1" y="6199"/>
                  </a:cubicBezTo>
                  <a:cubicBezTo>
                    <a:pt x="1" y="7903"/>
                    <a:pt x="1" y="9457"/>
                    <a:pt x="1" y="10577"/>
                  </a:cubicBezTo>
                  <a:cubicBezTo>
                    <a:pt x="18" y="11128"/>
                    <a:pt x="18" y="11579"/>
                    <a:pt x="34" y="11914"/>
                  </a:cubicBezTo>
                  <a:cubicBezTo>
                    <a:pt x="18" y="12064"/>
                    <a:pt x="34" y="12231"/>
                    <a:pt x="51" y="12398"/>
                  </a:cubicBezTo>
                  <a:cubicBezTo>
                    <a:pt x="68" y="12231"/>
                    <a:pt x="84" y="12064"/>
                    <a:pt x="84" y="11914"/>
                  </a:cubicBezTo>
                  <a:cubicBezTo>
                    <a:pt x="84" y="11563"/>
                    <a:pt x="101" y="11128"/>
                    <a:pt x="101" y="10577"/>
                  </a:cubicBezTo>
                  <a:cubicBezTo>
                    <a:pt x="118" y="9457"/>
                    <a:pt x="135" y="7903"/>
                    <a:pt x="135" y="6199"/>
                  </a:cubicBezTo>
                  <a:cubicBezTo>
                    <a:pt x="151" y="4495"/>
                    <a:pt x="151" y="2941"/>
                    <a:pt x="135" y="1822"/>
                  </a:cubicBezTo>
                  <a:cubicBezTo>
                    <a:pt x="118" y="1270"/>
                    <a:pt x="118" y="836"/>
                    <a:pt x="118" y="502"/>
                  </a:cubicBezTo>
                  <a:cubicBezTo>
                    <a:pt x="118" y="335"/>
                    <a:pt x="101" y="167"/>
                    <a:pt x="84" y="0"/>
                  </a:cubicBezTo>
                  <a:close/>
                </a:path>
              </a:pathLst>
            </a:custGeom>
            <a:solidFill>
              <a:srgbClr val="8A4C4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Google Shape;1708;p40">
              <a:extLst>
                <a:ext uri="{FF2B5EF4-FFF2-40B4-BE49-F238E27FC236}">
                  <a16:creationId xmlns:a16="http://schemas.microsoft.com/office/drawing/2014/main" id="{0A0D8E91-8D2B-4C32-AB59-13243515D082}"/>
                </a:ext>
              </a:extLst>
            </p:cNvPr>
            <p:cNvSpPr/>
            <p:nvPr/>
          </p:nvSpPr>
          <p:spPr>
            <a:xfrm>
              <a:off x="8137665" y="3029460"/>
              <a:ext cx="152192" cy="105117"/>
            </a:xfrm>
            <a:custGeom>
              <a:avLst/>
              <a:gdLst/>
              <a:ahLst/>
              <a:cxnLst/>
              <a:rect l="l" t="t" r="r" b="b"/>
              <a:pathLst>
                <a:path w="4746" h="3278" extrusionOk="0">
                  <a:moveTo>
                    <a:pt x="17" y="1"/>
                  </a:moveTo>
                  <a:cubicBezTo>
                    <a:pt x="1" y="84"/>
                    <a:pt x="1" y="185"/>
                    <a:pt x="17" y="268"/>
                  </a:cubicBezTo>
                  <a:cubicBezTo>
                    <a:pt x="34" y="502"/>
                    <a:pt x="84" y="736"/>
                    <a:pt x="168" y="953"/>
                  </a:cubicBezTo>
                  <a:cubicBezTo>
                    <a:pt x="619" y="2352"/>
                    <a:pt x="1923" y="3277"/>
                    <a:pt x="3361" y="3277"/>
                  </a:cubicBezTo>
                  <a:cubicBezTo>
                    <a:pt x="3521" y="3277"/>
                    <a:pt x="3682" y="3266"/>
                    <a:pt x="3844" y="3242"/>
                  </a:cubicBezTo>
                  <a:cubicBezTo>
                    <a:pt x="4078" y="3209"/>
                    <a:pt x="4295" y="3159"/>
                    <a:pt x="4512" y="3075"/>
                  </a:cubicBezTo>
                  <a:cubicBezTo>
                    <a:pt x="4596" y="3042"/>
                    <a:pt x="4679" y="3008"/>
                    <a:pt x="4746" y="2958"/>
                  </a:cubicBezTo>
                  <a:lnTo>
                    <a:pt x="4746" y="2958"/>
                  </a:lnTo>
                  <a:cubicBezTo>
                    <a:pt x="4445" y="3042"/>
                    <a:pt x="4144" y="3109"/>
                    <a:pt x="3827" y="3142"/>
                  </a:cubicBezTo>
                  <a:cubicBezTo>
                    <a:pt x="3704" y="3155"/>
                    <a:pt x="3581" y="3162"/>
                    <a:pt x="3460" y="3162"/>
                  </a:cubicBezTo>
                  <a:cubicBezTo>
                    <a:pt x="2031" y="3162"/>
                    <a:pt x="744" y="2275"/>
                    <a:pt x="251" y="920"/>
                  </a:cubicBezTo>
                  <a:cubicBezTo>
                    <a:pt x="151" y="619"/>
                    <a:pt x="68" y="318"/>
                    <a:pt x="17" y="1"/>
                  </a:cubicBezTo>
                  <a:close/>
                </a:path>
              </a:pathLst>
            </a:custGeom>
            <a:solidFill>
              <a:srgbClr val="8A4C4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Google Shape;1709;p40">
              <a:extLst>
                <a:ext uri="{FF2B5EF4-FFF2-40B4-BE49-F238E27FC236}">
                  <a16:creationId xmlns:a16="http://schemas.microsoft.com/office/drawing/2014/main" id="{D0173BD9-A0A3-4EBA-8180-4561F6C7BE62}"/>
                </a:ext>
              </a:extLst>
            </p:cNvPr>
            <p:cNvSpPr/>
            <p:nvPr/>
          </p:nvSpPr>
          <p:spPr>
            <a:xfrm>
              <a:off x="7980149" y="3032154"/>
              <a:ext cx="36461" cy="195932"/>
            </a:xfrm>
            <a:custGeom>
              <a:avLst/>
              <a:gdLst/>
              <a:ahLst/>
              <a:cxnLst/>
              <a:rect l="l" t="t" r="r" b="b"/>
              <a:pathLst>
                <a:path w="1137" h="6110" extrusionOk="0">
                  <a:moveTo>
                    <a:pt x="117" y="0"/>
                  </a:moveTo>
                  <a:cubicBezTo>
                    <a:pt x="84" y="84"/>
                    <a:pt x="84" y="168"/>
                    <a:pt x="84" y="251"/>
                  </a:cubicBezTo>
                  <a:cubicBezTo>
                    <a:pt x="67" y="435"/>
                    <a:pt x="67" y="669"/>
                    <a:pt x="50" y="970"/>
                  </a:cubicBezTo>
                  <a:cubicBezTo>
                    <a:pt x="34" y="1588"/>
                    <a:pt x="34" y="2423"/>
                    <a:pt x="17" y="3342"/>
                  </a:cubicBezTo>
                  <a:cubicBezTo>
                    <a:pt x="17" y="3810"/>
                    <a:pt x="17" y="4244"/>
                    <a:pt x="17" y="4645"/>
                  </a:cubicBezTo>
                  <a:cubicBezTo>
                    <a:pt x="0" y="5013"/>
                    <a:pt x="84" y="5381"/>
                    <a:pt x="268" y="5698"/>
                  </a:cubicBezTo>
                  <a:cubicBezTo>
                    <a:pt x="401" y="5915"/>
                    <a:pt x="619" y="6066"/>
                    <a:pt x="869" y="6099"/>
                  </a:cubicBezTo>
                  <a:cubicBezTo>
                    <a:pt x="900" y="6105"/>
                    <a:pt x="933" y="6109"/>
                    <a:pt x="966" y="6109"/>
                  </a:cubicBezTo>
                  <a:cubicBezTo>
                    <a:pt x="1024" y="6109"/>
                    <a:pt x="1084" y="6097"/>
                    <a:pt x="1137" y="6066"/>
                  </a:cubicBezTo>
                  <a:cubicBezTo>
                    <a:pt x="1053" y="6066"/>
                    <a:pt x="969" y="6066"/>
                    <a:pt x="886" y="6049"/>
                  </a:cubicBezTo>
                  <a:cubicBezTo>
                    <a:pt x="652" y="5982"/>
                    <a:pt x="468" y="5848"/>
                    <a:pt x="351" y="5648"/>
                  </a:cubicBezTo>
                  <a:cubicBezTo>
                    <a:pt x="184" y="5330"/>
                    <a:pt x="117" y="4996"/>
                    <a:pt x="151" y="4645"/>
                  </a:cubicBezTo>
                  <a:cubicBezTo>
                    <a:pt x="151" y="4244"/>
                    <a:pt x="151" y="3810"/>
                    <a:pt x="167" y="3342"/>
                  </a:cubicBezTo>
                  <a:cubicBezTo>
                    <a:pt x="167" y="2423"/>
                    <a:pt x="167" y="1588"/>
                    <a:pt x="151" y="970"/>
                  </a:cubicBezTo>
                  <a:cubicBezTo>
                    <a:pt x="151" y="669"/>
                    <a:pt x="151" y="435"/>
                    <a:pt x="134" y="251"/>
                  </a:cubicBezTo>
                  <a:cubicBezTo>
                    <a:pt x="134" y="168"/>
                    <a:pt x="134" y="84"/>
                    <a:pt x="117" y="0"/>
                  </a:cubicBezTo>
                  <a:close/>
                </a:path>
              </a:pathLst>
            </a:custGeom>
            <a:solidFill>
              <a:srgbClr val="8A4C4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Google Shape;1710;p40">
              <a:extLst>
                <a:ext uri="{FF2B5EF4-FFF2-40B4-BE49-F238E27FC236}">
                  <a16:creationId xmlns:a16="http://schemas.microsoft.com/office/drawing/2014/main" id="{B2AC4265-283E-4A61-BD11-384263E6E4F8}"/>
                </a:ext>
              </a:extLst>
            </p:cNvPr>
            <p:cNvSpPr/>
            <p:nvPr/>
          </p:nvSpPr>
          <p:spPr>
            <a:xfrm>
              <a:off x="7789412" y="3038054"/>
              <a:ext cx="124871" cy="94727"/>
            </a:xfrm>
            <a:custGeom>
              <a:avLst/>
              <a:gdLst/>
              <a:ahLst/>
              <a:cxnLst/>
              <a:rect l="l" t="t" r="r" b="b"/>
              <a:pathLst>
                <a:path w="3894" h="2954" extrusionOk="0">
                  <a:moveTo>
                    <a:pt x="3893" y="0"/>
                  </a:moveTo>
                  <a:cubicBezTo>
                    <a:pt x="3876" y="0"/>
                    <a:pt x="3760" y="268"/>
                    <a:pt x="3526" y="652"/>
                  </a:cubicBezTo>
                  <a:cubicBezTo>
                    <a:pt x="2874" y="1671"/>
                    <a:pt x="1888" y="2423"/>
                    <a:pt x="735" y="2757"/>
                  </a:cubicBezTo>
                  <a:cubicBezTo>
                    <a:pt x="284" y="2891"/>
                    <a:pt x="0" y="2908"/>
                    <a:pt x="0" y="2941"/>
                  </a:cubicBezTo>
                  <a:cubicBezTo>
                    <a:pt x="34" y="2949"/>
                    <a:pt x="67" y="2953"/>
                    <a:pt x="100" y="2953"/>
                  </a:cubicBezTo>
                  <a:cubicBezTo>
                    <a:pt x="134" y="2953"/>
                    <a:pt x="167" y="2949"/>
                    <a:pt x="201" y="2941"/>
                  </a:cubicBezTo>
                  <a:cubicBezTo>
                    <a:pt x="384" y="2924"/>
                    <a:pt x="568" y="2891"/>
                    <a:pt x="752" y="2857"/>
                  </a:cubicBezTo>
                  <a:cubicBezTo>
                    <a:pt x="1955" y="2557"/>
                    <a:pt x="2991" y="1788"/>
                    <a:pt x="3609" y="702"/>
                  </a:cubicBezTo>
                  <a:cubicBezTo>
                    <a:pt x="3709" y="552"/>
                    <a:pt x="3776" y="385"/>
                    <a:pt x="3843" y="201"/>
                  </a:cubicBezTo>
                  <a:cubicBezTo>
                    <a:pt x="3876" y="134"/>
                    <a:pt x="3893" y="67"/>
                    <a:pt x="3893" y="0"/>
                  </a:cubicBezTo>
                  <a:close/>
                </a:path>
              </a:pathLst>
            </a:custGeom>
            <a:solidFill>
              <a:srgbClr val="8A4C4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Google Shape;1711;p40">
              <a:extLst>
                <a:ext uri="{FF2B5EF4-FFF2-40B4-BE49-F238E27FC236}">
                  <a16:creationId xmlns:a16="http://schemas.microsoft.com/office/drawing/2014/main" id="{DAD9FF0F-7FEB-4570-9E23-BC2EAC5E37B8}"/>
                </a:ext>
              </a:extLst>
            </p:cNvPr>
            <p:cNvSpPr/>
            <p:nvPr/>
          </p:nvSpPr>
          <p:spPr>
            <a:xfrm>
              <a:off x="7668838" y="2169506"/>
              <a:ext cx="735693" cy="846614"/>
            </a:xfrm>
            <a:custGeom>
              <a:avLst/>
              <a:gdLst/>
              <a:ahLst/>
              <a:cxnLst/>
              <a:rect l="l" t="t" r="r" b="b"/>
              <a:pathLst>
                <a:path w="22942" h="26401" extrusionOk="0">
                  <a:moveTo>
                    <a:pt x="10828" y="201"/>
                  </a:moveTo>
                  <a:cubicBezTo>
                    <a:pt x="10026" y="301"/>
                    <a:pt x="8789" y="1"/>
                    <a:pt x="6032" y="1421"/>
                  </a:cubicBezTo>
                  <a:cubicBezTo>
                    <a:pt x="4880" y="2006"/>
                    <a:pt x="3927" y="2925"/>
                    <a:pt x="3292" y="4061"/>
                  </a:cubicBezTo>
                  <a:lnTo>
                    <a:pt x="1" y="9942"/>
                  </a:lnTo>
                  <a:lnTo>
                    <a:pt x="4612" y="12833"/>
                  </a:lnTo>
                  <a:lnTo>
                    <a:pt x="5832" y="9274"/>
                  </a:lnTo>
                  <a:lnTo>
                    <a:pt x="4946" y="17261"/>
                  </a:lnTo>
                  <a:lnTo>
                    <a:pt x="3543" y="26400"/>
                  </a:lnTo>
                  <a:lnTo>
                    <a:pt x="20168" y="26400"/>
                  </a:lnTo>
                  <a:lnTo>
                    <a:pt x="19951" y="15874"/>
                  </a:lnTo>
                  <a:lnTo>
                    <a:pt x="19951" y="15874"/>
                  </a:lnTo>
                  <a:cubicBezTo>
                    <a:pt x="19952" y="15894"/>
                    <a:pt x="19952" y="15903"/>
                    <a:pt x="19953" y="15903"/>
                  </a:cubicBezTo>
                  <a:cubicBezTo>
                    <a:pt x="19964" y="15903"/>
                    <a:pt x="19934" y="12766"/>
                    <a:pt x="19934" y="12766"/>
                  </a:cubicBezTo>
                  <a:lnTo>
                    <a:pt x="22942" y="4545"/>
                  </a:lnTo>
                  <a:cubicBezTo>
                    <a:pt x="22206" y="3125"/>
                    <a:pt x="21688" y="2306"/>
                    <a:pt x="20335" y="1471"/>
                  </a:cubicBezTo>
                  <a:cubicBezTo>
                    <a:pt x="19416" y="903"/>
                    <a:pt x="18013" y="251"/>
                    <a:pt x="16509" y="201"/>
                  </a:cubicBezTo>
                  <a:cubicBezTo>
                    <a:pt x="15581" y="494"/>
                    <a:pt x="14625" y="640"/>
                    <a:pt x="13668" y="640"/>
                  </a:cubicBezTo>
                  <a:cubicBezTo>
                    <a:pt x="12712" y="640"/>
                    <a:pt x="11755" y="494"/>
                    <a:pt x="10828" y="201"/>
                  </a:cubicBezTo>
                  <a:close/>
                </a:path>
              </a:pathLst>
            </a:custGeom>
            <a:solidFill>
              <a:srgbClr val="FF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Google Shape;1712;p40">
              <a:extLst>
                <a:ext uri="{FF2B5EF4-FFF2-40B4-BE49-F238E27FC236}">
                  <a16:creationId xmlns:a16="http://schemas.microsoft.com/office/drawing/2014/main" id="{A65359F6-C85F-4282-9515-9C00A1532AB0}"/>
                </a:ext>
              </a:extLst>
            </p:cNvPr>
            <p:cNvSpPr/>
            <p:nvPr/>
          </p:nvSpPr>
          <p:spPr>
            <a:xfrm>
              <a:off x="7902450" y="2505958"/>
              <a:ext cx="269014" cy="146516"/>
            </a:xfrm>
            <a:custGeom>
              <a:avLst/>
              <a:gdLst/>
              <a:ahLst/>
              <a:cxnLst/>
              <a:rect l="l" t="t" r="r" b="b"/>
              <a:pathLst>
                <a:path w="8389" h="4569" extrusionOk="0">
                  <a:moveTo>
                    <a:pt x="3511" y="157"/>
                  </a:moveTo>
                  <a:cubicBezTo>
                    <a:pt x="3638" y="157"/>
                    <a:pt x="3767" y="177"/>
                    <a:pt x="3894" y="219"/>
                  </a:cubicBezTo>
                  <a:cubicBezTo>
                    <a:pt x="4144" y="286"/>
                    <a:pt x="4345" y="453"/>
                    <a:pt x="4479" y="687"/>
                  </a:cubicBezTo>
                  <a:cubicBezTo>
                    <a:pt x="4579" y="921"/>
                    <a:pt x="4612" y="1188"/>
                    <a:pt x="4545" y="1422"/>
                  </a:cubicBezTo>
                  <a:cubicBezTo>
                    <a:pt x="4395" y="1890"/>
                    <a:pt x="4078" y="2274"/>
                    <a:pt x="3643" y="2508"/>
                  </a:cubicBezTo>
                  <a:cubicBezTo>
                    <a:pt x="3353" y="2687"/>
                    <a:pt x="3030" y="2821"/>
                    <a:pt x="2691" y="2909"/>
                  </a:cubicBezTo>
                  <a:lnTo>
                    <a:pt x="2691" y="2909"/>
                  </a:lnTo>
                  <a:cubicBezTo>
                    <a:pt x="2576" y="2752"/>
                    <a:pt x="2475" y="2584"/>
                    <a:pt x="2390" y="2408"/>
                  </a:cubicBezTo>
                  <a:cubicBezTo>
                    <a:pt x="2156" y="1890"/>
                    <a:pt x="2189" y="1272"/>
                    <a:pt x="2457" y="770"/>
                  </a:cubicBezTo>
                  <a:cubicBezTo>
                    <a:pt x="2676" y="384"/>
                    <a:pt x="3083" y="157"/>
                    <a:pt x="3511" y="157"/>
                  </a:cubicBezTo>
                  <a:close/>
                  <a:moveTo>
                    <a:pt x="3514" y="0"/>
                  </a:moveTo>
                  <a:cubicBezTo>
                    <a:pt x="3032" y="0"/>
                    <a:pt x="2572" y="253"/>
                    <a:pt x="2340" y="703"/>
                  </a:cubicBezTo>
                  <a:cubicBezTo>
                    <a:pt x="2022" y="1238"/>
                    <a:pt x="2006" y="1890"/>
                    <a:pt x="2256" y="2458"/>
                  </a:cubicBezTo>
                  <a:cubicBezTo>
                    <a:pt x="2334" y="2630"/>
                    <a:pt x="2427" y="2793"/>
                    <a:pt x="2533" y="2947"/>
                  </a:cubicBezTo>
                  <a:lnTo>
                    <a:pt x="2533" y="2947"/>
                  </a:lnTo>
                  <a:cubicBezTo>
                    <a:pt x="2513" y="2951"/>
                    <a:pt x="2493" y="2955"/>
                    <a:pt x="2473" y="2959"/>
                  </a:cubicBezTo>
                  <a:cubicBezTo>
                    <a:pt x="2247" y="2996"/>
                    <a:pt x="2018" y="3015"/>
                    <a:pt x="1790" y="3015"/>
                  </a:cubicBezTo>
                  <a:cubicBezTo>
                    <a:pt x="1396" y="3015"/>
                    <a:pt x="1006" y="2959"/>
                    <a:pt x="636" y="2842"/>
                  </a:cubicBezTo>
                  <a:cubicBezTo>
                    <a:pt x="242" y="2716"/>
                    <a:pt x="26" y="2590"/>
                    <a:pt x="3" y="2590"/>
                  </a:cubicBezTo>
                  <a:cubicBezTo>
                    <a:pt x="1" y="2590"/>
                    <a:pt x="1" y="2591"/>
                    <a:pt x="1" y="2591"/>
                  </a:cubicBezTo>
                  <a:cubicBezTo>
                    <a:pt x="51" y="2625"/>
                    <a:pt x="101" y="2658"/>
                    <a:pt x="151" y="2692"/>
                  </a:cubicBezTo>
                  <a:cubicBezTo>
                    <a:pt x="301" y="2775"/>
                    <a:pt x="452" y="2842"/>
                    <a:pt x="619" y="2892"/>
                  </a:cubicBezTo>
                  <a:cubicBezTo>
                    <a:pt x="1023" y="3038"/>
                    <a:pt x="1443" y="3109"/>
                    <a:pt x="1868" y="3109"/>
                  </a:cubicBezTo>
                  <a:cubicBezTo>
                    <a:pt x="2074" y="3109"/>
                    <a:pt x="2282" y="3092"/>
                    <a:pt x="2490" y="3059"/>
                  </a:cubicBezTo>
                  <a:cubicBezTo>
                    <a:pt x="2527" y="3054"/>
                    <a:pt x="2564" y="3047"/>
                    <a:pt x="2601" y="3040"/>
                  </a:cubicBezTo>
                  <a:lnTo>
                    <a:pt x="2601" y="3040"/>
                  </a:lnTo>
                  <a:cubicBezTo>
                    <a:pt x="2802" y="3309"/>
                    <a:pt x="3046" y="3544"/>
                    <a:pt x="3326" y="3744"/>
                  </a:cubicBezTo>
                  <a:cubicBezTo>
                    <a:pt x="4097" y="4288"/>
                    <a:pt x="5014" y="4569"/>
                    <a:pt x="5936" y="4569"/>
                  </a:cubicBezTo>
                  <a:cubicBezTo>
                    <a:pt x="6572" y="4569"/>
                    <a:pt x="7210" y="4435"/>
                    <a:pt x="7804" y="4162"/>
                  </a:cubicBezTo>
                  <a:cubicBezTo>
                    <a:pt x="7954" y="4095"/>
                    <a:pt x="8104" y="3995"/>
                    <a:pt x="8255" y="3911"/>
                  </a:cubicBezTo>
                  <a:cubicBezTo>
                    <a:pt x="8305" y="3878"/>
                    <a:pt x="8355" y="3845"/>
                    <a:pt x="8388" y="3794"/>
                  </a:cubicBezTo>
                  <a:cubicBezTo>
                    <a:pt x="8388" y="3794"/>
                    <a:pt x="8388" y="3793"/>
                    <a:pt x="8387" y="3793"/>
                  </a:cubicBezTo>
                  <a:cubicBezTo>
                    <a:pt x="8367" y="3793"/>
                    <a:pt x="8167" y="3938"/>
                    <a:pt x="7787" y="4112"/>
                  </a:cubicBezTo>
                  <a:cubicBezTo>
                    <a:pt x="7202" y="4346"/>
                    <a:pt x="6584" y="4463"/>
                    <a:pt x="5966" y="4463"/>
                  </a:cubicBezTo>
                  <a:cubicBezTo>
                    <a:pt x="5047" y="4463"/>
                    <a:pt x="4161" y="4162"/>
                    <a:pt x="3409" y="3627"/>
                  </a:cubicBezTo>
                  <a:cubicBezTo>
                    <a:pt x="3166" y="3450"/>
                    <a:pt x="2949" y="3240"/>
                    <a:pt x="2764" y="3006"/>
                  </a:cubicBezTo>
                  <a:lnTo>
                    <a:pt x="2764" y="3006"/>
                  </a:lnTo>
                  <a:cubicBezTo>
                    <a:pt x="3099" y="2925"/>
                    <a:pt x="3420" y="2793"/>
                    <a:pt x="3710" y="2608"/>
                  </a:cubicBezTo>
                  <a:cubicBezTo>
                    <a:pt x="4178" y="2374"/>
                    <a:pt x="4529" y="1957"/>
                    <a:pt x="4679" y="1455"/>
                  </a:cubicBezTo>
                  <a:cubicBezTo>
                    <a:pt x="4746" y="1188"/>
                    <a:pt x="4729" y="887"/>
                    <a:pt x="4612" y="637"/>
                  </a:cubicBezTo>
                  <a:cubicBezTo>
                    <a:pt x="4462" y="353"/>
                    <a:pt x="4228" y="152"/>
                    <a:pt x="3944" y="68"/>
                  </a:cubicBezTo>
                  <a:cubicBezTo>
                    <a:pt x="3802" y="23"/>
                    <a:pt x="3657" y="0"/>
                    <a:pt x="351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Google Shape;1713;p40">
              <a:extLst>
                <a:ext uri="{FF2B5EF4-FFF2-40B4-BE49-F238E27FC236}">
                  <a16:creationId xmlns:a16="http://schemas.microsoft.com/office/drawing/2014/main" id="{DA8B38A7-0E0C-46B3-B224-3B312A0ED7BA}"/>
                </a:ext>
              </a:extLst>
            </p:cNvPr>
            <p:cNvSpPr/>
            <p:nvPr/>
          </p:nvSpPr>
          <p:spPr>
            <a:xfrm>
              <a:off x="7807626" y="2785491"/>
              <a:ext cx="506891" cy="173966"/>
            </a:xfrm>
            <a:custGeom>
              <a:avLst/>
              <a:gdLst/>
              <a:ahLst/>
              <a:cxnLst/>
              <a:rect l="l" t="t" r="r" b="b"/>
              <a:pathLst>
                <a:path w="15807" h="5425" extrusionOk="0">
                  <a:moveTo>
                    <a:pt x="10557" y="145"/>
                  </a:moveTo>
                  <a:cubicBezTo>
                    <a:pt x="10701" y="145"/>
                    <a:pt x="10845" y="189"/>
                    <a:pt x="10961" y="274"/>
                  </a:cubicBezTo>
                  <a:cubicBezTo>
                    <a:pt x="11162" y="408"/>
                    <a:pt x="11295" y="608"/>
                    <a:pt x="11362" y="842"/>
                  </a:cubicBezTo>
                  <a:cubicBezTo>
                    <a:pt x="11512" y="1343"/>
                    <a:pt x="11512" y="1861"/>
                    <a:pt x="11345" y="2362"/>
                  </a:cubicBezTo>
                  <a:cubicBezTo>
                    <a:pt x="11260" y="2657"/>
                    <a:pt x="11142" y="2941"/>
                    <a:pt x="10991" y="3208"/>
                  </a:cubicBezTo>
                  <a:lnTo>
                    <a:pt x="10991" y="3208"/>
                  </a:lnTo>
                  <a:cubicBezTo>
                    <a:pt x="10695" y="2982"/>
                    <a:pt x="10428" y="2712"/>
                    <a:pt x="10176" y="2413"/>
                  </a:cubicBezTo>
                  <a:cubicBezTo>
                    <a:pt x="9892" y="2095"/>
                    <a:pt x="9725" y="1694"/>
                    <a:pt x="9674" y="1260"/>
                  </a:cubicBezTo>
                  <a:cubicBezTo>
                    <a:pt x="9641" y="792"/>
                    <a:pt x="9892" y="374"/>
                    <a:pt x="10309" y="190"/>
                  </a:cubicBezTo>
                  <a:cubicBezTo>
                    <a:pt x="10389" y="160"/>
                    <a:pt x="10473" y="145"/>
                    <a:pt x="10557" y="145"/>
                  </a:cubicBezTo>
                  <a:close/>
                  <a:moveTo>
                    <a:pt x="4312" y="798"/>
                  </a:moveTo>
                  <a:cubicBezTo>
                    <a:pt x="4422" y="798"/>
                    <a:pt x="4534" y="819"/>
                    <a:pt x="4645" y="859"/>
                  </a:cubicBezTo>
                  <a:cubicBezTo>
                    <a:pt x="5063" y="1026"/>
                    <a:pt x="5380" y="1393"/>
                    <a:pt x="5464" y="1844"/>
                  </a:cubicBezTo>
                  <a:cubicBezTo>
                    <a:pt x="5547" y="2279"/>
                    <a:pt x="5497" y="2713"/>
                    <a:pt x="5347" y="3114"/>
                  </a:cubicBezTo>
                  <a:cubicBezTo>
                    <a:pt x="5197" y="3499"/>
                    <a:pt x="4979" y="3833"/>
                    <a:pt x="4695" y="4117"/>
                  </a:cubicBezTo>
                  <a:cubicBezTo>
                    <a:pt x="4672" y="4141"/>
                    <a:pt x="4648" y="4165"/>
                    <a:pt x="4624" y="4188"/>
                  </a:cubicBezTo>
                  <a:lnTo>
                    <a:pt x="4624" y="4188"/>
                  </a:lnTo>
                  <a:cubicBezTo>
                    <a:pt x="4575" y="4149"/>
                    <a:pt x="4526" y="4108"/>
                    <a:pt x="4478" y="4067"/>
                  </a:cubicBezTo>
                  <a:cubicBezTo>
                    <a:pt x="4060" y="3733"/>
                    <a:pt x="3709" y="3298"/>
                    <a:pt x="3476" y="2814"/>
                  </a:cubicBezTo>
                  <a:cubicBezTo>
                    <a:pt x="3225" y="2362"/>
                    <a:pt x="3225" y="1811"/>
                    <a:pt x="3459" y="1360"/>
                  </a:cubicBezTo>
                  <a:cubicBezTo>
                    <a:pt x="3559" y="1143"/>
                    <a:pt x="3743" y="976"/>
                    <a:pt x="3960" y="875"/>
                  </a:cubicBezTo>
                  <a:cubicBezTo>
                    <a:pt x="4074" y="823"/>
                    <a:pt x="4192" y="798"/>
                    <a:pt x="4312" y="798"/>
                  </a:cubicBezTo>
                  <a:close/>
                  <a:moveTo>
                    <a:pt x="10568" y="0"/>
                  </a:moveTo>
                  <a:cubicBezTo>
                    <a:pt x="10469" y="0"/>
                    <a:pt x="10370" y="19"/>
                    <a:pt x="10276" y="57"/>
                  </a:cubicBezTo>
                  <a:cubicBezTo>
                    <a:pt x="9791" y="257"/>
                    <a:pt x="9507" y="742"/>
                    <a:pt x="9541" y="1260"/>
                  </a:cubicBezTo>
                  <a:cubicBezTo>
                    <a:pt x="9591" y="1711"/>
                    <a:pt x="9791" y="2145"/>
                    <a:pt x="10092" y="2479"/>
                  </a:cubicBezTo>
                  <a:cubicBezTo>
                    <a:pt x="10348" y="2799"/>
                    <a:pt x="10635" y="3073"/>
                    <a:pt x="10937" y="3301"/>
                  </a:cubicBezTo>
                  <a:lnTo>
                    <a:pt x="10937" y="3301"/>
                  </a:lnTo>
                  <a:cubicBezTo>
                    <a:pt x="10836" y="3469"/>
                    <a:pt x="10721" y="3630"/>
                    <a:pt x="10593" y="3783"/>
                  </a:cubicBezTo>
                  <a:cubicBezTo>
                    <a:pt x="9858" y="4668"/>
                    <a:pt x="8772" y="5186"/>
                    <a:pt x="7619" y="5220"/>
                  </a:cubicBezTo>
                  <a:cubicBezTo>
                    <a:pt x="7597" y="5220"/>
                    <a:pt x="7575" y="5220"/>
                    <a:pt x="7553" y="5220"/>
                  </a:cubicBezTo>
                  <a:cubicBezTo>
                    <a:pt x="6526" y="5220"/>
                    <a:pt x="5529" y="4876"/>
                    <a:pt x="4716" y="4260"/>
                  </a:cubicBezTo>
                  <a:lnTo>
                    <a:pt x="4716" y="4260"/>
                  </a:lnTo>
                  <a:cubicBezTo>
                    <a:pt x="4737" y="4240"/>
                    <a:pt x="4758" y="4220"/>
                    <a:pt x="4779" y="4200"/>
                  </a:cubicBezTo>
                  <a:cubicBezTo>
                    <a:pt x="5063" y="3900"/>
                    <a:pt x="5297" y="3549"/>
                    <a:pt x="5447" y="3164"/>
                  </a:cubicBezTo>
                  <a:cubicBezTo>
                    <a:pt x="5631" y="2730"/>
                    <a:pt x="5664" y="2279"/>
                    <a:pt x="5581" y="1828"/>
                  </a:cubicBezTo>
                  <a:cubicBezTo>
                    <a:pt x="5497" y="1326"/>
                    <a:pt x="5163" y="909"/>
                    <a:pt x="4679" y="725"/>
                  </a:cubicBezTo>
                  <a:cubicBezTo>
                    <a:pt x="4559" y="685"/>
                    <a:pt x="4436" y="664"/>
                    <a:pt x="4312" y="664"/>
                  </a:cubicBezTo>
                  <a:cubicBezTo>
                    <a:pt x="4177" y="664"/>
                    <a:pt x="4041" y="689"/>
                    <a:pt x="3910" y="742"/>
                  </a:cubicBezTo>
                  <a:cubicBezTo>
                    <a:pt x="3659" y="859"/>
                    <a:pt x="3459" y="1059"/>
                    <a:pt x="3325" y="1293"/>
                  </a:cubicBezTo>
                  <a:cubicBezTo>
                    <a:pt x="3192" y="1527"/>
                    <a:pt x="3125" y="1794"/>
                    <a:pt x="3141" y="2078"/>
                  </a:cubicBezTo>
                  <a:cubicBezTo>
                    <a:pt x="3141" y="2362"/>
                    <a:pt x="3225" y="2630"/>
                    <a:pt x="3342" y="2880"/>
                  </a:cubicBezTo>
                  <a:cubicBezTo>
                    <a:pt x="3593" y="3382"/>
                    <a:pt x="3943" y="3816"/>
                    <a:pt x="4378" y="4184"/>
                  </a:cubicBezTo>
                  <a:cubicBezTo>
                    <a:pt x="4422" y="4221"/>
                    <a:pt x="4467" y="4258"/>
                    <a:pt x="4512" y="4294"/>
                  </a:cubicBezTo>
                  <a:lnTo>
                    <a:pt x="4512" y="4294"/>
                  </a:lnTo>
                  <a:cubicBezTo>
                    <a:pt x="4059" y="4701"/>
                    <a:pt x="3511" y="4989"/>
                    <a:pt x="2924" y="5136"/>
                  </a:cubicBezTo>
                  <a:cubicBezTo>
                    <a:pt x="2406" y="5286"/>
                    <a:pt x="1888" y="5353"/>
                    <a:pt x="1354" y="5370"/>
                  </a:cubicBezTo>
                  <a:cubicBezTo>
                    <a:pt x="1209" y="5376"/>
                    <a:pt x="1075" y="5377"/>
                    <a:pt x="953" y="5377"/>
                  </a:cubicBezTo>
                  <a:cubicBezTo>
                    <a:pt x="708" y="5377"/>
                    <a:pt x="507" y="5370"/>
                    <a:pt x="351" y="5370"/>
                  </a:cubicBezTo>
                  <a:lnTo>
                    <a:pt x="100" y="5353"/>
                  </a:lnTo>
                  <a:lnTo>
                    <a:pt x="0" y="5353"/>
                  </a:lnTo>
                  <a:cubicBezTo>
                    <a:pt x="34" y="5370"/>
                    <a:pt x="67" y="5370"/>
                    <a:pt x="100" y="5370"/>
                  </a:cubicBezTo>
                  <a:lnTo>
                    <a:pt x="351" y="5387"/>
                  </a:lnTo>
                  <a:cubicBezTo>
                    <a:pt x="540" y="5400"/>
                    <a:pt x="795" y="5425"/>
                    <a:pt x="1116" y="5425"/>
                  </a:cubicBezTo>
                  <a:cubicBezTo>
                    <a:pt x="1191" y="5425"/>
                    <a:pt x="1271" y="5423"/>
                    <a:pt x="1354" y="5420"/>
                  </a:cubicBezTo>
                  <a:cubicBezTo>
                    <a:pt x="1888" y="5420"/>
                    <a:pt x="2423" y="5353"/>
                    <a:pt x="2941" y="5220"/>
                  </a:cubicBezTo>
                  <a:cubicBezTo>
                    <a:pt x="3549" y="5071"/>
                    <a:pt x="4118" y="4778"/>
                    <a:pt x="4601" y="4363"/>
                  </a:cubicBezTo>
                  <a:lnTo>
                    <a:pt x="4601" y="4363"/>
                  </a:lnTo>
                  <a:cubicBezTo>
                    <a:pt x="5449" y="5006"/>
                    <a:pt x="6486" y="5370"/>
                    <a:pt x="7553" y="5370"/>
                  </a:cubicBezTo>
                  <a:cubicBezTo>
                    <a:pt x="7575" y="5370"/>
                    <a:pt x="7597" y="5370"/>
                    <a:pt x="7619" y="5370"/>
                  </a:cubicBezTo>
                  <a:cubicBezTo>
                    <a:pt x="9071" y="5360"/>
                    <a:pt x="10355" y="4510"/>
                    <a:pt x="11050" y="3384"/>
                  </a:cubicBezTo>
                  <a:lnTo>
                    <a:pt x="11050" y="3384"/>
                  </a:lnTo>
                  <a:cubicBezTo>
                    <a:pt x="11995" y="4059"/>
                    <a:pt x="13105" y="4422"/>
                    <a:pt x="14252" y="4422"/>
                  </a:cubicBezTo>
                  <a:cubicBezTo>
                    <a:pt x="14325" y="4422"/>
                    <a:pt x="14397" y="4420"/>
                    <a:pt x="14470" y="4418"/>
                  </a:cubicBezTo>
                  <a:cubicBezTo>
                    <a:pt x="14804" y="4418"/>
                    <a:pt x="15138" y="4367"/>
                    <a:pt x="15472" y="4284"/>
                  </a:cubicBezTo>
                  <a:cubicBezTo>
                    <a:pt x="15573" y="4267"/>
                    <a:pt x="15656" y="4234"/>
                    <a:pt x="15723" y="4217"/>
                  </a:cubicBezTo>
                  <a:cubicBezTo>
                    <a:pt x="15756" y="4217"/>
                    <a:pt x="15773" y="4200"/>
                    <a:pt x="15807" y="4184"/>
                  </a:cubicBezTo>
                  <a:lnTo>
                    <a:pt x="15807" y="4184"/>
                  </a:lnTo>
                  <a:cubicBezTo>
                    <a:pt x="15372" y="4301"/>
                    <a:pt x="14921" y="4351"/>
                    <a:pt x="14470" y="4367"/>
                  </a:cubicBezTo>
                  <a:cubicBezTo>
                    <a:pt x="14424" y="4369"/>
                    <a:pt x="14379" y="4370"/>
                    <a:pt x="14334" y="4370"/>
                  </a:cubicBezTo>
                  <a:cubicBezTo>
                    <a:pt x="13847" y="4370"/>
                    <a:pt x="13375" y="4289"/>
                    <a:pt x="12916" y="4167"/>
                  </a:cubicBezTo>
                  <a:cubicBezTo>
                    <a:pt x="12255" y="3990"/>
                    <a:pt x="11656" y="3703"/>
                    <a:pt x="11105" y="3293"/>
                  </a:cubicBezTo>
                  <a:lnTo>
                    <a:pt x="11105" y="3293"/>
                  </a:lnTo>
                  <a:cubicBezTo>
                    <a:pt x="11554" y="2521"/>
                    <a:pt x="11728" y="1629"/>
                    <a:pt x="11496" y="792"/>
                  </a:cubicBezTo>
                  <a:cubicBezTo>
                    <a:pt x="11412" y="541"/>
                    <a:pt x="11262" y="307"/>
                    <a:pt x="11045" y="157"/>
                  </a:cubicBezTo>
                  <a:cubicBezTo>
                    <a:pt x="10898" y="52"/>
                    <a:pt x="10733" y="0"/>
                    <a:pt x="1056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Google Shape;1714;p40">
              <a:extLst>
                <a:ext uri="{FF2B5EF4-FFF2-40B4-BE49-F238E27FC236}">
                  <a16:creationId xmlns:a16="http://schemas.microsoft.com/office/drawing/2014/main" id="{0D71F12A-FD9C-46CD-9C25-F5B14424AD8B}"/>
                </a:ext>
              </a:extLst>
            </p:cNvPr>
            <p:cNvSpPr/>
            <p:nvPr/>
          </p:nvSpPr>
          <p:spPr>
            <a:xfrm>
              <a:off x="7750290" y="2283346"/>
              <a:ext cx="447438" cy="157323"/>
            </a:xfrm>
            <a:custGeom>
              <a:avLst/>
              <a:gdLst/>
              <a:ahLst/>
              <a:cxnLst/>
              <a:rect l="l" t="t" r="r" b="b"/>
              <a:pathLst>
                <a:path w="13953" h="4906" extrusionOk="0">
                  <a:moveTo>
                    <a:pt x="6905" y="145"/>
                  </a:moveTo>
                  <a:cubicBezTo>
                    <a:pt x="7275" y="145"/>
                    <a:pt x="7634" y="299"/>
                    <a:pt x="7887" y="578"/>
                  </a:cubicBezTo>
                  <a:cubicBezTo>
                    <a:pt x="8037" y="745"/>
                    <a:pt x="8104" y="979"/>
                    <a:pt x="8087" y="1213"/>
                  </a:cubicBezTo>
                  <a:cubicBezTo>
                    <a:pt x="8054" y="1430"/>
                    <a:pt x="7970" y="1647"/>
                    <a:pt x="7837" y="1831"/>
                  </a:cubicBezTo>
                  <a:cubicBezTo>
                    <a:pt x="7569" y="2198"/>
                    <a:pt x="7218" y="2482"/>
                    <a:pt x="6801" y="2666"/>
                  </a:cubicBezTo>
                  <a:cubicBezTo>
                    <a:pt x="6553" y="2785"/>
                    <a:pt x="6297" y="2886"/>
                    <a:pt x="6036" y="2969"/>
                  </a:cubicBezTo>
                  <a:lnTo>
                    <a:pt x="6036" y="2969"/>
                  </a:lnTo>
                  <a:cubicBezTo>
                    <a:pt x="5982" y="2903"/>
                    <a:pt x="5931" y="2836"/>
                    <a:pt x="5882" y="2767"/>
                  </a:cubicBezTo>
                  <a:cubicBezTo>
                    <a:pt x="5581" y="2315"/>
                    <a:pt x="5481" y="1764"/>
                    <a:pt x="5581" y="1229"/>
                  </a:cubicBezTo>
                  <a:cubicBezTo>
                    <a:pt x="5681" y="728"/>
                    <a:pt x="6049" y="310"/>
                    <a:pt x="6550" y="193"/>
                  </a:cubicBezTo>
                  <a:cubicBezTo>
                    <a:pt x="6667" y="161"/>
                    <a:pt x="6787" y="145"/>
                    <a:pt x="6905" y="145"/>
                  </a:cubicBezTo>
                  <a:close/>
                  <a:moveTo>
                    <a:pt x="11854" y="481"/>
                  </a:moveTo>
                  <a:cubicBezTo>
                    <a:pt x="12029" y="481"/>
                    <a:pt x="12205" y="524"/>
                    <a:pt x="12365" y="611"/>
                  </a:cubicBezTo>
                  <a:cubicBezTo>
                    <a:pt x="12766" y="795"/>
                    <a:pt x="13050" y="1179"/>
                    <a:pt x="13100" y="1630"/>
                  </a:cubicBezTo>
                  <a:cubicBezTo>
                    <a:pt x="13183" y="2098"/>
                    <a:pt x="13083" y="2566"/>
                    <a:pt x="12849" y="2984"/>
                  </a:cubicBezTo>
                  <a:cubicBezTo>
                    <a:pt x="12644" y="3344"/>
                    <a:pt x="12353" y="3654"/>
                    <a:pt x="12003" y="3899"/>
                  </a:cubicBezTo>
                  <a:lnTo>
                    <a:pt x="12003" y="3899"/>
                  </a:lnTo>
                  <a:cubicBezTo>
                    <a:pt x="11847" y="3763"/>
                    <a:pt x="11699" y="3618"/>
                    <a:pt x="11563" y="3468"/>
                  </a:cubicBezTo>
                  <a:cubicBezTo>
                    <a:pt x="11346" y="3234"/>
                    <a:pt x="11162" y="2967"/>
                    <a:pt x="11011" y="2683"/>
                  </a:cubicBezTo>
                  <a:cubicBezTo>
                    <a:pt x="10844" y="2382"/>
                    <a:pt x="10744" y="2031"/>
                    <a:pt x="10744" y="1680"/>
                  </a:cubicBezTo>
                  <a:cubicBezTo>
                    <a:pt x="10744" y="1296"/>
                    <a:pt x="10928" y="945"/>
                    <a:pt x="11212" y="695"/>
                  </a:cubicBezTo>
                  <a:cubicBezTo>
                    <a:pt x="11401" y="553"/>
                    <a:pt x="11627" y="481"/>
                    <a:pt x="11854" y="481"/>
                  </a:cubicBezTo>
                  <a:close/>
                  <a:moveTo>
                    <a:pt x="6874" y="0"/>
                  </a:moveTo>
                  <a:cubicBezTo>
                    <a:pt x="6754" y="0"/>
                    <a:pt x="6634" y="14"/>
                    <a:pt x="6517" y="43"/>
                  </a:cubicBezTo>
                  <a:cubicBezTo>
                    <a:pt x="6249" y="110"/>
                    <a:pt x="5999" y="244"/>
                    <a:pt x="5815" y="461"/>
                  </a:cubicBezTo>
                  <a:cubicBezTo>
                    <a:pt x="5631" y="678"/>
                    <a:pt x="5497" y="929"/>
                    <a:pt x="5431" y="1196"/>
                  </a:cubicBezTo>
                  <a:cubicBezTo>
                    <a:pt x="5314" y="1764"/>
                    <a:pt x="5431" y="2366"/>
                    <a:pt x="5748" y="2850"/>
                  </a:cubicBezTo>
                  <a:cubicBezTo>
                    <a:pt x="5789" y="2907"/>
                    <a:pt x="5831" y="2963"/>
                    <a:pt x="5875" y="3017"/>
                  </a:cubicBezTo>
                  <a:lnTo>
                    <a:pt x="5875" y="3017"/>
                  </a:lnTo>
                  <a:cubicBezTo>
                    <a:pt x="5411" y="3150"/>
                    <a:pt x="4931" y="3224"/>
                    <a:pt x="4445" y="3234"/>
                  </a:cubicBezTo>
                  <a:cubicBezTo>
                    <a:pt x="4382" y="3236"/>
                    <a:pt x="4320" y="3237"/>
                    <a:pt x="4257" y="3237"/>
                  </a:cubicBezTo>
                  <a:cubicBezTo>
                    <a:pt x="3136" y="3237"/>
                    <a:pt x="2034" y="2953"/>
                    <a:pt x="1053" y="2399"/>
                  </a:cubicBezTo>
                  <a:cubicBezTo>
                    <a:pt x="769" y="2232"/>
                    <a:pt x="502" y="2048"/>
                    <a:pt x="251" y="1848"/>
                  </a:cubicBezTo>
                  <a:cubicBezTo>
                    <a:pt x="184" y="1781"/>
                    <a:pt x="117" y="1714"/>
                    <a:pt x="67" y="1680"/>
                  </a:cubicBezTo>
                  <a:cubicBezTo>
                    <a:pt x="51" y="1664"/>
                    <a:pt x="17" y="1647"/>
                    <a:pt x="0" y="1630"/>
                  </a:cubicBezTo>
                  <a:lnTo>
                    <a:pt x="0" y="1630"/>
                  </a:lnTo>
                  <a:cubicBezTo>
                    <a:pt x="17" y="1647"/>
                    <a:pt x="34" y="1664"/>
                    <a:pt x="51" y="1697"/>
                  </a:cubicBezTo>
                  <a:lnTo>
                    <a:pt x="234" y="1864"/>
                  </a:lnTo>
                  <a:cubicBezTo>
                    <a:pt x="485" y="2081"/>
                    <a:pt x="736" y="2282"/>
                    <a:pt x="1020" y="2449"/>
                  </a:cubicBezTo>
                  <a:cubicBezTo>
                    <a:pt x="2004" y="3036"/>
                    <a:pt x="3123" y="3337"/>
                    <a:pt x="4264" y="3337"/>
                  </a:cubicBezTo>
                  <a:cubicBezTo>
                    <a:pt x="4324" y="3337"/>
                    <a:pt x="4385" y="3336"/>
                    <a:pt x="4445" y="3335"/>
                  </a:cubicBezTo>
                  <a:cubicBezTo>
                    <a:pt x="4958" y="3324"/>
                    <a:pt x="5464" y="3251"/>
                    <a:pt x="5956" y="3115"/>
                  </a:cubicBezTo>
                  <a:lnTo>
                    <a:pt x="5956" y="3115"/>
                  </a:lnTo>
                  <a:cubicBezTo>
                    <a:pt x="6260" y="3468"/>
                    <a:pt x="6634" y="3768"/>
                    <a:pt x="7051" y="3970"/>
                  </a:cubicBezTo>
                  <a:cubicBezTo>
                    <a:pt x="7936" y="4434"/>
                    <a:pt x="8909" y="4671"/>
                    <a:pt x="9893" y="4671"/>
                  </a:cubicBezTo>
                  <a:cubicBezTo>
                    <a:pt x="10043" y="4671"/>
                    <a:pt x="10193" y="4666"/>
                    <a:pt x="10343" y="4655"/>
                  </a:cubicBezTo>
                  <a:cubicBezTo>
                    <a:pt x="10967" y="4598"/>
                    <a:pt x="11564" y="4381"/>
                    <a:pt x="12055" y="4040"/>
                  </a:cubicBezTo>
                  <a:lnTo>
                    <a:pt x="12055" y="4040"/>
                  </a:lnTo>
                  <a:cubicBezTo>
                    <a:pt x="12260" y="4200"/>
                    <a:pt x="12479" y="4344"/>
                    <a:pt x="12716" y="4471"/>
                  </a:cubicBezTo>
                  <a:cubicBezTo>
                    <a:pt x="13000" y="4621"/>
                    <a:pt x="13300" y="4738"/>
                    <a:pt x="13618" y="4822"/>
                  </a:cubicBezTo>
                  <a:cubicBezTo>
                    <a:pt x="13718" y="4855"/>
                    <a:pt x="13835" y="4889"/>
                    <a:pt x="13952" y="4905"/>
                  </a:cubicBezTo>
                  <a:cubicBezTo>
                    <a:pt x="13952" y="4889"/>
                    <a:pt x="13835" y="4872"/>
                    <a:pt x="13618" y="4805"/>
                  </a:cubicBezTo>
                  <a:cubicBezTo>
                    <a:pt x="13317" y="4705"/>
                    <a:pt x="13016" y="4571"/>
                    <a:pt x="12732" y="4421"/>
                  </a:cubicBezTo>
                  <a:cubicBezTo>
                    <a:pt x="12518" y="4297"/>
                    <a:pt x="12312" y="4153"/>
                    <a:pt x="12118" y="3995"/>
                  </a:cubicBezTo>
                  <a:lnTo>
                    <a:pt x="12118" y="3995"/>
                  </a:lnTo>
                  <a:cubicBezTo>
                    <a:pt x="12468" y="3740"/>
                    <a:pt x="12761" y="3421"/>
                    <a:pt x="12966" y="3051"/>
                  </a:cubicBezTo>
                  <a:cubicBezTo>
                    <a:pt x="13234" y="2616"/>
                    <a:pt x="13317" y="2098"/>
                    <a:pt x="13234" y="1597"/>
                  </a:cubicBezTo>
                  <a:cubicBezTo>
                    <a:pt x="13167" y="1112"/>
                    <a:pt x="12866" y="695"/>
                    <a:pt x="12415" y="494"/>
                  </a:cubicBezTo>
                  <a:cubicBezTo>
                    <a:pt x="12240" y="407"/>
                    <a:pt x="12039" y="357"/>
                    <a:pt x="11847" y="357"/>
                  </a:cubicBezTo>
                  <a:cubicBezTo>
                    <a:pt x="11819" y="357"/>
                    <a:pt x="11791" y="358"/>
                    <a:pt x="11763" y="361"/>
                  </a:cubicBezTo>
                  <a:cubicBezTo>
                    <a:pt x="11529" y="377"/>
                    <a:pt x="11312" y="461"/>
                    <a:pt x="11145" y="594"/>
                  </a:cubicBezTo>
                  <a:cubicBezTo>
                    <a:pt x="10828" y="862"/>
                    <a:pt x="10644" y="1263"/>
                    <a:pt x="10644" y="1680"/>
                  </a:cubicBezTo>
                  <a:cubicBezTo>
                    <a:pt x="10644" y="2048"/>
                    <a:pt x="10744" y="2416"/>
                    <a:pt x="10928" y="2733"/>
                  </a:cubicBezTo>
                  <a:cubicBezTo>
                    <a:pt x="11078" y="3017"/>
                    <a:pt x="11279" y="3284"/>
                    <a:pt x="11496" y="3518"/>
                  </a:cubicBezTo>
                  <a:cubicBezTo>
                    <a:pt x="11635" y="3671"/>
                    <a:pt x="11782" y="3812"/>
                    <a:pt x="11938" y="3944"/>
                  </a:cubicBezTo>
                  <a:lnTo>
                    <a:pt x="11938" y="3944"/>
                  </a:lnTo>
                  <a:cubicBezTo>
                    <a:pt x="11474" y="4252"/>
                    <a:pt x="10915" y="4449"/>
                    <a:pt x="10326" y="4504"/>
                  </a:cubicBezTo>
                  <a:cubicBezTo>
                    <a:pt x="10180" y="4515"/>
                    <a:pt x="10034" y="4521"/>
                    <a:pt x="9888" y="4521"/>
                  </a:cubicBezTo>
                  <a:cubicBezTo>
                    <a:pt x="8933" y="4521"/>
                    <a:pt x="7990" y="4285"/>
                    <a:pt x="7135" y="3836"/>
                  </a:cubicBezTo>
                  <a:cubicBezTo>
                    <a:pt x="6750" y="3643"/>
                    <a:pt x="6405" y="3382"/>
                    <a:pt x="6121" y="3067"/>
                  </a:cubicBezTo>
                  <a:lnTo>
                    <a:pt x="6121" y="3067"/>
                  </a:lnTo>
                  <a:cubicBezTo>
                    <a:pt x="6374" y="2989"/>
                    <a:pt x="6624" y="2895"/>
                    <a:pt x="6868" y="2783"/>
                  </a:cubicBezTo>
                  <a:cubicBezTo>
                    <a:pt x="7285" y="2583"/>
                    <a:pt x="7670" y="2282"/>
                    <a:pt x="7954" y="1914"/>
                  </a:cubicBezTo>
                  <a:cubicBezTo>
                    <a:pt x="8104" y="1714"/>
                    <a:pt x="8204" y="1480"/>
                    <a:pt x="8221" y="1213"/>
                  </a:cubicBezTo>
                  <a:cubicBezTo>
                    <a:pt x="8238" y="962"/>
                    <a:pt x="8154" y="695"/>
                    <a:pt x="7987" y="477"/>
                  </a:cubicBezTo>
                  <a:cubicBezTo>
                    <a:pt x="7820" y="277"/>
                    <a:pt x="7586" y="127"/>
                    <a:pt x="7319" y="60"/>
                  </a:cubicBezTo>
                  <a:cubicBezTo>
                    <a:pt x="7178" y="22"/>
                    <a:pt x="7027" y="0"/>
                    <a:pt x="687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Google Shape;1715;p40">
              <a:extLst>
                <a:ext uri="{FF2B5EF4-FFF2-40B4-BE49-F238E27FC236}">
                  <a16:creationId xmlns:a16="http://schemas.microsoft.com/office/drawing/2014/main" id="{9F9482E2-C782-49FC-A3F4-7284356FD16B}"/>
                </a:ext>
              </a:extLst>
            </p:cNvPr>
            <p:cNvSpPr/>
            <p:nvPr/>
          </p:nvSpPr>
          <p:spPr>
            <a:xfrm>
              <a:off x="7068759" y="2434191"/>
              <a:ext cx="844433" cy="396899"/>
            </a:xfrm>
            <a:custGeom>
              <a:avLst/>
              <a:gdLst/>
              <a:ahLst/>
              <a:cxnLst/>
              <a:rect l="l" t="t" r="r" b="b"/>
              <a:pathLst>
                <a:path w="26333" h="12377" extrusionOk="0">
                  <a:moveTo>
                    <a:pt x="21437" y="1"/>
                  </a:moveTo>
                  <a:cubicBezTo>
                    <a:pt x="21437" y="1"/>
                    <a:pt x="18597" y="7269"/>
                    <a:pt x="17828" y="7336"/>
                  </a:cubicBezTo>
                  <a:cubicBezTo>
                    <a:pt x="17331" y="7381"/>
                    <a:pt x="16829" y="7401"/>
                    <a:pt x="16329" y="7401"/>
                  </a:cubicBezTo>
                  <a:cubicBezTo>
                    <a:pt x="12579" y="7401"/>
                    <a:pt x="8903" y="6252"/>
                    <a:pt x="7502" y="5765"/>
                  </a:cubicBezTo>
                  <a:cubicBezTo>
                    <a:pt x="7335" y="5581"/>
                    <a:pt x="7151" y="5364"/>
                    <a:pt x="6951" y="5097"/>
                  </a:cubicBezTo>
                  <a:cubicBezTo>
                    <a:pt x="6784" y="4880"/>
                    <a:pt x="6633" y="4612"/>
                    <a:pt x="6550" y="4345"/>
                  </a:cubicBezTo>
                  <a:cubicBezTo>
                    <a:pt x="6433" y="4011"/>
                    <a:pt x="6349" y="3660"/>
                    <a:pt x="6333" y="3292"/>
                  </a:cubicBezTo>
                  <a:cubicBezTo>
                    <a:pt x="6344" y="3087"/>
                    <a:pt x="6176" y="2936"/>
                    <a:pt x="5999" y="2936"/>
                  </a:cubicBezTo>
                  <a:cubicBezTo>
                    <a:pt x="5917" y="2936"/>
                    <a:pt x="5833" y="2968"/>
                    <a:pt x="5765" y="3042"/>
                  </a:cubicBezTo>
                  <a:cubicBezTo>
                    <a:pt x="5581" y="3276"/>
                    <a:pt x="5531" y="4178"/>
                    <a:pt x="5948" y="5147"/>
                  </a:cubicBezTo>
                  <a:cubicBezTo>
                    <a:pt x="6100" y="5506"/>
                    <a:pt x="6000" y="5630"/>
                    <a:pt x="5785" y="5630"/>
                  </a:cubicBezTo>
                  <a:cubicBezTo>
                    <a:pt x="5410" y="5630"/>
                    <a:pt x="4684" y="5250"/>
                    <a:pt x="4344" y="5080"/>
                  </a:cubicBezTo>
                  <a:cubicBezTo>
                    <a:pt x="3826" y="4829"/>
                    <a:pt x="2276" y="4135"/>
                    <a:pt x="1924" y="4135"/>
                  </a:cubicBezTo>
                  <a:cubicBezTo>
                    <a:pt x="1901" y="4135"/>
                    <a:pt x="1884" y="4138"/>
                    <a:pt x="1871" y="4144"/>
                  </a:cubicBezTo>
                  <a:cubicBezTo>
                    <a:pt x="1554" y="4295"/>
                    <a:pt x="1654" y="4662"/>
                    <a:pt x="2189" y="4913"/>
                  </a:cubicBezTo>
                  <a:cubicBezTo>
                    <a:pt x="2757" y="5180"/>
                    <a:pt x="4328" y="6066"/>
                    <a:pt x="4177" y="6350"/>
                  </a:cubicBezTo>
                  <a:cubicBezTo>
                    <a:pt x="4164" y="6376"/>
                    <a:pt x="4129" y="6387"/>
                    <a:pt x="4077" y="6387"/>
                  </a:cubicBezTo>
                  <a:cubicBezTo>
                    <a:pt x="3553" y="6387"/>
                    <a:pt x="1270" y="5197"/>
                    <a:pt x="1270" y="5197"/>
                  </a:cubicBezTo>
                  <a:cubicBezTo>
                    <a:pt x="1270" y="5197"/>
                    <a:pt x="996" y="4991"/>
                    <a:pt x="772" y="4991"/>
                  </a:cubicBezTo>
                  <a:cubicBezTo>
                    <a:pt x="684" y="4991"/>
                    <a:pt x="604" y="5024"/>
                    <a:pt x="551" y="5114"/>
                  </a:cubicBezTo>
                  <a:cubicBezTo>
                    <a:pt x="201" y="5698"/>
                    <a:pt x="3225" y="6985"/>
                    <a:pt x="3526" y="7102"/>
                  </a:cubicBezTo>
                  <a:cubicBezTo>
                    <a:pt x="3699" y="7174"/>
                    <a:pt x="3597" y="7422"/>
                    <a:pt x="3426" y="7422"/>
                  </a:cubicBezTo>
                  <a:cubicBezTo>
                    <a:pt x="3399" y="7422"/>
                    <a:pt x="3371" y="7416"/>
                    <a:pt x="3342" y="7403"/>
                  </a:cubicBezTo>
                  <a:cubicBezTo>
                    <a:pt x="3162" y="7320"/>
                    <a:pt x="1429" y="6357"/>
                    <a:pt x="636" y="6357"/>
                  </a:cubicBezTo>
                  <a:cubicBezTo>
                    <a:pt x="470" y="6357"/>
                    <a:pt x="345" y="6399"/>
                    <a:pt x="284" y="6500"/>
                  </a:cubicBezTo>
                  <a:cubicBezTo>
                    <a:pt x="0" y="6935"/>
                    <a:pt x="2757" y="7586"/>
                    <a:pt x="3125" y="8154"/>
                  </a:cubicBezTo>
                  <a:cubicBezTo>
                    <a:pt x="3192" y="8266"/>
                    <a:pt x="3158" y="8310"/>
                    <a:pt x="3058" y="8310"/>
                  </a:cubicBezTo>
                  <a:cubicBezTo>
                    <a:pt x="2712" y="8310"/>
                    <a:pt x="1579" y="7796"/>
                    <a:pt x="1070" y="7796"/>
                  </a:cubicBezTo>
                  <a:cubicBezTo>
                    <a:pt x="954" y="7796"/>
                    <a:pt x="870" y="7822"/>
                    <a:pt x="836" y="7887"/>
                  </a:cubicBezTo>
                  <a:cubicBezTo>
                    <a:pt x="735" y="8054"/>
                    <a:pt x="685" y="8188"/>
                    <a:pt x="2172" y="8723"/>
                  </a:cubicBezTo>
                  <a:cubicBezTo>
                    <a:pt x="3258" y="9073"/>
                    <a:pt x="4361" y="9341"/>
                    <a:pt x="5480" y="9575"/>
                  </a:cubicBezTo>
                  <a:lnTo>
                    <a:pt x="5480" y="9591"/>
                  </a:lnTo>
                  <a:cubicBezTo>
                    <a:pt x="5480" y="9591"/>
                    <a:pt x="11741" y="12376"/>
                    <a:pt x="16929" y="12376"/>
                  </a:cubicBezTo>
                  <a:cubicBezTo>
                    <a:pt x="19523" y="12376"/>
                    <a:pt x="21849" y="11680"/>
                    <a:pt x="22991" y="9591"/>
                  </a:cubicBezTo>
                  <a:cubicBezTo>
                    <a:pt x="24294" y="7219"/>
                    <a:pt x="25414" y="4746"/>
                    <a:pt x="26333" y="2223"/>
                  </a:cubicBezTo>
                  <a:lnTo>
                    <a:pt x="21437" y="1"/>
                  </a:lnTo>
                  <a:close/>
                </a:path>
              </a:pathLst>
            </a:custGeom>
            <a:solidFill>
              <a:srgbClr val="AA755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Google Shape;1716;p40">
              <a:extLst>
                <a:ext uri="{FF2B5EF4-FFF2-40B4-BE49-F238E27FC236}">
                  <a16:creationId xmlns:a16="http://schemas.microsoft.com/office/drawing/2014/main" id="{A22C6FC0-6D90-49D8-B8CF-3F79D801532D}"/>
                </a:ext>
              </a:extLst>
            </p:cNvPr>
            <p:cNvSpPr/>
            <p:nvPr/>
          </p:nvSpPr>
          <p:spPr>
            <a:xfrm>
              <a:off x="8006413" y="3047161"/>
              <a:ext cx="34312" cy="32164"/>
            </a:xfrm>
            <a:custGeom>
              <a:avLst/>
              <a:gdLst/>
              <a:ahLst/>
              <a:cxnLst/>
              <a:rect l="l" t="t" r="r" b="b"/>
              <a:pathLst>
                <a:path w="1070" h="1003" extrusionOk="0">
                  <a:moveTo>
                    <a:pt x="501" y="0"/>
                  </a:moveTo>
                  <a:cubicBezTo>
                    <a:pt x="384" y="0"/>
                    <a:pt x="284" y="50"/>
                    <a:pt x="201" y="134"/>
                  </a:cubicBezTo>
                  <a:cubicBezTo>
                    <a:pt x="67" y="251"/>
                    <a:pt x="0" y="418"/>
                    <a:pt x="17" y="585"/>
                  </a:cubicBezTo>
                  <a:cubicBezTo>
                    <a:pt x="84" y="855"/>
                    <a:pt x="318" y="1002"/>
                    <a:pt x="552" y="1002"/>
                  </a:cubicBezTo>
                  <a:cubicBezTo>
                    <a:pt x="724" y="1002"/>
                    <a:pt x="896" y="922"/>
                    <a:pt x="1003" y="752"/>
                  </a:cubicBezTo>
                  <a:cubicBezTo>
                    <a:pt x="1069" y="585"/>
                    <a:pt x="1069" y="401"/>
                    <a:pt x="986" y="251"/>
                  </a:cubicBezTo>
                  <a:cubicBezTo>
                    <a:pt x="936" y="151"/>
                    <a:pt x="836" y="84"/>
                    <a:pt x="735" y="34"/>
                  </a:cubicBezTo>
                  <a:cubicBezTo>
                    <a:pt x="702" y="25"/>
                    <a:pt x="673" y="21"/>
                    <a:pt x="652" y="21"/>
                  </a:cubicBezTo>
                  <a:cubicBezTo>
                    <a:pt x="631" y="21"/>
                    <a:pt x="618" y="25"/>
                    <a:pt x="618" y="34"/>
                  </a:cubicBezTo>
                  <a:cubicBezTo>
                    <a:pt x="618" y="50"/>
                    <a:pt x="785" y="84"/>
                    <a:pt x="886" y="301"/>
                  </a:cubicBezTo>
                  <a:cubicBezTo>
                    <a:pt x="936" y="418"/>
                    <a:pt x="936" y="568"/>
                    <a:pt x="886" y="685"/>
                  </a:cubicBezTo>
                  <a:cubicBezTo>
                    <a:pt x="802" y="804"/>
                    <a:pt x="677" y="859"/>
                    <a:pt x="553" y="859"/>
                  </a:cubicBezTo>
                  <a:cubicBezTo>
                    <a:pt x="380" y="859"/>
                    <a:pt x="209" y="753"/>
                    <a:pt x="150" y="568"/>
                  </a:cubicBezTo>
                  <a:cubicBezTo>
                    <a:pt x="134" y="435"/>
                    <a:pt x="184" y="301"/>
                    <a:pt x="267" y="201"/>
                  </a:cubicBezTo>
                  <a:cubicBezTo>
                    <a:pt x="368" y="117"/>
                    <a:pt x="485" y="50"/>
                    <a:pt x="618" y="34"/>
                  </a:cubicBezTo>
                  <a:cubicBezTo>
                    <a:pt x="618" y="17"/>
                    <a:pt x="568" y="0"/>
                    <a:pt x="501" y="0"/>
                  </a:cubicBezTo>
                  <a:close/>
                </a:path>
              </a:pathLst>
            </a:custGeom>
            <a:solidFill>
              <a:srgbClr val="8A4C4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 name="Google Shape;1717;p40">
              <a:extLst>
                <a:ext uri="{FF2B5EF4-FFF2-40B4-BE49-F238E27FC236}">
                  <a16:creationId xmlns:a16="http://schemas.microsoft.com/office/drawing/2014/main" id="{AE4B5870-155E-45F1-8DF0-D8A57347FFCC}"/>
                </a:ext>
              </a:extLst>
            </p:cNvPr>
            <p:cNvSpPr/>
            <p:nvPr/>
          </p:nvSpPr>
          <p:spPr>
            <a:xfrm>
              <a:off x="7300222" y="2403118"/>
              <a:ext cx="704587" cy="427620"/>
            </a:xfrm>
            <a:custGeom>
              <a:avLst/>
              <a:gdLst/>
              <a:ahLst/>
              <a:cxnLst/>
              <a:rect l="l" t="t" r="r" b="b"/>
              <a:pathLst>
                <a:path w="21972" h="13335" extrusionOk="0">
                  <a:moveTo>
                    <a:pt x="15706" y="1"/>
                  </a:moveTo>
                  <a:cubicBezTo>
                    <a:pt x="14854" y="1"/>
                    <a:pt x="14035" y="335"/>
                    <a:pt x="13400" y="903"/>
                  </a:cubicBezTo>
                  <a:lnTo>
                    <a:pt x="5999" y="903"/>
                  </a:lnTo>
                  <a:lnTo>
                    <a:pt x="0" y="13334"/>
                  </a:lnTo>
                  <a:lnTo>
                    <a:pt x="15923" y="13334"/>
                  </a:lnTo>
                  <a:lnTo>
                    <a:pt x="21788" y="920"/>
                  </a:lnTo>
                  <a:cubicBezTo>
                    <a:pt x="21972" y="485"/>
                    <a:pt x="21671" y="1"/>
                    <a:pt x="21203"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Google Shape;1718;p40">
              <a:extLst>
                <a:ext uri="{FF2B5EF4-FFF2-40B4-BE49-F238E27FC236}">
                  <a16:creationId xmlns:a16="http://schemas.microsoft.com/office/drawing/2014/main" id="{A3BA8F18-314D-4F30-A425-D0AE81E091B2}"/>
                </a:ext>
              </a:extLst>
            </p:cNvPr>
            <p:cNvSpPr/>
            <p:nvPr/>
          </p:nvSpPr>
          <p:spPr>
            <a:xfrm>
              <a:off x="7316288" y="2424539"/>
              <a:ext cx="560476" cy="367622"/>
            </a:xfrm>
            <a:custGeom>
              <a:avLst/>
              <a:gdLst/>
              <a:ahLst/>
              <a:cxnLst/>
              <a:rect l="l" t="t" r="r" b="b"/>
              <a:pathLst>
                <a:path w="17478" h="11464" extrusionOk="0">
                  <a:moveTo>
                    <a:pt x="1872" y="1"/>
                  </a:moveTo>
                  <a:lnTo>
                    <a:pt x="0" y="11379"/>
                  </a:lnTo>
                  <a:lnTo>
                    <a:pt x="15606" y="11463"/>
                  </a:lnTo>
                  <a:lnTo>
                    <a:pt x="17478" y="51"/>
                  </a:lnTo>
                  <a:lnTo>
                    <a:pt x="1872"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 name="Google Shape;1719;p40">
              <a:extLst>
                <a:ext uri="{FF2B5EF4-FFF2-40B4-BE49-F238E27FC236}">
                  <a16:creationId xmlns:a16="http://schemas.microsoft.com/office/drawing/2014/main" id="{FEB06EA0-B7BF-4F7F-A64B-75F17BE45EE8}"/>
                </a:ext>
              </a:extLst>
            </p:cNvPr>
            <p:cNvSpPr/>
            <p:nvPr/>
          </p:nvSpPr>
          <p:spPr>
            <a:xfrm>
              <a:off x="7313081" y="2422422"/>
              <a:ext cx="564228" cy="371855"/>
            </a:xfrm>
            <a:custGeom>
              <a:avLst/>
              <a:gdLst/>
              <a:ahLst/>
              <a:cxnLst/>
              <a:rect l="l" t="t" r="r" b="b"/>
              <a:pathLst>
                <a:path w="17595" h="11596" extrusionOk="0">
                  <a:moveTo>
                    <a:pt x="17576" y="125"/>
                  </a:moveTo>
                  <a:lnTo>
                    <a:pt x="17576" y="125"/>
                  </a:lnTo>
                  <a:cubicBezTo>
                    <a:pt x="17572" y="148"/>
                    <a:pt x="17558" y="224"/>
                    <a:pt x="17544" y="334"/>
                  </a:cubicBezTo>
                  <a:cubicBezTo>
                    <a:pt x="17511" y="485"/>
                    <a:pt x="17477" y="685"/>
                    <a:pt x="17444" y="953"/>
                  </a:cubicBezTo>
                  <a:cubicBezTo>
                    <a:pt x="17344" y="1487"/>
                    <a:pt x="17210" y="2256"/>
                    <a:pt x="17043" y="3258"/>
                  </a:cubicBezTo>
                  <a:cubicBezTo>
                    <a:pt x="16711" y="5234"/>
                    <a:pt x="16230" y="8050"/>
                    <a:pt x="15667" y="11462"/>
                  </a:cubicBezTo>
                  <a:lnTo>
                    <a:pt x="15667" y="11462"/>
                  </a:lnTo>
                  <a:lnTo>
                    <a:pt x="181" y="11379"/>
                  </a:lnTo>
                  <a:lnTo>
                    <a:pt x="181" y="11379"/>
                  </a:lnTo>
                  <a:cubicBezTo>
                    <a:pt x="840" y="7343"/>
                    <a:pt x="1466" y="3519"/>
                    <a:pt x="2028" y="134"/>
                  </a:cubicBezTo>
                  <a:lnTo>
                    <a:pt x="17511" y="134"/>
                  </a:lnTo>
                  <a:cubicBezTo>
                    <a:pt x="17524" y="134"/>
                    <a:pt x="17549" y="134"/>
                    <a:pt x="17576" y="125"/>
                  </a:cubicBezTo>
                  <a:close/>
                  <a:moveTo>
                    <a:pt x="1905" y="0"/>
                  </a:moveTo>
                  <a:lnTo>
                    <a:pt x="1905" y="50"/>
                  </a:lnTo>
                  <a:cubicBezTo>
                    <a:pt x="1337" y="3476"/>
                    <a:pt x="702" y="7352"/>
                    <a:pt x="17" y="11445"/>
                  </a:cubicBezTo>
                  <a:lnTo>
                    <a:pt x="0" y="11529"/>
                  </a:lnTo>
                  <a:lnTo>
                    <a:pt x="100" y="11529"/>
                  </a:lnTo>
                  <a:cubicBezTo>
                    <a:pt x="5932" y="11546"/>
                    <a:pt x="11312" y="11579"/>
                    <a:pt x="15706" y="11596"/>
                  </a:cubicBezTo>
                  <a:lnTo>
                    <a:pt x="15773" y="11596"/>
                  </a:lnTo>
                  <a:lnTo>
                    <a:pt x="15773" y="11546"/>
                  </a:lnTo>
                  <a:cubicBezTo>
                    <a:pt x="16324" y="8087"/>
                    <a:pt x="16792" y="5213"/>
                    <a:pt x="17110" y="3225"/>
                  </a:cubicBezTo>
                  <a:cubicBezTo>
                    <a:pt x="17260" y="2239"/>
                    <a:pt x="17377" y="1454"/>
                    <a:pt x="17461" y="919"/>
                  </a:cubicBezTo>
                  <a:cubicBezTo>
                    <a:pt x="17511" y="668"/>
                    <a:pt x="17544" y="468"/>
                    <a:pt x="17561" y="318"/>
                  </a:cubicBezTo>
                  <a:cubicBezTo>
                    <a:pt x="17574" y="209"/>
                    <a:pt x="17577" y="145"/>
                    <a:pt x="17577" y="124"/>
                  </a:cubicBezTo>
                  <a:lnTo>
                    <a:pt x="17577" y="124"/>
                  </a:lnTo>
                  <a:cubicBezTo>
                    <a:pt x="17583" y="122"/>
                    <a:pt x="17589" y="120"/>
                    <a:pt x="17594" y="117"/>
                  </a:cubicBezTo>
                  <a:lnTo>
                    <a:pt x="17310" y="117"/>
                  </a:lnTo>
                  <a:lnTo>
                    <a:pt x="16458" y="100"/>
                  </a:lnTo>
                  <a:lnTo>
                    <a:pt x="13267" y="67"/>
                  </a:lnTo>
                  <a:lnTo>
                    <a:pt x="1972" y="0"/>
                  </a:ln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 name="Google Shape;1720;p40">
              <a:extLst>
                <a:ext uri="{FF2B5EF4-FFF2-40B4-BE49-F238E27FC236}">
                  <a16:creationId xmlns:a16="http://schemas.microsoft.com/office/drawing/2014/main" id="{BF398252-B25A-4024-ADA4-015F186C1E59}"/>
                </a:ext>
              </a:extLst>
            </p:cNvPr>
            <p:cNvSpPr/>
            <p:nvPr/>
          </p:nvSpPr>
          <p:spPr>
            <a:xfrm>
              <a:off x="7418102" y="2472223"/>
              <a:ext cx="46081" cy="264749"/>
            </a:xfrm>
            <a:custGeom>
              <a:avLst/>
              <a:gdLst/>
              <a:ahLst/>
              <a:cxnLst/>
              <a:rect l="l" t="t" r="r" b="b"/>
              <a:pathLst>
                <a:path w="1437" h="8256" extrusionOk="0">
                  <a:moveTo>
                    <a:pt x="1386" y="1"/>
                  </a:moveTo>
                  <a:cubicBezTo>
                    <a:pt x="1350" y="1"/>
                    <a:pt x="1018" y="1849"/>
                    <a:pt x="635" y="4111"/>
                  </a:cubicBezTo>
                  <a:cubicBezTo>
                    <a:pt x="267" y="6400"/>
                    <a:pt x="0" y="8255"/>
                    <a:pt x="33" y="8255"/>
                  </a:cubicBezTo>
                  <a:cubicBezTo>
                    <a:pt x="34" y="8255"/>
                    <a:pt x="34" y="8255"/>
                    <a:pt x="34" y="8255"/>
                  </a:cubicBezTo>
                  <a:cubicBezTo>
                    <a:pt x="87" y="8255"/>
                    <a:pt x="419" y="6407"/>
                    <a:pt x="785" y="4145"/>
                  </a:cubicBezTo>
                  <a:cubicBezTo>
                    <a:pt x="1170" y="1856"/>
                    <a:pt x="1437" y="1"/>
                    <a:pt x="1387" y="1"/>
                  </a:cubicBezTo>
                  <a:cubicBezTo>
                    <a:pt x="1387" y="1"/>
                    <a:pt x="1387" y="1"/>
                    <a:pt x="138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 name="Google Shape;1721;p40">
              <a:extLst>
                <a:ext uri="{FF2B5EF4-FFF2-40B4-BE49-F238E27FC236}">
                  <a16:creationId xmlns:a16="http://schemas.microsoft.com/office/drawing/2014/main" id="{C6E5D67F-076A-4399-AFA3-E04E98D50EA6}"/>
                </a:ext>
              </a:extLst>
            </p:cNvPr>
            <p:cNvSpPr/>
            <p:nvPr/>
          </p:nvSpPr>
          <p:spPr>
            <a:xfrm>
              <a:off x="7473290" y="2483479"/>
              <a:ext cx="43965" cy="250255"/>
            </a:xfrm>
            <a:custGeom>
              <a:avLst/>
              <a:gdLst/>
              <a:ahLst/>
              <a:cxnLst/>
              <a:rect l="l" t="t" r="r" b="b"/>
              <a:pathLst>
                <a:path w="1371" h="7804" extrusionOk="0">
                  <a:moveTo>
                    <a:pt x="1320" y="1"/>
                  </a:moveTo>
                  <a:cubicBezTo>
                    <a:pt x="1283" y="1"/>
                    <a:pt x="951" y="1732"/>
                    <a:pt x="602" y="3877"/>
                  </a:cubicBezTo>
                  <a:cubicBezTo>
                    <a:pt x="251" y="6033"/>
                    <a:pt x="0" y="7787"/>
                    <a:pt x="33" y="7804"/>
                  </a:cubicBezTo>
                  <a:cubicBezTo>
                    <a:pt x="84" y="7804"/>
                    <a:pt x="401" y="6066"/>
                    <a:pt x="752" y="3911"/>
                  </a:cubicBezTo>
                  <a:cubicBezTo>
                    <a:pt x="1103" y="1755"/>
                    <a:pt x="1370" y="1"/>
                    <a:pt x="1320" y="1"/>
                  </a:cubicBezTo>
                  <a:cubicBezTo>
                    <a:pt x="1320" y="1"/>
                    <a:pt x="1320" y="1"/>
                    <a:pt x="132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 name="Google Shape;1722;p40">
              <a:extLst>
                <a:ext uri="{FF2B5EF4-FFF2-40B4-BE49-F238E27FC236}">
                  <a16:creationId xmlns:a16="http://schemas.microsoft.com/office/drawing/2014/main" id="{E4BBE1B3-F1A1-4EE1-A8DE-22EE2C3517DE}"/>
                </a:ext>
              </a:extLst>
            </p:cNvPr>
            <p:cNvSpPr/>
            <p:nvPr/>
          </p:nvSpPr>
          <p:spPr>
            <a:xfrm>
              <a:off x="7531685" y="2478669"/>
              <a:ext cx="43419" cy="250255"/>
            </a:xfrm>
            <a:custGeom>
              <a:avLst/>
              <a:gdLst/>
              <a:ahLst/>
              <a:cxnLst/>
              <a:rect l="l" t="t" r="r" b="b"/>
              <a:pathLst>
                <a:path w="1354" h="7804" extrusionOk="0">
                  <a:moveTo>
                    <a:pt x="1320" y="0"/>
                  </a:moveTo>
                  <a:cubicBezTo>
                    <a:pt x="1267" y="0"/>
                    <a:pt x="951" y="1748"/>
                    <a:pt x="602" y="3894"/>
                  </a:cubicBezTo>
                  <a:cubicBezTo>
                    <a:pt x="251" y="6049"/>
                    <a:pt x="0" y="7803"/>
                    <a:pt x="34" y="7803"/>
                  </a:cubicBezTo>
                  <a:cubicBezTo>
                    <a:pt x="84" y="7803"/>
                    <a:pt x="401" y="6066"/>
                    <a:pt x="752" y="3910"/>
                  </a:cubicBezTo>
                  <a:cubicBezTo>
                    <a:pt x="1103" y="1755"/>
                    <a:pt x="1354" y="1"/>
                    <a:pt x="1320" y="1"/>
                  </a:cubicBezTo>
                  <a:cubicBezTo>
                    <a:pt x="1320" y="0"/>
                    <a:pt x="1320" y="0"/>
                    <a:pt x="132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Google Shape;1723;p40">
              <a:extLst>
                <a:ext uri="{FF2B5EF4-FFF2-40B4-BE49-F238E27FC236}">
                  <a16:creationId xmlns:a16="http://schemas.microsoft.com/office/drawing/2014/main" id="{EE83B3CF-6E85-456E-90D5-F9596E184E8C}"/>
                </a:ext>
              </a:extLst>
            </p:cNvPr>
            <p:cNvSpPr/>
            <p:nvPr/>
          </p:nvSpPr>
          <p:spPr>
            <a:xfrm>
              <a:off x="7586874" y="2482421"/>
              <a:ext cx="43965" cy="250255"/>
            </a:xfrm>
            <a:custGeom>
              <a:avLst/>
              <a:gdLst/>
              <a:ahLst/>
              <a:cxnLst/>
              <a:rect l="l" t="t" r="r" b="b"/>
              <a:pathLst>
                <a:path w="1371" h="7804" extrusionOk="0">
                  <a:moveTo>
                    <a:pt x="1320" y="0"/>
                  </a:moveTo>
                  <a:cubicBezTo>
                    <a:pt x="1284" y="0"/>
                    <a:pt x="968" y="1748"/>
                    <a:pt x="602" y="3894"/>
                  </a:cubicBezTo>
                  <a:cubicBezTo>
                    <a:pt x="251" y="6049"/>
                    <a:pt x="0" y="7787"/>
                    <a:pt x="50" y="7803"/>
                  </a:cubicBezTo>
                  <a:cubicBezTo>
                    <a:pt x="84" y="7803"/>
                    <a:pt x="401" y="6066"/>
                    <a:pt x="752" y="3910"/>
                  </a:cubicBezTo>
                  <a:cubicBezTo>
                    <a:pt x="1120" y="1755"/>
                    <a:pt x="1370" y="0"/>
                    <a:pt x="1320" y="0"/>
                  </a:cubicBezTo>
                  <a:cubicBezTo>
                    <a:pt x="1320" y="0"/>
                    <a:pt x="1320" y="0"/>
                    <a:pt x="132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2" name="Google Shape;1724;p40">
              <a:extLst>
                <a:ext uri="{FF2B5EF4-FFF2-40B4-BE49-F238E27FC236}">
                  <a16:creationId xmlns:a16="http://schemas.microsoft.com/office/drawing/2014/main" id="{1A6F8E8A-A2E1-46E4-B966-E8CD11C8E04A}"/>
                </a:ext>
              </a:extLst>
            </p:cNvPr>
            <p:cNvSpPr/>
            <p:nvPr/>
          </p:nvSpPr>
          <p:spPr>
            <a:xfrm>
              <a:off x="7649020" y="2488834"/>
              <a:ext cx="43419" cy="250800"/>
            </a:xfrm>
            <a:custGeom>
              <a:avLst/>
              <a:gdLst/>
              <a:ahLst/>
              <a:cxnLst/>
              <a:rect l="l" t="t" r="r" b="b"/>
              <a:pathLst>
                <a:path w="1354" h="7821" extrusionOk="0">
                  <a:moveTo>
                    <a:pt x="1320" y="1"/>
                  </a:moveTo>
                  <a:lnTo>
                    <a:pt x="1320" y="1"/>
                  </a:lnTo>
                  <a:cubicBezTo>
                    <a:pt x="1270" y="1"/>
                    <a:pt x="953" y="1739"/>
                    <a:pt x="602" y="3894"/>
                  </a:cubicBezTo>
                  <a:cubicBezTo>
                    <a:pt x="251" y="6049"/>
                    <a:pt x="0" y="7804"/>
                    <a:pt x="34" y="7821"/>
                  </a:cubicBezTo>
                  <a:cubicBezTo>
                    <a:pt x="67" y="7821"/>
                    <a:pt x="401" y="6083"/>
                    <a:pt x="752" y="3927"/>
                  </a:cubicBezTo>
                  <a:cubicBezTo>
                    <a:pt x="1103" y="1772"/>
                    <a:pt x="1354" y="18"/>
                    <a:pt x="132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3" name="Google Shape;1725;p40">
              <a:extLst>
                <a:ext uri="{FF2B5EF4-FFF2-40B4-BE49-F238E27FC236}">
                  <a16:creationId xmlns:a16="http://schemas.microsoft.com/office/drawing/2014/main" id="{DC77DDB3-1CC5-4F23-9185-D472777DEC39}"/>
                </a:ext>
              </a:extLst>
            </p:cNvPr>
            <p:cNvSpPr/>
            <p:nvPr/>
          </p:nvSpPr>
          <p:spPr>
            <a:xfrm>
              <a:off x="7697763" y="2485114"/>
              <a:ext cx="43451" cy="250255"/>
            </a:xfrm>
            <a:custGeom>
              <a:avLst/>
              <a:gdLst/>
              <a:ahLst/>
              <a:cxnLst/>
              <a:rect l="l" t="t" r="r" b="b"/>
              <a:pathLst>
                <a:path w="1355" h="7804" extrusionOk="0">
                  <a:moveTo>
                    <a:pt x="1321" y="0"/>
                  </a:moveTo>
                  <a:cubicBezTo>
                    <a:pt x="1287" y="0"/>
                    <a:pt x="953" y="1738"/>
                    <a:pt x="602" y="3893"/>
                  </a:cubicBezTo>
                  <a:cubicBezTo>
                    <a:pt x="252" y="6049"/>
                    <a:pt x="1" y="7803"/>
                    <a:pt x="34" y="7803"/>
                  </a:cubicBezTo>
                  <a:cubicBezTo>
                    <a:pt x="35" y="7803"/>
                    <a:pt x="35" y="7803"/>
                    <a:pt x="35" y="7803"/>
                  </a:cubicBezTo>
                  <a:cubicBezTo>
                    <a:pt x="88" y="7803"/>
                    <a:pt x="404" y="6072"/>
                    <a:pt x="753" y="3927"/>
                  </a:cubicBezTo>
                  <a:cubicBezTo>
                    <a:pt x="1104" y="1771"/>
                    <a:pt x="1354" y="17"/>
                    <a:pt x="132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Google Shape;1726;p40">
              <a:extLst>
                <a:ext uri="{FF2B5EF4-FFF2-40B4-BE49-F238E27FC236}">
                  <a16:creationId xmlns:a16="http://schemas.microsoft.com/office/drawing/2014/main" id="{8406D18B-FC9E-45A7-9929-6BEB8F4861E3}"/>
                </a:ext>
              </a:extLst>
            </p:cNvPr>
            <p:cNvSpPr/>
            <p:nvPr/>
          </p:nvSpPr>
          <p:spPr>
            <a:xfrm>
              <a:off x="7091783" y="2472768"/>
              <a:ext cx="719082" cy="357970"/>
            </a:xfrm>
            <a:custGeom>
              <a:avLst/>
              <a:gdLst/>
              <a:ahLst/>
              <a:cxnLst/>
              <a:rect l="l" t="t" r="r" b="b"/>
              <a:pathLst>
                <a:path w="22424" h="11163" extrusionOk="0">
                  <a:moveTo>
                    <a:pt x="468" y="1"/>
                  </a:moveTo>
                  <a:cubicBezTo>
                    <a:pt x="184" y="1"/>
                    <a:pt x="1" y="268"/>
                    <a:pt x="134" y="485"/>
                  </a:cubicBezTo>
                  <a:lnTo>
                    <a:pt x="6500" y="11162"/>
                  </a:lnTo>
                  <a:lnTo>
                    <a:pt x="22423" y="11162"/>
                  </a:lnTo>
                  <a:lnTo>
                    <a:pt x="15991" y="185"/>
                  </a:lnTo>
                  <a:cubicBezTo>
                    <a:pt x="15907" y="68"/>
                    <a:pt x="15790" y="1"/>
                    <a:pt x="15640" y="1"/>
                  </a:cubicBezTo>
                  <a:close/>
                </a:path>
              </a:pathLst>
            </a:custGeom>
            <a:solidFill>
              <a:srgbClr val="8A4C4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5" name="Google Shape;1727;p40">
              <a:extLst>
                <a:ext uri="{FF2B5EF4-FFF2-40B4-BE49-F238E27FC236}">
                  <a16:creationId xmlns:a16="http://schemas.microsoft.com/office/drawing/2014/main" id="{B5A72CE8-B818-4555-B255-0F348B237FD0}"/>
                </a:ext>
              </a:extLst>
            </p:cNvPr>
            <p:cNvSpPr/>
            <p:nvPr/>
          </p:nvSpPr>
          <p:spPr>
            <a:xfrm>
              <a:off x="7554710" y="2456703"/>
              <a:ext cx="843920" cy="396867"/>
            </a:xfrm>
            <a:custGeom>
              <a:avLst/>
              <a:gdLst/>
              <a:ahLst/>
              <a:cxnLst/>
              <a:rect l="l" t="t" r="r" b="b"/>
              <a:pathLst>
                <a:path w="26317" h="12376" extrusionOk="0">
                  <a:moveTo>
                    <a:pt x="21421" y="0"/>
                  </a:moveTo>
                  <a:cubicBezTo>
                    <a:pt x="21421" y="0"/>
                    <a:pt x="18581" y="7269"/>
                    <a:pt x="17829" y="7336"/>
                  </a:cubicBezTo>
                  <a:cubicBezTo>
                    <a:pt x="17327" y="7381"/>
                    <a:pt x="16820" y="7402"/>
                    <a:pt x="16315" y="7402"/>
                  </a:cubicBezTo>
                  <a:cubicBezTo>
                    <a:pt x="12567" y="7402"/>
                    <a:pt x="8885" y="6266"/>
                    <a:pt x="7486" y="5765"/>
                  </a:cubicBezTo>
                  <a:cubicBezTo>
                    <a:pt x="7336" y="5598"/>
                    <a:pt x="7152" y="5381"/>
                    <a:pt x="6935" y="5113"/>
                  </a:cubicBezTo>
                  <a:cubicBezTo>
                    <a:pt x="6768" y="4879"/>
                    <a:pt x="6634" y="4629"/>
                    <a:pt x="6551" y="4345"/>
                  </a:cubicBezTo>
                  <a:cubicBezTo>
                    <a:pt x="6417" y="4011"/>
                    <a:pt x="6350" y="3660"/>
                    <a:pt x="6317" y="3309"/>
                  </a:cubicBezTo>
                  <a:cubicBezTo>
                    <a:pt x="6328" y="3082"/>
                    <a:pt x="6147" y="2932"/>
                    <a:pt x="5972" y="2932"/>
                  </a:cubicBezTo>
                  <a:cubicBezTo>
                    <a:pt x="5889" y="2932"/>
                    <a:pt x="5808" y="2966"/>
                    <a:pt x="5748" y="3041"/>
                  </a:cubicBezTo>
                  <a:cubicBezTo>
                    <a:pt x="5565" y="3275"/>
                    <a:pt x="5515" y="4178"/>
                    <a:pt x="5932" y="5163"/>
                  </a:cubicBezTo>
                  <a:cubicBezTo>
                    <a:pt x="6084" y="5515"/>
                    <a:pt x="5987" y="5638"/>
                    <a:pt x="5775" y="5638"/>
                  </a:cubicBezTo>
                  <a:cubicBezTo>
                    <a:pt x="5403" y="5638"/>
                    <a:pt x="4679" y="5261"/>
                    <a:pt x="4328" y="5080"/>
                  </a:cubicBezTo>
                  <a:cubicBezTo>
                    <a:pt x="3826" y="4829"/>
                    <a:pt x="2277" y="4135"/>
                    <a:pt x="1911" y="4135"/>
                  </a:cubicBezTo>
                  <a:cubicBezTo>
                    <a:pt x="1887" y="4135"/>
                    <a:pt x="1869" y="4138"/>
                    <a:pt x="1855" y="4144"/>
                  </a:cubicBezTo>
                  <a:cubicBezTo>
                    <a:pt x="1538" y="4295"/>
                    <a:pt x="1638" y="4662"/>
                    <a:pt x="2190" y="4929"/>
                  </a:cubicBezTo>
                  <a:cubicBezTo>
                    <a:pt x="2741" y="5180"/>
                    <a:pt x="4328" y="6082"/>
                    <a:pt x="4161" y="6350"/>
                  </a:cubicBezTo>
                  <a:cubicBezTo>
                    <a:pt x="4148" y="6376"/>
                    <a:pt x="4112" y="6387"/>
                    <a:pt x="4060" y="6387"/>
                  </a:cubicBezTo>
                  <a:cubicBezTo>
                    <a:pt x="3535" y="6387"/>
                    <a:pt x="1271" y="5214"/>
                    <a:pt x="1271" y="5214"/>
                  </a:cubicBezTo>
                  <a:cubicBezTo>
                    <a:pt x="1271" y="5214"/>
                    <a:pt x="996" y="5008"/>
                    <a:pt x="767" y="5008"/>
                  </a:cubicBezTo>
                  <a:cubicBezTo>
                    <a:pt x="676" y="5008"/>
                    <a:pt x="592" y="5040"/>
                    <a:pt x="535" y="5130"/>
                  </a:cubicBezTo>
                  <a:cubicBezTo>
                    <a:pt x="185" y="5698"/>
                    <a:pt x="3209" y="7001"/>
                    <a:pt x="3510" y="7118"/>
                  </a:cubicBezTo>
                  <a:cubicBezTo>
                    <a:pt x="3682" y="7190"/>
                    <a:pt x="3583" y="7423"/>
                    <a:pt x="3424" y="7423"/>
                  </a:cubicBezTo>
                  <a:cubicBezTo>
                    <a:pt x="3398" y="7423"/>
                    <a:pt x="3371" y="7416"/>
                    <a:pt x="3342" y="7402"/>
                  </a:cubicBezTo>
                  <a:cubicBezTo>
                    <a:pt x="3163" y="7319"/>
                    <a:pt x="1429" y="6357"/>
                    <a:pt x="627" y="6357"/>
                  </a:cubicBezTo>
                  <a:cubicBezTo>
                    <a:pt x="459" y="6357"/>
                    <a:pt x="332" y="6399"/>
                    <a:pt x="268" y="6500"/>
                  </a:cubicBezTo>
                  <a:cubicBezTo>
                    <a:pt x="1" y="6951"/>
                    <a:pt x="2758" y="7586"/>
                    <a:pt x="3109" y="8171"/>
                  </a:cubicBezTo>
                  <a:cubicBezTo>
                    <a:pt x="3175" y="8278"/>
                    <a:pt x="3143" y="8320"/>
                    <a:pt x="3047" y="8320"/>
                  </a:cubicBezTo>
                  <a:cubicBezTo>
                    <a:pt x="2710" y="8320"/>
                    <a:pt x="1582" y="7811"/>
                    <a:pt x="1063" y="7811"/>
                  </a:cubicBezTo>
                  <a:cubicBezTo>
                    <a:pt x="944" y="7811"/>
                    <a:pt x="857" y="7838"/>
                    <a:pt x="819" y="7904"/>
                  </a:cubicBezTo>
                  <a:cubicBezTo>
                    <a:pt x="719" y="8054"/>
                    <a:pt x="686" y="8188"/>
                    <a:pt x="2173" y="8722"/>
                  </a:cubicBezTo>
                  <a:cubicBezTo>
                    <a:pt x="3259" y="9073"/>
                    <a:pt x="4362" y="9357"/>
                    <a:pt x="5464" y="9574"/>
                  </a:cubicBezTo>
                  <a:lnTo>
                    <a:pt x="5464" y="9591"/>
                  </a:lnTo>
                  <a:cubicBezTo>
                    <a:pt x="5464" y="9591"/>
                    <a:pt x="11725" y="12376"/>
                    <a:pt x="16913" y="12376"/>
                  </a:cubicBezTo>
                  <a:cubicBezTo>
                    <a:pt x="19507" y="12376"/>
                    <a:pt x="21833" y="11680"/>
                    <a:pt x="22975" y="9591"/>
                  </a:cubicBezTo>
                  <a:cubicBezTo>
                    <a:pt x="24278" y="7219"/>
                    <a:pt x="25398" y="4762"/>
                    <a:pt x="26317" y="2223"/>
                  </a:cubicBezTo>
                  <a:lnTo>
                    <a:pt x="21421" y="0"/>
                  </a:lnTo>
                  <a:close/>
                </a:path>
              </a:pathLst>
            </a:custGeom>
            <a:solidFill>
              <a:srgbClr val="AA755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6" name="Google Shape;1728;p40">
              <a:extLst>
                <a:ext uri="{FF2B5EF4-FFF2-40B4-BE49-F238E27FC236}">
                  <a16:creationId xmlns:a16="http://schemas.microsoft.com/office/drawing/2014/main" id="{C5CD7122-3FD9-4EE0-88BA-FB5AFAE31D1B}"/>
                </a:ext>
              </a:extLst>
            </p:cNvPr>
            <p:cNvSpPr/>
            <p:nvPr/>
          </p:nvSpPr>
          <p:spPr>
            <a:xfrm>
              <a:off x="8213761" y="2216677"/>
              <a:ext cx="259875" cy="354731"/>
            </a:xfrm>
            <a:custGeom>
              <a:avLst/>
              <a:gdLst/>
              <a:ahLst/>
              <a:cxnLst/>
              <a:rect l="l" t="t" r="r" b="b"/>
              <a:pathLst>
                <a:path w="8104" h="11062" extrusionOk="0">
                  <a:moveTo>
                    <a:pt x="3342" y="0"/>
                  </a:moveTo>
                  <a:lnTo>
                    <a:pt x="0" y="8488"/>
                  </a:lnTo>
                  <a:lnTo>
                    <a:pt x="5949" y="11061"/>
                  </a:lnTo>
                  <a:cubicBezTo>
                    <a:pt x="5949" y="11061"/>
                    <a:pt x="8104" y="2089"/>
                    <a:pt x="3342" y="0"/>
                  </a:cubicBezTo>
                  <a:close/>
                </a:path>
              </a:pathLst>
            </a:custGeom>
            <a:solidFill>
              <a:srgbClr val="FF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Google Shape;1729;p40">
              <a:extLst>
                <a:ext uri="{FF2B5EF4-FFF2-40B4-BE49-F238E27FC236}">
                  <a16:creationId xmlns:a16="http://schemas.microsoft.com/office/drawing/2014/main" id="{09F727BA-D93D-4E17-A01D-FCFFB3531F8F}"/>
                </a:ext>
              </a:extLst>
            </p:cNvPr>
            <p:cNvSpPr/>
            <p:nvPr/>
          </p:nvSpPr>
          <p:spPr>
            <a:xfrm>
              <a:off x="8185894" y="2223636"/>
              <a:ext cx="219181" cy="347772"/>
            </a:xfrm>
            <a:custGeom>
              <a:avLst/>
              <a:gdLst/>
              <a:ahLst/>
              <a:cxnLst/>
              <a:rect l="l" t="t" r="r" b="b"/>
              <a:pathLst>
                <a:path w="6835" h="10845" extrusionOk="0">
                  <a:moveTo>
                    <a:pt x="4495" y="0"/>
                  </a:moveTo>
                  <a:cubicBezTo>
                    <a:pt x="4328" y="0"/>
                    <a:pt x="4161" y="34"/>
                    <a:pt x="3994" y="101"/>
                  </a:cubicBezTo>
                  <a:cubicBezTo>
                    <a:pt x="3409" y="301"/>
                    <a:pt x="2924" y="702"/>
                    <a:pt x="2574" y="1220"/>
                  </a:cubicBezTo>
                  <a:cubicBezTo>
                    <a:pt x="2340" y="1571"/>
                    <a:pt x="2156" y="1955"/>
                    <a:pt x="2005" y="2356"/>
                  </a:cubicBezTo>
                  <a:cubicBezTo>
                    <a:pt x="1838" y="2774"/>
                    <a:pt x="1688" y="3242"/>
                    <a:pt x="1521" y="3710"/>
                  </a:cubicBezTo>
                  <a:cubicBezTo>
                    <a:pt x="1170" y="4679"/>
                    <a:pt x="802" y="5715"/>
                    <a:pt x="401" y="6834"/>
                  </a:cubicBezTo>
                  <a:cubicBezTo>
                    <a:pt x="268" y="7202"/>
                    <a:pt x="134" y="7569"/>
                    <a:pt x="17" y="7920"/>
                  </a:cubicBezTo>
                  <a:lnTo>
                    <a:pt x="0" y="7987"/>
                  </a:lnTo>
                  <a:lnTo>
                    <a:pt x="67" y="8020"/>
                  </a:lnTo>
                  <a:cubicBezTo>
                    <a:pt x="1955" y="8822"/>
                    <a:pt x="3643" y="9541"/>
                    <a:pt x="4863" y="10059"/>
                  </a:cubicBezTo>
                  <a:lnTo>
                    <a:pt x="6300" y="10644"/>
                  </a:lnTo>
                  <a:cubicBezTo>
                    <a:pt x="6450" y="10710"/>
                    <a:pt x="6584" y="10761"/>
                    <a:pt x="6684" y="10794"/>
                  </a:cubicBezTo>
                  <a:cubicBezTo>
                    <a:pt x="6734" y="10827"/>
                    <a:pt x="6784" y="10827"/>
                    <a:pt x="6818" y="10844"/>
                  </a:cubicBezTo>
                  <a:lnTo>
                    <a:pt x="6834" y="10844"/>
                  </a:lnTo>
                  <a:cubicBezTo>
                    <a:pt x="6784" y="10811"/>
                    <a:pt x="6751" y="10794"/>
                    <a:pt x="6701" y="10777"/>
                  </a:cubicBezTo>
                  <a:lnTo>
                    <a:pt x="6316" y="10593"/>
                  </a:lnTo>
                  <a:lnTo>
                    <a:pt x="4913" y="9959"/>
                  </a:lnTo>
                  <a:lnTo>
                    <a:pt x="186" y="7916"/>
                  </a:lnTo>
                  <a:lnTo>
                    <a:pt x="186" y="7916"/>
                  </a:lnTo>
                  <a:cubicBezTo>
                    <a:pt x="298" y="7582"/>
                    <a:pt x="425" y="7233"/>
                    <a:pt x="552" y="6884"/>
                  </a:cubicBezTo>
                  <a:cubicBezTo>
                    <a:pt x="936" y="5765"/>
                    <a:pt x="1304" y="4712"/>
                    <a:pt x="1655" y="3760"/>
                  </a:cubicBezTo>
                  <a:cubicBezTo>
                    <a:pt x="1822" y="3275"/>
                    <a:pt x="1955" y="2807"/>
                    <a:pt x="2122" y="2390"/>
                  </a:cubicBezTo>
                  <a:cubicBezTo>
                    <a:pt x="2256" y="2005"/>
                    <a:pt x="2440" y="1638"/>
                    <a:pt x="2674" y="1287"/>
                  </a:cubicBezTo>
                  <a:cubicBezTo>
                    <a:pt x="2991" y="769"/>
                    <a:pt x="3459" y="368"/>
                    <a:pt x="4027" y="151"/>
                  </a:cubicBezTo>
                  <a:cubicBezTo>
                    <a:pt x="4228" y="84"/>
                    <a:pt x="4445" y="34"/>
                    <a:pt x="466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8" name="Google Shape;1730;p40">
            <a:extLst>
              <a:ext uri="{FF2B5EF4-FFF2-40B4-BE49-F238E27FC236}">
                <a16:creationId xmlns:a16="http://schemas.microsoft.com/office/drawing/2014/main" id="{BE3ED860-E78B-4653-9584-74AD64A29EE0}"/>
              </a:ext>
            </a:extLst>
          </p:cNvPr>
          <p:cNvGrpSpPr/>
          <p:nvPr/>
        </p:nvGrpSpPr>
        <p:grpSpPr>
          <a:xfrm>
            <a:off x="919958" y="1259428"/>
            <a:ext cx="1359886" cy="2949793"/>
            <a:chOff x="760216" y="1734895"/>
            <a:chExt cx="1359886" cy="2949793"/>
          </a:xfrm>
        </p:grpSpPr>
        <p:sp>
          <p:nvSpPr>
            <p:cNvPr id="79" name="Google Shape;1731;p40">
              <a:extLst>
                <a:ext uri="{FF2B5EF4-FFF2-40B4-BE49-F238E27FC236}">
                  <a16:creationId xmlns:a16="http://schemas.microsoft.com/office/drawing/2014/main" id="{BF24E36A-86C7-46C8-8E99-E65D5DC39AFD}"/>
                </a:ext>
              </a:extLst>
            </p:cNvPr>
            <p:cNvSpPr/>
            <p:nvPr/>
          </p:nvSpPr>
          <p:spPr>
            <a:xfrm>
              <a:off x="1079544" y="4617058"/>
              <a:ext cx="262569" cy="60415"/>
            </a:xfrm>
            <a:custGeom>
              <a:avLst/>
              <a:gdLst/>
              <a:ahLst/>
              <a:cxnLst/>
              <a:rect l="l" t="t" r="r" b="b"/>
              <a:pathLst>
                <a:path w="8188" h="1884" extrusionOk="0">
                  <a:moveTo>
                    <a:pt x="17" y="0"/>
                  </a:moveTo>
                  <a:lnTo>
                    <a:pt x="1" y="1688"/>
                  </a:lnTo>
                  <a:lnTo>
                    <a:pt x="268" y="1705"/>
                  </a:lnTo>
                  <a:cubicBezTo>
                    <a:pt x="1085" y="1760"/>
                    <a:pt x="3590" y="1884"/>
                    <a:pt x="5401" y="1884"/>
                  </a:cubicBezTo>
                  <a:cubicBezTo>
                    <a:pt x="6292" y="1884"/>
                    <a:pt x="7015" y="1854"/>
                    <a:pt x="7286" y="1771"/>
                  </a:cubicBezTo>
                  <a:cubicBezTo>
                    <a:pt x="8188" y="1504"/>
                    <a:pt x="4445" y="635"/>
                    <a:pt x="4445" y="635"/>
                  </a:cubicBezTo>
                  <a:lnTo>
                    <a:pt x="4462" y="217"/>
                  </a:lnTo>
                  <a:lnTo>
                    <a:pt x="17" y="0"/>
                  </a:lnTo>
                  <a:close/>
                </a:path>
              </a:pathLst>
            </a:custGeom>
            <a:solidFill>
              <a:srgbClr val="FF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Google Shape;1732;p40">
              <a:extLst>
                <a:ext uri="{FF2B5EF4-FFF2-40B4-BE49-F238E27FC236}">
                  <a16:creationId xmlns:a16="http://schemas.microsoft.com/office/drawing/2014/main" id="{355BE2FA-CFD6-47D6-B5AC-DBE350265A49}"/>
                </a:ext>
              </a:extLst>
            </p:cNvPr>
            <p:cNvSpPr/>
            <p:nvPr/>
          </p:nvSpPr>
          <p:spPr>
            <a:xfrm>
              <a:off x="1079544" y="4629308"/>
              <a:ext cx="51468" cy="40822"/>
            </a:xfrm>
            <a:custGeom>
              <a:avLst/>
              <a:gdLst/>
              <a:ahLst/>
              <a:cxnLst/>
              <a:rect l="l" t="t" r="r" b="b"/>
              <a:pathLst>
                <a:path w="1605" h="1273" extrusionOk="0">
                  <a:moveTo>
                    <a:pt x="87" y="1"/>
                  </a:moveTo>
                  <a:cubicBezTo>
                    <a:pt x="63" y="1"/>
                    <a:pt x="40" y="1"/>
                    <a:pt x="17" y="3"/>
                  </a:cubicBezTo>
                  <a:lnTo>
                    <a:pt x="1" y="1239"/>
                  </a:lnTo>
                  <a:lnTo>
                    <a:pt x="1605" y="1272"/>
                  </a:lnTo>
                  <a:cubicBezTo>
                    <a:pt x="1538" y="905"/>
                    <a:pt x="1337" y="571"/>
                    <a:pt x="1053" y="337"/>
                  </a:cubicBezTo>
                  <a:cubicBezTo>
                    <a:pt x="771" y="117"/>
                    <a:pt x="431" y="1"/>
                    <a:pt x="87" y="1"/>
                  </a:cubicBezTo>
                  <a:close/>
                </a:path>
              </a:pathLst>
            </a:custGeom>
            <a:solidFill>
              <a:srgbClr val="FFFFFF">
                <a:alpha val="3348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1" name="Google Shape;1733;p40">
              <a:extLst>
                <a:ext uri="{FF2B5EF4-FFF2-40B4-BE49-F238E27FC236}">
                  <a16:creationId xmlns:a16="http://schemas.microsoft.com/office/drawing/2014/main" id="{D7B77CFA-645F-4E2B-8E94-56127C59A013}"/>
                </a:ext>
              </a:extLst>
            </p:cNvPr>
            <p:cNvSpPr/>
            <p:nvPr/>
          </p:nvSpPr>
          <p:spPr>
            <a:xfrm>
              <a:off x="1079544" y="4652942"/>
              <a:ext cx="243296" cy="24147"/>
            </a:xfrm>
            <a:custGeom>
              <a:avLst/>
              <a:gdLst/>
              <a:ahLst/>
              <a:cxnLst/>
              <a:rect l="l" t="t" r="r" b="b"/>
              <a:pathLst>
                <a:path w="7587" h="753" extrusionOk="0">
                  <a:moveTo>
                    <a:pt x="6283" y="1"/>
                  </a:moveTo>
                  <a:cubicBezTo>
                    <a:pt x="6016" y="17"/>
                    <a:pt x="5882" y="569"/>
                    <a:pt x="5882" y="569"/>
                  </a:cubicBezTo>
                  <a:lnTo>
                    <a:pt x="1" y="469"/>
                  </a:lnTo>
                  <a:lnTo>
                    <a:pt x="1" y="569"/>
                  </a:lnTo>
                  <a:cubicBezTo>
                    <a:pt x="1222" y="688"/>
                    <a:pt x="3292" y="752"/>
                    <a:pt x="4936" y="752"/>
                  </a:cubicBezTo>
                  <a:cubicBezTo>
                    <a:pt x="6283" y="752"/>
                    <a:pt x="7344" y="709"/>
                    <a:pt x="7419" y="619"/>
                  </a:cubicBezTo>
                  <a:cubicBezTo>
                    <a:pt x="7586" y="402"/>
                    <a:pt x="6283" y="1"/>
                    <a:pt x="6283" y="1"/>
                  </a:cubicBezTo>
                  <a:close/>
                </a:path>
              </a:pathLst>
            </a:custGeom>
            <a:solidFill>
              <a:srgbClr val="FFFFFF">
                <a:alpha val="3348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2" name="Google Shape;1734;p40">
              <a:extLst>
                <a:ext uri="{FF2B5EF4-FFF2-40B4-BE49-F238E27FC236}">
                  <a16:creationId xmlns:a16="http://schemas.microsoft.com/office/drawing/2014/main" id="{87DF53CE-7936-4281-8CD1-4AF40931E8DE}"/>
                </a:ext>
              </a:extLst>
            </p:cNvPr>
            <p:cNvSpPr/>
            <p:nvPr/>
          </p:nvSpPr>
          <p:spPr>
            <a:xfrm>
              <a:off x="1077396" y="4667404"/>
              <a:ext cx="237941" cy="4874"/>
            </a:xfrm>
            <a:custGeom>
              <a:avLst/>
              <a:gdLst/>
              <a:ahLst/>
              <a:cxnLst/>
              <a:rect l="l" t="t" r="r" b="b"/>
              <a:pathLst>
                <a:path w="7420" h="152" extrusionOk="0">
                  <a:moveTo>
                    <a:pt x="84" y="1"/>
                  </a:moveTo>
                  <a:cubicBezTo>
                    <a:pt x="51" y="1"/>
                    <a:pt x="34" y="1"/>
                    <a:pt x="1" y="18"/>
                  </a:cubicBezTo>
                  <a:lnTo>
                    <a:pt x="84" y="18"/>
                  </a:lnTo>
                  <a:lnTo>
                    <a:pt x="302" y="34"/>
                  </a:lnTo>
                  <a:lnTo>
                    <a:pt x="1104" y="84"/>
                  </a:lnTo>
                  <a:cubicBezTo>
                    <a:pt x="1772" y="101"/>
                    <a:pt x="2708" y="135"/>
                    <a:pt x="3744" y="151"/>
                  </a:cubicBezTo>
                  <a:cubicBezTo>
                    <a:pt x="4779" y="151"/>
                    <a:pt x="5715" y="151"/>
                    <a:pt x="6400" y="135"/>
                  </a:cubicBezTo>
                  <a:lnTo>
                    <a:pt x="7202" y="101"/>
                  </a:lnTo>
                  <a:cubicBezTo>
                    <a:pt x="7286" y="101"/>
                    <a:pt x="7353" y="101"/>
                    <a:pt x="7419" y="84"/>
                  </a:cubicBezTo>
                  <a:lnTo>
                    <a:pt x="6400" y="84"/>
                  </a:lnTo>
                  <a:cubicBezTo>
                    <a:pt x="5715" y="101"/>
                    <a:pt x="4779" y="101"/>
                    <a:pt x="3744" y="101"/>
                  </a:cubicBezTo>
                  <a:cubicBezTo>
                    <a:pt x="2708" y="84"/>
                    <a:pt x="1772" y="68"/>
                    <a:pt x="1104" y="34"/>
                  </a:cubicBezTo>
                  <a:cubicBezTo>
                    <a:pt x="786" y="34"/>
                    <a:pt x="519" y="18"/>
                    <a:pt x="302" y="18"/>
                  </a:cubicBezTo>
                  <a:lnTo>
                    <a:pt x="84" y="1"/>
                  </a:ln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3" name="Google Shape;1735;p40">
              <a:extLst>
                <a:ext uri="{FF2B5EF4-FFF2-40B4-BE49-F238E27FC236}">
                  <a16:creationId xmlns:a16="http://schemas.microsoft.com/office/drawing/2014/main" id="{9E964128-1D67-47D5-AD89-E9AB895CA1C7}"/>
                </a:ext>
              </a:extLst>
            </p:cNvPr>
            <p:cNvSpPr/>
            <p:nvPr/>
          </p:nvSpPr>
          <p:spPr>
            <a:xfrm>
              <a:off x="1267620" y="4651338"/>
              <a:ext cx="14495" cy="21998"/>
            </a:xfrm>
            <a:custGeom>
              <a:avLst/>
              <a:gdLst/>
              <a:ahLst/>
              <a:cxnLst/>
              <a:rect l="l" t="t" r="r" b="b"/>
              <a:pathLst>
                <a:path w="452" h="686" extrusionOk="0">
                  <a:moveTo>
                    <a:pt x="451" y="1"/>
                  </a:moveTo>
                  <a:lnTo>
                    <a:pt x="451" y="1"/>
                  </a:lnTo>
                  <a:cubicBezTo>
                    <a:pt x="184" y="118"/>
                    <a:pt x="0" y="385"/>
                    <a:pt x="17" y="686"/>
                  </a:cubicBezTo>
                  <a:cubicBezTo>
                    <a:pt x="67" y="418"/>
                    <a:pt x="234" y="168"/>
                    <a:pt x="45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4" name="Google Shape;1736;p40">
              <a:extLst>
                <a:ext uri="{FF2B5EF4-FFF2-40B4-BE49-F238E27FC236}">
                  <a16:creationId xmlns:a16="http://schemas.microsoft.com/office/drawing/2014/main" id="{1AA61EEA-4BC8-4C20-9CE6-4D449AD56732}"/>
                </a:ext>
              </a:extLst>
            </p:cNvPr>
            <p:cNvSpPr/>
            <p:nvPr/>
          </p:nvSpPr>
          <p:spPr>
            <a:xfrm>
              <a:off x="1226349" y="4640082"/>
              <a:ext cx="8081" cy="11833"/>
            </a:xfrm>
            <a:custGeom>
              <a:avLst/>
              <a:gdLst/>
              <a:ahLst/>
              <a:cxnLst/>
              <a:rect l="l" t="t" r="r" b="b"/>
              <a:pathLst>
                <a:path w="252" h="369" extrusionOk="0">
                  <a:moveTo>
                    <a:pt x="251" y="1"/>
                  </a:moveTo>
                  <a:cubicBezTo>
                    <a:pt x="235" y="1"/>
                    <a:pt x="168" y="68"/>
                    <a:pt x="101" y="168"/>
                  </a:cubicBezTo>
                  <a:cubicBezTo>
                    <a:pt x="34" y="268"/>
                    <a:pt x="1" y="352"/>
                    <a:pt x="18" y="368"/>
                  </a:cubicBezTo>
                  <a:cubicBezTo>
                    <a:pt x="18" y="368"/>
                    <a:pt x="84" y="301"/>
                    <a:pt x="151" y="201"/>
                  </a:cubicBezTo>
                  <a:cubicBezTo>
                    <a:pt x="218" y="101"/>
                    <a:pt x="251" y="17"/>
                    <a:pt x="25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5" name="Google Shape;1737;p40">
              <a:extLst>
                <a:ext uri="{FF2B5EF4-FFF2-40B4-BE49-F238E27FC236}">
                  <a16:creationId xmlns:a16="http://schemas.microsoft.com/office/drawing/2014/main" id="{95B88861-B745-40BB-A028-4A51D93D31A8}"/>
                </a:ext>
              </a:extLst>
            </p:cNvPr>
            <p:cNvSpPr/>
            <p:nvPr/>
          </p:nvSpPr>
          <p:spPr>
            <a:xfrm>
              <a:off x="1215093" y="4637838"/>
              <a:ext cx="9139" cy="7760"/>
            </a:xfrm>
            <a:custGeom>
              <a:avLst/>
              <a:gdLst/>
              <a:ahLst/>
              <a:cxnLst/>
              <a:rect l="l" t="t" r="r" b="b"/>
              <a:pathLst>
                <a:path w="285" h="242" extrusionOk="0">
                  <a:moveTo>
                    <a:pt x="276" y="1"/>
                  </a:moveTo>
                  <a:cubicBezTo>
                    <a:pt x="250" y="1"/>
                    <a:pt x="190" y="46"/>
                    <a:pt x="118" y="104"/>
                  </a:cubicBezTo>
                  <a:cubicBezTo>
                    <a:pt x="51" y="171"/>
                    <a:pt x="1" y="238"/>
                    <a:pt x="1" y="238"/>
                  </a:cubicBezTo>
                  <a:cubicBezTo>
                    <a:pt x="3" y="240"/>
                    <a:pt x="6" y="241"/>
                    <a:pt x="10" y="241"/>
                  </a:cubicBezTo>
                  <a:cubicBezTo>
                    <a:pt x="35" y="241"/>
                    <a:pt x="95" y="196"/>
                    <a:pt x="168" y="138"/>
                  </a:cubicBezTo>
                  <a:cubicBezTo>
                    <a:pt x="235" y="71"/>
                    <a:pt x="285" y="4"/>
                    <a:pt x="285" y="4"/>
                  </a:cubicBezTo>
                  <a:cubicBezTo>
                    <a:pt x="283" y="2"/>
                    <a:pt x="280" y="1"/>
                    <a:pt x="27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Google Shape;1738;p40">
              <a:extLst>
                <a:ext uri="{FF2B5EF4-FFF2-40B4-BE49-F238E27FC236}">
                  <a16:creationId xmlns:a16="http://schemas.microsoft.com/office/drawing/2014/main" id="{489D45D0-17F6-4F36-828C-A7784157A531}"/>
                </a:ext>
              </a:extLst>
            </p:cNvPr>
            <p:cNvSpPr/>
            <p:nvPr/>
          </p:nvSpPr>
          <p:spPr>
            <a:xfrm>
              <a:off x="1205986" y="4622958"/>
              <a:ext cx="16643" cy="2405"/>
            </a:xfrm>
            <a:custGeom>
              <a:avLst/>
              <a:gdLst/>
              <a:ahLst/>
              <a:cxnLst/>
              <a:rect l="l" t="t" r="r" b="b"/>
              <a:pathLst>
                <a:path w="519" h="75" extrusionOk="0">
                  <a:moveTo>
                    <a:pt x="1" y="0"/>
                  </a:moveTo>
                  <a:cubicBezTo>
                    <a:pt x="88" y="49"/>
                    <a:pt x="187" y="75"/>
                    <a:pt x="291" y="75"/>
                  </a:cubicBezTo>
                  <a:cubicBezTo>
                    <a:pt x="365" y="75"/>
                    <a:pt x="442" y="61"/>
                    <a:pt x="519" y="33"/>
                  </a:cubicBezTo>
                  <a:cubicBezTo>
                    <a:pt x="435" y="17"/>
                    <a:pt x="335" y="17"/>
                    <a:pt x="252" y="17"/>
                  </a:cubicBezTo>
                  <a:cubicBezTo>
                    <a:pt x="168" y="0"/>
                    <a:pt x="84" y="0"/>
                    <a:pt x="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7" name="Google Shape;1739;p40">
              <a:extLst>
                <a:ext uri="{FF2B5EF4-FFF2-40B4-BE49-F238E27FC236}">
                  <a16:creationId xmlns:a16="http://schemas.microsoft.com/office/drawing/2014/main" id="{EE4FF72B-CBF1-40D6-9B60-599C5F354E19}"/>
                </a:ext>
              </a:extLst>
            </p:cNvPr>
            <p:cNvSpPr/>
            <p:nvPr/>
          </p:nvSpPr>
          <p:spPr>
            <a:xfrm>
              <a:off x="1231704" y="4626999"/>
              <a:ext cx="26840" cy="14719"/>
            </a:xfrm>
            <a:custGeom>
              <a:avLst/>
              <a:gdLst/>
              <a:ahLst/>
              <a:cxnLst/>
              <a:rect l="l" t="t" r="r" b="b"/>
              <a:pathLst>
                <a:path w="837" h="459" extrusionOk="0">
                  <a:moveTo>
                    <a:pt x="568" y="51"/>
                  </a:moveTo>
                  <a:cubicBezTo>
                    <a:pt x="632" y="51"/>
                    <a:pt x="698" y="64"/>
                    <a:pt x="753" y="91"/>
                  </a:cubicBezTo>
                  <a:cubicBezTo>
                    <a:pt x="803" y="125"/>
                    <a:pt x="769" y="191"/>
                    <a:pt x="719" y="208"/>
                  </a:cubicBezTo>
                  <a:cubicBezTo>
                    <a:pt x="669" y="242"/>
                    <a:pt x="619" y="258"/>
                    <a:pt x="569" y="275"/>
                  </a:cubicBezTo>
                  <a:cubicBezTo>
                    <a:pt x="469" y="308"/>
                    <a:pt x="368" y="342"/>
                    <a:pt x="268" y="359"/>
                  </a:cubicBezTo>
                  <a:cubicBezTo>
                    <a:pt x="185" y="367"/>
                    <a:pt x="119" y="371"/>
                    <a:pt x="73" y="375"/>
                  </a:cubicBezTo>
                  <a:lnTo>
                    <a:pt x="73" y="375"/>
                  </a:lnTo>
                  <a:cubicBezTo>
                    <a:pt x="101" y="321"/>
                    <a:pt x="135" y="269"/>
                    <a:pt x="168" y="225"/>
                  </a:cubicBezTo>
                  <a:cubicBezTo>
                    <a:pt x="235" y="158"/>
                    <a:pt x="318" y="91"/>
                    <a:pt x="419" y="75"/>
                  </a:cubicBezTo>
                  <a:cubicBezTo>
                    <a:pt x="464" y="60"/>
                    <a:pt x="515" y="51"/>
                    <a:pt x="568" y="51"/>
                  </a:cubicBezTo>
                  <a:close/>
                  <a:moveTo>
                    <a:pt x="554" y="0"/>
                  </a:moveTo>
                  <a:cubicBezTo>
                    <a:pt x="394" y="0"/>
                    <a:pt x="235" y="75"/>
                    <a:pt x="135" y="208"/>
                  </a:cubicBezTo>
                  <a:cubicBezTo>
                    <a:pt x="104" y="255"/>
                    <a:pt x="73" y="315"/>
                    <a:pt x="55" y="377"/>
                  </a:cubicBezTo>
                  <a:lnTo>
                    <a:pt x="55" y="377"/>
                  </a:lnTo>
                  <a:cubicBezTo>
                    <a:pt x="20" y="381"/>
                    <a:pt x="1" y="385"/>
                    <a:pt x="1" y="392"/>
                  </a:cubicBezTo>
                  <a:cubicBezTo>
                    <a:pt x="15" y="395"/>
                    <a:pt x="30" y="397"/>
                    <a:pt x="45" y="399"/>
                  </a:cubicBezTo>
                  <a:lnTo>
                    <a:pt x="45" y="399"/>
                  </a:lnTo>
                  <a:cubicBezTo>
                    <a:pt x="34" y="417"/>
                    <a:pt x="34" y="444"/>
                    <a:pt x="34" y="459"/>
                  </a:cubicBezTo>
                  <a:cubicBezTo>
                    <a:pt x="42" y="439"/>
                    <a:pt x="51" y="420"/>
                    <a:pt x="60" y="401"/>
                  </a:cubicBezTo>
                  <a:lnTo>
                    <a:pt x="60" y="401"/>
                  </a:lnTo>
                  <a:cubicBezTo>
                    <a:pt x="85" y="403"/>
                    <a:pt x="110" y="405"/>
                    <a:pt x="137" y="405"/>
                  </a:cubicBezTo>
                  <a:cubicBezTo>
                    <a:pt x="185" y="405"/>
                    <a:pt x="235" y="400"/>
                    <a:pt x="285" y="392"/>
                  </a:cubicBezTo>
                  <a:cubicBezTo>
                    <a:pt x="385" y="375"/>
                    <a:pt x="485" y="359"/>
                    <a:pt x="586" y="325"/>
                  </a:cubicBezTo>
                  <a:cubicBezTo>
                    <a:pt x="636" y="308"/>
                    <a:pt x="703" y="292"/>
                    <a:pt x="753" y="258"/>
                  </a:cubicBezTo>
                  <a:cubicBezTo>
                    <a:pt x="786" y="242"/>
                    <a:pt x="820" y="208"/>
                    <a:pt x="820" y="175"/>
                  </a:cubicBezTo>
                  <a:cubicBezTo>
                    <a:pt x="836" y="125"/>
                    <a:pt x="820" y="75"/>
                    <a:pt x="786" y="58"/>
                  </a:cubicBezTo>
                  <a:cubicBezTo>
                    <a:pt x="714" y="19"/>
                    <a:pt x="634" y="0"/>
                    <a:pt x="55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8" name="Google Shape;1740;p40">
              <a:extLst>
                <a:ext uri="{FF2B5EF4-FFF2-40B4-BE49-F238E27FC236}">
                  <a16:creationId xmlns:a16="http://schemas.microsoft.com/office/drawing/2014/main" id="{D1AFE0AD-68B6-451F-9C2C-313D4091EF01}"/>
                </a:ext>
              </a:extLst>
            </p:cNvPr>
            <p:cNvSpPr/>
            <p:nvPr/>
          </p:nvSpPr>
          <p:spPr>
            <a:xfrm>
              <a:off x="1222084" y="4622413"/>
              <a:ext cx="13404" cy="17701"/>
            </a:xfrm>
            <a:custGeom>
              <a:avLst/>
              <a:gdLst/>
              <a:ahLst/>
              <a:cxnLst/>
              <a:rect l="l" t="t" r="r" b="b"/>
              <a:pathLst>
                <a:path w="418" h="552" extrusionOk="0">
                  <a:moveTo>
                    <a:pt x="100" y="0"/>
                  </a:moveTo>
                  <a:cubicBezTo>
                    <a:pt x="34" y="17"/>
                    <a:pt x="0" y="67"/>
                    <a:pt x="0" y="134"/>
                  </a:cubicBezTo>
                  <a:cubicBezTo>
                    <a:pt x="17" y="167"/>
                    <a:pt x="34" y="218"/>
                    <a:pt x="50" y="251"/>
                  </a:cubicBezTo>
                  <a:cubicBezTo>
                    <a:pt x="84" y="318"/>
                    <a:pt x="134" y="368"/>
                    <a:pt x="184" y="435"/>
                  </a:cubicBezTo>
                  <a:cubicBezTo>
                    <a:pt x="234" y="485"/>
                    <a:pt x="284" y="518"/>
                    <a:pt x="351" y="535"/>
                  </a:cubicBezTo>
                  <a:cubicBezTo>
                    <a:pt x="351" y="535"/>
                    <a:pt x="284" y="485"/>
                    <a:pt x="217" y="401"/>
                  </a:cubicBezTo>
                  <a:cubicBezTo>
                    <a:pt x="167" y="351"/>
                    <a:pt x="134" y="284"/>
                    <a:pt x="100" y="234"/>
                  </a:cubicBezTo>
                  <a:cubicBezTo>
                    <a:pt x="50" y="167"/>
                    <a:pt x="34" y="67"/>
                    <a:pt x="100" y="50"/>
                  </a:cubicBezTo>
                  <a:cubicBezTo>
                    <a:pt x="167" y="50"/>
                    <a:pt x="251" y="117"/>
                    <a:pt x="284" y="167"/>
                  </a:cubicBezTo>
                  <a:cubicBezTo>
                    <a:pt x="334" y="234"/>
                    <a:pt x="351" y="284"/>
                    <a:pt x="368" y="351"/>
                  </a:cubicBezTo>
                  <a:cubicBezTo>
                    <a:pt x="368" y="418"/>
                    <a:pt x="368" y="485"/>
                    <a:pt x="368" y="552"/>
                  </a:cubicBezTo>
                  <a:cubicBezTo>
                    <a:pt x="401" y="485"/>
                    <a:pt x="418" y="418"/>
                    <a:pt x="401" y="351"/>
                  </a:cubicBezTo>
                  <a:cubicBezTo>
                    <a:pt x="401" y="284"/>
                    <a:pt x="368" y="201"/>
                    <a:pt x="334" y="151"/>
                  </a:cubicBezTo>
                  <a:cubicBezTo>
                    <a:pt x="284" y="50"/>
                    <a:pt x="184" y="0"/>
                    <a:pt x="10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Google Shape;1741;p40">
              <a:extLst>
                <a:ext uri="{FF2B5EF4-FFF2-40B4-BE49-F238E27FC236}">
                  <a16:creationId xmlns:a16="http://schemas.microsoft.com/office/drawing/2014/main" id="{3CFC148B-BCDF-4016-A32C-23434C3F9DEE}"/>
                </a:ext>
              </a:extLst>
            </p:cNvPr>
            <p:cNvSpPr/>
            <p:nvPr/>
          </p:nvSpPr>
          <p:spPr>
            <a:xfrm>
              <a:off x="1080634" y="4628314"/>
              <a:ext cx="50378" cy="41271"/>
            </a:xfrm>
            <a:custGeom>
              <a:avLst/>
              <a:gdLst/>
              <a:ahLst/>
              <a:cxnLst/>
              <a:rect l="l" t="t" r="r" b="b"/>
              <a:pathLst>
                <a:path w="1571" h="1287" extrusionOk="0">
                  <a:moveTo>
                    <a:pt x="100" y="0"/>
                  </a:moveTo>
                  <a:cubicBezTo>
                    <a:pt x="67" y="0"/>
                    <a:pt x="33" y="17"/>
                    <a:pt x="0" y="17"/>
                  </a:cubicBezTo>
                  <a:cubicBezTo>
                    <a:pt x="0" y="25"/>
                    <a:pt x="33" y="25"/>
                    <a:pt x="92" y="25"/>
                  </a:cubicBezTo>
                  <a:cubicBezTo>
                    <a:pt x="150" y="25"/>
                    <a:pt x="234" y="25"/>
                    <a:pt x="334" y="34"/>
                  </a:cubicBezTo>
                  <a:cubicBezTo>
                    <a:pt x="869" y="100"/>
                    <a:pt x="1303" y="468"/>
                    <a:pt x="1487" y="969"/>
                  </a:cubicBezTo>
                  <a:cubicBezTo>
                    <a:pt x="1537" y="1153"/>
                    <a:pt x="1554" y="1287"/>
                    <a:pt x="1554" y="1287"/>
                  </a:cubicBezTo>
                  <a:cubicBezTo>
                    <a:pt x="1571" y="1253"/>
                    <a:pt x="1571" y="1220"/>
                    <a:pt x="1554" y="1203"/>
                  </a:cubicBezTo>
                  <a:cubicBezTo>
                    <a:pt x="1554" y="1120"/>
                    <a:pt x="1537" y="1036"/>
                    <a:pt x="1521" y="952"/>
                  </a:cubicBezTo>
                  <a:cubicBezTo>
                    <a:pt x="1353" y="418"/>
                    <a:pt x="886" y="50"/>
                    <a:pt x="33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0" name="Google Shape;1742;p40">
              <a:extLst>
                <a:ext uri="{FF2B5EF4-FFF2-40B4-BE49-F238E27FC236}">
                  <a16:creationId xmlns:a16="http://schemas.microsoft.com/office/drawing/2014/main" id="{927FB55E-6E9E-449B-AE3E-1B8B5E728D59}"/>
                </a:ext>
              </a:extLst>
            </p:cNvPr>
            <p:cNvSpPr/>
            <p:nvPr/>
          </p:nvSpPr>
          <p:spPr>
            <a:xfrm>
              <a:off x="1148682" y="4656533"/>
              <a:ext cx="41271" cy="2501"/>
            </a:xfrm>
            <a:custGeom>
              <a:avLst/>
              <a:gdLst/>
              <a:ahLst/>
              <a:cxnLst/>
              <a:rect l="l" t="t" r="r" b="b"/>
              <a:pathLst>
                <a:path w="1287" h="78" extrusionOk="0">
                  <a:moveTo>
                    <a:pt x="34" y="1"/>
                  </a:moveTo>
                  <a:cubicBezTo>
                    <a:pt x="12" y="1"/>
                    <a:pt x="0" y="2"/>
                    <a:pt x="0" y="6"/>
                  </a:cubicBezTo>
                  <a:cubicBezTo>
                    <a:pt x="239" y="52"/>
                    <a:pt x="477" y="77"/>
                    <a:pt x="713" y="77"/>
                  </a:cubicBezTo>
                  <a:cubicBezTo>
                    <a:pt x="907" y="77"/>
                    <a:pt x="1098" y="60"/>
                    <a:pt x="1287" y="22"/>
                  </a:cubicBezTo>
                  <a:cubicBezTo>
                    <a:pt x="1287" y="17"/>
                    <a:pt x="1255" y="15"/>
                    <a:pt x="1200" y="15"/>
                  </a:cubicBezTo>
                  <a:cubicBezTo>
                    <a:pt x="1090" y="15"/>
                    <a:pt x="886" y="22"/>
                    <a:pt x="652" y="22"/>
                  </a:cubicBezTo>
                  <a:cubicBezTo>
                    <a:pt x="371" y="22"/>
                    <a:pt x="122" y="1"/>
                    <a:pt x="3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1" name="Google Shape;1743;p40">
              <a:extLst>
                <a:ext uri="{FF2B5EF4-FFF2-40B4-BE49-F238E27FC236}">
                  <a16:creationId xmlns:a16="http://schemas.microsoft.com/office/drawing/2014/main" id="{1C99ABCC-DA6B-4F0A-8A92-A0EEB886C1C7}"/>
                </a:ext>
              </a:extLst>
            </p:cNvPr>
            <p:cNvSpPr/>
            <p:nvPr/>
          </p:nvSpPr>
          <p:spPr>
            <a:xfrm>
              <a:off x="1120815" y="4656148"/>
              <a:ext cx="4842" cy="8626"/>
            </a:xfrm>
            <a:custGeom>
              <a:avLst/>
              <a:gdLst/>
              <a:ahLst/>
              <a:cxnLst/>
              <a:rect l="l" t="t" r="r" b="b"/>
              <a:pathLst>
                <a:path w="151" h="269" extrusionOk="0">
                  <a:moveTo>
                    <a:pt x="0" y="1"/>
                  </a:moveTo>
                  <a:cubicBezTo>
                    <a:pt x="0" y="18"/>
                    <a:pt x="34" y="68"/>
                    <a:pt x="67" y="135"/>
                  </a:cubicBezTo>
                  <a:cubicBezTo>
                    <a:pt x="84" y="201"/>
                    <a:pt x="100" y="268"/>
                    <a:pt x="117" y="268"/>
                  </a:cubicBezTo>
                  <a:cubicBezTo>
                    <a:pt x="134" y="268"/>
                    <a:pt x="151" y="185"/>
                    <a:pt x="117" y="118"/>
                  </a:cubicBezTo>
                  <a:cubicBezTo>
                    <a:pt x="67" y="34"/>
                    <a:pt x="17" y="1"/>
                    <a:pt x="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2" name="Google Shape;1744;p40">
              <a:extLst>
                <a:ext uri="{FF2B5EF4-FFF2-40B4-BE49-F238E27FC236}">
                  <a16:creationId xmlns:a16="http://schemas.microsoft.com/office/drawing/2014/main" id="{C5C901B4-CB49-417F-B8DF-4E4E8CD12114}"/>
                </a:ext>
              </a:extLst>
            </p:cNvPr>
            <p:cNvSpPr/>
            <p:nvPr/>
          </p:nvSpPr>
          <p:spPr>
            <a:xfrm>
              <a:off x="1110617" y="4643161"/>
              <a:ext cx="5932" cy="5676"/>
            </a:xfrm>
            <a:custGeom>
              <a:avLst/>
              <a:gdLst/>
              <a:ahLst/>
              <a:cxnLst/>
              <a:rect l="l" t="t" r="r" b="b"/>
              <a:pathLst>
                <a:path w="185" h="177" extrusionOk="0">
                  <a:moveTo>
                    <a:pt x="12" y="1"/>
                  </a:moveTo>
                  <a:cubicBezTo>
                    <a:pt x="8" y="1"/>
                    <a:pt x="4" y="2"/>
                    <a:pt x="1" y="5"/>
                  </a:cubicBezTo>
                  <a:cubicBezTo>
                    <a:pt x="1" y="22"/>
                    <a:pt x="17" y="55"/>
                    <a:pt x="68" y="105"/>
                  </a:cubicBezTo>
                  <a:cubicBezTo>
                    <a:pt x="109" y="146"/>
                    <a:pt x="139" y="176"/>
                    <a:pt x="157" y="176"/>
                  </a:cubicBezTo>
                  <a:cubicBezTo>
                    <a:pt x="161" y="176"/>
                    <a:pt x="165" y="175"/>
                    <a:pt x="168" y="172"/>
                  </a:cubicBezTo>
                  <a:cubicBezTo>
                    <a:pt x="185" y="172"/>
                    <a:pt x="151" y="122"/>
                    <a:pt x="101" y="72"/>
                  </a:cubicBezTo>
                  <a:cubicBezTo>
                    <a:pt x="73" y="31"/>
                    <a:pt x="35" y="1"/>
                    <a:pt x="1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3" name="Google Shape;1745;p40">
              <a:extLst>
                <a:ext uri="{FF2B5EF4-FFF2-40B4-BE49-F238E27FC236}">
                  <a16:creationId xmlns:a16="http://schemas.microsoft.com/office/drawing/2014/main" id="{88273F54-9A7B-4912-B499-4D7936C509E7}"/>
                </a:ext>
              </a:extLst>
            </p:cNvPr>
            <p:cNvSpPr/>
            <p:nvPr/>
          </p:nvSpPr>
          <p:spPr>
            <a:xfrm>
              <a:off x="1095610" y="4636427"/>
              <a:ext cx="8626" cy="3688"/>
            </a:xfrm>
            <a:custGeom>
              <a:avLst/>
              <a:gdLst/>
              <a:ahLst/>
              <a:cxnLst/>
              <a:rect l="l" t="t" r="r" b="b"/>
              <a:pathLst>
                <a:path w="269" h="115" extrusionOk="0">
                  <a:moveTo>
                    <a:pt x="80" y="0"/>
                  </a:moveTo>
                  <a:cubicBezTo>
                    <a:pt x="33" y="0"/>
                    <a:pt x="1" y="20"/>
                    <a:pt x="1" y="31"/>
                  </a:cubicBezTo>
                  <a:cubicBezTo>
                    <a:pt x="18" y="48"/>
                    <a:pt x="68" y="48"/>
                    <a:pt x="135" y="65"/>
                  </a:cubicBezTo>
                  <a:cubicBezTo>
                    <a:pt x="201" y="81"/>
                    <a:pt x="252" y="115"/>
                    <a:pt x="252" y="115"/>
                  </a:cubicBezTo>
                  <a:cubicBezTo>
                    <a:pt x="268" y="98"/>
                    <a:pt x="235" y="48"/>
                    <a:pt x="151" y="14"/>
                  </a:cubicBezTo>
                  <a:cubicBezTo>
                    <a:pt x="125" y="4"/>
                    <a:pt x="101" y="0"/>
                    <a:pt x="8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4" name="Google Shape;1746;p40">
              <a:extLst>
                <a:ext uri="{FF2B5EF4-FFF2-40B4-BE49-F238E27FC236}">
                  <a16:creationId xmlns:a16="http://schemas.microsoft.com/office/drawing/2014/main" id="{B3F9BB27-4345-4E4A-9497-FE579DF05DB8}"/>
                </a:ext>
              </a:extLst>
            </p:cNvPr>
            <p:cNvSpPr/>
            <p:nvPr/>
          </p:nvSpPr>
          <p:spPr>
            <a:xfrm>
              <a:off x="1084899" y="4633797"/>
              <a:ext cx="4874" cy="2437"/>
            </a:xfrm>
            <a:custGeom>
              <a:avLst/>
              <a:gdLst/>
              <a:ahLst/>
              <a:cxnLst/>
              <a:rect l="l" t="t" r="r" b="b"/>
              <a:pathLst>
                <a:path w="152" h="76" extrusionOk="0">
                  <a:moveTo>
                    <a:pt x="38" y="0"/>
                  </a:moveTo>
                  <a:cubicBezTo>
                    <a:pt x="26" y="0"/>
                    <a:pt x="17" y="5"/>
                    <a:pt x="17" y="13"/>
                  </a:cubicBezTo>
                  <a:cubicBezTo>
                    <a:pt x="1" y="30"/>
                    <a:pt x="34" y="46"/>
                    <a:pt x="68" y="63"/>
                  </a:cubicBezTo>
                  <a:cubicBezTo>
                    <a:pt x="84" y="71"/>
                    <a:pt x="101" y="76"/>
                    <a:pt x="114" y="76"/>
                  </a:cubicBezTo>
                  <a:cubicBezTo>
                    <a:pt x="126" y="76"/>
                    <a:pt x="134" y="71"/>
                    <a:pt x="134" y="63"/>
                  </a:cubicBezTo>
                  <a:cubicBezTo>
                    <a:pt x="151" y="63"/>
                    <a:pt x="118" y="30"/>
                    <a:pt x="84" y="13"/>
                  </a:cubicBezTo>
                  <a:cubicBezTo>
                    <a:pt x="68" y="5"/>
                    <a:pt x="51" y="0"/>
                    <a:pt x="3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5" name="Google Shape;1747;p40">
              <a:extLst>
                <a:ext uri="{FF2B5EF4-FFF2-40B4-BE49-F238E27FC236}">
                  <a16:creationId xmlns:a16="http://schemas.microsoft.com/office/drawing/2014/main" id="{2632AD1E-D2EF-4EAB-9FD5-7E7420DD5430}"/>
                </a:ext>
              </a:extLst>
            </p:cNvPr>
            <p:cNvSpPr/>
            <p:nvPr/>
          </p:nvSpPr>
          <p:spPr>
            <a:xfrm>
              <a:off x="1248315" y="4620265"/>
              <a:ext cx="263114" cy="64424"/>
            </a:xfrm>
            <a:custGeom>
              <a:avLst/>
              <a:gdLst/>
              <a:ahLst/>
              <a:cxnLst/>
              <a:rect l="l" t="t" r="r" b="b"/>
              <a:pathLst>
                <a:path w="8205" h="2009" extrusionOk="0">
                  <a:moveTo>
                    <a:pt x="68" y="0"/>
                  </a:moveTo>
                  <a:lnTo>
                    <a:pt x="1" y="1671"/>
                  </a:lnTo>
                  <a:lnTo>
                    <a:pt x="285" y="1705"/>
                  </a:lnTo>
                  <a:cubicBezTo>
                    <a:pt x="1212" y="1782"/>
                    <a:pt x="4385" y="2008"/>
                    <a:pt x="6164" y="2008"/>
                  </a:cubicBezTo>
                  <a:cubicBezTo>
                    <a:pt x="6693" y="2008"/>
                    <a:pt x="7098" y="1988"/>
                    <a:pt x="7286" y="1939"/>
                  </a:cubicBezTo>
                  <a:cubicBezTo>
                    <a:pt x="8205" y="1688"/>
                    <a:pt x="4479" y="719"/>
                    <a:pt x="4479" y="719"/>
                  </a:cubicBezTo>
                  <a:lnTo>
                    <a:pt x="4495" y="318"/>
                  </a:lnTo>
                  <a:lnTo>
                    <a:pt x="68" y="0"/>
                  </a:lnTo>
                  <a:close/>
                </a:path>
              </a:pathLst>
            </a:custGeom>
            <a:solidFill>
              <a:srgbClr val="FF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6" name="Google Shape;1748;p40">
              <a:extLst>
                <a:ext uri="{FF2B5EF4-FFF2-40B4-BE49-F238E27FC236}">
                  <a16:creationId xmlns:a16="http://schemas.microsoft.com/office/drawing/2014/main" id="{671F2CAC-C30E-40A9-BA11-691A6358A442}"/>
                </a:ext>
              </a:extLst>
            </p:cNvPr>
            <p:cNvSpPr/>
            <p:nvPr/>
          </p:nvSpPr>
          <p:spPr>
            <a:xfrm>
              <a:off x="1248860" y="4632547"/>
              <a:ext cx="50923" cy="41880"/>
            </a:xfrm>
            <a:custGeom>
              <a:avLst/>
              <a:gdLst/>
              <a:ahLst/>
              <a:cxnLst/>
              <a:rect l="l" t="t" r="r" b="b"/>
              <a:pathLst>
                <a:path w="1588" h="1306" extrusionOk="0">
                  <a:moveTo>
                    <a:pt x="103" y="0"/>
                  </a:moveTo>
                  <a:cubicBezTo>
                    <a:pt x="80" y="0"/>
                    <a:pt x="57" y="1"/>
                    <a:pt x="34" y="2"/>
                  </a:cubicBezTo>
                  <a:lnTo>
                    <a:pt x="1" y="1222"/>
                  </a:lnTo>
                  <a:lnTo>
                    <a:pt x="1588" y="1305"/>
                  </a:lnTo>
                  <a:cubicBezTo>
                    <a:pt x="1538" y="937"/>
                    <a:pt x="1337" y="587"/>
                    <a:pt x="1053" y="353"/>
                  </a:cubicBezTo>
                  <a:cubicBezTo>
                    <a:pt x="787" y="118"/>
                    <a:pt x="447" y="0"/>
                    <a:pt x="103" y="0"/>
                  </a:cubicBezTo>
                  <a:close/>
                </a:path>
              </a:pathLst>
            </a:custGeom>
            <a:solidFill>
              <a:srgbClr val="FFFFFF">
                <a:alpha val="3348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7" name="Google Shape;1749;p40">
              <a:extLst>
                <a:ext uri="{FF2B5EF4-FFF2-40B4-BE49-F238E27FC236}">
                  <a16:creationId xmlns:a16="http://schemas.microsoft.com/office/drawing/2014/main" id="{9B7B00B2-C573-447C-B144-0207523737C3}"/>
                </a:ext>
              </a:extLst>
            </p:cNvPr>
            <p:cNvSpPr/>
            <p:nvPr/>
          </p:nvSpPr>
          <p:spPr>
            <a:xfrm>
              <a:off x="1248315" y="4660990"/>
              <a:ext cx="243841" cy="23057"/>
            </a:xfrm>
            <a:custGeom>
              <a:avLst/>
              <a:gdLst/>
              <a:ahLst/>
              <a:cxnLst/>
              <a:rect l="l" t="t" r="r" b="b"/>
              <a:pathLst>
                <a:path w="7604" h="719" extrusionOk="0">
                  <a:moveTo>
                    <a:pt x="6300" y="0"/>
                  </a:moveTo>
                  <a:cubicBezTo>
                    <a:pt x="6033" y="0"/>
                    <a:pt x="5882" y="552"/>
                    <a:pt x="5882" y="552"/>
                  </a:cubicBezTo>
                  <a:lnTo>
                    <a:pt x="18" y="301"/>
                  </a:lnTo>
                  <a:lnTo>
                    <a:pt x="1" y="401"/>
                  </a:lnTo>
                  <a:cubicBezTo>
                    <a:pt x="1511" y="583"/>
                    <a:pt x="4316" y="718"/>
                    <a:pt x="6012" y="718"/>
                  </a:cubicBezTo>
                  <a:cubicBezTo>
                    <a:pt x="6813" y="718"/>
                    <a:pt x="7366" y="688"/>
                    <a:pt x="7419" y="619"/>
                  </a:cubicBezTo>
                  <a:cubicBezTo>
                    <a:pt x="7603" y="418"/>
                    <a:pt x="6300" y="0"/>
                    <a:pt x="6300" y="0"/>
                  </a:cubicBezTo>
                  <a:close/>
                </a:path>
              </a:pathLst>
            </a:custGeom>
            <a:solidFill>
              <a:srgbClr val="FFFFFF">
                <a:alpha val="3348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8" name="Google Shape;1750;p40">
              <a:extLst>
                <a:ext uri="{FF2B5EF4-FFF2-40B4-BE49-F238E27FC236}">
                  <a16:creationId xmlns:a16="http://schemas.microsoft.com/office/drawing/2014/main" id="{6F7FE0B6-2F06-47EF-AE68-94F2E6B3A3E8}"/>
                </a:ext>
              </a:extLst>
            </p:cNvPr>
            <p:cNvSpPr/>
            <p:nvPr/>
          </p:nvSpPr>
          <p:spPr>
            <a:xfrm>
              <a:off x="1246712" y="4670643"/>
              <a:ext cx="237396" cy="8594"/>
            </a:xfrm>
            <a:custGeom>
              <a:avLst/>
              <a:gdLst/>
              <a:ahLst/>
              <a:cxnLst/>
              <a:rect l="l" t="t" r="r" b="b"/>
              <a:pathLst>
                <a:path w="7403" h="268" extrusionOk="0">
                  <a:moveTo>
                    <a:pt x="1" y="0"/>
                  </a:moveTo>
                  <a:cubicBezTo>
                    <a:pt x="17" y="0"/>
                    <a:pt x="51" y="17"/>
                    <a:pt x="68" y="17"/>
                  </a:cubicBezTo>
                  <a:lnTo>
                    <a:pt x="285" y="34"/>
                  </a:lnTo>
                  <a:cubicBezTo>
                    <a:pt x="502" y="50"/>
                    <a:pt x="769" y="67"/>
                    <a:pt x="1087" y="84"/>
                  </a:cubicBezTo>
                  <a:cubicBezTo>
                    <a:pt x="1772" y="134"/>
                    <a:pt x="2708" y="184"/>
                    <a:pt x="3727" y="217"/>
                  </a:cubicBezTo>
                  <a:cubicBezTo>
                    <a:pt x="4763" y="267"/>
                    <a:pt x="5698" y="267"/>
                    <a:pt x="6383" y="267"/>
                  </a:cubicBezTo>
                  <a:lnTo>
                    <a:pt x="7185" y="267"/>
                  </a:lnTo>
                  <a:lnTo>
                    <a:pt x="7403" y="251"/>
                  </a:lnTo>
                  <a:lnTo>
                    <a:pt x="7185" y="234"/>
                  </a:lnTo>
                  <a:lnTo>
                    <a:pt x="6383" y="234"/>
                  </a:lnTo>
                  <a:cubicBezTo>
                    <a:pt x="5698" y="217"/>
                    <a:pt x="4763" y="201"/>
                    <a:pt x="3743" y="167"/>
                  </a:cubicBezTo>
                  <a:cubicBezTo>
                    <a:pt x="2708" y="134"/>
                    <a:pt x="1772" y="84"/>
                    <a:pt x="1087" y="50"/>
                  </a:cubicBezTo>
                  <a:lnTo>
                    <a:pt x="285" y="17"/>
                  </a:lnTo>
                  <a:lnTo>
                    <a:pt x="68" y="0"/>
                  </a:ln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9" name="Google Shape;1751;p40">
              <a:extLst>
                <a:ext uri="{FF2B5EF4-FFF2-40B4-BE49-F238E27FC236}">
                  <a16:creationId xmlns:a16="http://schemas.microsoft.com/office/drawing/2014/main" id="{C621C75A-E48C-46E6-8E85-B5BA95DB03F4}"/>
                </a:ext>
              </a:extLst>
            </p:cNvPr>
            <p:cNvSpPr/>
            <p:nvPr/>
          </p:nvSpPr>
          <p:spPr>
            <a:xfrm>
              <a:off x="1436936" y="4658842"/>
              <a:ext cx="14495" cy="21998"/>
            </a:xfrm>
            <a:custGeom>
              <a:avLst/>
              <a:gdLst/>
              <a:ahLst/>
              <a:cxnLst/>
              <a:rect l="l" t="t" r="r" b="b"/>
              <a:pathLst>
                <a:path w="452" h="686" extrusionOk="0">
                  <a:moveTo>
                    <a:pt x="451" y="0"/>
                  </a:moveTo>
                  <a:cubicBezTo>
                    <a:pt x="167" y="117"/>
                    <a:pt x="0" y="385"/>
                    <a:pt x="0" y="686"/>
                  </a:cubicBezTo>
                  <a:cubicBezTo>
                    <a:pt x="34" y="552"/>
                    <a:pt x="101" y="418"/>
                    <a:pt x="167" y="301"/>
                  </a:cubicBezTo>
                  <a:cubicBezTo>
                    <a:pt x="251" y="201"/>
                    <a:pt x="334" y="101"/>
                    <a:pt x="45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0" name="Google Shape;1752;p40">
              <a:extLst>
                <a:ext uri="{FF2B5EF4-FFF2-40B4-BE49-F238E27FC236}">
                  <a16:creationId xmlns:a16="http://schemas.microsoft.com/office/drawing/2014/main" id="{2752B997-678F-456F-9A7B-C2C806E08C9C}"/>
                </a:ext>
              </a:extLst>
            </p:cNvPr>
            <p:cNvSpPr/>
            <p:nvPr/>
          </p:nvSpPr>
          <p:spPr>
            <a:xfrm>
              <a:off x="1395665" y="4646528"/>
              <a:ext cx="8626" cy="11801"/>
            </a:xfrm>
            <a:custGeom>
              <a:avLst/>
              <a:gdLst/>
              <a:ahLst/>
              <a:cxnLst/>
              <a:rect l="l" t="t" r="r" b="b"/>
              <a:pathLst>
                <a:path w="269" h="368" extrusionOk="0">
                  <a:moveTo>
                    <a:pt x="251" y="0"/>
                  </a:moveTo>
                  <a:cubicBezTo>
                    <a:pt x="235" y="0"/>
                    <a:pt x="185" y="67"/>
                    <a:pt x="118" y="167"/>
                  </a:cubicBezTo>
                  <a:cubicBezTo>
                    <a:pt x="34" y="268"/>
                    <a:pt x="1" y="351"/>
                    <a:pt x="17" y="368"/>
                  </a:cubicBezTo>
                  <a:cubicBezTo>
                    <a:pt x="17" y="368"/>
                    <a:pt x="84" y="301"/>
                    <a:pt x="151" y="201"/>
                  </a:cubicBezTo>
                  <a:cubicBezTo>
                    <a:pt x="218" y="100"/>
                    <a:pt x="268" y="17"/>
                    <a:pt x="25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1" name="Google Shape;1753;p40">
              <a:extLst>
                <a:ext uri="{FF2B5EF4-FFF2-40B4-BE49-F238E27FC236}">
                  <a16:creationId xmlns:a16="http://schemas.microsoft.com/office/drawing/2014/main" id="{EC7CF3AA-C374-4055-8844-AED2C07C72AD}"/>
                </a:ext>
              </a:extLst>
            </p:cNvPr>
            <p:cNvSpPr/>
            <p:nvPr/>
          </p:nvSpPr>
          <p:spPr>
            <a:xfrm>
              <a:off x="1384410" y="4644283"/>
              <a:ext cx="9684" cy="7632"/>
            </a:xfrm>
            <a:custGeom>
              <a:avLst/>
              <a:gdLst/>
              <a:ahLst/>
              <a:cxnLst/>
              <a:rect l="l" t="t" r="r" b="b"/>
              <a:pathLst>
                <a:path w="302" h="238" extrusionOk="0">
                  <a:moveTo>
                    <a:pt x="281" y="0"/>
                  </a:moveTo>
                  <a:cubicBezTo>
                    <a:pt x="267" y="0"/>
                    <a:pt x="207" y="44"/>
                    <a:pt x="134" y="87"/>
                  </a:cubicBezTo>
                  <a:cubicBezTo>
                    <a:pt x="51" y="154"/>
                    <a:pt x="1" y="221"/>
                    <a:pt x="1" y="237"/>
                  </a:cubicBezTo>
                  <a:cubicBezTo>
                    <a:pt x="18" y="237"/>
                    <a:pt x="84" y="204"/>
                    <a:pt x="168" y="137"/>
                  </a:cubicBezTo>
                  <a:cubicBezTo>
                    <a:pt x="251" y="70"/>
                    <a:pt x="302" y="3"/>
                    <a:pt x="285" y="3"/>
                  </a:cubicBezTo>
                  <a:cubicBezTo>
                    <a:pt x="285" y="1"/>
                    <a:pt x="284" y="0"/>
                    <a:pt x="28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2" name="Google Shape;1754;p40">
              <a:extLst>
                <a:ext uri="{FF2B5EF4-FFF2-40B4-BE49-F238E27FC236}">
                  <a16:creationId xmlns:a16="http://schemas.microsoft.com/office/drawing/2014/main" id="{FD7EB536-B381-489F-A6AE-B97AB2AB0201}"/>
                </a:ext>
              </a:extLst>
            </p:cNvPr>
            <p:cNvSpPr/>
            <p:nvPr/>
          </p:nvSpPr>
          <p:spPr>
            <a:xfrm>
              <a:off x="1375848" y="4628827"/>
              <a:ext cx="16643" cy="2565"/>
            </a:xfrm>
            <a:custGeom>
              <a:avLst/>
              <a:gdLst/>
              <a:ahLst/>
              <a:cxnLst/>
              <a:rect l="l" t="t" r="r" b="b"/>
              <a:pathLst>
                <a:path w="519" h="80" extrusionOk="0">
                  <a:moveTo>
                    <a:pt x="0" y="1"/>
                  </a:moveTo>
                  <a:lnTo>
                    <a:pt x="0" y="1"/>
                  </a:lnTo>
                  <a:cubicBezTo>
                    <a:pt x="94" y="53"/>
                    <a:pt x="202" y="79"/>
                    <a:pt x="313" y="79"/>
                  </a:cubicBezTo>
                  <a:cubicBezTo>
                    <a:pt x="381" y="79"/>
                    <a:pt x="450" y="70"/>
                    <a:pt x="518" y="51"/>
                  </a:cubicBezTo>
                  <a:cubicBezTo>
                    <a:pt x="335" y="34"/>
                    <a:pt x="168" y="18"/>
                    <a:pt x="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3" name="Google Shape;1755;p40">
              <a:extLst>
                <a:ext uri="{FF2B5EF4-FFF2-40B4-BE49-F238E27FC236}">
                  <a16:creationId xmlns:a16="http://schemas.microsoft.com/office/drawing/2014/main" id="{5E0E266C-1A2D-4E1D-8D2E-33D223356F25}"/>
                </a:ext>
              </a:extLst>
            </p:cNvPr>
            <p:cNvSpPr/>
            <p:nvPr/>
          </p:nvSpPr>
          <p:spPr>
            <a:xfrm>
              <a:off x="1401021" y="4633797"/>
              <a:ext cx="27354" cy="14911"/>
            </a:xfrm>
            <a:custGeom>
              <a:avLst/>
              <a:gdLst/>
              <a:ahLst/>
              <a:cxnLst/>
              <a:rect l="l" t="t" r="r" b="b"/>
              <a:pathLst>
                <a:path w="853" h="465" extrusionOk="0">
                  <a:moveTo>
                    <a:pt x="572" y="58"/>
                  </a:moveTo>
                  <a:cubicBezTo>
                    <a:pt x="640" y="58"/>
                    <a:pt x="711" y="74"/>
                    <a:pt x="769" y="113"/>
                  </a:cubicBezTo>
                  <a:cubicBezTo>
                    <a:pt x="803" y="147"/>
                    <a:pt x="786" y="197"/>
                    <a:pt x="736" y="230"/>
                  </a:cubicBezTo>
                  <a:cubicBezTo>
                    <a:pt x="686" y="247"/>
                    <a:pt x="636" y="264"/>
                    <a:pt x="586" y="280"/>
                  </a:cubicBezTo>
                  <a:cubicBezTo>
                    <a:pt x="485" y="314"/>
                    <a:pt x="385" y="330"/>
                    <a:pt x="285" y="347"/>
                  </a:cubicBezTo>
                  <a:cubicBezTo>
                    <a:pt x="207" y="363"/>
                    <a:pt x="140" y="367"/>
                    <a:pt x="91" y="370"/>
                  </a:cubicBezTo>
                  <a:lnTo>
                    <a:pt x="91" y="370"/>
                  </a:lnTo>
                  <a:cubicBezTo>
                    <a:pt x="115" y="319"/>
                    <a:pt x="143" y="272"/>
                    <a:pt x="185" y="230"/>
                  </a:cubicBezTo>
                  <a:cubicBezTo>
                    <a:pt x="251" y="147"/>
                    <a:pt x="335" y="96"/>
                    <a:pt x="435" y="80"/>
                  </a:cubicBezTo>
                  <a:cubicBezTo>
                    <a:pt x="477" y="66"/>
                    <a:pt x="524" y="58"/>
                    <a:pt x="572" y="58"/>
                  </a:cubicBezTo>
                  <a:close/>
                  <a:moveTo>
                    <a:pt x="554" y="1"/>
                  </a:moveTo>
                  <a:cubicBezTo>
                    <a:pt x="400" y="1"/>
                    <a:pt x="248" y="68"/>
                    <a:pt x="151" y="197"/>
                  </a:cubicBezTo>
                  <a:cubicBezTo>
                    <a:pt x="103" y="244"/>
                    <a:pt x="71" y="307"/>
                    <a:pt x="53" y="371"/>
                  </a:cubicBezTo>
                  <a:lnTo>
                    <a:pt x="53" y="371"/>
                  </a:lnTo>
                  <a:cubicBezTo>
                    <a:pt x="20" y="372"/>
                    <a:pt x="1" y="374"/>
                    <a:pt x="1" y="380"/>
                  </a:cubicBezTo>
                  <a:cubicBezTo>
                    <a:pt x="17" y="383"/>
                    <a:pt x="34" y="386"/>
                    <a:pt x="51" y="388"/>
                  </a:cubicBezTo>
                  <a:lnTo>
                    <a:pt x="51" y="388"/>
                  </a:lnTo>
                  <a:cubicBezTo>
                    <a:pt x="49" y="416"/>
                    <a:pt x="35" y="433"/>
                    <a:pt x="51" y="464"/>
                  </a:cubicBezTo>
                  <a:cubicBezTo>
                    <a:pt x="61" y="439"/>
                    <a:pt x="71" y="415"/>
                    <a:pt x="81" y="391"/>
                  </a:cubicBezTo>
                  <a:lnTo>
                    <a:pt x="81" y="391"/>
                  </a:lnTo>
                  <a:cubicBezTo>
                    <a:pt x="154" y="397"/>
                    <a:pt x="224" y="397"/>
                    <a:pt x="285" y="397"/>
                  </a:cubicBezTo>
                  <a:cubicBezTo>
                    <a:pt x="385" y="380"/>
                    <a:pt x="485" y="364"/>
                    <a:pt x="586" y="330"/>
                  </a:cubicBezTo>
                  <a:cubicBezTo>
                    <a:pt x="652" y="314"/>
                    <a:pt x="719" y="297"/>
                    <a:pt x="769" y="264"/>
                  </a:cubicBezTo>
                  <a:cubicBezTo>
                    <a:pt x="803" y="247"/>
                    <a:pt x="820" y="213"/>
                    <a:pt x="836" y="180"/>
                  </a:cubicBezTo>
                  <a:cubicBezTo>
                    <a:pt x="853" y="147"/>
                    <a:pt x="836" y="96"/>
                    <a:pt x="803" y="63"/>
                  </a:cubicBezTo>
                  <a:cubicBezTo>
                    <a:pt x="725" y="21"/>
                    <a:pt x="640" y="1"/>
                    <a:pt x="55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4" name="Google Shape;1756;p40">
              <a:extLst>
                <a:ext uri="{FF2B5EF4-FFF2-40B4-BE49-F238E27FC236}">
                  <a16:creationId xmlns:a16="http://schemas.microsoft.com/office/drawing/2014/main" id="{FF04C684-38B6-46A9-B4AD-7224E7A81817}"/>
                </a:ext>
              </a:extLst>
            </p:cNvPr>
            <p:cNvSpPr/>
            <p:nvPr/>
          </p:nvSpPr>
          <p:spPr>
            <a:xfrm>
              <a:off x="1391914" y="4628827"/>
              <a:ext cx="13436" cy="17733"/>
            </a:xfrm>
            <a:custGeom>
              <a:avLst/>
              <a:gdLst/>
              <a:ahLst/>
              <a:cxnLst/>
              <a:rect l="l" t="t" r="r" b="b"/>
              <a:pathLst>
                <a:path w="419" h="553" extrusionOk="0">
                  <a:moveTo>
                    <a:pt x="101" y="1"/>
                  </a:moveTo>
                  <a:cubicBezTo>
                    <a:pt x="34" y="1"/>
                    <a:pt x="1" y="68"/>
                    <a:pt x="1" y="118"/>
                  </a:cubicBezTo>
                  <a:cubicBezTo>
                    <a:pt x="17" y="168"/>
                    <a:pt x="34" y="218"/>
                    <a:pt x="51" y="251"/>
                  </a:cubicBezTo>
                  <a:cubicBezTo>
                    <a:pt x="84" y="318"/>
                    <a:pt x="134" y="368"/>
                    <a:pt x="185" y="435"/>
                  </a:cubicBezTo>
                  <a:cubicBezTo>
                    <a:pt x="218" y="485"/>
                    <a:pt x="268" y="519"/>
                    <a:pt x="335" y="552"/>
                  </a:cubicBezTo>
                  <a:cubicBezTo>
                    <a:pt x="335" y="535"/>
                    <a:pt x="285" y="502"/>
                    <a:pt x="201" y="402"/>
                  </a:cubicBezTo>
                  <a:cubicBezTo>
                    <a:pt x="168" y="352"/>
                    <a:pt x="118" y="285"/>
                    <a:pt x="101" y="235"/>
                  </a:cubicBezTo>
                  <a:cubicBezTo>
                    <a:pt x="51" y="168"/>
                    <a:pt x="34" y="68"/>
                    <a:pt x="101" y="51"/>
                  </a:cubicBezTo>
                  <a:cubicBezTo>
                    <a:pt x="185" y="51"/>
                    <a:pt x="251" y="118"/>
                    <a:pt x="285" y="168"/>
                  </a:cubicBezTo>
                  <a:cubicBezTo>
                    <a:pt x="335" y="235"/>
                    <a:pt x="352" y="302"/>
                    <a:pt x="368" y="368"/>
                  </a:cubicBezTo>
                  <a:cubicBezTo>
                    <a:pt x="368" y="435"/>
                    <a:pt x="368" y="485"/>
                    <a:pt x="368" y="552"/>
                  </a:cubicBezTo>
                  <a:cubicBezTo>
                    <a:pt x="402" y="502"/>
                    <a:pt x="418" y="419"/>
                    <a:pt x="402" y="352"/>
                  </a:cubicBezTo>
                  <a:cubicBezTo>
                    <a:pt x="402" y="285"/>
                    <a:pt x="368" y="218"/>
                    <a:pt x="335" y="151"/>
                  </a:cubicBezTo>
                  <a:cubicBezTo>
                    <a:pt x="285" y="68"/>
                    <a:pt x="201" y="1"/>
                    <a:pt x="10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5" name="Google Shape;1757;p40">
              <a:extLst>
                <a:ext uri="{FF2B5EF4-FFF2-40B4-BE49-F238E27FC236}">
                  <a16:creationId xmlns:a16="http://schemas.microsoft.com/office/drawing/2014/main" id="{C14684B9-9580-4113-AABD-6F715F7559F2}"/>
                </a:ext>
              </a:extLst>
            </p:cNvPr>
            <p:cNvSpPr/>
            <p:nvPr/>
          </p:nvSpPr>
          <p:spPr>
            <a:xfrm>
              <a:off x="1250464" y="4631104"/>
              <a:ext cx="49320" cy="42778"/>
            </a:xfrm>
            <a:custGeom>
              <a:avLst/>
              <a:gdLst/>
              <a:ahLst/>
              <a:cxnLst/>
              <a:rect l="l" t="t" r="r" b="b"/>
              <a:pathLst>
                <a:path w="1538" h="1334" extrusionOk="0">
                  <a:moveTo>
                    <a:pt x="212" y="1"/>
                  </a:moveTo>
                  <a:cubicBezTo>
                    <a:pt x="172" y="1"/>
                    <a:pt x="134" y="5"/>
                    <a:pt x="101" y="13"/>
                  </a:cubicBezTo>
                  <a:cubicBezTo>
                    <a:pt x="68" y="13"/>
                    <a:pt x="34" y="13"/>
                    <a:pt x="1" y="30"/>
                  </a:cubicBezTo>
                  <a:cubicBezTo>
                    <a:pt x="1" y="34"/>
                    <a:pt x="8" y="35"/>
                    <a:pt x="20" y="35"/>
                  </a:cubicBezTo>
                  <a:cubicBezTo>
                    <a:pt x="44" y="35"/>
                    <a:pt x="86" y="31"/>
                    <a:pt x="143" y="31"/>
                  </a:cubicBezTo>
                  <a:cubicBezTo>
                    <a:pt x="196" y="31"/>
                    <a:pt x="261" y="34"/>
                    <a:pt x="335" y="47"/>
                  </a:cubicBezTo>
                  <a:cubicBezTo>
                    <a:pt x="870" y="130"/>
                    <a:pt x="1304" y="498"/>
                    <a:pt x="1454" y="1016"/>
                  </a:cubicBezTo>
                  <a:cubicBezTo>
                    <a:pt x="1521" y="1200"/>
                    <a:pt x="1521" y="1333"/>
                    <a:pt x="1538" y="1333"/>
                  </a:cubicBezTo>
                  <a:cubicBezTo>
                    <a:pt x="1538" y="1300"/>
                    <a:pt x="1538" y="1267"/>
                    <a:pt x="1538" y="1233"/>
                  </a:cubicBezTo>
                  <a:cubicBezTo>
                    <a:pt x="1521" y="1150"/>
                    <a:pt x="1521" y="1083"/>
                    <a:pt x="1488" y="999"/>
                  </a:cubicBezTo>
                  <a:cubicBezTo>
                    <a:pt x="1354" y="464"/>
                    <a:pt x="886" y="63"/>
                    <a:pt x="335" y="13"/>
                  </a:cubicBezTo>
                  <a:cubicBezTo>
                    <a:pt x="293" y="5"/>
                    <a:pt x="251" y="1"/>
                    <a:pt x="21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6" name="Google Shape;1758;p40">
              <a:extLst>
                <a:ext uri="{FF2B5EF4-FFF2-40B4-BE49-F238E27FC236}">
                  <a16:creationId xmlns:a16="http://schemas.microsoft.com/office/drawing/2014/main" id="{8E8E172F-203E-4C1F-BA1F-57FC6286B4D2}"/>
                </a:ext>
              </a:extLst>
            </p:cNvPr>
            <p:cNvSpPr/>
            <p:nvPr/>
          </p:nvSpPr>
          <p:spPr>
            <a:xfrm>
              <a:off x="1317966" y="4661375"/>
              <a:ext cx="41303" cy="2565"/>
            </a:xfrm>
            <a:custGeom>
              <a:avLst/>
              <a:gdLst/>
              <a:ahLst/>
              <a:cxnLst/>
              <a:rect l="l" t="t" r="r" b="b"/>
              <a:pathLst>
                <a:path w="1288" h="80" extrusionOk="0">
                  <a:moveTo>
                    <a:pt x="33" y="0"/>
                  </a:moveTo>
                  <a:cubicBezTo>
                    <a:pt x="12" y="0"/>
                    <a:pt x="1" y="2"/>
                    <a:pt x="1" y="5"/>
                  </a:cubicBezTo>
                  <a:cubicBezTo>
                    <a:pt x="244" y="54"/>
                    <a:pt x="499" y="80"/>
                    <a:pt x="752" y="80"/>
                  </a:cubicBezTo>
                  <a:cubicBezTo>
                    <a:pt x="933" y="80"/>
                    <a:pt x="1113" y="66"/>
                    <a:pt x="1288" y="38"/>
                  </a:cubicBezTo>
                  <a:cubicBezTo>
                    <a:pt x="1288" y="38"/>
                    <a:pt x="1003" y="38"/>
                    <a:pt x="653" y="22"/>
                  </a:cubicBezTo>
                  <a:cubicBezTo>
                    <a:pt x="359" y="22"/>
                    <a:pt x="118" y="0"/>
                    <a:pt x="33" y="0"/>
                  </a:cubicBezTo>
                  <a:close/>
                </a:path>
              </a:pathLst>
            </a:custGeom>
            <a:solidFill>
              <a:srgbClr val="FF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7" name="Google Shape;1759;p40">
              <a:extLst>
                <a:ext uri="{FF2B5EF4-FFF2-40B4-BE49-F238E27FC236}">
                  <a16:creationId xmlns:a16="http://schemas.microsoft.com/office/drawing/2014/main" id="{FEDF05B2-CC95-4B24-88E6-504DD1AB0D41}"/>
                </a:ext>
              </a:extLst>
            </p:cNvPr>
            <p:cNvSpPr/>
            <p:nvPr/>
          </p:nvSpPr>
          <p:spPr>
            <a:xfrm>
              <a:off x="1290131" y="4660349"/>
              <a:ext cx="4297" cy="8177"/>
            </a:xfrm>
            <a:custGeom>
              <a:avLst/>
              <a:gdLst/>
              <a:ahLst/>
              <a:cxnLst/>
              <a:rect l="l" t="t" r="r" b="b"/>
              <a:pathLst>
                <a:path w="134" h="255" extrusionOk="0">
                  <a:moveTo>
                    <a:pt x="8" y="0"/>
                  </a:moveTo>
                  <a:cubicBezTo>
                    <a:pt x="5" y="0"/>
                    <a:pt x="2" y="1"/>
                    <a:pt x="0" y="4"/>
                  </a:cubicBezTo>
                  <a:cubicBezTo>
                    <a:pt x="0" y="4"/>
                    <a:pt x="34" y="54"/>
                    <a:pt x="50" y="121"/>
                  </a:cubicBezTo>
                  <a:cubicBezTo>
                    <a:pt x="84" y="187"/>
                    <a:pt x="100" y="254"/>
                    <a:pt x="117" y="254"/>
                  </a:cubicBezTo>
                  <a:cubicBezTo>
                    <a:pt x="134" y="254"/>
                    <a:pt x="134" y="187"/>
                    <a:pt x="100" y="104"/>
                  </a:cubicBezTo>
                  <a:cubicBezTo>
                    <a:pt x="71" y="46"/>
                    <a:pt x="30" y="0"/>
                    <a:pt x="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8" name="Google Shape;1760;p40">
              <a:extLst>
                <a:ext uri="{FF2B5EF4-FFF2-40B4-BE49-F238E27FC236}">
                  <a16:creationId xmlns:a16="http://schemas.microsoft.com/office/drawing/2014/main" id="{C91D0F1D-3678-43D5-A811-44DFB95CE2E8}"/>
                </a:ext>
              </a:extLst>
            </p:cNvPr>
            <p:cNvSpPr/>
            <p:nvPr/>
          </p:nvSpPr>
          <p:spPr>
            <a:xfrm>
              <a:off x="1279934" y="4646913"/>
              <a:ext cx="5932" cy="5676"/>
            </a:xfrm>
            <a:custGeom>
              <a:avLst/>
              <a:gdLst/>
              <a:ahLst/>
              <a:cxnLst/>
              <a:rect l="l" t="t" r="r" b="b"/>
              <a:pathLst>
                <a:path w="185" h="177" extrusionOk="0">
                  <a:moveTo>
                    <a:pt x="22" y="1"/>
                  </a:moveTo>
                  <a:cubicBezTo>
                    <a:pt x="19" y="1"/>
                    <a:pt x="17" y="2"/>
                    <a:pt x="17" y="5"/>
                  </a:cubicBezTo>
                  <a:cubicBezTo>
                    <a:pt x="1" y="5"/>
                    <a:pt x="34" y="55"/>
                    <a:pt x="67" y="105"/>
                  </a:cubicBezTo>
                  <a:cubicBezTo>
                    <a:pt x="109" y="146"/>
                    <a:pt x="150" y="176"/>
                    <a:pt x="163" y="176"/>
                  </a:cubicBezTo>
                  <a:cubicBezTo>
                    <a:pt x="166" y="176"/>
                    <a:pt x="168" y="175"/>
                    <a:pt x="168" y="172"/>
                  </a:cubicBezTo>
                  <a:cubicBezTo>
                    <a:pt x="184" y="172"/>
                    <a:pt x="151" y="122"/>
                    <a:pt x="118" y="72"/>
                  </a:cubicBezTo>
                  <a:cubicBezTo>
                    <a:pt x="76" y="30"/>
                    <a:pt x="35" y="1"/>
                    <a:pt x="2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9" name="Google Shape;1761;p40">
              <a:extLst>
                <a:ext uri="{FF2B5EF4-FFF2-40B4-BE49-F238E27FC236}">
                  <a16:creationId xmlns:a16="http://schemas.microsoft.com/office/drawing/2014/main" id="{013205F9-DF84-400F-858C-D962E99C8A22}"/>
                </a:ext>
              </a:extLst>
            </p:cNvPr>
            <p:cNvSpPr/>
            <p:nvPr/>
          </p:nvSpPr>
          <p:spPr>
            <a:xfrm>
              <a:off x="1265471" y="4639858"/>
              <a:ext cx="8594" cy="3624"/>
            </a:xfrm>
            <a:custGeom>
              <a:avLst/>
              <a:gdLst/>
              <a:ahLst/>
              <a:cxnLst/>
              <a:rect l="l" t="t" r="r" b="b"/>
              <a:pathLst>
                <a:path w="268" h="113" extrusionOk="0">
                  <a:moveTo>
                    <a:pt x="83" y="1"/>
                  </a:moveTo>
                  <a:cubicBezTo>
                    <a:pt x="34" y="1"/>
                    <a:pt x="1" y="13"/>
                    <a:pt x="1" y="24"/>
                  </a:cubicBezTo>
                  <a:cubicBezTo>
                    <a:pt x="1" y="41"/>
                    <a:pt x="67" y="41"/>
                    <a:pt x="134" y="58"/>
                  </a:cubicBezTo>
                  <a:cubicBezTo>
                    <a:pt x="175" y="85"/>
                    <a:pt x="216" y="112"/>
                    <a:pt x="239" y="112"/>
                  </a:cubicBezTo>
                  <a:cubicBezTo>
                    <a:pt x="244" y="112"/>
                    <a:pt x="248" y="111"/>
                    <a:pt x="251" y="108"/>
                  </a:cubicBezTo>
                  <a:cubicBezTo>
                    <a:pt x="268" y="108"/>
                    <a:pt x="218" y="41"/>
                    <a:pt x="151" y="8"/>
                  </a:cubicBezTo>
                  <a:cubicBezTo>
                    <a:pt x="126" y="3"/>
                    <a:pt x="103" y="1"/>
                    <a:pt x="83"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0" name="Google Shape;1762;p40">
              <a:extLst>
                <a:ext uri="{FF2B5EF4-FFF2-40B4-BE49-F238E27FC236}">
                  <a16:creationId xmlns:a16="http://schemas.microsoft.com/office/drawing/2014/main" id="{5631CF18-BB97-4087-9160-8DEC9C4A9E11}"/>
                </a:ext>
              </a:extLst>
            </p:cNvPr>
            <p:cNvSpPr/>
            <p:nvPr/>
          </p:nvSpPr>
          <p:spPr>
            <a:xfrm>
              <a:off x="1254761" y="4637004"/>
              <a:ext cx="4842" cy="2437"/>
            </a:xfrm>
            <a:custGeom>
              <a:avLst/>
              <a:gdLst/>
              <a:ahLst/>
              <a:cxnLst/>
              <a:rect l="l" t="t" r="r" b="b"/>
              <a:pathLst>
                <a:path w="151" h="76" extrusionOk="0">
                  <a:moveTo>
                    <a:pt x="36" y="1"/>
                  </a:moveTo>
                  <a:cubicBezTo>
                    <a:pt x="21" y="1"/>
                    <a:pt x="9" y="5"/>
                    <a:pt x="0" y="13"/>
                  </a:cubicBezTo>
                  <a:cubicBezTo>
                    <a:pt x="0" y="30"/>
                    <a:pt x="17" y="47"/>
                    <a:pt x="67" y="63"/>
                  </a:cubicBezTo>
                  <a:cubicBezTo>
                    <a:pt x="84" y="72"/>
                    <a:pt x="101" y="76"/>
                    <a:pt x="113" y="76"/>
                  </a:cubicBezTo>
                  <a:cubicBezTo>
                    <a:pt x="126" y="76"/>
                    <a:pt x="134" y="72"/>
                    <a:pt x="134" y="63"/>
                  </a:cubicBezTo>
                  <a:cubicBezTo>
                    <a:pt x="151" y="47"/>
                    <a:pt x="117" y="30"/>
                    <a:pt x="84" y="13"/>
                  </a:cubicBezTo>
                  <a:cubicBezTo>
                    <a:pt x="67" y="5"/>
                    <a:pt x="50" y="1"/>
                    <a:pt x="3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1" name="Google Shape;1763;p40">
              <a:extLst>
                <a:ext uri="{FF2B5EF4-FFF2-40B4-BE49-F238E27FC236}">
                  <a16:creationId xmlns:a16="http://schemas.microsoft.com/office/drawing/2014/main" id="{CF748B58-EA30-4E87-8B20-65FB504A0A44}"/>
                </a:ext>
              </a:extLst>
            </p:cNvPr>
            <p:cNvSpPr/>
            <p:nvPr/>
          </p:nvSpPr>
          <p:spPr>
            <a:xfrm>
              <a:off x="995431" y="2916422"/>
              <a:ext cx="495122" cy="1711923"/>
            </a:xfrm>
            <a:custGeom>
              <a:avLst/>
              <a:gdLst/>
              <a:ahLst/>
              <a:cxnLst/>
              <a:rect l="l" t="t" r="r" b="b"/>
              <a:pathLst>
                <a:path w="15440" h="53385" extrusionOk="0">
                  <a:moveTo>
                    <a:pt x="0" y="0"/>
                  </a:moveTo>
                  <a:lnTo>
                    <a:pt x="0" y="0"/>
                  </a:lnTo>
                  <a:cubicBezTo>
                    <a:pt x="0" y="1"/>
                    <a:pt x="6851" y="24244"/>
                    <a:pt x="6968" y="24696"/>
                  </a:cubicBezTo>
                  <a:cubicBezTo>
                    <a:pt x="7068" y="25147"/>
                    <a:pt x="1989" y="53267"/>
                    <a:pt x="1989" y="53267"/>
                  </a:cubicBezTo>
                  <a:lnTo>
                    <a:pt x="11162" y="53384"/>
                  </a:lnTo>
                  <a:cubicBezTo>
                    <a:pt x="11162" y="53384"/>
                    <a:pt x="14370" y="28889"/>
                    <a:pt x="14904" y="27703"/>
                  </a:cubicBezTo>
                  <a:cubicBezTo>
                    <a:pt x="15439" y="26517"/>
                    <a:pt x="11747" y="1972"/>
                    <a:pt x="11747" y="1972"/>
                  </a:cubicBezTo>
                  <a:lnTo>
                    <a:pt x="0" y="0"/>
                  </a:ln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2" name="Google Shape;1764;p40">
              <a:extLst>
                <a:ext uri="{FF2B5EF4-FFF2-40B4-BE49-F238E27FC236}">
                  <a16:creationId xmlns:a16="http://schemas.microsoft.com/office/drawing/2014/main" id="{FB825D73-E72E-4E8A-AA8F-99153BA83573}"/>
                </a:ext>
              </a:extLst>
            </p:cNvPr>
            <p:cNvSpPr/>
            <p:nvPr/>
          </p:nvSpPr>
          <p:spPr>
            <a:xfrm>
              <a:off x="891468" y="2896605"/>
              <a:ext cx="555153" cy="1746204"/>
            </a:xfrm>
            <a:custGeom>
              <a:avLst/>
              <a:gdLst/>
              <a:ahLst/>
              <a:cxnLst/>
              <a:rect l="l" t="t" r="r" b="b"/>
              <a:pathLst>
                <a:path w="17312" h="54454" extrusionOk="0">
                  <a:moveTo>
                    <a:pt x="1488" y="0"/>
                  </a:moveTo>
                  <a:lnTo>
                    <a:pt x="1120" y="869"/>
                  </a:lnTo>
                  <a:cubicBezTo>
                    <a:pt x="51" y="3425"/>
                    <a:pt x="1" y="6283"/>
                    <a:pt x="987" y="8856"/>
                  </a:cubicBezTo>
                  <a:lnTo>
                    <a:pt x="8155" y="27586"/>
                  </a:lnTo>
                  <a:cubicBezTo>
                    <a:pt x="8656" y="28923"/>
                    <a:pt x="8957" y="30309"/>
                    <a:pt x="9040" y="31730"/>
                  </a:cubicBezTo>
                  <a:lnTo>
                    <a:pt x="10160" y="53952"/>
                  </a:lnTo>
                  <a:lnTo>
                    <a:pt x="17311" y="54453"/>
                  </a:lnTo>
                  <a:cubicBezTo>
                    <a:pt x="17311" y="54453"/>
                    <a:pt x="16810" y="36291"/>
                    <a:pt x="16793" y="30593"/>
                  </a:cubicBezTo>
                  <a:cubicBezTo>
                    <a:pt x="16793" y="26299"/>
                    <a:pt x="13702" y="12665"/>
                    <a:pt x="11964" y="6099"/>
                  </a:cubicBezTo>
                  <a:lnTo>
                    <a:pt x="11948" y="3509"/>
                  </a:lnTo>
                  <a:lnTo>
                    <a:pt x="1488" y="0"/>
                  </a:ln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3" name="Google Shape;1765;p40">
              <a:extLst>
                <a:ext uri="{FF2B5EF4-FFF2-40B4-BE49-F238E27FC236}">
                  <a16:creationId xmlns:a16="http://schemas.microsoft.com/office/drawing/2014/main" id="{5E58837E-54EA-459C-AE0F-EFB9B660C05B}"/>
                </a:ext>
              </a:extLst>
            </p:cNvPr>
            <p:cNvSpPr/>
            <p:nvPr/>
          </p:nvSpPr>
          <p:spPr>
            <a:xfrm>
              <a:off x="1052223" y="3526154"/>
              <a:ext cx="165051" cy="1100557"/>
            </a:xfrm>
            <a:custGeom>
              <a:avLst/>
              <a:gdLst/>
              <a:ahLst/>
              <a:cxnLst/>
              <a:rect l="l" t="t" r="r" b="b"/>
              <a:pathLst>
                <a:path w="5147" h="34320" extrusionOk="0">
                  <a:moveTo>
                    <a:pt x="1" y="1"/>
                  </a:moveTo>
                  <a:cubicBezTo>
                    <a:pt x="1" y="34"/>
                    <a:pt x="17" y="68"/>
                    <a:pt x="34" y="101"/>
                  </a:cubicBezTo>
                  <a:cubicBezTo>
                    <a:pt x="51" y="151"/>
                    <a:pt x="84" y="235"/>
                    <a:pt x="117" y="352"/>
                  </a:cubicBezTo>
                  <a:cubicBezTo>
                    <a:pt x="201" y="569"/>
                    <a:pt x="318" y="886"/>
                    <a:pt x="468" y="1304"/>
                  </a:cubicBezTo>
                  <a:lnTo>
                    <a:pt x="1805" y="4829"/>
                  </a:lnTo>
                  <a:cubicBezTo>
                    <a:pt x="2373" y="6300"/>
                    <a:pt x="3041" y="8071"/>
                    <a:pt x="3777" y="10026"/>
                  </a:cubicBezTo>
                  <a:cubicBezTo>
                    <a:pt x="3910" y="10544"/>
                    <a:pt x="4011" y="11078"/>
                    <a:pt x="4061" y="11596"/>
                  </a:cubicBezTo>
                  <a:cubicBezTo>
                    <a:pt x="4111" y="12148"/>
                    <a:pt x="4161" y="12699"/>
                    <a:pt x="4211" y="13267"/>
                  </a:cubicBezTo>
                  <a:cubicBezTo>
                    <a:pt x="4311" y="14403"/>
                    <a:pt x="4378" y="15590"/>
                    <a:pt x="4445" y="16793"/>
                  </a:cubicBezTo>
                  <a:cubicBezTo>
                    <a:pt x="4712" y="21638"/>
                    <a:pt x="4846" y="26016"/>
                    <a:pt x="4963" y="29190"/>
                  </a:cubicBezTo>
                  <a:cubicBezTo>
                    <a:pt x="5013" y="30778"/>
                    <a:pt x="5063" y="32048"/>
                    <a:pt x="5080" y="32950"/>
                  </a:cubicBezTo>
                  <a:cubicBezTo>
                    <a:pt x="5097" y="33384"/>
                    <a:pt x="5113" y="33735"/>
                    <a:pt x="5113" y="33969"/>
                  </a:cubicBezTo>
                  <a:cubicBezTo>
                    <a:pt x="5130" y="34086"/>
                    <a:pt x="5130" y="34170"/>
                    <a:pt x="5130" y="34236"/>
                  </a:cubicBezTo>
                  <a:cubicBezTo>
                    <a:pt x="5130" y="34270"/>
                    <a:pt x="5130" y="34303"/>
                    <a:pt x="5147" y="34320"/>
                  </a:cubicBezTo>
                  <a:cubicBezTo>
                    <a:pt x="5147" y="34303"/>
                    <a:pt x="5147" y="34270"/>
                    <a:pt x="5147" y="34236"/>
                  </a:cubicBezTo>
                  <a:cubicBezTo>
                    <a:pt x="5147" y="34170"/>
                    <a:pt x="5147" y="34086"/>
                    <a:pt x="5147" y="33969"/>
                  </a:cubicBezTo>
                  <a:cubicBezTo>
                    <a:pt x="5147" y="33735"/>
                    <a:pt x="5147" y="33384"/>
                    <a:pt x="5147" y="32950"/>
                  </a:cubicBezTo>
                  <a:cubicBezTo>
                    <a:pt x="5113" y="32048"/>
                    <a:pt x="5097" y="30778"/>
                    <a:pt x="5063" y="29190"/>
                  </a:cubicBezTo>
                  <a:cubicBezTo>
                    <a:pt x="4980" y="26016"/>
                    <a:pt x="4863" y="21638"/>
                    <a:pt x="4595" y="16793"/>
                  </a:cubicBezTo>
                  <a:cubicBezTo>
                    <a:pt x="4529" y="15573"/>
                    <a:pt x="4445" y="14403"/>
                    <a:pt x="4345" y="13267"/>
                  </a:cubicBezTo>
                  <a:cubicBezTo>
                    <a:pt x="4311" y="12699"/>
                    <a:pt x="4244" y="12131"/>
                    <a:pt x="4194" y="11580"/>
                  </a:cubicBezTo>
                  <a:cubicBezTo>
                    <a:pt x="4144" y="11045"/>
                    <a:pt x="4044" y="10510"/>
                    <a:pt x="3910" y="9992"/>
                  </a:cubicBezTo>
                  <a:cubicBezTo>
                    <a:pt x="3158" y="8037"/>
                    <a:pt x="2473" y="6266"/>
                    <a:pt x="1889" y="4779"/>
                  </a:cubicBezTo>
                  <a:cubicBezTo>
                    <a:pt x="1320" y="3309"/>
                    <a:pt x="853" y="2123"/>
                    <a:pt x="518" y="1287"/>
                  </a:cubicBezTo>
                  <a:cubicBezTo>
                    <a:pt x="368" y="870"/>
                    <a:pt x="234" y="552"/>
                    <a:pt x="151" y="335"/>
                  </a:cubicBezTo>
                  <a:cubicBezTo>
                    <a:pt x="101" y="235"/>
                    <a:pt x="67" y="151"/>
                    <a:pt x="51" y="84"/>
                  </a:cubicBezTo>
                  <a:cubicBezTo>
                    <a:pt x="34" y="51"/>
                    <a:pt x="17" y="34"/>
                    <a:pt x="1" y="1"/>
                  </a:cubicBezTo>
                  <a:close/>
                </a:path>
              </a:pathLst>
            </a:custGeom>
            <a:solidFill>
              <a:srgbClr val="8A4C4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4" name="Google Shape;1766;p40">
              <a:extLst>
                <a:ext uri="{FF2B5EF4-FFF2-40B4-BE49-F238E27FC236}">
                  <a16:creationId xmlns:a16="http://schemas.microsoft.com/office/drawing/2014/main" id="{7292CBFC-1E01-4AEF-AF9D-E4D64E877D6E}"/>
                </a:ext>
              </a:extLst>
            </p:cNvPr>
            <p:cNvSpPr/>
            <p:nvPr/>
          </p:nvSpPr>
          <p:spPr>
            <a:xfrm>
              <a:off x="1293338" y="3038567"/>
              <a:ext cx="141482" cy="1008972"/>
            </a:xfrm>
            <a:custGeom>
              <a:avLst/>
              <a:gdLst/>
              <a:ahLst/>
              <a:cxnLst/>
              <a:rect l="l" t="t" r="r" b="b"/>
              <a:pathLst>
                <a:path w="4412" h="31464" extrusionOk="0">
                  <a:moveTo>
                    <a:pt x="0" y="1"/>
                  </a:moveTo>
                  <a:cubicBezTo>
                    <a:pt x="0" y="18"/>
                    <a:pt x="0" y="51"/>
                    <a:pt x="17" y="84"/>
                  </a:cubicBezTo>
                  <a:cubicBezTo>
                    <a:pt x="17" y="51"/>
                    <a:pt x="17" y="18"/>
                    <a:pt x="0" y="1"/>
                  </a:cubicBezTo>
                  <a:close/>
                  <a:moveTo>
                    <a:pt x="17" y="84"/>
                  </a:moveTo>
                  <a:cubicBezTo>
                    <a:pt x="17" y="135"/>
                    <a:pt x="34" y="218"/>
                    <a:pt x="50" y="318"/>
                  </a:cubicBezTo>
                  <a:cubicBezTo>
                    <a:pt x="84" y="536"/>
                    <a:pt x="134" y="836"/>
                    <a:pt x="201" y="1237"/>
                  </a:cubicBezTo>
                  <a:cubicBezTo>
                    <a:pt x="351" y="2039"/>
                    <a:pt x="552" y="3192"/>
                    <a:pt x="802" y="4596"/>
                  </a:cubicBezTo>
                  <a:cubicBezTo>
                    <a:pt x="1320" y="7436"/>
                    <a:pt x="2039" y="11363"/>
                    <a:pt x="2824" y="15674"/>
                  </a:cubicBezTo>
                  <a:cubicBezTo>
                    <a:pt x="3225" y="17846"/>
                    <a:pt x="3609" y="19901"/>
                    <a:pt x="3960" y="21772"/>
                  </a:cubicBezTo>
                  <a:cubicBezTo>
                    <a:pt x="4044" y="22240"/>
                    <a:pt x="4127" y="22708"/>
                    <a:pt x="4211" y="23142"/>
                  </a:cubicBezTo>
                  <a:cubicBezTo>
                    <a:pt x="4261" y="23577"/>
                    <a:pt x="4294" y="24011"/>
                    <a:pt x="4278" y="24445"/>
                  </a:cubicBezTo>
                  <a:cubicBezTo>
                    <a:pt x="4278" y="25298"/>
                    <a:pt x="4278" y="26083"/>
                    <a:pt x="4278" y="26801"/>
                  </a:cubicBezTo>
                  <a:cubicBezTo>
                    <a:pt x="4294" y="28238"/>
                    <a:pt x="4294" y="29408"/>
                    <a:pt x="4311" y="30227"/>
                  </a:cubicBezTo>
                  <a:cubicBezTo>
                    <a:pt x="4311" y="30611"/>
                    <a:pt x="4311" y="30928"/>
                    <a:pt x="4328" y="31146"/>
                  </a:cubicBezTo>
                  <a:cubicBezTo>
                    <a:pt x="4328" y="31246"/>
                    <a:pt x="4328" y="31329"/>
                    <a:pt x="4328" y="31396"/>
                  </a:cubicBezTo>
                  <a:cubicBezTo>
                    <a:pt x="4328" y="31413"/>
                    <a:pt x="4328" y="31446"/>
                    <a:pt x="4328" y="31463"/>
                  </a:cubicBezTo>
                  <a:cubicBezTo>
                    <a:pt x="4345" y="31446"/>
                    <a:pt x="4345" y="31413"/>
                    <a:pt x="4345" y="31396"/>
                  </a:cubicBezTo>
                  <a:cubicBezTo>
                    <a:pt x="4345" y="31329"/>
                    <a:pt x="4345" y="31246"/>
                    <a:pt x="4345" y="31146"/>
                  </a:cubicBezTo>
                  <a:cubicBezTo>
                    <a:pt x="4345" y="30928"/>
                    <a:pt x="4361" y="30611"/>
                    <a:pt x="4361" y="30210"/>
                  </a:cubicBezTo>
                  <a:cubicBezTo>
                    <a:pt x="4361" y="29408"/>
                    <a:pt x="4378" y="28238"/>
                    <a:pt x="4378" y="26801"/>
                  </a:cubicBezTo>
                  <a:cubicBezTo>
                    <a:pt x="4395" y="26083"/>
                    <a:pt x="4395" y="25298"/>
                    <a:pt x="4395" y="24445"/>
                  </a:cubicBezTo>
                  <a:cubicBezTo>
                    <a:pt x="4411" y="24011"/>
                    <a:pt x="4395" y="23560"/>
                    <a:pt x="4345" y="23126"/>
                  </a:cubicBezTo>
                  <a:cubicBezTo>
                    <a:pt x="4261" y="22674"/>
                    <a:pt x="4178" y="22223"/>
                    <a:pt x="4094" y="21755"/>
                  </a:cubicBezTo>
                  <a:cubicBezTo>
                    <a:pt x="3743" y="19884"/>
                    <a:pt x="3359" y="17812"/>
                    <a:pt x="2974" y="15657"/>
                  </a:cubicBezTo>
                  <a:cubicBezTo>
                    <a:pt x="2156" y="11329"/>
                    <a:pt x="1437" y="7420"/>
                    <a:pt x="903" y="4579"/>
                  </a:cubicBezTo>
                  <a:cubicBezTo>
                    <a:pt x="635" y="3176"/>
                    <a:pt x="418" y="2023"/>
                    <a:pt x="251" y="1221"/>
                  </a:cubicBezTo>
                  <a:cubicBezTo>
                    <a:pt x="184" y="836"/>
                    <a:pt x="117" y="536"/>
                    <a:pt x="67" y="318"/>
                  </a:cubicBezTo>
                  <a:cubicBezTo>
                    <a:pt x="50" y="218"/>
                    <a:pt x="34" y="135"/>
                    <a:pt x="17" y="84"/>
                  </a:cubicBezTo>
                  <a:close/>
                </a:path>
              </a:pathLst>
            </a:custGeom>
            <a:solidFill>
              <a:srgbClr val="8A4C4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5" name="Google Shape;1767;p40">
              <a:extLst>
                <a:ext uri="{FF2B5EF4-FFF2-40B4-BE49-F238E27FC236}">
                  <a16:creationId xmlns:a16="http://schemas.microsoft.com/office/drawing/2014/main" id="{4AF7064C-5C28-40AD-A973-8BA8FE13FDB7}"/>
                </a:ext>
              </a:extLst>
            </p:cNvPr>
            <p:cNvSpPr/>
            <p:nvPr/>
          </p:nvSpPr>
          <p:spPr>
            <a:xfrm>
              <a:off x="1307801" y="2985015"/>
              <a:ext cx="20940" cy="98062"/>
            </a:xfrm>
            <a:custGeom>
              <a:avLst/>
              <a:gdLst/>
              <a:ahLst/>
              <a:cxnLst/>
              <a:rect l="l" t="t" r="r" b="b"/>
              <a:pathLst>
                <a:path w="653" h="3058" extrusionOk="0">
                  <a:moveTo>
                    <a:pt x="201" y="0"/>
                  </a:moveTo>
                  <a:lnTo>
                    <a:pt x="201" y="0"/>
                  </a:lnTo>
                  <a:cubicBezTo>
                    <a:pt x="151" y="17"/>
                    <a:pt x="468" y="668"/>
                    <a:pt x="418" y="1537"/>
                  </a:cubicBezTo>
                  <a:cubicBezTo>
                    <a:pt x="385" y="2423"/>
                    <a:pt x="1" y="3041"/>
                    <a:pt x="34" y="3058"/>
                  </a:cubicBezTo>
                  <a:cubicBezTo>
                    <a:pt x="151" y="2941"/>
                    <a:pt x="234" y="2807"/>
                    <a:pt x="285" y="2657"/>
                  </a:cubicBezTo>
                  <a:cubicBezTo>
                    <a:pt x="602" y="1955"/>
                    <a:pt x="652" y="1153"/>
                    <a:pt x="418" y="418"/>
                  </a:cubicBezTo>
                  <a:cubicBezTo>
                    <a:pt x="368" y="267"/>
                    <a:pt x="301" y="117"/>
                    <a:pt x="201" y="0"/>
                  </a:cubicBezTo>
                  <a:close/>
                </a:path>
              </a:pathLst>
            </a:custGeom>
            <a:solidFill>
              <a:srgbClr val="8A4C4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6" name="Google Shape;1768;p40">
              <a:extLst>
                <a:ext uri="{FF2B5EF4-FFF2-40B4-BE49-F238E27FC236}">
                  <a16:creationId xmlns:a16="http://schemas.microsoft.com/office/drawing/2014/main" id="{B51DB6E4-9651-4C7F-BA56-C758C4DE7A13}"/>
                </a:ext>
              </a:extLst>
            </p:cNvPr>
            <p:cNvSpPr/>
            <p:nvPr/>
          </p:nvSpPr>
          <p:spPr>
            <a:xfrm>
              <a:off x="988985" y="2966255"/>
              <a:ext cx="139365" cy="74589"/>
            </a:xfrm>
            <a:custGeom>
              <a:avLst/>
              <a:gdLst/>
              <a:ahLst/>
              <a:cxnLst/>
              <a:rect l="l" t="t" r="r" b="b"/>
              <a:pathLst>
                <a:path w="4346" h="2326" extrusionOk="0">
                  <a:moveTo>
                    <a:pt x="4328" y="0"/>
                  </a:moveTo>
                  <a:cubicBezTo>
                    <a:pt x="4278" y="284"/>
                    <a:pt x="4195" y="568"/>
                    <a:pt x="4095" y="836"/>
                  </a:cubicBezTo>
                  <a:cubicBezTo>
                    <a:pt x="3710" y="1701"/>
                    <a:pt x="2867" y="2191"/>
                    <a:pt x="2008" y="2191"/>
                  </a:cubicBezTo>
                  <a:cubicBezTo>
                    <a:pt x="1524" y="2191"/>
                    <a:pt x="1035" y="2036"/>
                    <a:pt x="619" y="1705"/>
                  </a:cubicBezTo>
                  <a:cubicBezTo>
                    <a:pt x="385" y="1521"/>
                    <a:pt x="185" y="1304"/>
                    <a:pt x="1" y="1086"/>
                  </a:cubicBezTo>
                  <a:lnTo>
                    <a:pt x="1" y="1086"/>
                  </a:lnTo>
                  <a:cubicBezTo>
                    <a:pt x="34" y="1153"/>
                    <a:pt x="68" y="1237"/>
                    <a:pt x="118" y="1304"/>
                  </a:cubicBezTo>
                  <a:cubicBezTo>
                    <a:pt x="235" y="1471"/>
                    <a:pt x="385" y="1638"/>
                    <a:pt x="552" y="1771"/>
                  </a:cubicBezTo>
                  <a:cubicBezTo>
                    <a:pt x="803" y="1989"/>
                    <a:pt x="1104" y="2139"/>
                    <a:pt x="1404" y="2223"/>
                  </a:cubicBezTo>
                  <a:cubicBezTo>
                    <a:pt x="1621" y="2292"/>
                    <a:pt x="1844" y="2325"/>
                    <a:pt x="2066" y="2325"/>
                  </a:cubicBezTo>
                  <a:cubicBezTo>
                    <a:pt x="2648" y="2325"/>
                    <a:pt x="3220" y="2095"/>
                    <a:pt x="3643" y="1671"/>
                  </a:cubicBezTo>
                  <a:cubicBezTo>
                    <a:pt x="3877" y="1437"/>
                    <a:pt x="4061" y="1170"/>
                    <a:pt x="4178" y="869"/>
                  </a:cubicBezTo>
                  <a:cubicBezTo>
                    <a:pt x="4262" y="669"/>
                    <a:pt x="4328" y="451"/>
                    <a:pt x="4345" y="234"/>
                  </a:cubicBezTo>
                  <a:cubicBezTo>
                    <a:pt x="4345" y="151"/>
                    <a:pt x="4345" y="84"/>
                    <a:pt x="4328" y="0"/>
                  </a:cubicBezTo>
                  <a:close/>
                </a:path>
              </a:pathLst>
            </a:custGeom>
            <a:solidFill>
              <a:srgbClr val="8A4C4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7" name="Google Shape;1769;p40">
              <a:extLst>
                <a:ext uri="{FF2B5EF4-FFF2-40B4-BE49-F238E27FC236}">
                  <a16:creationId xmlns:a16="http://schemas.microsoft.com/office/drawing/2014/main" id="{6903471F-34C0-4BE2-9735-C0091B1DA985}"/>
                </a:ext>
              </a:extLst>
            </p:cNvPr>
            <p:cNvSpPr/>
            <p:nvPr/>
          </p:nvSpPr>
          <p:spPr>
            <a:xfrm>
              <a:off x="1889697" y="2467477"/>
              <a:ext cx="199877" cy="231784"/>
            </a:xfrm>
            <a:custGeom>
              <a:avLst/>
              <a:gdLst/>
              <a:ahLst/>
              <a:cxnLst/>
              <a:rect l="l" t="t" r="r" b="b"/>
              <a:pathLst>
                <a:path w="6233" h="7228" extrusionOk="0">
                  <a:moveTo>
                    <a:pt x="4049" y="1"/>
                  </a:moveTo>
                  <a:cubicBezTo>
                    <a:pt x="3897" y="1"/>
                    <a:pt x="3735" y="88"/>
                    <a:pt x="3659" y="266"/>
                  </a:cubicBezTo>
                  <a:cubicBezTo>
                    <a:pt x="3475" y="634"/>
                    <a:pt x="3241" y="968"/>
                    <a:pt x="2957" y="1268"/>
                  </a:cubicBezTo>
                  <a:cubicBezTo>
                    <a:pt x="2757" y="1519"/>
                    <a:pt x="2490" y="1720"/>
                    <a:pt x="2206" y="1887"/>
                  </a:cubicBezTo>
                  <a:cubicBezTo>
                    <a:pt x="1871" y="2071"/>
                    <a:pt x="1587" y="2221"/>
                    <a:pt x="1337" y="2338"/>
                  </a:cubicBezTo>
                  <a:lnTo>
                    <a:pt x="0" y="3157"/>
                  </a:lnTo>
                  <a:lnTo>
                    <a:pt x="251" y="6816"/>
                  </a:lnTo>
                  <a:lnTo>
                    <a:pt x="1504" y="7066"/>
                  </a:lnTo>
                  <a:cubicBezTo>
                    <a:pt x="2209" y="7147"/>
                    <a:pt x="2720" y="7228"/>
                    <a:pt x="3099" y="7228"/>
                  </a:cubicBezTo>
                  <a:cubicBezTo>
                    <a:pt x="3348" y="7228"/>
                    <a:pt x="3540" y="7193"/>
                    <a:pt x="3693" y="7100"/>
                  </a:cubicBezTo>
                  <a:cubicBezTo>
                    <a:pt x="4194" y="6782"/>
                    <a:pt x="3709" y="6264"/>
                    <a:pt x="3709" y="6264"/>
                  </a:cubicBezTo>
                  <a:cubicBezTo>
                    <a:pt x="3709" y="6264"/>
                    <a:pt x="4578" y="6147"/>
                    <a:pt x="4612" y="5646"/>
                  </a:cubicBezTo>
                  <a:cubicBezTo>
                    <a:pt x="4612" y="5412"/>
                    <a:pt x="4461" y="5228"/>
                    <a:pt x="4261" y="5162"/>
                  </a:cubicBezTo>
                  <a:cubicBezTo>
                    <a:pt x="4261" y="5162"/>
                    <a:pt x="5046" y="5045"/>
                    <a:pt x="5247" y="4761"/>
                  </a:cubicBezTo>
                  <a:cubicBezTo>
                    <a:pt x="5531" y="4393"/>
                    <a:pt x="5079" y="4076"/>
                    <a:pt x="5079" y="4076"/>
                  </a:cubicBezTo>
                  <a:cubicBezTo>
                    <a:pt x="6199" y="3675"/>
                    <a:pt x="6232" y="3056"/>
                    <a:pt x="6015" y="2939"/>
                  </a:cubicBezTo>
                  <a:cubicBezTo>
                    <a:pt x="5969" y="2918"/>
                    <a:pt x="5894" y="2909"/>
                    <a:pt x="5805" y="2909"/>
                  </a:cubicBezTo>
                  <a:cubicBezTo>
                    <a:pt x="5478" y="2909"/>
                    <a:pt x="4962" y="3023"/>
                    <a:pt x="4962" y="3023"/>
                  </a:cubicBezTo>
                  <a:cubicBezTo>
                    <a:pt x="4734" y="3034"/>
                    <a:pt x="4380" y="3059"/>
                    <a:pt x="4036" y="3059"/>
                  </a:cubicBezTo>
                  <a:cubicBezTo>
                    <a:pt x="3323" y="3059"/>
                    <a:pt x="2656" y="2951"/>
                    <a:pt x="3241" y="2388"/>
                  </a:cubicBezTo>
                  <a:cubicBezTo>
                    <a:pt x="4110" y="1553"/>
                    <a:pt x="4461" y="583"/>
                    <a:pt x="4378" y="249"/>
                  </a:cubicBezTo>
                  <a:cubicBezTo>
                    <a:pt x="4336" y="84"/>
                    <a:pt x="4197" y="1"/>
                    <a:pt x="4049" y="1"/>
                  </a:cubicBezTo>
                  <a:close/>
                </a:path>
              </a:pathLst>
            </a:custGeom>
            <a:solidFill>
              <a:srgbClr val="FFBE9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8" name="Google Shape;1770;p40">
              <a:extLst>
                <a:ext uri="{FF2B5EF4-FFF2-40B4-BE49-F238E27FC236}">
                  <a16:creationId xmlns:a16="http://schemas.microsoft.com/office/drawing/2014/main" id="{063A2EB2-3E8F-40F4-B5F5-76BB6DC8FF4B}"/>
                </a:ext>
              </a:extLst>
            </p:cNvPr>
            <p:cNvSpPr/>
            <p:nvPr/>
          </p:nvSpPr>
          <p:spPr>
            <a:xfrm>
              <a:off x="1977562" y="2569227"/>
              <a:ext cx="75038" cy="45247"/>
            </a:xfrm>
            <a:custGeom>
              <a:avLst/>
              <a:gdLst/>
              <a:ahLst/>
              <a:cxnLst/>
              <a:rect l="l" t="t" r="r" b="b"/>
              <a:pathLst>
                <a:path w="2340" h="1411" extrusionOk="0">
                  <a:moveTo>
                    <a:pt x="2005" y="0"/>
                  </a:moveTo>
                  <a:cubicBezTo>
                    <a:pt x="1788" y="50"/>
                    <a:pt x="1571" y="117"/>
                    <a:pt x="1354" y="217"/>
                  </a:cubicBezTo>
                  <a:lnTo>
                    <a:pt x="669" y="485"/>
                  </a:lnTo>
                  <a:cubicBezTo>
                    <a:pt x="518" y="535"/>
                    <a:pt x="385" y="602"/>
                    <a:pt x="251" y="685"/>
                  </a:cubicBezTo>
                  <a:cubicBezTo>
                    <a:pt x="84" y="786"/>
                    <a:pt x="0" y="986"/>
                    <a:pt x="50" y="1170"/>
                  </a:cubicBezTo>
                  <a:cubicBezTo>
                    <a:pt x="100" y="1270"/>
                    <a:pt x="184" y="1354"/>
                    <a:pt x="284" y="1370"/>
                  </a:cubicBezTo>
                  <a:cubicBezTo>
                    <a:pt x="345" y="1395"/>
                    <a:pt x="407" y="1410"/>
                    <a:pt x="468" y="1410"/>
                  </a:cubicBezTo>
                  <a:cubicBezTo>
                    <a:pt x="490" y="1410"/>
                    <a:pt x="513" y="1408"/>
                    <a:pt x="535" y="1404"/>
                  </a:cubicBezTo>
                  <a:cubicBezTo>
                    <a:pt x="685" y="1404"/>
                    <a:pt x="836" y="1387"/>
                    <a:pt x="986" y="1354"/>
                  </a:cubicBezTo>
                  <a:cubicBezTo>
                    <a:pt x="1220" y="1304"/>
                    <a:pt x="1471" y="1237"/>
                    <a:pt x="1704" y="1170"/>
                  </a:cubicBezTo>
                  <a:cubicBezTo>
                    <a:pt x="1922" y="1103"/>
                    <a:pt x="2139" y="1019"/>
                    <a:pt x="2339" y="903"/>
                  </a:cubicBezTo>
                  <a:lnTo>
                    <a:pt x="2339" y="903"/>
                  </a:lnTo>
                  <a:cubicBezTo>
                    <a:pt x="2122" y="936"/>
                    <a:pt x="1888" y="986"/>
                    <a:pt x="1671" y="1053"/>
                  </a:cubicBezTo>
                  <a:cubicBezTo>
                    <a:pt x="1471" y="1103"/>
                    <a:pt x="1220" y="1170"/>
                    <a:pt x="953" y="1203"/>
                  </a:cubicBezTo>
                  <a:cubicBezTo>
                    <a:pt x="819" y="1237"/>
                    <a:pt x="669" y="1253"/>
                    <a:pt x="535" y="1253"/>
                  </a:cubicBezTo>
                  <a:cubicBezTo>
                    <a:pt x="385" y="1253"/>
                    <a:pt x="234" y="1220"/>
                    <a:pt x="201" y="1120"/>
                  </a:cubicBezTo>
                  <a:cubicBezTo>
                    <a:pt x="184" y="1003"/>
                    <a:pt x="234" y="869"/>
                    <a:pt x="351" y="802"/>
                  </a:cubicBezTo>
                  <a:cubicBezTo>
                    <a:pt x="468" y="735"/>
                    <a:pt x="585" y="669"/>
                    <a:pt x="719" y="618"/>
                  </a:cubicBezTo>
                  <a:lnTo>
                    <a:pt x="1404" y="318"/>
                  </a:lnTo>
                  <a:cubicBezTo>
                    <a:pt x="1621" y="234"/>
                    <a:pt x="1821" y="134"/>
                    <a:pt x="2005" y="0"/>
                  </a:cubicBezTo>
                  <a:close/>
                </a:path>
              </a:pathLst>
            </a:custGeom>
            <a:solidFill>
              <a:srgbClr val="EB996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9" name="Google Shape;1771;p40">
              <a:extLst>
                <a:ext uri="{FF2B5EF4-FFF2-40B4-BE49-F238E27FC236}">
                  <a16:creationId xmlns:a16="http://schemas.microsoft.com/office/drawing/2014/main" id="{F67055BA-127B-4CB9-A5D7-D409B6A7BD3C}"/>
                </a:ext>
              </a:extLst>
            </p:cNvPr>
            <p:cNvSpPr/>
            <p:nvPr/>
          </p:nvSpPr>
          <p:spPr>
            <a:xfrm>
              <a:off x="1970604" y="2610466"/>
              <a:ext cx="61089" cy="34344"/>
            </a:xfrm>
            <a:custGeom>
              <a:avLst/>
              <a:gdLst/>
              <a:ahLst/>
              <a:cxnLst/>
              <a:rect l="l" t="t" r="r" b="b"/>
              <a:pathLst>
                <a:path w="1905" h="1071" extrusionOk="0">
                  <a:moveTo>
                    <a:pt x="1303" y="1"/>
                  </a:moveTo>
                  <a:cubicBezTo>
                    <a:pt x="1119" y="1"/>
                    <a:pt x="952" y="51"/>
                    <a:pt x="802" y="118"/>
                  </a:cubicBezTo>
                  <a:cubicBezTo>
                    <a:pt x="618" y="185"/>
                    <a:pt x="451" y="268"/>
                    <a:pt x="301" y="385"/>
                  </a:cubicBezTo>
                  <a:cubicBezTo>
                    <a:pt x="201" y="435"/>
                    <a:pt x="100" y="519"/>
                    <a:pt x="50" y="636"/>
                  </a:cubicBezTo>
                  <a:cubicBezTo>
                    <a:pt x="17" y="703"/>
                    <a:pt x="0" y="769"/>
                    <a:pt x="17" y="853"/>
                  </a:cubicBezTo>
                  <a:cubicBezTo>
                    <a:pt x="50" y="937"/>
                    <a:pt x="100" y="987"/>
                    <a:pt x="184" y="1020"/>
                  </a:cubicBezTo>
                  <a:cubicBezTo>
                    <a:pt x="259" y="1052"/>
                    <a:pt x="342" y="1071"/>
                    <a:pt x="427" y="1071"/>
                  </a:cubicBezTo>
                  <a:cubicBezTo>
                    <a:pt x="473" y="1071"/>
                    <a:pt x="521" y="1065"/>
                    <a:pt x="568" y="1053"/>
                  </a:cubicBezTo>
                  <a:lnTo>
                    <a:pt x="886" y="987"/>
                  </a:lnTo>
                  <a:lnTo>
                    <a:pt x="1420" y="853"/>
                  </a:lnTo>
                  <a:cubicBezTo>
                    <a:pt x="1587" y="820"/>
                    <a:pt x="1754" y="769"/>
                    <a:pt x="1905" y="686"/>
                  </a:cubicBezTo>
                  <a:cubicBezTo>
                    <a:pt x="1738" y="686"/>
                    <a:pt x="1571" y="703"/>
                    <a:pt x="1404" y="736"/>
                  </a:cubicBezTo>
                  <a:lnTo>
                    <a:pt x="852" y="836"/>
                  </a:lnTo>
                  <a:cubicBezTo>
                    <a:pt x="720" y="860"/>
                    <a:pt x="545" y="919"/>
                    <a:pt x="401" y="919"/>
                  </a:cubicBezTo>
                  <a:cubicBezTo>
                    <a:pt x="344" y="919"/>
                    <a:pt x="293" y="910"/>
                    <a:pt x="251" y="886"/>
                  </a:cubicBezTo>
                  <a:cubicBezTo>
                    <a:pt x="167" y="853"/>
                    <a:pt x="150" y="769"/>
                    <a:pt x="184" y="703"/>
                  </a:cubicBezTo>
                  <a:cubicBezTo>
                    <a:pt x="234" y="619"/>
                    <a:pt x="301" y="552"/>
                    <a:pt x="384" y="502"/>
                  </a:cubicBezTo>
                  <a:cubicBezTo>
                    <a:pt x="535" y="402"/>
                    <a:pt x="685" y="302"/>
                    <a:pt x="852" y="218"/>
                  </a:cubicBezTo>
                  <a:cubicBezTo>
                    <a:pt x="1003" y="168"/>
                    <a:pt x="1153" y="84"/>
                    <a:pt x="1303" y="1"/>
                  </a:cubicBezTo>
                  <a:close/>
                </a:path>
              </a:pathLst>
            </a:custGeom>
            <a:solidFill>
              <a:srgbClr val="EB996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0" name="Google Shape;1772;p40">
              <a:extLst>
                <a:ext uri="{FF2B5EF4-FFF2-40B4-BE49-F238E27FC236}">
                  <a16:creationId xmlns:a16="http://schemas.microsoft.com/office/drawing/2014/main" id="{B25B8DB4-FB2A-4A27-9856-C40D7789A058}"/>
                </a:ext>
              </a:extLst>
            </p:cNvPr>
            <p:cNvSpPr/>
            <p:nvPr/>
          </p:nvSpPr>
          <p:spPr>
            <a:xfrm>
              <a:off x="1960951" y="2632978"/>
              <a:ext cx="63237" cy="38834"/>
            </a:xfrm>
            <a:custGeom>
              <a:avLst/>
              <a:gdLst/>
              <a:ahLst/>
              <a:cxnLst/>
              <a:rect l="l" t="t" r="r" b="b"/>
              <a:pathLst>
                <a:path w="1972" h="1211" extrusionOk="0">
                  <a:moveTo>
                    <a:pt x="1972" y="1"/>
                  </a:moveTo>
                  <a:cubicBezTo>
                    <a:pt x="1788" y="1"/>
                    <a:pt x="1604" y="34"/>
                    <a:pt x="1420" y="84"/>
                  </a:cubicBezTo>
                  <a:cubicBezTo>
                    <a:pt x="1253" y="134"/>
                    <a:pt x="1053" y="184"/>
                    <a:pt x="819" y="251"/>
                  </a:cubicBezTo>
                  <a:cubicBezTo>
                    <a:pt x="719" y="301"/>
                    <a:pt x="602" y="335"/>
                    <a:pt x="485" y="385"/>
                  </a:cubicBezTo>
                  <a:cubicBezTo>
                    <a:pt x="351" y="418"/>
                    <a:pt x="217" y="485"/>
                    <a:pt x="117" y="569"/>
                  </a:cubicBezTo>
                  <a:cubicBezTo>
                    <a:pt x="50" y="636"/>
                    <a:pt x="17" y="719"/>
                    <a:pt x="0" y="803"/>
                  </a:cubicBezTo>
                  <a:cubicBezTo>
                    <a:pt x="0" y="886"/>
                    <a:pt x="34" y="970"/>
                    <a:pt x="84" y="1020"/>
                  </a:cubicBezTo>
                  <a:cubicBezTo>
                    <a:pt x="184" y="1137"/>
                    <a:pt x="318" y="1187"/>
                    <a:pt x="451" y="1204"/>
                  </a:cubicBezTo>
                  <a:cubicBezTo>
                    <a:pt x="510" y="1208"/>
                    <a:pt x="568" y="1210"/>
                    <a:pt x="626" y="1210"/>
                  </a:cubicBezTo>
                  <a:cubicBezTo>
                    <a:pt x="784" y="1210"/>
                    <a:pt x="940" y="1195"/>
                    <a:pt x="1086" y="1170"/>
                  </a:cubicBezTo>
                  <a:cubicBezTo>
                    <a:pt x="1270" y="1153"/>
                    <a:pt x="1454" y="1070"/>
                    <a:pt x="1621" y="970"/>
                  </a:cubicBezTo>
                  <a:cubicBezTo>
                    <a:pt x="1621" y="964"/>
                    <a:pt x="1615" y="962"/>
                    <a:pt x="1604" y="962"/>
                  </a:cubicBezTo>
                  <a:cubicBezTo>
                    <a:pt x="1548" y="962"/>
                    <a:pt x="1350" y="1025"/>
                    <a:pt x="1070" y="1053"/>
                  </a:cubicBezTo>
                  <a:cubicBezTo>
                    <a:pt x="969" y="1070"/>
                    <a:pt x="869" y="1078"/>
                    <a:pt x="771" y="1078"/>
                  </a:cubicBezTo>
                  <a:cubicBezTo>
                    <a:pt x="673" y="1078"/>
                    <a:pt x="577" y="1070"/>
                    <a:pt x="485" y="1053"/>
                  </a:cubicBezTo>
                  <a:cubicBezTo>
                    <a:pt x="368" y="1053"/>
                    <a:pt x="284" y="1003"/>
                    <a:pt x="217" y="936"/>
                  </a:cubicBezTo>
                  <a:cubicBezTo>
                    <a:pt x="151" y="853"/>
                    <a:pt x="151" y="752"/>
                    <a:pt x="217" y="686"/>
                  </a:cubicBezTo>
                  <a:cubicBezTo>
                    <a:pt x="318" y="619"/>
                    <a:pt x="418" y="552"/>
                    <a:pt x="535" y="519"/>
                  </a:cubicBezTo>
                  <a:lnTo>
                    <a:pt x="869" y="402"/>
                  </a:lnTo>
                  <a:cubicBezTo>
                    <a:pt x="1086" y="318"/>
                    <a:pt x="1287" y="251"/>
                    <a:pt x="1454" y="201"/>
                  </a:cubicBezTo>
                  <a:cubicBezTo>
                    <a:pt x="1638" y="151"/>
                    <a:pt x="1805" y="84"/>
                    <a:pt x="1972" y="1"/>
                  </a:cubicBezTo>
                  <a:close/>
                </a:path>
              </a:pathLst>
            </a:custGeom>
            <a:solidFill>
              <a:srgbClr val="EB996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1" name="Google Shape;1773;p40">
              <a:extLst>
                <a:ext uri="{FF2B5EF4-FFF2-40B4-BE49-F238E27FC236}">
                  <a16:creationId xmlns:a16="http://schemas.microsoft.com/office/drawing/2014/main" id="{6CCD5B0C-B1C3-4CFB-85BE-7C98D7BD5EA0}"/>
                </a:ext>
              </a:extLst>
            </p:cNvPr>
            <p:cNvSpPr/>
            <p:nvPr/>
          </p:nvSpPr>
          <p:spPr>
            <a:xfrm>
              <a:off x="1956109" y="2665398"/>
              <a:ext cx="51468" cy="32260"/>
            </a:xfrm>
            <a:custGeom>
              <a:avLst/>
              <a:gdLst/>
              <a:ahLst/>
              <a:cxnLst/>
              <a:rect l="l" t="t" r="r" b="b"/>
              <a:pathLst>
                <a:path w="1605" h="1006" extrusionOk="0">
                  <a:moveTo>
                    <a:pt x="1546" y="1"/>
                  </a:moveTo>
                  <a:cubicBezTo>
                    <a:pt x="1420" y="1"/>
                    <a:pt x="1027" y="72"/>
                    <a:pt x="552" y="226"/>
                  </a:cubicBezTo>
                  <a:cubicBezTo>
                    <a:pt x="402" y="259"/>
                    <a:pt x="268" y="326"/>
                    <a:pt x="168" y="427"/>
                  </a:cubicBezTo>
                  <a:cubicBezTo>
                    <a:pt x="68" y="510"/>
                    <a:pt x="1" y="644"/>
                    <a:pt x="18" y="761"/>
                  </a:cubicBezTo>
                  <a:cubicBezTo>
                    <a:pt x="18" y="861"/>
                    <a:pt x="68" y="944"/>
                    <a:pt x="151" y="978"/>
                  </a:cubicBezTo>
                  <a:cubicBezTo>
                    <a:pt x="190" y="997"/>
                    <a:pt x="218" y="1006"/>
                    <a:pt x="234" y="1006"/>
                  </a:cubicBezTo>
                  <a:cubicBezTo>
                    <a:pt x="246" y="1006"/>
                    <a:pt x="252" y="1002"/>
                    <a:pt x="252" y="995"/>
                  </a:cubicBezTo>
                  <a:cubicBezTo>
                    <a:pt x="252" y="978"/>
                    <a:pt x="118" y="928"/>
                    <a:pt x="118" y="761"/>
                  </a:cubicBezTo>
                  <a:cubicBezTo>
                    <a:pt x="135" y="677"/>
                    <a:pt x="185" y="577"/>
                    <a:pt x="252" y="527"/>
                  </a:cubicBezTo>
                  <a:cubicBezTo>
                    <a:pt x="368" y="443"/>
                    <a:pt x="485" y="393"/>
                    <a:pt x="602" y="360"/>
                  </a:cubicBezTo>
                  <a:cubicBezTo>
                    <a:pt x="1154" y="193"/>
                    <a:pt x="1605" y="59"/>
                    <a:pt x="1588" y="9"/>
                  </a:cubicBezTo>
                  <a:cubicBezTo>
                    <a:pt x="1585" y="3"/>
                    <a:pt x="1571" y="1"/>
                    <a:pt x="1546" y="1"/>
                  </a:cubicBezTo>
                  <a:close/>
                </a:path>
              </a:pathLst>
            </a:custGeom>
            <a:solidFill>
              <a:srgbClr val="EB996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2" name="Google Shape;1774;p40">
              <a:extLst>
                <a:ext uri="{FF2B5EF4-FFF2-40B4-BE49-F238E27FC236}">
                  <a16:creationId xmlns:a16="http://schemas.microsoft.com/office/drawing/2014/main" id="{A05C4EB0-A5CE-42D4-BEC1-367A5A311EC5}"/>
                </a:ext>
              </a:extLst>
            </p:cNvPr>
            <p:cNvSpPr/>
            <p:nvPr/>
          </p:nvSpPr>
          <p:spPr>
            <a:xfrm>
              <a:off x="1191524" y="2320063"/>
              <a:ext cx="748552" cy="477998"/>
            </a:xfrm>
            <a:custGeom>
              <a:avLst/>
              <a:gdLst/>
              <a:ahLst/>
              <a:cxnLst/>
              <a:rect l="l" t="t" r="r" b="b"/>
              <a:pathLst>
                <a:path w="23343" h="14906" extrusionOk="0">
                  <a:moveTo>
                    <a:pt x="6985" y="1"/>
                  </a:moveTo>
                  <a:lnTo>
                    <a:pt x="1" y="1337"/>
                  </a:lnTo>
                  <a:cubicBezTo>
                    <a:pt x="352" y="3610"/>
                    <a:pt x="2056" y="7536"/>
                    <a:pt x="3543" y="10962"/>
                  </a:cubicBezTo>
                  <a:cubicBezTo>
                    <a:pt x="5030" y="14370"/>
                    <a:pt x="6250" y="14855"/>
                    <a:pt x="10477" y="14905"/>
                  </a:cubicBezTo>
                  <a:cubicBezTo>
                    <a:pt x="10514" y="14905"/>
                    <a:pt x="10552" y="14905"/>
                    <a:pt x="10589" y="14905"/>
                  </a:cubicBezTo>
                  <a:cubicBezTo>
                    <a:pt x="15142" y="14905"/>
                    <a:pt x="23343" y="11931"/>
                    <a:pt x="23343" y="11931"/>
                  </a:cubicBezTo>
                  <a:lnTo>
                    <a:pt x="21755" y="6484"/>
                  </a:lnTo>
                  <a:cubicBezTo>
                    <a:pt x="21755" y="6484"/>
                    <a:pt x="12730" y="8321"/>
                    <a:pt x="10787" y="8321"/>
                  </a:cubicBezTo>
                  <a:cubicBezTo>
                    <a:pt x="10642" y="8321"/>
                    <a:pt x="10536" y="8310"/>
                    <a:pt x="10477" y="8288"/>
                  </a:cubicBezTo>
                  <a:cubicBezTo>
                    <a:pt x="9625" y="7971"/>
                    <a:pt x="8856" y="5331"/>
                    <a:pt x="8171" y="3526"/>
                  </a:cubicBezTo>
                  <a:cubicBezTo>
                    <a:pt x="8104" y="3343"/>
                    <a:pt x="6985" y="1"/>
                    <a:pt x="6985" y="1"/>
                  </a:cubicBezTo>
                  <a:close/>
                </a:path>
              </a:pathLst>
            </a:custGeom>
            <a:solidFill>
              <a:srgbClr val="8A4C4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3" name="Google Shape;1775;p40">
              <a:extLst>
                <a:ext uri="{FF2B5EF4-FFF2-40B4-BE49-F238E27FC236}">
                  <a16:creationId xmlns:a16="http://schemas.microsoft.com/office/drawing/2014/main" id="{A468D2CC-4F1E-475E-8085-7939B57094CC}"/>
                </a:ext>
              </a:extLst>
            </p:cNvPr>
            <p:cNvSpPr/>
            <p:nvPr/>
          </p:nvSpPr>
          <p:spPr>
            <a:xfrm>
              <a:off x="1246712" y="2533857"/>
              <a:ext cx="693909" cy="272766"/>
            </a:xfrm>
            <a:custGeom>
              <a:avLst/>
              <a:gdLst/>
              <a:ahLst/>
              <a:cxnLst/>
              <a:rect l="l" t="t" r="r" b="b"/>
              <a:pathLst>
                <a:path w="21639" h="8506" extrusionOk="0">
                  <a:moveTo>
                    <a:pt x="1" y="1"/>
                  </a:moveTo>
                  <a:lnTo>
                    <a:pt x="1" y="1"/>
                  </a:lnTo>
                  <a:cubicBezTo>
                    <a:pt x="34" y="84"/>
                    <a:pt x="68" y="168"/>
                    <a:pt x="101" y="251"/>
                  </a:cubicBezTo>
                  <a:cubicBezTo>
                    <a:pt x="168" y="402"/>
                    <a:pt x="251" y="652"/>
                    <a:pt x="385" y="953"/>
                  </a:cubicBezTo>
                  <a:cubicBezTo>
                    <a:pt x="652" y="1571"/>
                    <a:pt x="1037" y="2457"/>
                    <a:pt x="1605" y="3509"/>
                  </a:cubicBezTo>
                  <a:cubicBezTo>
                    <a:pt x="2173" y="4562"/>
                    <a:pt x="2925" y="5798"/>
                    <a:pt x="4094" y="6884"/>
                  </a:cubicBezTo>
                  <a:cubicBezTo>
                    <a:pt x="4713" y="7453"/>
                    <a:pt x="5431" y="7904"/>
                    <a:pt x="6216" y="8188"/>
                  </a:cubicBezTo>
                  <a:cubicBezTo>
                    <a:pt x="6634" y="8321"/>
                    <a:pt x="7068" y="8422"/>
                    <a:pt x="7503" y="8455"/>
                  </a:cubicBezTo>
                  <a:cubicBezTo>
                    <a:pt x="7794" y="8487"/>
                    <a:pt x="8092" y="8506"/>
                    <a:pt x="8389" y="8506"/>
                  </a:cubicBezTo>
                  <a:cubicBezTo>
                    <a:pt x="8551" y="8506"/>
                    <a:pt x="8713" y="8500"/>
                    <a:pt x="8873" y="8488"/>
                  </a:cubicBezTo>
                  <a:cubicBezTo>
                    <a:pt x="10694" y="8405"/>
                    <a:pt x="12398" y="7987"/>
                    <a:pt x="13936" y="7603"/>
                  </a:cubicBezTo>
                  <a:cubicBezTo>
                    <a:pt x="15456" y="7219"/>
                    <a:pt x="16843" y="6851"/>
                    <a:pt x="17979" y="6517"/>
                  </a:cubicBezTo>
                  <a:cubicBezTo>
                    <a:pt x="19132" y="6183"/>
                    <a:pt x="20051" y="5882"/>
                    <a:pt x="20669" y="5648"/>
                  </a:cubicBezTo>
                  <a:cubicBezTo>
                    <a:pt x="20987" y="5531"/>
                    <a:pt x="21221" y="5431"/>
                    <a:pt x="21388" y="5364"/>
                  </a:cubicBezTo>
                  <a:cubicBezTo>
                    <a:pt x="21471" y="5347"/>
                    <a:pt x="21555" y="5297"/>
                    <a:pt x="21638" y="5264"/>
                  </a:cubicBezTo>
                  <a:lnTo>
                    <a:pt x="21638" y="5264"/>
                  </a:lnTo>
                  <a:cubicBezTo>
                    <a:pt x="21555" y="5280"/>
                    <a:pt x="21455" y="5297"/>
                    <a:pt x="21388" y="5331"/>
                  </a:cubicBezTo>
                  <a:cubicBezTo>
                    <a:pt x="21204" y="5397"/>
                    <a:pt x="20953" y="5481"/>
                    <a:pt x="20653" y="5581"/>
                  </a:cubicBezTo>
                  <a:cubicBezTo>
                    <a:pt x="20018" y="5798"/>
                    <a:pt x="19099" y="6082"/>
                    <a:pt x="17946" y="6417"/>
                  </a:cubicBezTo>
                  <a:cubicBezTo>
                    <a:pt x="16810" y="6734"/>
                    <a:pt x="15423" y="7085"/>
                    <a:pt x="13902" y="7469"/>
                  </a:cubicBezTo>
                  <a:cubicBezTo>
                    <a:pt x="12365" y="7837"/>
                    <a:pt x="10678" y="8255"/>
                    <a:pt x="8856" y="8338"/>
                  </a:cubicBezTo>
                  <a:cubicBezTo>
                    <a:pt x="8740" y="8343"/>
                    <a:pt x="8622" y="8345"/>
                    <a:pt x="8504" y="8345"/>
                  </a:cubicBezTo>
                  <a:cubicBezTo>
                    <a:pt x="8180" y="8345"/>
                    <a:pt x="7850" y="8329"/>
                    <a:pt x="7520" y="8305"/>
                  </a:cubicBezTo>
                  <a:cubicBezTo>
                    <a:pt x="7102" y="8271"/>
                    <a:pt x="6667" y="8171"/>
                    <a:pt x="6266" y="8037"/>
                  </a:cubicBezTo>
                  <a:cubicBezTo>
                    <a:pt x="5498" y="7770"/>
                    <a:pt x="4796" y="7336"/>
                    <a:pt x="4195" y="6784"/>
                  </a:cubicBezTo>
                  <a:cubicBezTo>
                    <a:pt x="3025" y="5715"/>
                    <a:pt x="2273" y="4495"/>
                    <a:pt x="1688" y="3459"/>
                  </a:cubicBezTo>
                  <a:cubicBezTo>
                    <a:pt x="1120" y="2423"/>
                    <a:pt x="719" y="1538"/>
                    <a:pt x="452" y="936"/>
                  </a:cubicBezTo>
                  <a:cubicBezTo>
                    <a:pt x="318" y="635"/>
                    <a:pt x="201" y="402"/>
                    <a:pt x="134" y="234"/>
                  </a:cubicBezTo>
                  <a:cubicBezTo>
                    <a:pt x="101" y="151"/>
                    <a:pt x="51" y="67"/>
                    <a:pt x="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4" name="Google Shape;1776;p40">
              <a:extLst>
                <a:ext uri="{FF2B5EF4-FFF2-40B4-BE49-F238E27FC236}">
                  <a16:creationId xmlns:a16="http://schemas.microsoft.com/office/drawing/2014/main" id="{C27692BA-6163-4475-9F62-53C2093C2A3B}"/>
                </a:ext>
              </a:extLst>
            </p:cNvPr>
            <p:cNvSpPr/>
            <p:nvPr/>
          </p:nvSpPr>
          <p:spPr>
            <a:xfrm>
              <a:off x="842180" y="2179704"/>
              <a:ext cx="611399" cy="807460"/>
            </a:xfrm>
            <a:custGeom>
              <a:avLst/>
              <a:gdLst/>
              <a:ahLst/>
              <a:cxnLst/>
              <a:rect l="l" t="t" r="r" b="b"/>
              <a:pathLst>
                <a:path w="19066" h="25180" extrusionOk="0">
                  <a:moveTo>
                    <a:pt x="5548" y="0"/>
                  </a:moveTo>
                  <a:cubicBezTo>
                    <a:pt x="5548" y="0"/>
                    <a:pt x="17" y="552"/>
                    <a:pt x="1" y="6968"/>
                  </a:cubicBezTo>
                  <a:cubicBezTo>
                    <a:pt x="1" y="9975"/>
                    <a:pt x="3326" y="15806"/>
                    <a:pt x="3894" y="17243"/>
                  </a:cubicBezTo>
                  <a:cubicBezTo>
                    <a:pt x="3326" y="19048"/>
                    <a:pt x="1655" y="21872"/>
                    <a:pt x="1287" y="24027"/>
                  </a:cubicBezTo>
                  <a:lnTo>
                    <a:pt x="17043" y="25180"/>
                  </a:lnTo>
                  <a:lnTo>
                    <a:pt x="17394" y="15723"/>
                  </a:lnTo>
                  <a:lnTo>
                    <a:pt x="18096" y="11128"/>
                  </a:lnTo>
                  <a:lnTo>
                    <a:pt x="19065" y="8137"/>
                  </a:lnTo>
                  <a:cubicBezTo>
                    <a:pt x="17489" y="1127"/>
                    <a:pt x="14797" y="711"/>
                    <a:pt x="14181" y="711"/>
                  </a:cubicBezTo>
                  <a:cubicBezTo>
                    <a:pt x="14098" y="711"/>
                    <a:pt x="14053" y="719"/>
                    <a:pt x="14053" y="719"/>
                  </a:cubicBezTo>
                  <a:lnTo>
                    <a:pt x="5548" y="0"/>
                  </a:lnTo>
                  <a:close/>
                </a:path>
              </a:pathLst>
            </a:custGeom>
            <a:solidFill>
              <a:srgbClr val="FF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5" name="Google Shape;1777;p40">
              <a:extLst>
                <a:ext uri="{FF2B5EF4-FFF2-40B4-BE49-F238E27FC236}">
                  <a16:creationId xmlns:a16="http://schemas.microsoft.com/office/drawing/2014/main" id="{4F26ED68-9B4C-4C40-B8FD-427906BFF881}"/>
                </a:ext>
              </a:extLst>
            </p:cNvPr>
            <p:cNvSpPr/>
            <p:nvPr/>
          </p:nvSpPr>
          <p:spPr>
            <a:xfrm>
              <a:off x="1357088" y="2401514"/>
              <a:ext cx="71286" cy="282386"/>
            </a:xfrm>
            <a:custGeom>
              <a:avLst/>
              <a:gdLst/>
              <a:ahLst/>
              <a:cxnLst/>
              <a:rect l="l" t="t" r="r" b="b"/>
              <a:pathLst>
                <a:path w="2223" h="8806" extrusionOk="0">
                  <a:moveTo>
                    <a:pt x="34" y="1"/>
                  </a:moveTo>
                  <a:lnTo>
                    <a:pt x="34" y="1"/>
                  </a:lnTo>
                  <a:cubicBezTo>
                    <a:pt x="1" y="34"/>
                    <a:pt x="418" y="385"/>
                    <a:pt x="986" y="1036"/>
                  </a:cubicBezTo>
                  <a:cubicBezTo>
                    <a:pt x="1321" y="1404"/>
                    <a:pt x="1588" y="1838"/>
                    <a:pt x="1789" y="2290"/>
                  </a:cubicBezTo>
                  <a:cubicBezTo>
                    <a:pt x="2006" y="2874"/>
                    <a:pt x="2073" y="3493"/>
                    <a:pt x="1972" y="4094"/>
                  </a:cubicBezTo>
                  <a:cubicBezTo>
                    <a:pt x="1889" y="4696"/>
                    <a:pt x="1738" y="5314"/>
                    <a:pt x="1571" y="5899"/>
                  </a:cubicBezTo>
                  <a:cubicBezTo>
                    <a:pt x="1421" y="6383"/>
                    <a:pt x="1321" y="6884"/>
                    <a:pt x="1237" y="7402"/>
                  </a:cubicBezTo>
                  <a:cubicBezTo>
                    <a:pt x="1204" y="7737"/>
                    <a:pt x="1204" y="8087"/>
                    <a:pt x="1237" y="8438"/>
                  </a:cubicBezTo>
                  <a:cubicBezTo>
                    <a:pt x="1254" y="8555"/>
                    <a:pt x="1287" y="8689"/>
                    <a:pt x="1337" y="8806"/>
                  </a:cubicBezTo>
                  <a:cubicBezTo>
                    <a:pt x="1337" y="8672"/>
                    <a:pt x="1321" y="8555"/>
                    <a:pt x="1304" y="8422"/>
                  </a:cubicBezTo>
                  <a:cubicBezTo>
                    <a:pt x="1287" y="8087"/>
                    <a:pt x="1304" y="7753"/>
                    <a:pt x="1354" y="7419"/>
                  </a:cubicBezTo>
                  <a:cubicBezTo>
                    <a:pt x="1438" y="6918"/>
                    <a:pt x="1555" y="6417"/>
                    <a:pt x="1705" y="5932"/>
                  </a:cubicBezTo>
                  <a:cubicBezTo>
                    <a:pt x="1889" y="5347"/>
                    <a:pt x="2039" y="4729"/>
                    <a:pt x="2139" y="4111"/>
                  </a:cubicBezTo>
                  <a:cubicBezTo>
                    <a:pt x="2223" y="3476"/>
                    <a:pt x="2156" y="2841"/>
                    <a:pt x="1922" y="2239"/>
                  </a:cubicBezTo>
                  <a:cubicBezTo>
                    <a:pt x="1705" y="1772"/>
                    <a:pt x="1421" y="1337"/>
                    <a:pt x="1070" y="953"/>
                  </a:cubicBezTo>
                  <a:cubicBezTo>
                    <a:pt x="836" y="702"/>
                    <a:pt x="585" y="468"/>
                    <a:pt x="318" y="234"/>
                  </a:cubicBezTo>
                  <a:cubicBezTo>
                    <a:pt x="235" y="151"/>
                    <a:pt x="134" y="67"/>
                    <a:pt x="3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6" name="Google Shape;1778;p40">
              <a:extLst>
                <a:ext uri="{FF2B5EF4-FFF2-40B4-BE49-F238E27FC236}">
                  <a16:creationId xmlns:a16="http://schemas.microsoft.com/office/drawing/2014/main" id="{B6AF7CF9-4E8A-45C2-9D0E-108EF364E9D3}"/>
                </a:ext>
              </a:extLst>
            </p:cNvPr>
            <p:cNvSpPr/>
            <p:nvPr/>
          </p:nvSpPr>
          <p:spPr>
            <a:xfrm>
              <a:off x="1270827" y="2275072"/>
              <a:ext cx="65931" cy="67566"/>
            </a:xfrm>
            <a:custGeom>
              <a:avLst/>
              <a:gdLst/>
              <a:ahLst/>
              <a:cxnLst/>
              <a:rect l="l" t="t" r="r" b="b"/>
              <a:pathLst>
                <a:path w="2056" h="2107" extrusionOk="0">
                  <a:moveTo>
                    <a:pt x="1120" y="0"/>
                  </a:moveTo>
                  <a:cubicBezTo>
                    <a:pt x="903" y="0"/>
                    <a:pt x="686" y="67"/>
                    <a:pt x="502" y="184"/>
                  </a:cubicBezTo>
                  <a:cubicBezTo>
                    <a:pt x="218" y="368"/>
                    <a:pt x="34" y="669"/>
                    <a:pt x="17" y="1020"/>
                  </a:cubicBezTo>
                  <a:cubicBezTo>
                    <a:pt x="1" y="1437"/>
                    <a:pt x="235" y="1838"/>
                    <a:pt x="619" y="2022"/>
                  </a:cubicBezTo>
                  <a:cubicBezTo>
                    <a:pt x="756" y="2079"/>
                    <a:pt x="898" y="2107"/>
                    <a:pt x="1039" y="2107"/>
                  </a:cubicBezTo>
                  <a:cubicBezTo>
                    <a:pt x="1310" y="2107"/>
                    <a:pt x="1574" y="2003"/>
                    <a:pt x="1772" y="1805"/>
                  </a:cubicBezTo>
                  <a:cubicBezTo>
                    <a:pt x="1905" y="1671"/>
                    <a:pt x="1989" y="1504"/>
                    <a:pt x="2022" y="1337"/>
                  </a:cubicBezTo>
                  <a:cubicBezTo>
                    <a:pt x="2056" y="1170"/>
                    <a:pt x="2039" y="1020"/>
                    <a:pt x="1989" y="869"/>
                  </a:cubicBezTo>
                  <a:cubicBezTo>
                    <a:pt x="1922" y="652"/>
                    <a:pt x="1772" y="468"/>
                    <a:pt x="1588" y="351"/>
                  </a:cubicBezTo>
                  <a:cubicBezTo>
                    <a:pt x="1521" y="301"/>
                    <a:pt x="1438" y="284"/>
                    <a:pt x="1354" y="284"/>
                  </a:cubicBezTo>
                  <a:cubicBezTo>
                    <a:pt x="1354" y="301"/>
                    <a:pt x="1438" y="318"/>
                    <a:pt x="1555" y="401"/>
                  </a:cubicBezTo>
                  <a:cubicBezTo>
                    <a:pt x="1722" y="535"/>
                    <a:pt x="1822" y="702"/>
                    <a:pt x="1889" y="903"/>
                  </a:cubicBezTo>
                  <a:cubicBezTo>
                    <a:pt x="1972" y="1187"/>
                    <a:pt x="1889" y="1504"/>
                    <a:pt x="1671" y="1705"/>
                  </a:cubicBezTo>
                  <a:cubicBezTo>
                    <a:pt x="1495" y="1870"/>
                    <a:pt x="1266" y="1956"/>
                    <a:pt x="1035" y="1956"/>
                  </a:cubicBezTo>
                  <a:cubicBezTo>
                    <a:pt x="917" y="1956"/>
                    <a:pt x="799" y="1934"/>
                    <a:pt x="686" y="1888"/>
                  </a:cubicBezTo>
                  <a:cubicBezTo>
                    <a:pt x="368" y="1721"/>
                    <a:pt x="151" y="1387"/>
                    <a:pt x="168" y="1020"/>
                  </a:cubicBezTo>
                  <a:cubicBezTo>
                    <a:pt x="168" y="719"/>
                    <a:pt x="318" y="435"/>
                    <a:pt x="569" y="268"/>
                  </a:cubicBezTo>
                  <a:cubicBezTo>
                    <a:pt x="736" y="151"/>
                    <a:pt x="920" y="84"/>
                    <a:pt x="1120" y="67"/>
                  </a:cubicBezTo>
                  <a:cubicBezTo>
                    <a:pt x="1204" y="67"/>
                    <a:pt x="1287" y="50"/>
                    <a:pt x="1354" y="50"/>
                  </a:cubicBezTo>
                  <a:cubicBezTo>
                    <a:pt x="1287" y="17"/>
                    <a:pt x="1204" y="0"/>
                    <a:pt x="112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7" name="Google Shape;1779;p40">
              <a:extLst>
                <a:ext uri="{FF2B5EF4-FFF2-40B4-BE49-F238E27FC236}">
                  <a16:creationId xmlns:a16="http://schemas.microsoft.com/office/drawing/2014/main" id="{328DAB21-C3E9-4C1D-B9F6-50F001451741}"/>
                </a:ext>
              </a:extLst>
            </p:cNvPr>
            <p:cNvSpPr/>
            <p:nvPr/>
          </p:nvSpPr>
          <p:spPr>
            <a:xfrm>
              <a:off x="1114914" y="2384358"/>
              <a:ext cx="65386" cy="67598"/>
            </a:xfrm>
            <a:custGeom>
              <a:avLst/>
              <a:gdLst/>
              <a:ahLst/>
              <a:cxnLst/>
              <a:rect l="l" t="t" r="r" b="b"/>
              <a:pathLst>
                <a:path w="2039" h="2108" extrusionOk="0">
                  <a:moveTo>
                    <a:pt x="1120" y="1"/>
                  </a:moveTo>
                  <a:cubicBezTo>
                    <a:pt x="886" y="1"/>
                    <a:pt x="669" y="51"/>
                    <a:pt x="485" y="185"/>
                  </a:cubicBezTo>
                  <a:cubicBezTo>
                    <a:pt x="201" y="368"/>
                    <a:pt x="17" y="669"/>
                    <a:pt x="17" y="1020"/>
                  </a:cubicBezTo>
                  <a:cubicBezTo>
                    <a:pt x="0" y="1438"/>
                    <a:pt x="234" y="1839"/>
                    <a:pt x="602" y="2023"/>
                  </a:cubicBezTo>
                  <a:cubicBezTo>
                    <a:pt x="739" y="2080"/>
                    <a:pt x="881" y="2107"/>
                    <a:pt x="1022" y="2107"/>
                  </a:cubicBezTo>
                  <a:cubicBezTo>
                    <a:pt x="1293" y="2107"/>
                    <a:pt x="1557" y="2004"/>
                    <a:pt x="1755" y="1805"/>
                  </a:cubicBezTo>
                  <a:cubicBezTo>
                    <a:pt x="1888" y="1672"/>
                    <a:pt x="1972" y="1505"/>
                    <a:pt x="2005" y="1338"/>
                  </a:cubicBezTo>
                  <a:cubicBezTo>
                    <a:pt x="2039" y="1170"/>
                    <a:pt x="2022" y="1020"/>
                    <a:pt x="1972" y="870"/>
                  </a:cubicBezTo>
                  <a:cubicBezTo>
                    <a:pt x="1905" y="652"/>
                    <a:pt x="1772" y="469"/>
                    <a:pt x="1571" y="352"/>
                  </a:cubicBezTo>
                  <a:cubicBezTo>
                    <a:pt x="1504" y="302"/>
                    <a:pt x="1437" y="285"/>
                    <a:pt x="1354" y="285"/>
                  </a:cubicBezTo>
                  <a:cubicBezTo>
                    <a:pt x="1337" y="285"/>
                    <a:pt x="1421" y="318"/>
                    <a:pt x="1538" y="402"/>
                  </a:cubicBezTo>
                  <a:cubicBezTo>
                    <a:pt x="1705" y="536"/>
                    <a:pt x="1822" y="703"/>
                    <a:pt x="1872" y="903"/>
                  </a:cubicBezTo>
                  <a:cubicBezTo>
                    <a:pt x="1955" y="1187"/>
                    <a:pt x="1872" y="1488"/>
                    <a:pt x="1655" y="1705"/>
                  </a:cubicBezTo>
                  <a:cubicBezTo>
                    <a:pt x="1489" y="1871"/>
                    <a:pt x="1257" y="1956"/>
                    <a:pt x="1022" y="1956"/>
                  </a:cubicBezTo>
                  <a:cubicBezTo>
                    <a:pt x="902" y="1956"/>
                    <a:pt x="782" y="1934"/>
                    <a:pt x="669" y="1889"/>
                  </a:cubicBezTo>
                  <a:cubicBezTo>
                    <a:pt x="351" y="1722"/>
                    <a:pt x="151" y="1388"/>
                    <a:pt x="151" y="1020"/>
                  </a:cubicBezTo>
                  <a:cubicBezTo>
                    <a:pt x="151" y="719"/>
                    <a:pt x="301" y="435"/>
                    <a:pt x="552" y="268"/>
                  </a:cubicBezTo>
                  <a:cubicBezTo>
                    <a:pt x="719" y="151"/>
                    <a:pt x="919" y="84"/>
                    <a:pt x="1120" y="51"/>
                  </a:cubicBezTo>
                  <a:cubicBezTo>
                    <a:pt x="1142" y="57"/>
                    <a:pt x="1166" y="58"/>
                    <a:pt x="1192" y="58"/>
                  </a:cubicBezTo>
                  <a:cubicBezTo>
                    <a:pt x="1242" y="58"/>
                    <a:pt x="1298" y="51"/>
                    <a:pt x="1354" y="51"/>
                  </a:cubicBezTo>
                  <a:cubicBezTo>
                    <a:pt x="1270" y="18"/>
                    <a:pt x="1203" y="1"/>
                    <a:pt x="112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8" name="Google Shape;1780;p40">
              <a:extLst>
                <a:ext uri="{FF2B5EF4-FFF2-40B4-BE49-F238E27FC236}">
                  <a16:creationId xmlns:a16="http://schemas.microsoft.com/office/drawing/2014/main" id="{11300460-AAB7-4FD3-AA6D-7E641F70BED5}"/>
                </a:ext>
              </a:extLst>
            </p:cNvPr>
            <p:cNvSpPr/>
            <p:nvPr/>
          </p:nvSpPr>
          <p:spPr>
            <a:xfrm>
              <a:off x="1277272" y="2490470"/>
              <a:ext cx="65386" cy="67983"/>
            </a:xfrm>
            <a:custGeom>
              <a:avLst/>
              <a:gdLst/>
              <a:ahLst/>
              <a:cxnLst/>
              <a:rect l="l" t="t" r="r" b="b"/>
              <a:pathLst>
                <a:path w="2039" h="2120" extrusionOk="0">
                  <a:moveTo>
                    <a:pt x="1120" y="0"/>
                  </a:moveTo>
                  <a:cubicBezTo>
                    <a:pt x="902" y="0"/>
                    <a:pt x="685" y="67"/>
                    <a:pt x="501" y="184"/>
                  </a:cubicBezTo>
                  <a:cubicBezTo>
                    <a:pt x="201" y="368"/>
                    <a:pt x="34" y="685"/>
                    <a:pt x="17" y="1019"/>
                  </a:cubicBezTo>
                  <a:cubicBezTo>
                    <a:pt x="0" y="1454"/>
                    <a:pt x="234" y="1838"/>
                    <a:pt x="618" y="2039"/>
                  </a:cubicBezTo>
                  <a:cubicBezTo>
                    <a:pt x="749" y="2093"/>
                    <a:pt x="885" y="2119"/>
                    <a:pt x="1019" y="2119"/>
                  </a:cubicBezTo>
                  <a:cubicBezTo>
                    <a:pt x="1297" y="2119"/>
                    <a:pt x="1568" y="2007"/>
                    <a:pt x="1771" y="1805"/>
                  </a:cubicBezTo>
                  <a:cubicBezTo>
                    <a:pt x="1905" y="1688"/>
                    <a:pt x="1988" y="1521"/>
                    <a:pt x="2022" y="1337"/>
                  </a:cubicBezTo>
                  <a:cubicBezTo>
                    <a:pt x="2039" y="1186"/>
                    <a:pt x="2039" y="1019"/>
                    <a:pt x="1988" y="869"/>
                  </a:cubicBezTo>
                  <a:cubicBezTo>
                    <a:pt x="1922" y="668"/>
                    <a:pt x="1771" y="485"/>
                    <a:pt x="1587" y="368"/>
                  </a:cubicBezTo>
                  <a:cubicBezTo>
                    <a:pt x="1521" y="318"/>
                    <a:pt x="1437" y="284"/>
                    <a:pt x="1354" y="284"/>
                  </a:cubicBezTo>
                  <a:cubicBezTo>
                    <a:pt x="1354" y="301"/>
                    <a:pt x="1437" y="318"/>
                    <a:pt x="1554" y="418"/>
                  </a:cubicBezTo>
                  <a:cubicBezTo>
                    <a:pt x="1704" y="535"/>
                    <a:pt x="1821" y="719"/>
                    <a:pt x="1888" y="902"/>
                  </a:cubicBezTo>
                  <a:cubicBezTo>
                    <a:pt x="1972" y="1186"/>
                    <a:pt x="1888" y="1504"/>
                    <a:pt x="1671" y="1704"/>
                  </a:cubicBezTo>
                  <a:cubicBezTo>
                    <a:pt x="1494" y="1870"/>
                    <a:pt x="1266" y="1963"/>
                    <a:pt x="1034" y="1963"/>
                  </a:cubicBezTo>
                  <a:cubicBezTo>
                    <a:pt x="917" y="1963"/>
                    <a:pt x="798" y="1939"/>
                    <a:pt x="685" y="1888"/>
                  </a:cubicBezTo>
                  <a:cubicBezTo>
                    <a:pt x="351" y="1721"/>
                    <a:pt x="150" y="1387"/>
                    <a:pt x="167" y="1019"/>
                  </a:cubicBezTo>
                  <a:cubicBezTo>
                    <a:pt x="167" y="719"/>
                    <a:pt x="318" y="451"/>
                    <a:pt x="568" y="284"/>
                  </a:cubicBezTo>
                  <a:cubicBezTo>
                    <a:pt x="719" y="150"/>
                    <a:pt x="919" y="84"/>
                    <a:pt x="1120" y="67"/>
                  </a:cubicBezTo>
                  <a:cubicBezTo>
                    <a:pt x="1203" y="67"/>
                    <a:pt x="1287" y="67"/>
                    <a:pt x="1354" y="50"/>
                  </a:cubicBezTo>
                  <a:cubicBezTo>
                    <a:pt x="1287" y="17"/>
                    <a:pt x="1203" y="0"/>
                    <a:pt x="112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9" name="Google Shape;1781;p40">
              <a:extLst>
                <a:ext uri="{FF2B5EF4-FFF2-40B4-BE49-F238E27FC236}">
                  <a16:creationId xmlns:a16="http://schemas.microsoft.com/office/drawing/2014/main" id="{F6AABBAF-F513-4D2E-AA68-6D5E13812F15}"/>
                </a:ext>
              </a:extLst>
            </p:cNvPr>
            <p:cNvSpPr/>
            <p:nvPr/>
          </p:nvSpPr>
          <p:spPr>
            <a:xfrm>
              <a:off x="1431036" y="2585293"/>
              <a:ext cx="65386" cy="67598"/>
            </a:xfrm>
            <a:custGeom>
              <a:avLst/>
              <a:gdLst/>
              <a:ahLst/>
              <a:cxnLst/>
              <a:rect l="l" t="t" r="r" b="b"/>
              <a:pathLst>
                <a:path w="2039" h="2108" extrusionOk="0">
                  <a:moveTo>
                    <a:pt x="1120" y="1"/>
                  </a:moveTo>
                  <a:cubicBezTo>
                    <a:pt x="903" y="1"/>
                    <a:pt x="686" y="67"/>
                    <a:pt x="502" y="184"/>
                  </a:cubicBezTo>
                  <a:cubicBezTo>
                    <a:pt x="201" y="368"/>
                    <a:pt x="34" y="669"/>
                    <a:pt x="17" y="1020"/>
                  </a:cubicBezTo>
                  <a:cubicBezTo>
                    <a:pt x="0" y="1437"/>
                    <a:pt x="234" y="1838"/>
                    <a:pt x="619" y="2022"/>
                  </a:cubicBezTo>
                  <a:cubicBezTo>
                    <a:pt x="750" y="2079"/>
                    <a:pt x="891" y="2107"/>
                    <a:pt x="1031" y="2107"/>
                  </a:cubicBezTo>
                  <a:cubicBezTo>
                    <a:pt x="1303" y="2107"/>
                    <a:pt x="1573" y="2003"/>
                    <a:pt x="1772" y="1805"/>
                  </a:cubicBezTo>
                  <a:cubicBezTo>
                    <a:pt x="1905" y="1671"/>
                    <a:pt x="1989" y="1504"/>
                    <a:pt x="2022" y="1337"/>
                  </a:cubicBezTo>
                  <a:cubicBezTo>
                    <a:pt x="2039" y="1170"/>
                    <a:pt x="2039" y="1020"/>
                    <a:pt x="1989" y="869"/>
                  </a:cubicBezTo>
                  <a:cubicBezTo>
                    <a:pt x="1922" y="652"/>
                    <a:pt x="1772" y="468"/>
                    <a:pt x="1588" y="351"/>
                  </a:cubicBezTo>
                  <a:cubicBezTo>
                    <a:pt x="1521" y="301"/>
                    <a:pt x="1437" y="285"/>
                    <a:pt x="1354" y="285"/>
                  </a:cubicBezTo>
                  <a:cubicBezTo>
                    <a:pt x="1354" y="285"/>
                    <a:pt x="1437" y="318"/>
                    <a:pt x="1554" y="402"/>
                  </a:cubicBezTo>
                  <a:cubicBezTo>
                    <a:pt x="1705" y="535"/>
                    <a:pt x="1822" y="702"/>
                    <a:pt x="1872" y="903"/>
                  </a:cubicBezTo>
                  <a:cubicBezTo>
                    <a:pt x="1972" y="1187"/>
                    <a:pt x="1889" y="1504"/>
                    <a:pt x="1671" y="1705"/>
                  </a:cubicBezTo>
                  <a:cubicBezTo>
                    <a:pt x="1494" y="1871"/>
                    <a:pt x="1266" y="1956"/>
                    <a:pt x="1035" y="1956"/>
                  </a:cubicBezTo>
                  <a:cubicBezTo>
                    <a:pt x="917" y="1956"/>
                    <a:pt x="799" y="1934"/>
                    <a:pt x="686" y="1889"/>
                  </a:cubicBezTo>
                  <a:cubicBezTo>
                    <a:pt x="351" y="1722"/>
                    <a:pt x="151" y="1387"/>
                    <a:pt x="151" y="1020"/>
                  </a:cubicBezTo>
                  <a:cubicBezTo>
                    <a:pt x="168" y="719"/>
                    <a:pt x="318" y="435"/>
                    <a:pt x="552" y="268"/>
                  </a:cubicBezTo>
                  <a:cubicBezTo>
                    <a:pt x="719" y="151"/>
                    <a:pt x="919" y="84"/>
                    <a:pt x="1120" y="67"/>
                  </a:cubicBezTo>
                  <a:cubicBezTo>
                    <a:pt x="1203" y="67"/>
                    <a:pt x="1270" y="51"/>
                    <a:pt x="1354" y="51"/>
                  </a:cubicBezTo>
                  <a:cubicBezTo>
                    <a:pt x="1287" y="17"/>
                    <a:pt x="1203" y="1"/>
                    <a:pt x="112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0" name="Google Shape;1782;p40">
              <a:extLst>
                <a:ext uri="{FF2B5EF4-FFF2-40B4-BE49-F238E27FC236}">
                  <a16:creationId xmlns:a16="http://schemas.microsoft.com/office/drawing/2014/main" id="{3AD91E81-66F5-4F0F-991D-D11780C40F39}"/>
                </a:ext>
              </a:extLst>
            </p:cNvPr>
            <p:cNvSpPr/>
            <p:nvPr/>
          </p:nvSpPr>
          <p:spPr>
            <a:xfrm>
              <a:off x="955250" y="2851582"/>
              <a:ext cx="65386" cy="67983"/>
            </a:xfrm>
            <a:custGeom>
              <a:avLst/>
              <a:gdLst/>
              <a:ahLst/>
              <a:cxnLst/>
              <a:rect l="l" t="t" r="r" b="b"/>
              <a:pathLst>
                <a:path w="2039" h="2120" extrusionOk="0">
                  <a:moveTo>
                    <a:pt x="1120" y="1"/>
                  </a:moveTo>
                  <a:cubicBezTo>
                    <a:pt x="903" y="1"/>
                    <a:pt x="685" y="67"/>
                    <a:pt x="502" y="184"/>
                  </a:cubicBezTo>
                  <a:cubicBezTo>
                    <a:pt x="201" y="368"/>
                    <a:pt x="17" y="686"/>
                    <a:pt x="17" y="1020"/>
                  </a:cubicBezTo>
                  <a:cubicBezTo>
                    <a:pt x="0" y="1454"/>
                    <a:pt x="234" y="1839"/>
                    <a:pt x="618" y="2039"/>
                  </a:cubicBezTo>
                  <a:cubicBezTo>
                    <a:pt x="744" y="2094"/>
                    <a:pt x="876" y="2120"/>
                    <a:pt x="1008" y="2120"/>
                  </a:cubicBezTo>
                  <a:cubicBezTo>
                    <a:pt x="1283" y="2120"/>
                    <a:pt x="1557" y="2008"/>
                    <a:pt x="1771" y="1805"/>
                  </a:cubicBezTo>
                  <a:cubicBezTo>
                    <a:pt x="1888" y="1688"/>
                    <a:pt x="1989" y="1521"/>
                    <a:pt x="2022" y="1337"/>
                  </a:cubicBezTo>
                  <a:cubicBezTo>
                    <a:pt x="2039" y="1187"/>
                    <a:pt x="2022" y="1020"/>
                    <a:pt x="1972" y="870"/>
                  </a:cubicBezTo>
                  <a:cubicBezTo>
                    <a:pt x="1905" y="669"/>
                    <a:pt x="1771" y="485"/>
                    <a:pt x="1571" y="368"/>
                  </a:cubicBezTo>
                  <a:cubicBezTo>
                    <a:pt x="1521" y="318"/>
                    <a:pt x="1437" y="285"/>
                    <a:pt x="1354" y="285"/>
                  </a:cubicBezTo>
                  <a:cubicBezTo>
                    <a:pt x="1354" y="301"/>
                    <a:pt x="1437" y="318"/>
                    <a:pt x="1554" y="418"/>
                  </a:cubicBezTo>
                  <a:cubicBezTo>
                    <a:pt x="1705" y="535"/>
                    <a:pt x="1821" y="719"/>
                    <a:pt x="1872" y="903"/>
                  </a:cubicBezTo>
                  <a:cubicBezTo>
                    <a:pt x="1972" y="1187"/>
                    <a:pt x="1888" y="1504"/>
                    <a:pt x="1671" y="1705"/>
                  </a:cubicBezTo>
                  <a:cubicBezTo>
                    <a:pt x="1494" y="1871"/>
                    <a:pt x="1266" y="1964"/>
                    <a:pt x="1035" y="1964"/>
                  </a:cubicBezTo>
                  <a:cubicBezTo>
                    <a:pt x="917" y="1964"/>
                    <a:pt x="798" y="1940"/>
                    <a:pt x="685" y="1889"/>
                  </a:cubicBezTo>
                  <a:cubicBezTo>
                    <a:pt x="351" y="1722"/>
                    <a:pt x="151" y="1387"/>
                    <a:pt x="151" y="1020"/>
                  </a:cubicBezTo>
                  <a:cubicBezTo>
                    <a:pt x="151" y="719"/>
                    <a:pt x="301" y="452"/>
                    <a:pt x="552" y="285"/>
                  </a:cubicBezTo>
                  <a:cubicBezTo>
                    <a:pt x="719" y="151"/>
                    <a:pt x="919" y="84"/>
                    <a:pt x="1120" y="67"/>
                  </a:cubicBezTo>
                  <a:cubicBezTo>
                    <a:pt x="1203" y="67"/>
                    <a:pt x="1270" y="67"/>
                    <a:pt x="1354" y="51"/>
                  </a:cubicBezTo>
                  <a:cubicBezTo>
                    <a:pt x="1287" y="17"/>
                    <a:pt x="1203" y="1"/>
                    <a:pt x="112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1" name="Google Shape;1783;p40">
              <a:extLst>
                <a:ext uri="{FF2B5EF4-FFF2-40B4-BE49-F238E27FC236}">
                  <a16:creationId xmlns:a16="http://schemas.microsoft.com/office/drawing/2014/main" id="{95670284-FCC8-49AD-94EE-39A1E5AD3CE9}"/>
                </a:ext>
              </a:extLst>
            </p:cNvPr>
            <p:cNvSpPr/>
            <p:nvPr/>
          </p:nvSpPr>
          <p:spPr>
            <a:xfrm>
              <a:off x="1631426" y="2641027"/>
              <a:ext cx="65386" cy="67566"/>
            </a:xfrm>
            <a:custGeom>
              <a:avLst/>
              <a:gdLst/>
              <a:ahLst/>
              <a:cxnLst/>
              <a:rect l="l" t="t" r="r" b="b"/>
              <a:pathLst>
                <a:path w="2039" h="2107" extrusionOk="0">
                  <a:moveTo>
                    <a:pt x="1120" y="0"/>
                  </a:moveTo>
                  <a:cubicBezTo>
                    <a:pt x="903" y="0"/>
                    <a:pt x="686" y="67"/>
                    <a:pt x="502" y="184"/>
                  </a:cubicBezTo>
                  <a:cubicBezTo>
                    <a:pt x="201" y="368"/>
                    <a:pt x="34" y="685"/>
                    <a:pt x="17" y="1019"/>
                  </a:cubicBezTo>
                  <a:cubicBezTo>
                    <a:pt x="0" y="1437"/>
                    <a:pt x="234" y="1838"/>
                    <a:pt x="619" y="2022"/>
                  </a:cubicBezTo>
                  <a:cubicBezTo>
                    <a:pt x="750" y="2079"/>
                    <a:pt x="891" y="2107"/>
                    <a:pt x="1031" y="2107"/>
                  </a:cubicBezTo>
                  <a:cubicBezTo>
                    <a:pt x="1303" y="2107"/>
                    <a:pt x="1573" y="2003"/>
                    <a:pt x="1772" y="1805"/>
                  </a:cubicBezTo>
                  <a:cubicBezTo>
                    <a:pt x="1905" y="1671"/>
                    <a:pt x="1989" y="1521"/>
                    <a:pt x="2022" y="1337"/>
                  </a:cubicBezTo>
                  <a:cubicBezTo>
                    <a:pt x="2039" y="1170"/>
                    <a:pt x="2022" y="1019"/>
                    <a:pt x="1972" y="869"/>
                  </a:cubicBezTo>
                  <a:cubicBezTo>
                    <a:pt x="1905" y="652"/>
                    <a:pt x="1772" y="468"/>
                    <a:pt x="1588" y="351"/>
                  </a:cubicBezTo>
                  <a:cubicBezTo>
                    <a:pt x="1521" y="301"/>
                    <a:pt x="1437" y="284"/>
                    <a:pt x="1354" y="284"/>
                  </a:cubicBezTo>
                  <a:cubicBezTo>
                    <a:pt x="1354" y="301"/>
                    <a:pt x="1437" y="318"/>
                    <a:pt x="1554" y="401"/>
                  </a:cubicBezTo>
                  <a:cubicBezTo>
                    <a:pt x="1705" y="535"/>
                    <a:pt x="1822" y="702"/>
                    <a:pt x="1872" y="902"/>
                  </a:cubicBezTo>
                  <a:cubicBezTo>
                    <a:pt x="1972" y="1187"/>
                    <a:pt x="1889" y="1504"/>
                    <a:pt x="1671" y="1704"/>
                  </a:cubicBezTo>
                  <a:cubicBezTo>
                    <a:pt x="1494" y="1870"/>
                    <a:pt x="1266" y="1956"/>
                    <a:pt x="1035" y="1956"/>
                  </a:cubicBezTo>
                  <a:cubicBezTo>
                    <a:pt x="917" y="1956"/>
                    <a:pt x="799" y="1933"/>
                    <a:pt x="686" y="1888"/>
                  </a:cubicBezTo>
                  <a:cubicBezTo>
                    <a:pt x="351" y="1721"/>
                    <a:pt x="151" y="1387"/>
                    <a:pt x="151" y="1019"/>
                  </a:cubicBezTo>
                  <a:cubicBezTo>
                    <a:pt x="168" y="719"/>
                    <a:pt x="318" y="435"/>
                    <a:pt x="552" y="268"/>
                  </a:cubicBezTo>
                  <a:cubicBezTo>
                    <a:pt x="719" y="151"/>
                    <a:pt x="919" y="84"/>
                    <a:pt x="1120" y="67"/>
                  </a:cubicBezTo>
                  <a:cubicBezTo>
                    <a:pt x="1203" y="67"/>
                    <a:pt x="1270" y="67"/>
                    <a:pt x="1354" y="50"/>
                  </a:cubicBezTo>
                  <a:cubicBezTo>
                    <a:pt x="1287" y="17"/>
                    <a:pt x="1203" y="0"/>
                    <a:pt x="112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2" name="Google Shape;1784;p40">
              <a:extLst>
                <a:ext uri="{FF2B5EF4-FFF2-40B4-BE49-F238E27FC236}">
                  <a16:creationId xmlns:a16="http://schemas.microsoft.com/office/drawing/2014/main" id="{860EBC0B-8394-432E-B83A-35AA4E00D12F}"/>
                </a:ext>
              </a:extLst>
            </p:cNvPr>
            <p:cNvSpPr/>
            <p:nvPr/>
          </p:nvSpPr>
          <p:spPr>
            <a:xfrm>
              <a:off x="1199573" y="2602449"/>
              <a:ext cx="65386" cy="67566"/>
            </a:xfrm>
            <a:custGeom>
              <a:avLst/>
              <a:gdLst/>
              <a:ahLst/>
              <a:cxnLst/>
              <a:rect l="l" t="t" r="r" b="b"/>
              <a:pathLst>
                <a:path w="2039" h="2107" extrusionOk="0">
                  <a:moveTo>
                    <a:pt x="1120" y="0"/>
                  </a:moveTo>
                  <a:cubicBezTo>
                    <a:pt x="903" y="0"/>
                    <a:pt x="685" y="67"/>
                    <a:pt x="502" y="184"/>
                  </a:cubicBezTo>
                  <a:cubicBezTo>
                    <a:pt x="201" y="368"/>
                    <a:pt x="34" y="669"/>
                    <a:pt x="17" y="1019"/>
                  </a:cubicBezTo>
                  <a:cubicBezTo>
                    <a:pt x="0" y="1437"/>
                    <a:pt x="234" y="1838"/>
                    <a:pt x="619" y="2022"/>
                  </a:cubicBezTo>
                  <a:cubicBezTo>
                    <a:pt x="755" y="2079"/>
                    <a:pt x="898" y="2107"/>
                    <a:pt x="1038" y="2107"/>
                  </a:cubicBezTo>
                  <a:cubicBezTo>
                    <a:pt x="1310" y="2107"/>
                    <a:pt x="1573" y="2003"/>
                    <a:pt x="1771" y="1805"/>
                  </a:cubicBezTo>
                  <a:cubicBezTo>
                    <a:pt x="1905" y="1671"/>
                    <a:pt x="1989" y="1504"/>
                    <a:pt x="2022" y="1337"/>
                  </a:cubicBezTo>
                  <a:cubicBezTo>
                    <a:pt x="2039" y="1170"/>
                    <a:pt x="2039" y="1019"/>
                    <a:pt x="1989" y="869"/>
                  </a:cubicBezTo>
                  <a:cubicBezTo>
                    <a:pt x="1922" y="652"/>
                    <a:pt x="1771" y="468"/>
                    <a:pt x="1588" y="351"/>
                  </a:cubicBezTo>
                  <a:cubicBezTo>
                    <a:pt x="1521" y="301"/>
                    <a:pt x="1437" y="284"/>
                    <a:pt x="1354" y="284"/>
                  </a:cubicBezTo>
                  <a:cubicBezTo>
                    <a:pt x="1354" y="301"/>
                    <a:pt x="1437" y="318"/>
                    <a:pt x="1554" y="401"/>
                  </a:cubicBezTo>
                  <a:cubicBezTo>
                    <a:pt x="1705" y="535"/>
                    <a:pt x="1822" y="702"/>
                    <a:pt x="1888" y="902"/>
                  </a:cubicBezTo>
                  <a:cubicBezTo>
                    <a:pt x="1972" y="1187"/>
                    <a:pt x="1888" y="1504"/>
                    <a:pt x="1671" y="1704"/>
                  </a:cubicBezTo>
                  <a:cubicBezTo>
                    <a:pt x="1494" y="1870"/>
                    <a:pt x="1266" y="1956"/>
                    <a:pt x="1035" y="1956"/>
                  </a:cubicBezTo>
                  <a:cubicBezTo>
                    <a:pt x="917" y="1956"/>
                    <a:pt x="798" y="1933"/>
                    <a:pt x="685" y="1888"/>
                  </a:cubicBezTo>
                  <a:cubicBezTo>
                    <a:pt x="351" y="1721"/>
                    <a:pt x="151" y="1387"/>
                    <a:pt x="167" y="1019"/>
                  </a:cubicBezTo>
                  <a:cubicBezTo>
                    <a:pt x="167" y="719"/>
                    <a:pt x="318" y="435"/>
                    <a:pt x="552" y="268"/>
                  </a:cubicBezTo>
                  <a:cubicBezTo>
                    <a:pt x="719" y="151"/>
                    <a:pt x="919" y="84"/>
                    <a:pt x="1120" y="67"/>
                  </a:cubicBezTo>
                  <a:cubicBezTo>
                    <a:pt x="1203" y="67"/>
                    <a:pt x="1287" y="50"/>
                    <a:pt x="1354" y="50"/>
                  </a:cubicBezTo>
                  <a:cubicBezTo>
                    <a:pt x="1287" y="17"/>
                    <a:pt x="1203" y="0"/>
                    <a:pt x="112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3" name="Google Shape;1785;p40">
              <a:extLst>
                <a:ext uri="{FF2B5EF4-FFF2-40B4-BE49-F238E27FC236}">
                  <a16:creationId xmlns:a16="http://schemas.microsoft.com/office/drawing/2014/main" id="{AA4B07D1-D057-4EFD-9C0A-48F259F25FF9}"/>
                </a:ext>
              </a:extLst>
            </p:cNvPr>
            <p:cNvSpPr/>
            <p:nvPr/>
          </p:nvSpPr>
          <p:spPr>
            <a:xfrm>
              <a:off x="1279389" y="2890704"/>
              <a:ext cx="65418" cy="67983"/>
            </a:xfrm>
            <a:custGeom>
              <a:avLst/>
              <a:gdLst/>
              <a:ahLst/>
              <a:cxnLst/>
              <a:rect l="l" t="t" r="r" b="b"/>
              <a:pathLst>
                <a:path w="2040" h="2120" extrusionOk="0">
                  <a:moveTo>
                    <a:pt x="1120" y="0"/>
                  </a:moveTo>
                  <a:cubicBezTo>
                    <a:pt x="903" y="0"/>
                    <a:pt x="686" y="67"/>
                    <a:pt x="502" y="184"/>
                  </a:cubicBezTo>
                  <a:cubicBezTo>
                    <a:pt x="201" y="368"/>
                    <a:pt x="34" y="685"/>
                    <a:pt x="18" y="1020"/>
                  </a:cubicBezTo>
                  <a:cubicBezTo>
                    <a:pt x="1" y="1454"/>
                    <a:pt x="235" y="1838"/>
                    <a:pt x="619" y="2039"/>
                  </a:cubicBezTo>
                  <a:cubicBezTo>
                    <a:pt x="744" y="2093"/>
                    <a:pt x="878" y="2119"/>
                    <a:pt x="1013" y="2119"/>
                  </a:cubicBezTo>
                  <a:cubicBezTo>
                    <a:pt x="1291" y="2119"/>
                    <a:pt x="1569" y="2008"/>
                    <a:pt x="1772" y="1805"/>
                  </a:cubicBezTo>
                  <a:cubicBezTo>
                    <a:pt x="1906" y="1688"/>
                    <a:pt x="1989" y="1521"/>
                    <a:pt x="2023" y="1337"/>
                  </a:cubicBezTo>
                  <a:cubicBezTo>
                    <a:pt x="2039" y="1187"/>
                    <a:pt x="2039" y="1020"/>
                    <a:pt x="1973" y="869"/>
                  </a:cubicBezTo>
                  <a:cubicBezTo>
                    <a:pt x="1906" y="669"/>
                    <a:pt x="1772" y="485"/>
                    <a:pt x="1588" y="368"/>
                  </a:cubicBezTo>
                  <a:cubicBezTo>
                    <a:pt x="1521" y="318"/>
                    <a:pt x="1438" y="284"/>
                    <a:pt x="1354" y="284"/>
                  </a:cubicBezTo>
                  <a:cubicBezTo>
                    <a:pt x="1354" y="301"/>
                    <a:pt x="1438" y="318"/>
                    <a:pt x="1555" y="418"/>
                  </a:cubicBezTo>
                  <a:cubicBezTo>
                    <a:pt x="1705" y="535"/>
                    <a:pt x="1822" y="702"/>
                    <a:pt x="1872" y="903"/>
                  </a:cubicBezTo>
                  <a:cubicBezTo>
                    <a:pt x="1973" y="1187"/>
                    <a:pt x="1889" y="1504"/>
                    <a:pt x="1672" y="1705"/>
                  </a:cubicBezTo>
                  <a:cubicBezTo>
                    <a:pt x="1495" y="1871"/>
                    <a:pt x="1266" y="1963"/>
                    <a:pt x="1035" y="1963"/>
                  </a:cubicBezTo>
                  <a:cubicBezTo>
                    <a:pt x="917" y="1963"/>
                    <a:pt x="799" y="1939"/>
                    <a:pt x="686" y="1888"/>
                  </a:cubicBezTo>
                  <a:cubicBezTo>
                    <a:pt x="352" y="1721"/>
                    <a:pt x="151" y="1387"/>
                    <a:pt x="151" y="1020"/>
                  </a:cubicBezTo>
                  <a:cubicBezTo>
                    <a:pt x="168" y="719"/>
                    <a:pt x="318" y="452"/>
                    <a:pt x="552" y="284"/>
                  </a:cubicBezTo>
                  <a:cubicBezTo>
                    <a:pt x="719" y="151"/>
                    <a:pt x="920" y="84"/>
                    <a:pt x="1120" y="67"/>
                  </a:cubicBezTo>
                  <a:cubicBezTo>
                    <a:pt x="1204" y="67"/>
                    <a:pt x="1271" y="67"/>
                    <a:pt x="1354" y="51"/>
                  </a:cubicBezTo>
                  <a:cubicBezTo>
                    <a:pt x="1288" y="17"/>
                    <a:pt x="1204" y="0"/>
                    <a:pt x="112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4" name="Google Shape;1786;p40">
              <a:extLst>
                <a:ext uri="{FF2B5EF4-FFF2-40B4-BE49-F238E27FC236}">
                  <a16:creationId xmlns:a16="http://schemas.microsoft.com/office/drawing/2014/main" id="{7F3A9F2B-BCE2-4756-868F-3845B5A1F5FA}"/>
                </a:ext>
              </a:extLst>
            </p:cNvPr>
            <p:cNvSpPr/>
            <p:nvPr/>
          </p:nvSpPr>
          <p:spPr>
            <a:xfrm>
              <a:off x="1797535" y="2579938"/>
              <a:ext cx="65386" cy="67566"/>
            </a:xfrm>
            <a:custGeom>
              <a:avLst/>
              <a:gdLst/>
              <a:ahLst/>
              <a:cxnLst/>
              <a:rect l="l" t="t" r="r" b="b"/>
              <a:pathLst>
                <a:path w="2039" h="2107" extrusionOk="0">
                  <a:moveTo>
                    <a:pt x="1120" y="0"/>
                  </a:moveTo>
                  <a:cubicBezTo>
                    <a:pt x="902" y="0"/>
                    <a:pt x="685" y="67"/>
                    <a:pt x="501" y="184"/>
                  </a:cubicBezTo>
                  <a:cubicBezTo>
                    <a:pt x="201" y="368"/>
                    <a:pt x="17" y="685"/>
                    <a:pt x="17" y="1020"/>
                  </a:cubicBezTo>
                  <a:cubicBezTo>
                    <a:pt x="0" y="1437"/>
                    <a:pt x="234" y="1838"/>
                    <a:pt x="618" y="2022"/>
                  </a:cubicBezTo>
                  <a:cubicBezTo>
                    <a:pt x="749" y="2079"/>
                    <a:pt x="888" y="2107"/>
                    <a:pt x="1027" y="2107"/>
                  </a:cubicBezTo>
                  <a:cubicBezTo>
                    <a:pt x="1295" y="2107"/>
                    <a:pt x="1562" y="2003"/>
                    <a:pt x="1771" y="1805"/>
                  </a:cubicBezTo>
                  <a:cubicBezTo>
                    <a:pt x="1905" y="1688"/>
                    <a:pt x="1988" y="1521"/>
                    <a:pt x="2022" y="1337"/>
                  </a:cubicBezTo>
                  <a:cubicBezTo>
                    <a:pt x="2039" y="1187"/>
                    <a:pt x="2022" y="1020"/>
                    <a:pt x="1972" y="869"/>
                  </a:cubicBezTo>
                  <a:cubicBezTo>
                    <a:pt x="1905" y="652"/>
                    <a:pt x="1771" y="485"/>
                    <a:pt x="1571" y="351"/>
                  </a:cubicBezTo>
                  <a:cubicBezTo>
                    <a:pt x="1521" y="318"/>
                    <a:pt x="1437" y="284"/>
                    <a:pt x="1354" y="284"/>
                  </a:cubicBezTo>
                  <a:cubicBezTo>
                    <a:pt x="1354" y="301"/>
                    <a:pt x="1437" y="318"/>
                    <a:pt x="1554" y="401"/>
                  </a:cubicBezTo>
                  <a:cubicBezTo>
                    <a:pt x="1704" y="535"/>
                    <a:pt x="1821" y="702"/>
                    <a:pt x="1871" y="903"/>
                  </a:cubicBezTo>
                  <a:cubicBezTo>
                    <a:pt x="1972" y="1187"/>
                    <a:pt x="1888" y="1504"/>
                    <a:pt x="1671" y="1705"/>
                  </a:cubicBezTo>
                  <a:cubicBezTo>
                    <a:pt x="1494" y="1871"/>
                    <a:pt x="1266" y="1963"/>
                    <a:pt x="1034" y="1963"/>
                  </a:cubicBezTo>
                  <a:cubicBezTo>
                    <a:pt x="917" y="1963"/>
                    <a:pt x="798" y="1939"/>
                    <a:pt x="685" y="1889"/>
                  </a:cubicBezTo>
                  <a:cubicBezTo>
                    <a:pt x="351" y="1721"/>
                    <a:pt x="151" y="1387"/>
                    <a:pt x="151" y="1020"/>
                  </a:cubicBezTo>
                  <a:cubicBezTo>
                    <a:pt x="151" y="719"/>
                    <a:pt x="301" y="452"/>
                    <a:pt x="552" y="268"/>
                  </a:cubicBezTo>
                  <a:cubicBezTo>
                    <a:pt x="719" y="151"/>
                    <a:pt x="919" y="84"/>
                    <a:pt x="1120" y="67"/>
                  </a:cubicBezTo>
                  <a:cubicBezTo>
                    <a:pt x="1203" y="67"/>
                    <a:pt x="1270" y="67"/>
                    <a:pt x="1354" y="51"/>
                  </a:cubicBezTo>
                  <a:cubicBezTo>
                    <a:pt x="1287" y="17"/>
                    <a:pt x="1203" y="0"/>
                    <a:pt x="112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5" name="Google Shape;1787;p40">
              <a:extLst>
                <a:ext uri="{FF2B5EF4-FFF2-40B4-BE49-F238E27FC236}">
                  <a16:creationId xmlns:a16="http://schemas.microsoft.com/office/drawing/2014/main" id="{58201B5A-290E-4E82-88B4-5484252853E8}"/>
                </a:ext>
              </a:extLst>
            </p:cNvPr>
            <p:cNvSpPr/>
            <p:nvPr/>
          </p:nvSpPr>
          <p:spPr>
            <a:xfrm>
              <a:off x="1175458" y="1831964"/>
              <a:ext cx="242751" cy="305956"/>
            </a:xfrm>
            <a:custGeom>
              <a:avLst/>
              <a:gdLst/>
              <a:ahLst/>
              <a:cxnLst/>
              <a:rect l="l" t="t" r="r" b="b"/>
              <a:pathLst>
                <a:path w="7570" h="9541" extrusionOk="0">
                  <a:moveTo>
                    <a:pt x="4295" y="0"/>
                  </a:moveTo>
                  <a:lnTo>
                    <a:pt x="0" y="9541"/>
                  </a:lnTo>
                  <a:lnTo>
                    <a:pt x="0" y="9541"/>
                  </a:lnTo>
                  <a:lnTo>
                    <a:pt x="6634" y="9274"/>
                  </a:lnTo>
                  <a:cubicBezTo>
                    <a:pt x="6658" y="9275"/>
                    <a:pt x="6682" y="9276"/>
                    <a:pt x="6705" y="9276"/>
                  </a:cubicBezTo>
                  <a:cubicBezTo>
                    <a:pt x="6915" y="9276"/>
                    <a:pt x="7122" y="9212"/>
                    <a:pt x="7302" y="9106"/>
                  </a:cubicBezTo>
                  <a:cubicBezTo>
                    <a:pt x="7536" y="8906"/>
                    <a:pt x="7553" y="8555"/>
                    <a:pt x="7553" y="8254"/>
                  </a:cubicBezTo>
                  <a:cubicBezTo>
                    <a:pt x="7569" y="7235"/>
                    <a:pt x="7519" y="6082"/>
                    <a:pt x="6751" y="5431"/>
                  </a:cubicBezTo>
                  <a:cubicBezTo>
                    <a:pt x="6383" y="5130"/>
                    <a:pt x="5915" y="4979"/>
                    <a:pt x="5598" y="4645"/>
                  </a:cubicBezTo>
                  <a:cubicBezTo>
                    <a:pt x="5214" y="4228"/>
                    <a:pt x="5130" y="3609"/>
                    <a:pt x="5147" y="3041"/>
                  </a:cubicBezTo>
                  <a:cubicBezTo>
                    <a:pt x="5180" y="2473"/>
                    <a:pt x="5297" y="1905"/>
                    <a:pt x="5230" y="1337"/>
                  </a:cubicBezTo>
                  <a:cubicBezTo>
                    <a:pt x="5147" y="769"/>
                    <a:pt x="4846" y="184"/>
                    <a:pt x="429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6" name="Google Shape;1788;p40">
              <a:extLst>
                <a:ext uri="{FF2B5EF4-FFF2-40B4-BE49-F238E27FC236}">
                  <a16:creationId xmlns:a16="http://schemas.microsoft.com/office/drawing/2014/main" id="{94B706C4-F3CD-4ABB-AF46-270610CCC80B}"/>
                </a:ext>
              </a:extLst>
            </p:cNvPr>
            <p:cNvSpPr/>
            <p:nvPr/>
          </p:nvSpPr>
          <p:spPr>
            <a:xfrm>
              <a:off x="1045264" y="1753719"/>
              <a:ext cx="272221" cy="547713"/>
            </a:xfrm>
            <a:custGeom>
              <a:avLst/>
              <a:gdLst/>
              <a:ahLst/>
              <a:cxnLst/>
              <a:rect l="l" t="t" r="r" b="b"/>
              <a:pathLst>
                <a:path w="8489" h="17080" extrusionOk="0">
                  <a:moveTo>
                    <a:pt x="4378" y="1"/>
                  </a:moveTo>
                  <a:lnTo>
                    <a:pt x="0" y="3326"/>
                  </a:lnTo>
                  <a:lnTo>
                    <a:pt x="468" y="14354"/>
                  </a:lnTo>
                  <a:cubicBezTo>
                    <a:pt x="533" y="15883"/>
                    <a:pt x="1787" y="17080"/>
                    <a:pt x="3303" y="17080"/>
                  </a:cubicBezTo>
                  <a:cubicBezTo>
                    <a:pt x="3343" y="17080"/>
                    <a:pt x="3384" y="17079"/>
                    <a:pt x="3426" y="17077"/>
                  </a:cubicBezTo>
                  <a:cubicBezTo>
                    <a:pt x="4996" y="17010"/>
                    <a:pt x="6199" y="15690"/>
                    <a:pt x="6149" y="14136"/>
                  </a:cubicBezTo>
                  <a:cubicBezTo>
                    <a:pt x="6099" y="12800"/>
                    <a:pt x="6049" y="11530"/>
                    <a:pt x="6049" y="11530"/>
                  </a:cubicBezTo>
                  <a:cubicBezTo>
                    <a:pt x="6049" y="11530"/>
                    <a:pt x="8221" y="11296"/>
                    <a:pt x="8355" y="9124"/>
                  </a:cubicBezTo>
                  <a:cubicBezTo>
                    <a:pt x="8488" y="6952"/>
                    <a:pt x="8355" y="1956"/>
                    <a:pt x="8355" y="1956"/>
                  </a:cubicBezTo>
                  <a:lnTo>
                    <a:pt x="4378" y="1"/>
                  </a:lnTo>
                  <a:close/>
                </a:path>
              </a:pathLst>
            </a:custGeom>
            <a:solidFill>
              <a:srgbClr val="FFBE9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7" name="Google Shape;1789;p40">
              <a:extLst>
                <a:ext uri="{FF2B5EF4-FFF2-40B4-BE49-F238E27FC236}">
                  <a16:creationId xmlns:a16="http://schemas.microsoft.com/office/drawing/2014/main" id="{14DF03B9-C50E-4368-A8EC-5AFD0ACC24CA}"/>
                </a:ext>
              </a:extLst>
            </p:cNvPr>
            <p:cNvSpPr/>
            <p:nvPr/>
          </p:nvSpPr>
          <p:spPr>
            <a:xfrm>
              <a:off x="1278876" y="1924126"/>
              <a:ext cx="20908" cy="18054"/>
            </a:xfrm>
            <a:custGeom>
              <a:avLst/>
              <a:gdLst/>
              <a:ahLst/>
              <a:cxnLst/>
              <a:rect l="l" t="t" r="r" b="b"/>
              <a:pathLst>
                <a:path w="652" h="563" extrusionOk="0">
                  <a:moveTo>
                    <a:pt x="368" y="0"/>
                  </a:moveTo>
                  <a:cubicBezTo>
                    <a:pt x="117" y="0"/>
                    <a:pt x="0" y="301"/>
                    <a:pt x="167" y="485"/>
                  </a:cubicBezTo>
                  <a:cubicBezTo>
                    <a:pt x="226" y="538"/>
                    <a:pt x="296" y="563"/>
                    <a:pt x="363" y="563"/>
                  </a:cubicBezTo>
                  <a:cubicBezTo>
                    <a:pt x="506" y="563"/>
                    <a:pt x="641" y="454"/>
                    <a:pt x="652" y="284"/>
                  </a:cubicBezTo>
                  <a:cubicBezTo>
                    <a:pt x="652" y="134"/>
                    <a:pt x="518" y="0"/>
                    <a:pt x="36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0" name="Google Shape;1790;p40">
              <a:extLst>
                <a:ext uri="{FF2B5EF4-FFF2-40B4-BE49-F238E27FC236}">
                  <a16:creationId xmlns:a16="http://schemas.microsoft.com/office/drawing/2014/main" id="{E7DD20A7-9C76-4AF5-BED0-ACD4F7335BE9}"/>
                </a:ext>
              </a:extLst>
            </p:cNvPr>
            <p:cNvSpPr/>
            <p:nvPr/>
          </p:nvSpPr>
          <p:spPr>
            <a:xfrm>
              <a:off x="1272430" y="1912549"/>
              <a:ext cx="36461" cy="11192"/>
            </a:xfrm>
            <a:custGeom>
              <a:avLst/>
              <a:gdLst/>
              <a:ahLst/>
              <a:cxnLst/>
              <a:rect l="l" t="t" r="r" b="b"/>
              <a:pathLst>
                <a:path w="1137" h="349" extrusionOk="0">
                  <a:moveTo>
                    <a:pt x="544" y="1"/>
                  </a:moveTo>
                  <a:cubicBezTo>
                    <a:pt x="401" y="1"/>
                    <a:pt x="257" y="43"/>
                    <a:pt x="134" y="127"/>
                  </a:cubicBezTo>
                  <a:cubicBezTo>
                    <a:pt x="34" y="194"/>
                    <a:pt x="1" y="261"/>
                    <a:pt x="17" y="278"/>
                  </a:cubicBezTo>
                  <a:cubicBezTo>
                    <a:pt x="21" y="281"/>
                    <a:pt x="26" y="283"/>
                    <a:pt x="33" y="283"/>
                  </a:cubicBezTo>
                  <a:cubicBezTo>
                    <a:pt x="92" y="283"/>
                    <a:pt x="275" y="176"/>
                    <a:pt x="522" y="176"/>
                  </a:cubicBezTo>
                  <a:cubicBezTo>
                    <a:pt x="537" y="176"/>
                    <a:pt x="553" y="177"/>
                    <a:pt x="569" y="177"/>
                  </a:cubicBezTo>
                  <a:cubicBezTo>
                    <a:pt x="845" y="193"/>
                    <a:pt x="1036" y="349"/>
                    <a:pt x="1105" y="349"/>
                  </a:cubicBezTo>
                  <a:cubicBezTo>
                    <a:pt x="1111" y="349"/>
                    <a:pt x="1116" y="347"/>
                    <a:pt x="1120" y="345"/>
                  </a:cubicBezTo>
                  <a:cubicBezTo>
                    <a:pt x="1137" y="328"/>
                    <a:pt x="1104" y="261"/>
                    <a:pt x="1020" y="177"/>
                  </a:cubicBezTo>
                  <a:cubicBezTo>
                    <a:pt x="884" y="60"/>
                    <a:pt x="714" y="1"/>
                    <a:pt x="54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1" name="Google Shape;1791;p40">
              <a:extLst>
                <a:ext uri="{FF2B5EF4-FFF2-40B4-BE49-F238E27FC236}">
                  <a16:creationId xmlns:a16="http://schemas.microsoft.com/office/drawing/2014/main" id="{5D23238F-DDD3-47A8-B461-F99BD45BFDD3}"/>
                </a:ext>
              </a:extLst>
            </p:cNvPr>
            <p:cNvSpPr/>
            <p:nvPr/>
          </p:nvSpPr>
          <p:spPr>
            <a:xfrm>
              <a:off x="1175458" y="1924126"/>
              <a:ext cx="20940" cy="18054"/>
            </a:xfrm>
            <a:custGeom>
              <a:avLst/>
              <a:gdLst/>
              <a:ahLst/>
              <a:cxnLst/>
              <a:rect l="l" t="t" r="r" b="b"/>
              <a:pathLst>
                <a:path w="653" h="563" extrusionOk="0">
                  <a:moveTo>
                    <a:pt x="368" y="0"/>
                  </a:moveTo>
                  <a:cubicBezTo>
                    <a:pt x="117" y="0"/>
                    <a:pt x="0" y="301"/>
                    <a:pt x="184" y="485"/>
                  </a:cubicBezTo>
                  <a:cubicBezTo>
                    <a:pt x="238" y="538"/>
                    <a:pt x="306" y="563"/>
                    <a:pt x="372" y="563"/>
                  </a:cubicBezTo>
                  <a:cubicBezTo>
                    <a:pt x="514" y="563"/>
                    <a:pt x="652" y="454"/>
                    <a:pt x="652" y="284"/>
                  </a:cubicBezTo>
                  <a:cubicBezTo>
                    <a:pt x="652" y="134"/>
                    <a:pt x="518" y="0"/>
                    <a:pt x="36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2" name="Google Shape;1792;p40">
              <a:extLst>
                <a:ext uri="{FF2B5EF4-FFF2-40B4-BE49-F238E27FC236}">
                  <a16:creationId xmlns:a16="http://schemas.microsoft.com/office/drawing/2014/main" id="{B7B60BC2-4EB1-4950-91DA-46CB361914F7}"/>
                </a:ext>
              </a:extLst>
            </p:cNvPr>
            <p:cNvSpPr/>
            <p:nvPr/>
          </p:nvSpPr>
          <p:spPr>
            <a:xfrm>
              <a:off x="1166351" y="1912549"/>
              <a:ext cx="35916" cy="11192"/>
            </a:xfrm>
            <a:custGeom>
              <a:avLst/>
              <a:gdLst/>
              <a:ahLst/>
              <a:cxnLst/>
              <a:rect l="l" t="t" r="r" b="b"/>
              <a:pathLst>
                <a:path w="1120" h="349" extrusionOk="0">
                  <a:moveTo>
                    <a:pt x="537" y="1"/>
                  </a:moveTo>
                  <a:cubicBezTo>
                    <a:pt x="397" y="1"/>
                    <a:pt x="257" y="43"/>
                    <a:pt x="134" y="127"/>
                  </a:cubicBezTo>
                  <a:cubicBezTo>
                    <a:pt x="34" y="194"/>
                    <a:pt x="0" y="261"/>
                    <a:pt x="17" y="278"/>
                  </a:cubicBezTo>
                  <a:cubicBezTo>
                    <a:pt x="21" y="281"/>
                    <a:pt x="26" y="283"/>
                    <a:pt x="33" y="283"/>
                  </a:cubicBezTo>
                  <a:cubicBezTo>
                    <a:pt x="91" y="283"/>
                    <a:pt x="275" y="176"/>
                    <a:pt x="521" y="176"/>
                  </a:cubicBezTo>
                  <a:cubicBezTo>
                    <a:pt x="537" y="176"/>
                    <a:pt x="553" y="177"/>
                    <a:pt x="569" y="177"/>
                  </a:cubicBezTo>
                  <a:cubicBezTo>
                    <a:pt x="844" y="193"/>
                    <a:pt x="1036" y="349"/>
                    <a:pt x="1091" y="349"/>
                  </a:cubicBezTo>
                  <a:cubicBezTo>
                    <a:pt x="1097" y="349"/>
                    <a:pt x="1100" y="347"/>
                    <a:pt x="1103" y="345"/>
                  </a:cubicBezTo>
                  <a:cubicBezTo>
                    <a:pt x="1120" y="328"/>
                    <a:pt x="1086" y="261"/>
                    <a:pt x="1003" y="177"/>
                  </a:cubicBezTo>
                  <a:cubicBezTo>
                    <a:pt x="867" y="60"/>
                    <a:pt x="702" y="1"/>
                    <a:pt x="53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3" name="Google Shape;1793;p40">
              <a:extLst>
                <a:ext uri="{FF2B5EF4-FFF2-40B4-BE49-F238E27FC236}">
                  <a16:creationId xmlns:a16="http://schemas.microsoft.com/office/drawing/2014/main" id="{3516B0A7-5C39-4810-9F45-E89C1A2821A0}"/>
                </a:ext>
              </a:extLst>
            </p:cNvPr>
            <p:cNvSpPr/>
            <p:nvPr/>
          </p:nvSpPr>
          <p:spPr>
            <a:xfrm>
              <a:off x="1147046" y="2091807"/>
              <a:ext cx="92739" cy="49480"/>
            </a:xfrm>
            <a:custGeom>
              <a:avLst/>
              <a:gdLst/>
              <a:ahLst/>
              <a:cxnLst/>
              <a:rect l="l" t="t" r="r" b="b"/>
              <a:pathLst>
                <a:path w="2892" h="1543" extrusionOk="0">
                  <a:moveTo>
                    <a:pt x="1" y="1"/>
                  </a:moveTo>
                  <a:cubicBezTo>
                    <a:pt x="1" y="1"/>
                    <a:pt x="677" y="1543"/>
                    <a:pt x="2702" y="1543"/>
                  </a:cubicBezTo>
                  <a:cubicBezTo>
                    <a:pt x="2764" y="1543"/>
                    <a:pt x="2827" y="1541"/>
                    <a:pt x="2892" y="1538"/>
                  </a:cubicBezTo>
                  <a:lnTo>
                    <a:pt x="2875" y="987"/>
                  </a:lnTo>
                  <a:cubicBezTo>
                    <a:pt x="1839" y="937"/>
                    <a:pt x="836" y="602"/>
                    <a:pt x="1"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4" name="Google Shape;1794;p40">
              <a:extLst>
                <a:ext uri="{FF2B5EF4-FFF2-40B4-BE49-F238E27FC236}">
                  <a16:creationId xmlns:a16="http://schemas.microsoft.com/office/drawing/2014/main" id="{27192788-AF94-4E47-99FA-9FCEAFB88A0D}"/>
                </a:ext>
              </a:extLst>
            </p:cNvPr>
            <p:cNvSpPr/>
            <p:nvPr/>
          </p:nvSpPr>
          <p:spPr>
            <a:xfrm>
              <a:off x="1234943" y="1920887"/>
              <a:ext cx="26263" cy="84530"/>
            </a:xfrm>
            <a:custGeom>
              <a:avLst/>
              <a:gdLst/>
              <a:ahLst/>
              <a:cxnLst/>
              <a:rect l="l" t="t" r="r" b="b"/>
              <a:pathLst>
                <a:path w="819" h="2636" extrusionOk="0">
                  <a:moveTo>
                    <a:pt x="0" y="1"/>
                  </a:moveTo>
                  <a:lnTo>
                    <a:pt x="0" y="1"/>
                  </a:lnTo>
                  <a:cubicBezTo>
                    <a:pt x="17" y="168"/>
                    <a:pt x="50" y="318"/>
                    <a:pt x="100" y="469"/>
                  </a:cubicBezTo>
                  <a:cubicBezTo>
                    <a:pt x="184" y="770"/>
                    <a:pt x="318" y="1171"/>
                    <a:pt x="451" y="1605"/>
                  </a:cubicBezTo>
                  <a:cubicBezTo>
                    <a:pt x="535" y="1822"/>
                    <a:pt x="602" y="2039"/>
                    <a:pt x="668" y="2223"/>
                  </a:cubicBezTo>
                  <a:cubicBezTo>
                    <a:pt x="702" y="2307"/>
                    <a:pt x="719" y="2390"/>
                    <a:pt x="702" y="2474"/>
                  </a:cubicBezTo>
                  <a:cubicBezTo>
                    <a:pt x="685" y="2524"/>
                    <a:pt x="618" y="2541"/>
                    <a:pt x="535" y="2541"/>
                  </a:cubicBezTo>
                  <a:cubicBezTo>
                    <a:pt x="368" y="2541"/>
                    <a:pt x="201" y="2557"/>
                    <a:pt x="50" y="2607"/>
                  </a:cubicBezTo>
                  <a:cubicBezTo>
                    <a:pt x="148" y="2627"/>
                    <a:pt x="240" y="2635"/>
                    <a:pt x="333" y="2635"/>
                  </a:cubicBezTo>
                  <a:cubicBezTo>
                    <a:pt x="399" y="2635"/>
                    <a:pt x="466" y="2631"/>
                    <a:pt x="535" y="2624"/>
                  </a:cubicBezTo>
                  <a:lnTo>
                    <a:pt x="668" y="2624"/>
                  </a:lnTo>
                  <a:cubicBezTo>
                    <a:pt x="719" y="2607"/>
                    <a:pt x="769" y="2557"/>
                    <a:pt x="802" y="2507"/>
                  </a:cubicBezTo>
                  <a:cubicBezTo>
                    <a:pt x="819" y="2407"/>
                    <a:pt x="819" y="2290"/>
                    <a:pt x="769" y="2190"/>
                  </a:cubicBezTo>
                  <a:cubicBezTo>
                    <a:pt x="702" y="2006"/>
                    <a:pt x="635" y="1789"/>
                    <a:pt x="568" y="1572"/>
                  </a:cubicBezTo>
                  <a:cubicBezTo>
                    <a:pt x="435" y="1137"/>
                    <a:pt x="301" y="736"/>
                    <a:pt x="184" y="452"/>
                  </a:cubicBezTo>
                  <a:cubicBezTo>
                    <a:pt x="151" y="285"/>
                    <a:pt x="84" y="135"/>
                    <a:pt x="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5" name="Google Shape;1795;p40">
              <a:extLst>
                <a:ext uri="{FF2B5EF4-FFF2-40B4-BE49-F238E27FC236}">
                  <a16:creationId xmlns:a16="http://schemas.microsoft.com/office/drawing/2014/main" id="{AD3E94B2-BA89-4856-AA46-DCE9484D17BE}"/>
                </a:ext>
              </a:extLst>
            </p:cNvPr>
            <p:cNvSpPr/>
            <p:nvPr/>
          </p:nvSpPr>
          <p:spPr>
            <a:xfrm>
              <a:off x="1216184" y="2012536"/>
              <a:ext cx="23602" cy="21710"/>
            </a:xfrm>
            <a:custGeom>
              <a:avLst/>
              <a:gdLst/>
              <a:ahLst/>
              <a:cxnLst/>
              <a:rect l="l" t="t" r="r" b="b"/>
              <a:pathLst>
                <a:path w="736" h="677" extrusionOk="0">
                  <a:moveTo>
                    <a:pt x="418" y="0"/>
                  </a:moveTo>
                  <a:lnTo>
                    <a:pt x="418" y="0"/>
                  </a:lnTo>
                  <a:cubicBezTo>
                    <a:pt x="301" y="34"/>
                    <a:pt x="201" y="100"/>
                    <a:pt x="117" y="184"/>
                  </a:cubicBezTo>
                  <a:cubicBezTo>
                    <a:pt x="34" y="267"/>
                    <a:pt x="0" y="384"/>
                    <a:pt x="34" y="501"/>
                  </a:cubicBezTo>
                  <a:cubicBezTo>
                    <a:pt x="103" y="612"/>
                    <a:pt x="218" y="677"/>
                    <a:pt x="341" y="677"/>
                  </a:cubicBezTo>
                  <a:cubicBezTo>
                    <a:pt x="366" y="677"/>
                    <a:pt x="392" y="674"/>
                    <a:pt x="418" y="668"/>
                  </a:cubicBezTo>
                  <a:cubicBezTo>
                    <a:pt x="535" y="635"/>
                    <a:pt x="635" y="568"/>
                    <a:pt x="685" y="451"/>
                  </a:cubicBezTo>
                  <a:cubicBezTo>
                    <a:pt x="736" y="351"/>
                    <a:pt x="736" y="217"/>
                    <a:pt x="652" y="117"/>
                  </a:cubicBezTo>
                  <a:cubicBezTo>
                    <a:pt x="600" y="65"/>
                    <a:pt x="528" y="39"/>
                    <a:pt x="457" y="39"/>
                  </a:cubicBezTo>
                  <a:cubicBezTo>
                    <a:pt x="414" y="39"/>
                    <a:pt x="372" y="48"/>
                    <a:pt x="335" y="67"/>
                  </a:cubicBezTo>
                  <a:lnTo>
                    <a:pt x="418" y="0"/>
                  </a:ln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6" name="Google Shape;1796;p40">
              <a:extLst>
                <a:ext uri="{FF2B5EF4-FFF2-40B4-BE49-F238E27FC236}">
                  <a16:creationId xmlns:a16="http://schemas.microsoft.com/office/drawing/2014/main" id="{2EA71B94-8821-4BA2-B587-41E6A875DCFF}"/>
                </a:ext>
              </a:extLst>
            </p:cNvPr>
            <p:cNvSpPr/>
            <p:nvPr/>
          </p:nvSpPr>
          <p:spPr>
            <a:xfrm>
              <a:off x="1214580" y="2011958"/>
              <a:ext cx="27354" cy="16419"/>
            </a:xfrm>
            <a:custGeom>
              <a:avLst/>
              <a:gdLst/>
              <a:ahLst/>
              <a:cxnLst/>
              <a:rect l="l" t="t" r="r" b="b"/>
              <a:pathLst>
                <a:path w="853" h="512" extrusionOk="0">
                  <a:moveTo>
                    <a:pt x="41" y="0"/>
                  </a:moveTo>
                  <a:cubicBezTo>
                    <a:pt x="38" y="0"/>
                    <a:pt x="36" y="1"/>
                    <a:pt x="34" y="1"/>
                  </a:cubicBezTo>
                  <a:cubicBezTo>
                    <a:pt x="0" y="1"/>
                    <a:pt x="67" y="269"/>
                    <a:pt x="334" y="419"/>
                  </a:cubicBezTo>
                  <a:cubicBezTo>
                    <a:pt x="457" y="488"/>
                    <a:pt x="577" y="512"/>
                    <a:pt x="670" y="512"/>
                  </a:cubicBezTo>
                  <a:cubicBezTo>
                    <a:pt x="779" y="512"/>
                    <a:pt x="852" y="480"/>
                    <a:pt x="852" y="453"/>
                  </a:cubicBezTo>
                  <a:cubicBezTo>
                    <a:pt x="836" y="419"/>
                    <a:pt x="635" y="402"/>
                    <a:pt x="418" y="285"/>
                  </a:cubicBezTo>
                  <a:cubicBezTo>
                    <a:pt x="211" y="158"/>
                    <a:pt x="95" y="0"/>
                    <a:pt x="4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7" name="Google Shape;1797;p40">
              <a:extLst>
                <a:ext uri="{FF2B5EF4-FFF2-40B4-BE49-F238E27FC236}">
                  <a16:creationId xmlns:a16="http://schemas.microsoft.com/office/drawing/2014/main" id="{BDD51F48-3422-426F-BC0D-F27292C6680D}"/>
                </a:ext>
              </a:extLst>
            </p:cNvPr>
            <p:cNvSpPr/>
            <p:nvPr/>
          </p:nvSpPr>
          <p:spPr>
            <a:xfrm>
              <a:off x="1084386" y="1734895"/>
              <a:ext cx="249710" cy="174030"/>
            </a:xfrm>
            <a:custGeom>
              <a:avLst/>
              <a:gdLst/>
              <a:ahLst/>
              <a:cxnLst/>
              <a:rect l="l" t="t" r="r" b="b"/>
              <a:pathLst>
                <a:path w="7787" h="5427" extrusionOk="0">
                  <a:moveTo>
                    <a:pt x="3835" y="0"/>
                  </a:moveTo>
                  <a:cubicBezTo>
                    <a:pt x="3527" y="0"/>
                    <a:pt x="3219" y="40"/>
                    <a:pt x="2924" y="120"/>
                  </a:cubicBezTo>
                  <a:cubicBezTo>
                    <a:pt x="1688" y="471"/>
                    <a:pt x="735" y="1457"/>
                    <a:pt x="418" y="2710"/>
                  </a:cubicBezTo>
                  <a:lnTo>
                    <a:pt x="568" y="2576"/>
                  </a:lnTo>
                  <a:lnTo>
                    <a:pt x="568" y="2576"/>
                  </a:lnTo>
                  <a:cubicBezTo>
                    <a:pt x="551" y="3044"/>
                    <a:pt x="284" y="3462"/>
                    <a:pt x="150" y="3913"/>
                  </a:cubicBezTo>
                  <a:cubicBezTo>
                    <a:pt x="0" y="4364"/>
                    <a:pt x="17" y="4932"/>
                    <a:pt x="434" y="5199"/>
                  </a:cubicBezTo>
                  <a:cubicBezTo>
                    <a:pt x="551" y="5283"/>
                    <a:pt x="668" y="5333"/>
                    <a:pt x="802" y="5350"/>
                  </a:cubicBezTo>
                  <a:cubicBezTo>
                    <a:pt x="992" y="5405"/>
                    <a:pt x="1190" y="5427"/>
                    <a:pt x="1390" y="5427"/>
                  </a:cubicBezTo>
                  <a:cubicBezTo>
                    <a:pt x="1735" y="5427"/>
                    <a:pt x="2091" y="5363"/>
                    <a:pt x="2439" y="5300"/>
                  </a:cubicBezTo>
                  <a:lnTo>
                    <a:pt x="2506" y="4063"/>
                  </a:lnTo>
                  <a:cubicBezTo>
                    <a:pt x="2590" y="4448"/>
                    <a:pt x="2790" y="4798"/>
                    <a:pt x="3108" y="5032"/>
                  </a:cubicBezTo>
                  <a:cubicBezTo>
                    <a:pt x="3325" y="5206"/>
                    <a:pt x="3584" y="5295"/>
                    <a:pt x="3849" y="5295"/>
                  </a:cubicBezTo>
                  <a:cubicBezTo>
                    <a:pt x="3992" y="5295"/>
                    <a:pt x="4137" y="5269"/>
                    <a:pt x="4277" y="5216"/>
                  </a:cubicBezTo>
                  <a:cubicBezTo>
                    <a:pt x="4600" y="5069"/>
                    <a:pt x="4820" y="4716"/>
                    <a:pt x="4744" y="4395"/>
                  </a:cubicBezTo>
                  <a:lnTo>
                    <a:pt x="4744" y="4395"/>
                  </a:lnTo>
                  <a:cubicBezTo>
                    <a:pt x="4929" y="4791"/>
                    <a:pt x="5397" y="5060"/>
                    <a:pt x="5865" y="5166"/>
                  </a:cubicBezTo>
                  <a:cubicBezTo>
                    <a:pt x="6098" y="5196"/>
                    <a:pt x="6334" y="5213"/>
                    <a:pt x="6572" y="5213"/>
                  </a:cubicBezTo>
                  <a:cubicBezTo>
                    <a:pt x="6863" y="5213"/>
                    <a:pt x="7158" y="5188"/>
                    <a:pt x="7452" y="5133"/>
                  </a:cubicBezTo>
                  <a:cubicBezTo>
                    <a:pt x="7185" y="4715"/>
                    <a:pt x="7369" y="4214"/>
                    <a:pt x="7519" y="3763"/>
                  </a:cubicBezTo>
                  <a:cubicBezTo>
                    <a:pt x="7669" y="3311"/>
                    <a:pt x="7786" y="2760"/>
                    <a:pt x="7452" y="2409"/>
                  </a:cubicBezTo>
                  <a:cubicBezTo>
                    <a:pt x="7318" y="2292"/>
                    <a:pt x="7201" y="2192"/>
                    <a:pt x="7068" y="2108"/>
                  </a:cubicBezTo>
                  <a:cubicBezTo>
                    <a:pt x="6784" y="1858"/>
                    <a:pt x="6650" y="1524"/>
                    <a:pt x="6450" y="1240"/>
                  </a:cubicBezTo>
                  <a:cubicBezTo>
                    <a:pt x="5896" y="441"/>
                    <a:pt x="4866" y="0"/>
                    <a:pt x="383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8" name="Google Shape;1798;p40">
              <a:extLst>
                <a:ext uri="{FF2B5EF4-FFF2-40B4-BE49-F238E27FC236}">
                  <a16:creationId xmlns:a16="http://schemas.microsoft.com/office/drawing/2014/main" id="{72700846-8214-450F-A51E-26078F9E0F36}"/>
                </a:ext>
              </a:extLst>
            </p:cNvPr>
            <p:cNvSpPr/>
            <p:nvPr/>
          </p:nvSpPr>
          <p:spPr>
            <a:xfrm>
              <a:off x="904872" y="1753751"/>
              <a:ext cx="254552" cy="409887"/>
            </a:xfrm>
            <a:custGeom>
              <a:avLst/>
              <a:gdLst/>
              <a:ahLst/>
              <a:cxnLst/>
              <a:rect l="l" t="t" r="r" b="b"/>
              <a:pathLst>
                <a:path w="7938" h="12782" extrusionOk="0">
                  <a:moveTo>
                    <a:pt x="6153" y="0"/>
                  </a:moveTo>
                  <a:cubicBezTo>
                    <a:pt x="5878" y="0"/>
                    <a:pt x="5604" y="20"/>
                    <a:pt x="5331" y="67"/>
                  </a:cubicBezTo>
                  <a:cubicBezTo>
                    <a:pt x="4479" y="234"/>
                    <a:pt x="3626" y="752"/>
                    <a:pt x="3309" y="1554"/>
                  </a:cubicBezTo>
                  <a:cubicBezTo>
                    <a:pt x="2958" y="2473"/>
                    <a:pt x="3309" y="3592"/>
                    <a:pt x="2791" y="4444"/>
                  </a:cubicBezTo>
                  <a:cubicBezTo>
                    <a:pt x="2457" y="5012"/>
                    <a:pt x="1788" y="5297"/>
                    <a:pt x="1287" y="5748"/>
                  </a:cubicBezTo>
                  <a:cubicBezTo>
                    <a:pt x="435" y="6483"/>
                    <a:pt x="51" y="7669"/>
                    <a:pt x="17" y="8805"/>
                  </a:cubicBezTo>
                  <a:cubicBezTo>
                    <a:pt x="1" y="9925"/>
                    <a:pt x="435" y="11679"/>
                    <a:pt x="736" y="12782"/>
                  </a:cubicBezTo>
                  <a:cubicBezTo>
                    <a:pt x="2791" y="12598"/>
                    <a:pt x="4896" y="12732"/>
                    <a:pt x="6951" y="12548"/>
                  </a:cubicBezTo>
                  <a:cubicBezTo>
                    <a:pt x="6484" y="12331"/>
                    <a:pt x="6250" y="10977"/>
                    <a:pt x="6333" y="10459"/>
                  </a:cubicBezTo>
                  <a:cubicBezTo>
                    <a:pt x="6417" y="9958"/>
                    <a:pt x="6701" y="9507"/>
                    <a:pt x="6918" y="9056"/>
                  </a:cubicBezTo>
                  <a:cubicBezTo>
                    <a:pt x="7135" y="8588"/>
                    <a:pt x="7302" y="8053"/>
                    <a:pt x="7135" y="7569"/>
                  </a:cubicBezTo>
                  <a:cubicBezTo>
                    <a:pt x="6968" y="7051"/>
                    <a:pt x="6450" y="6683"/>
                    <a:pt x="6266" y="6165"/>
                  </a:cubicBezTo>
                  <a:cubicBezTo>
                    <a:pt x="6066" y="5614"/>
                    <a:pt x="6266" y="4996"/>
                    <a:pt x="6450" y="4444"/>
                  </a:cubicBezTo>
                  <a:cubicBezTo>
                    <a:pt x="6951" y="3024"/>
                    <a:pt x="7453" y="1604"/>
                    <a:pt x="7937" y="184"/>
                  </a:cubicBezTo>
                  <a:cubicBezTo>
                    <a:pt x="7353" y="92"/>
                    <a:pt x="6752" y="0"/>
                    <a:pt x="6153"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9" name="Google Shape;1799;p40">
              <a:extLst>
                <a:ext uri="{FF2B5EF4-FFF2-40B4-BE49-F238E27FC236}">
                  <a16:creationId xmlns:a16="http://schemas.microsoft.com/office/drawing/2014/main" id="{2E933FCC-21D1-4E6E-BC8F-32FF95770FAF}"/>
                </a:ext>
              </a:extLst>
            </p:cNvPr>
            <p:cNvSpPr/>
            <p:nvPr/>
          </p:nvSpPr>
          <p:spPr>
            <a:xfrm>
              <a:off x="932739" y="1746151"/>
              <a:ext cx="213281" cy="190545"/>
            </a:xfrm>
            <a:custGeom>
              <a:avLst/>
              <a:gdLst/>
              <a:ahLst/>
              <a:cxnLst/>
              <a:rect l="l" t="t" r="r" b="b"/>
              <a:pathLst>
                <a:path w="6651" h="5942" extrusionOk="0">
                  <a:moveTo>
                    <a:pt x="5026" y="1"/>
                  </a:moveTo>
                  <a:cubicBezTo>
                    <a:pt x="4988" y="1"/>
                    <a:pt x="4950" y="2"/>
                    <a:pt x="4913" y="3"/>
                  </a:cubicBezTo>
                  <a:cubicBezTo>
                    <a:pt x="4595" y="3"/>
                    <a:pt x="4295" y="53"/>
                    <a:pt x="3994" y="120"/>
                  </a:cubicBezTo>
                  <a:cubicBezTo>
                    <a:pt x="3626" y="203"/>
                    <a:pt x="3292" y="337"/>
                    <a:pt x="2991" y="521"/>
                  </a:cubicBezTo>
                  <a:cubicBezTo>
                    <a:pt x="2640" y="738"/>
                    <a:pt x="2373" y="1056"/>
                    <a:pt x="2223" y="1440"/>
                  </a:cubicBezTo>
                  <a:cubicBezTo>
                    <a:pt x="2072" y="1841"/>
                    <a:pt x="2006" y="2275"/>
                    <a:pt x="2022" y="2693"/>
                  </a:cubicBezTo>
                  <a:cubicBezTo>
                    <a:pt x="2022" y="3144"/>
                    <a:pt x="2072" y="3562"/>
                    <a:pt x="2072" y="3963"/>
                  </a:cubicBezTo>
                  <a:cubicBezTo>
                    <a:pt x="2106" y="4347"/>
                    <a:pt x="2039" y="4715"/>
                    <a:pt x="1905" y="5082"/>
                  </a:cubicBezTo>
                  <a:cubicBezTo>
                    <a:pt x="1772" y="5383"/>
                    <a:pt x="1521" y="5634"/>
                    <a:pt x="1204" y="5767"/>
                  </a:cubicBezTo>
                  <a:cubicBezTo>
                    <a:pt x="1113" y="5801"/>
                    <a:pt x="1016" y="5818"/>
                    <a:pt x="919" y="5818"/>
                  </a:cubicBezTo>
                  <a:cubicBezTo>
                    <a:pt x="730" y="5818"/>
                    <a:pt x="539" y="5755"/>
                    <a:pt x="385" y="5634"/>
                  </a:cubicBezTo>
                  <a:cubicBezTo>
                    <a:pt x="201" y="5500"/>
                    <a:pt x="101" y="5249"/>
                    <a:pt x="151" y="5016"/>
                  </a:cubicBezTo>
                  <a:cubicBezTo>
                    <a:pt x="184" y="4832"/>
                    <a:pt x="318" y="4681"/>
                    <a:pt x="502" y="4648"/>
                  </a:cubicBezTo>
                  <a:cubicBezTo>
                    <a:pt x="529" y="4644"/>
                    <a:pt x="557" y="4642"/>
                    <a:pt x="584" y="4642"/>
                  </a:cubicBezTo>
                  <a:cubicBezTo>
                    <a:pt x="673" y="4642"/>
                    <a:pt x="759" y="4664"/>
                    <a:pt x="836" y="4715"/>
                  </a:cubicBezTo>
                  <a:cubicBezTo>
                    <a:pt x="903" y="4765"/>
                    <a:pt x="919" y="4798"/>
                    <a:pt x="936" y="4798"/>
                  </a:cubicBezTo>
                  <a:cubicBezTo>
                    <a:pt x="936" y="4798"/>
                    <a:pt x="919" y="4748"/>
                    <a:pt x="853" y="4698"/>
                  </a:cubicBezTo>
                  <a:cubicBezTo>
                    <a:pt x="774" y="4632"/>
                    <a:pt x="674" y="4587"/>
                    <a:pt x="579" y="4587"/>
                  </a:cubicBezTo>
                  <a:cubicBezTo>
                    <a:pt x="553" y="4587"/>
                    <a:pt x="527" y="4591"/>
                    <a:pt x="502" y="4598"/>
                  </a:cubicBezTo>
                  <a:cubicBezTo>
                    <a:pt x="285" y="4631"/>
                    <a:pt x="117" y="4782"/>
                    <a:pt x="67" y="4999"/>
                  </a:cubicBezTo>
                  <a:cubicBezTo>
                    <a:pt x="1" y="5266"/>
                    <a:pt x="101" y="5550"/>
                    <a:pt x="318" y="5717"/>
                  </a:cubicBezTo>
                  <a:cubicBezTo>
                    <a:pt x="498" y="5863"/>
                    <a:pt x="715" y="5941"/>
                    <a:pt x="935" y="5941"/>
                  </a:cubicBezTo>
                  <a:cubicBezTo>
                    <a:pt x="1042" y="5941"/>
                    <a:pt x="1150" y="5923"/>
                    <a:pt x="1254" y="5884"/>
                  </a:cubicBezTo>
                  <a:cubicBezTo>
                    <a:pt x="1605" y="5751"/>
                    <a:pt x="1872" y="5483"/>
                    <a:pt x="2022" y="5132"/>
                  </a:cubicBezTo>
                  <a:cubicBezTo>
                    <a:pt x="2173" y="4765"/>
                    <a:pt x="2239" y="4364"/>
                    <a:pt x="2223" y="3963"/>
                  </a:cubicBezTo>
                  <a:cubicBezTo>
                    <a:pt x="2223" y="3545"/>
                    <a:pt x="2173" y="3127"/>
                    <a:pt x="2173" y="2693"/>
                  </a:cubicBezTo>
                  <a:cubicBezTo>
                    <a:pt x="2156" y="2292"/>
                    <a:pt x="2223" y="1874"/>
                    <a:pt x="2356" y="1490"/>
                  </a:cubicBezTo>
                  <a:cubicBezTo>
                    <a:pt x="2490" y="1139"/>
                    <a:pt x="2741" y="838"/>
                    <a:pt x="3058" y="638"/>
                  </a:cubicBezTo>
                  <a:cubicBezTo>
                    <a:pt x="3359" y="454"/>
                    <a:pt x="3676" y="320"/>
                    <a:pt x="4011" y="237"/>
                  </a:cubicBezTo>
                  <a:cubicBezTo>
                    <a:pt x="4311" y="170"/>
                    <a:pt x="4612" y="120"/>
                    <a:pt x="4913" y="103"/>
                  </a:cubicBezTo>
                  <a:cubicBezTo>
                    <a:pt x="4958" y="102"/>
                    <a:pt x="5003" y="101"/>
                    <a:pt x="5048" y="101"/>
                  </a:cubicBezTo>
                  <a:cubicBezTo>
                    <a:pt x="5451" y="101"/>
                    <a:pt x="5840" y="168"/>
                    <a:pt x="6216" y="304"/>
                  </a:cubicBezTo>
                  <a:cubicBezTo>
                    <a:pt x="6482" y="413"/>
                    <a:pt x="6631" y="523"/>
                    <a:pt x="6649" y="523"/>
                  </a:cubicBezTo>
                  <a:cubicBezTo>
                    <a:pt x="6650" y="523"/>
                    <a:pt x="6651" y="522"/>
                    <a:pt x="6651" y="521"/>
                  </a:cubicBezTo>
                  <a:cubicBezTo>
                    <a:pt x="6651" y="521"/>
                    <a:pt x="6617" y="488"/>
                    <a:pt x="6550" y="437"/>
                  </a:cubicBezTo>
                  <a:cubicBezTo>
                    <a:pt x="6450" y="371"/>
                    <a:pt x="6350" y="304"/>
                    <a:pt x="6233" y="254"/>
                  </a:cubicBezTo>
                  <a:cubicBezTo>
                    <a:pt x="5850" y="85"/>
                    <a:pt x="5439" y="1"/>
                    <a:pt x="502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0" name="Google Shape;1800;p40">
              <a:extLst>
                <a:ext uri="{FF2B5EF4-FFF2-40B4-BE49-F238E27FC236}">
                  <a16:creationId xmlns:a16="http://schemas.microsoft.com/office/drawing/2014/main" id="{A548BC5E-672B-4909-B8FD-9309DC34FB0A}"/>
                </a:ext>
              </a:extLst>
            </p:cNvPr>
            <p:cNvSpPr/>
            <p:nvPr/>
          </p:nvSpPr>
          <p:spPr>
            <a:xfrm>
              <a:off x="1316363" y="1831964"/>
              <a:ext cx="98640" cy="183137"/>
            </a:xfrm>
            <a:custGeom>
              <a:avLst/>
              <a:gdLst/>
              <a:ahLst/>
              <a:cxnLst/>
              <a:rect l="l" t="t" r="r" b="b"/>
              <a:pathLst>
                <a:path w="3076" h="5711" extrusionOk="0">
                  <a:moveTo>
                    <a:pt x="1" y="0"/>
                  </a:moveTo>
                  <a:lnTo>
                    <a:pt x="1" y="0"/>
                  </a:lnTo>
                  <a:cubicBezTo>
                    <a:pt x="84" y="67"/>
                    <a:pt x="168" y="134"/>
                    <a:pt x="268" y="184"/>
                  </a:cubicBezTo>
                  <a:cubicBezTo>
                    <a:pt x="519" y="351"/>
                    <a:pt x="753" y="535"/>
                    <a:pt x="970" y="736"/>
                  </a:cubicBezTo>
                  <a:cubicBezTo>
                    <a:pt x="1287" y="1020"/>
                    <a:pt x="1488" y="1404"/>
                    <a:pt x="1555" y="1822"/>
                  </a:cubicBezTo>
                  <a:cubicBezTo>
                    <a:pt x="1622" y="2306"/>
                    <a:pt x="1488" y="2841"/>
                    <a:pt x="1388" y="3409"/>
                  </a:cubicBezTo>
                  <a:cubicBezTo>
                    <a:pt x="1271" y="3960"/>
                    <a:pt x="1221" y="4562"/>
                    <a:pt x="1471" y="5030"/>
                  </a:cubicBezTo>
                  <a:cubicBezTo>
                    <a:pt x="1588" y="5247"/>
                    <a:pt x="1755" y="5447"/>
                    <a:pt x="1972" y="5581"/>
                  </a:cubicBezTo>
                  <a:cubicBezTo>
                    <a:pt x="2112" y="5670"/>
                    <a:pt x="2270" y="5710"/>
                    <a:pt x="2433" y="5710"/>
                  </a:cubicBezTo>
                  <a:cubicBezTo>
                    <a:pt x="2485" y="5710"/>
                    <a:pt x="2538" y="5706"/>
                    <a:pt x="2591" y="5698"/>
                  </a:cubicBezTo>
                  <a:cubicBezTo>
                    <a:pt x="2774" y="5681"/>
                    <a:pt x="2942" y="5564"/>
                    <a:pt x="3025" y="5397"/>
                  </a:cubicBezTo>
                  <a:cubicBezTo>
                    <a:pt x="3075" y="5264"/>
                    <a:pt x="3059" y="5113"/>
                    <a:pt x="2958" y="4996"/>
                  </a:cubicBezTo>
                  <a:cubicBezTo>
                    <a:pt x="2908" y="4929"/>
                    <a:pt x="2825" y="4896"/>
                    <a:pt x="2724" y="4879"/>
                  </a:cubicBezTo>
                  <a:cubicBezTo>
                    <a:pt x="2674" y="4896"/>
                    <a:pt x="2641" y="4913"/>
                    <a:pt x="2641" y="4913"/>
                  </a:cubicBezTo>
                  <a:cubicBezTo>
                    <a:pt x="2656" y="4910"/>
                    <a:pt x="2671" y="4909"/>
                    <a:pt x="2685" y="4909"/>
                  </a:cubicBezTo>
                  <a:cubicBezTo>
                    <a:pt x="2783" y="4909"/>
                    <a:pt x="2864" y="4957"/>
                    <a:pt x="2908" y="5030"/>
                  </a:cubicBezTo>
                  <a:cubicBezTo>
                    <a:pt x="2975" y="5130"/>
                    <a:pt x="2992" y="5247"/>
                    <a:pt x="2942" y="5364"/>
                  </a:cubicBezTo>
                  <a:cubicBezTo>
                    <a:pt x="2875" y="5497"/>
                    <a:pt x="2724" y="5581"/>
                    <a:pt x="2574" y="5598"/>
                  </a:cubicBezTo>
                  <a:cubicBezTo>
                    <a:pt x="2544" y="5602"/>
                    <a:pt x="2514" y="5604"/>
                    <a:pt x="2484" y="5604"/>
                  </a:cubicBezTo>
                  <a:cubicBezTo>
                    <a:pt x="2154" y="5604"/>
                    <a:pt x="1788" y="5360"/>
                    <a:pt x="1605" y="4963"/>
                  </a:cubicBezTo>
                  <a:cubicBezTo>
                    <a:pt x="1388" y="4545"/>
                    <a:pt x="1421" y="3994"/>
                    <a:pt x="1538" y="3426"/>
                  </a:cubicBezTo>
                  <a:cubicBezTo>
                    <a:pt x="1638" y="2874"/>
                    <a:pt x="1772" y="2323"/>
                    <a:pt x="1688" y="1805"/>
                  </a:cubicBezTo>
                  <a:cubicBezTo>
                    <a:pt x="1622" y="1354"/>
                    <a:pt x="1388" y="953"/>
                    <a:pt x="1037" y="652"/>
                  </a:cubicBezTo>
                  <a:cubicBezTo>
                    <a:pt x="803" y="451"/>
                    <a:pt x="569" y="284"/>
                    <a:pt x="302" y="134"/>
                  </a:cubicBezTo>
                  <a:cubicBezTo>
                    <a:pt x="218" y="84"/>
                    <a:pt x="118" y="34"/>
                    <a:pt x="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1" name="Google Shape;1801;p40">
              <a:extLst>
                <a:ext uri="{FF2B5EF4-FFF2-40B4-BE49-F238E27FC236}">
                  <a16:creationId xmlns:a16="http://schemas.microsoft.com/office/drawing/2014/main" id="{130AEAA5-099C-46F3-BE5B-6BE4084B4A05}"/>
                </a:ext>
              </a:extLst>
            </p:cNvPr>
            <p:cNvSpPr/>
            <p:nvPr/>
          </p:nvSpPr>
          <p:spPr>
            <a:xfrm>
              <a:off x="1207076" y="2377945"/>
              <a:ext cx="705132" cy="427588"/>
            </a:xfrm>
            <a:custGeom>
              <a:avLst/>
              <a:gdLst/>
              <a:ahLst/>
              <a:cxnLst/>
              <a:rect l="l" t="t" r="r" b="b"/>
              <a:pathLst>
                <a:path w="21989" h="13334" extrusionOk="0">
                  <a:moveTo>
                    <a:pt x="769" y="0"/>
                  </a:moveTo>
                  <a:cubicBezTo>
                    <a:pt x="301" y="0"/>
                    <a:pt x="0" y="485"/>
                    <a:pt x="201" y="919"/>
                  </a:cubicBezTo>
                  <a:lnTo>
                    <a:pt x="6049" y="13334"/>
                  </a:lnTo>
                  <a:lnTo>
                    <a:pt x="21989" y="13334"/>
                  </a:lnTo>
                  <a:lnTo>
                    <a:pt x="15974" y="903"/>
                  </a:lnTo>
                  <a:lnTo>
                    <a:pt x="8572" y="903"/>
                  </a:lnTo>
                  <a:cubicBezTo>
                    <a:pt x="7937" y="334"/>
                    <a:pt x="7118" y="0"/>
                    <a:pt x="6266" y="0"/>
                  </a:cubicBezTo>
                  <a:close/>
                </a:path>
              </a:pathLst>
            </a:cu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2" name="Google Shape;1802;p40">
              <a:extLst>
                <a:ext uri="{FF2B5EF4-FFF2-40B4-BE49-F238E27FC236}">
                  <a16:creationId xmlns:a16="http://schemas.microsoft.com/office/drawing/2014/main" id="{500DD74D-BD84-4A8D-AD27-6250000639FC}"/>
                </a:ext>
              </a:extLst>
            </p:cNvPr>
            <p:cNvSpPr/>
            <p:nvPr/>
          </p:nvSpPr>
          <p:spPr>
            <a:xfrm>
              <a:off x="1207076" y="2377945"/>
              <a:ext cx="705132" cy="427588"/>
            </a:xfrm>
            <a:custGeom>
              <a:avLst/>
              <a:gdLst/>
              <a:ahLst/>
              <a:cxnLst/>
              <a:rect l="l" t="t" r="r" b="b"/>
              <a:pathLst>
                <a:path w="21989" h="13334" extrusionOk="0">
                  <a:moveTo>
                    <a:pt x="769" y="0"/>
                  </a:moveTo>
                  <a:cubicBezTo>
                    <a:pt x="301" y="0"/>
                    <a:pt x="0" y="485"/>
                    <a:pt x="201" y="919"/>
                  </a:cubicBezTo>
                  <a:lnTo>
                    <a:pt x="6049" y="13334"/>
                  </a:lnTo>
                  <a:lnTo>
                    <a:pt x="21989" y="13334"/>
                  </a:lnTo>
                  <a:lnTo>
                    <a:pt x="15974" y="903"/>
                  </a:lnTo>
                  <a:lnTo>
                    <a:pt x="8572" y="903"/>
                  </a:lnTo>
                  <a:cubicBezTo>
                    <a:pt x="7937" y="334"/>
                    <a:pt x="7118" y="0"/>
                    <a:pt x="6266" y="0"/>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3" name="Google Shape;1803;p40">
              <a:extLst>
                <a:ext uri="{FF2B5EF4-FFF2-40B4-BE49-F238E27FC236}">
                  <a16:creationId xmlns:a16="http://schemas.microsoft.com/office/drawing/2014/main" id="{522A8736-4E7D-4274-81D9-73910A7719DF}"/>
                </a:ext>
              </a:extLst>
            </p:cNvPr>
            <p:cNvSpPr/>
            <p:nvPr/>
          </p:nvSpPr>
          <p:spPr>
            <a:xfrm>
              <a:off x="1401021" y="2447595"/>
              <a:ext cx="719082" cy="357937"/>
            </a:xfrm>
            <a:custGeom>
              <a:avLst/>
              <a:gdLst/>
              <a:ahLst/>
              <a:cxnLst/>
              <a:rect l="l" t="t" r="r" b="b"/>
              <a:pathLst>
                <a:path w="22424" h="11162" extrusionOk="0">
                  <a:moveTo>
                    <a:pt x="6784" y="0"/>
                  </a:moveTo>
                  <a:cubicBezTo>
                    <a:pt x="6651" y="0"/>
                    <a:pt x="6517" y="67"/>
                    <a:pt x="6434" y="184"/>
                  </a:cubicBezTo>
                  <a:lnTo>
                    <a:pt x="1" y="11162"/>
                  </a:lnTo>
                  <a:lnTo>
                    <a:pt x="15941" y="11162"/>
                  </a:lnTo>
                  <a:lnTo>
                    <a:pt x="22290" y="485"/>
                  </a:lnTo>
                  <a:cubicBezTo>
                    <a:pt x="22424" y="268"/>
                    <a:pt x="22240" y="0"/>
                    <a:pt x="21956" y="0"/>
                  </a:cubicBezTo>
                  <a:close/>
                </a:path>
              </a:pathLst>
            </a:cu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4" name="Google Shape;1804;p40">
              <a:extLst>
                <a:ext uri="{FF2B5EF4-FFF2-40B4-BE49-F238E27FC236}">
                  <a16:creationId xmlns:a16="http://schemas.microsoft.com/office/drawing/2014/main" id="{187BE20E-2807-448B-8E7E-36DE48F981E4}"/>
                </a:ext>
              </a:extLst>
            </p:cNvPr>
            <p:cNvSpPr/>
            <p:nvPr/>
          </p:nvSpPr>
          <p:spPr>
            <a:xfrm>
              <a:off x="1537660" y="2605688"/>
              <a:ext cx="217033" cy="201448"/>
            </a:xfrm>
            <a:custGeom>
              <a:avLst/>
              <a:gdLst/>
              <a:ahLst/>
              <a:cxnLst/>
              <a:rect l="l" t="t" r="r" b="b"/>
              <a:pathLst>
                <a:path w="6768" h="6282" extrusionOk="0">
                  <a:moveTo>
                    <a:pt x="1201" y="0"/>
                  </a:moveTo>
                  <a:cubicBezTo>
                    <a:pt x="1036" y="0"/>
                    <a:pt x="880" y="140"/>
                    <a:pt x="903" y="334"/>
                  </a:cubicBezTo>
                  <a:cubicBezTo>
                    <a:pt x="869" y="668"/>
                    <a:pt x="802" y="1002"/>
                    <a:pt x="686" y="1303"/>
                  </a:cubicBezTo>
                  <a:cubicBezTo>
                    <a:pt x="602" y="1570"/>
                    <a:pt x="468" y="1804"/>
                    <a:pt x="318" y="2021"/>
                  </a:cubicBezTo>
                  <a:cubicBezTo>
                    <a:pt x="204" y="2152"/>
                    <a:pt x="106" y="2282"/>
                    <a:pt x="8" y="2397"/>
                  </a:cubicBezTo>
                  <a:lnTo>
                    <a:pt x="8" y="2397"/>
                  </a:lnTo>
                  <a:lnTo>
                    <a:pt x="0" y="2372"/>
                  </a:lnTo>
                  <a:lnTo>
                    <a:pt x="0" y="2405"/>
                  </a:lnTo>
                  <a:cubicBezTo>
                    <a:pt x="3" y="2403"/>
                    <a:pt x="5" y="2400"/>
                    <a:pt x="8" y="2397"/>
                  </a:cubicBezTo>
                  <a:lnTo>
                    <a:pt x="8" y="2397"/>
                  </a:lnTo>
                  <a:lnTo>
                    <a:pt x="1153" y="6282"/>
                  </a:lnTo>
                  <a:cubicBezTo>
                    <a:pt x="2407" y="6015"/>
                    <a:pt x="3977" y="5664"/>
                    <a:pt x="4746" y="5396"/>
                  </a:cubicBezTo>
                  <a:cubicBezTo>
                    <a:pt x="6133" y="4895"/>
                    <a:pt x="6082" y="4778"/>
                    <a:pt x="5999" y="4628"/>
                  </a:cubicBezTo>
                  <a:cubicBezTo>
                    <a:pt x="5963" y="4563"/>
                    <a:pt x="5878" y="4537"/>
                    <a:pt x="5763" y="4537"/>
                  </a:cubicBezTo>
                  <a:cubicBezTo>
                    <a:pt x="5278" y="4537"/>
                    <a:pt x="4243" y="5003"/>
                    <a:pt x="3933" y="5003"/>
                  </a:cubicBezTo>
                  <a:cubicBezTo>
                    <a:pt x="3842" y="5003"/>
                    <a:pt x="3813" y="4963"/>
                    <a:pt x="3877" y="4862"/>
                  </a:cubicBezTo>
                  <a:cubicBezTo>
                    <a:pt x="4211" y="4344"/>
                    <a:pt x="6767" y="3742"/>
                    <a:pt x="6517" y="3324"/>
                  </a:cubicBezTo>
                  <a:cubicBezTo>
                    <a:pt x="6459" y="3232"/>
                    <a:pt x="6342" y="3194"/>
                    <a:pt x="6187" y="3194"/>
                  </a:cubicBezTo>
                  <a:cubicBezTo>
                    <a:pt x="5444" y="3194"/>
                    <a:pt x="3826" y="4077"/>
                    <a:pt x="3660" y="4160"/>
                  </a:cubicBezTo>
                  <a:cubicBezTo>
                    <a:pt x="3631" y="4174"/>
                    <a:pt x="3604" y="4180"/>
                    <a:pt x="3579" y="4180"/>
                  </a:cubicBezTo>
                  <a:cubicBezTo>
                    <a:pt x="3424" y="4180"/>
                    <a:pt x="3337" y="3950"/>
                    <a:pt x="3509" y="3893"/>
                  </a:cubicBezTo>
                  <a:cubicBezTo>
                    <a:pt x="3777" y="3776"/>
                    <a:pt x="6600" y="2573"/>
                    <a:pt x="6266" y="2038"/>
                  </a:cubicBezTo>
                  <a:cubicBezTo>
                    <a:pt x="6220" y="1959"/>
                    <a:pt x="6147" y="1930"/>
                    <a:pt x="6067" y="1930"/>
                  </a:cubicBezTo>
                  <a:cubicBezTo>
                    <a:pt x="5859" y="1930"/>
                    <a:pt x="5598" y="2121"/>
                    <a:pt x="5598" y="2121"/>
                  </a:cubicBezTo>
                  <a:cubicBezTo>
                    <a:pt x="5598" y="2121"/>
                    <a:pt x="3466" y="3222"/>
                    <a:pt x="2981" y="3222"/>
                  </a:cubicBezTo>
                  <a:cubicBezTo>
                    <a:pt x="2935" y="3222"/>
                    <a:pt x="2904" y="3213"/>
                    <a:pt x="2891" y="3191"/>
                  </a:cubicBezTo>
                  <a:cubicBezTo>
                    <a:pt x="2741" y="2923"/>
                    <a:pt x="4228" y="2088"/>
                    <a:pt x="4746" y="1854"/>
                  </a:cubicBezTo>
                  <a:cubicBezTo>
                    <a:pt x="5247" y="1603"/>
                    <a:pt x="5347" y="1269"/>
                    <a:pt x="5046" y="1136"/>
                  </a:cubicBezTo>
                  <a:cubicBezTo>
                    <a:pt x="5034" y="1129"/>
                    <a:pt x="5015" y="1126"/>
                    <a:pt x="4991" y="1126"/>
                  </a:cubicBezTo>
                  <a:cubicBezTo>
                    <a:pt x="4644" y="1126"/>
                    <a:pt x="3210" y="1770"/>
                    <a:pt x="2741" y="2004"/>
                  </a:cubicBezTo>
                  <a:cubicBezTo>
                    <a:pt x="2422" y="2164"/>
                    <a:pt x="1744" y="2513"/>
                    <a:pt x="1397" y="2513"/>
                  </a:cubicBezTo>
                  <a:cubicBezTo>
                    <a:pt x="1198" y="2513"/>
                    <a:pt x="1108" y="2399"/>
                    <a:pt x="1254" y="2071"/>
                  </a:cubicBezTo>
                  <a:cubicBezTo>
                    <a:pt x="1638" y="1152"/>
                    <a:pt x="1605" y="317"/>
                    <a:pt x="1421" y="100"/>
                  </a:cubicBezTo>
                  <a:cubicBezTo>
                    <a:pt x="1357" y="31"/>
                    <a:pt x="1278" y="0"/>
                    <a:pt x="1201" y="0"/>
                  </a:cubicBezTo>
                  <a:close/>
                </a:path>
              </a:pathLst>
            </a:custGeom>
            <a:solidFill>
              <a:srgbClr val="FFBE9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5" name="Google Shape;1805;p40">
              <a:extLst>
                <a:ext uri="{FF2B5EF4-FFF2-40B4-BE49-F238E27FC236}">
                  <a16:creationId xmlns:a16="http://schemas.microsoft.com/office/drawing/2014/main" id="{312B67DA-6495-4A9D-8AAF-0724999CC7E5}"/>
                </a:ext>
              </a:extLst>
            </p:cNvPr>
            <p:cNvSpPr/>
            <p:nvPr/>
          </p:nvSpPr>
          <p:spPr>
            <a:xfrm>
              <a:off x="760216" y="2179383"/>
              <a:ext cx="818747" cy="741369"/>
            </a:xfrm>
            <a:custGeom>
              <a:avLst/>
              <a:gdLst/>
              <a:ahLst/>
              <a:cxnLst/>
              <a:rect l="l" t="t" r="r" b="b"/>
              <a:pathLst>
                <a:path w="25532" h="23119" extrusionOk="0">
                  <a:moveTo>
                    <a:pt x="7810" y="1"/>
                  </a:moveTo>
                  <a:cubicBezTo>
                    <a:pt x="1" y="1"/>
                    <a:pt x="2189" y="9551"/>
                    <a:pt x="2189" y="9551"/>
                  </a:cubicBezTo>
                  <a:cubicBezTo>
                    <a:pt x="2557" y="11806"/>
                    <a:pt x="4244" y="15733"/>
                    <a:pt x="5731" y="19158"/>
                  </a:cubicBezTo>
                  <a:cubicBezTo>
                    <a:pt x="7218" y="22583"/>
                    <a:pt x="8438" y="23068"/>
                    <a:pt x="12665" y="23118"/>
                  </a:cubicBezTo>
                  <a:cubicBezTo>
                    <a:pt x="12702" y="23118"/>
                    <a:pt x="12740" y="23119"/>
                    <a:pt x="12777" y="23119"/>
                  </a:cubicBezTo>
                  <a:cubicBezTo>
                    <a:pt x="17329" y="23119"/>
                    <a:pt x="25531" y="20127"/>
                    <a:pt x="25531" y="20127"/>
                  </a:cubicBezTo>
                  <a:lnTo>
                    <a:pt x="23944" y="14697"/>
                  </a:lnTo>
                  <a:cubicBezTo>
                    <a:pt x="23944" y="14697"/>
                    <a:pt x="14918" y="16534"/>
                    <a:pt x="12976" y="16534"/>
                  </a:cubicBezTo>
                  <a:cubicBezTo>
                    <a:pt x="12830" y="16534"/>
                    <a:pt x="12725" y="16524"/>
                    <a:pt x="12665" y="16501"/>
                  </a:cubicBezTo>
                  <a:cubicBezTo>
                    <a:pt x="11813" y="16184"/>
                    <a:pt x="10928" y="13544"/>
                    <a:pt x="10259" y="11740"/>
                  </a:cubicBezTo>
                  <a:cubicBezTo>
                    <a:pt x="10176" y="11539"/>
                    <a:pt x="9173" y="8214"/>
                    <a:pt x="9173" y="8214"/>
                  </a:cubicBezTo>
                  <a:lnTo>
                    <a:pt x="8923" y="60"/>
                  </a:lnTo>
                  <a:cubicBezTo>
                    <a:pt x="8531" y="20"/>
                    <a:pt x="8160" y="1"/>
                    <a:pt x="7810" y="1"/>
                  </a:cubicBezTo>
                  <a:close/>
                </a:path>
              </a:pathLst>
            </a:custGeom>
            <a:solidFill>
              <a:srgbClr val="FF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6" name="Google Shape;1806;p40">
              <a:extLst>
                <a:ext uri="{FF2B5EF4-FFF2-40B4-BE49-F238E27FC236}">
                  <a16:creationId xmlns:a16="http://schemas.microsoft.com/office/drawing/2014/main" id="{9A72DCE8-8831-4B8B-B64D-81250D539AA1}"/>
                </a:ext>
              </a:extLst>
            </p:cNvPr>
            <p:cNvSpPr/>
            <p:nvPr/>
          </p:nvSpPr>
          <p:spPr>
            <a:xfrm>
              <a:off x="886113" y="2270230"/>
              <a:ext cx="696570" cy="658250"/>
            </a:xfrm>
            <a:custGeom>
              <a:avLst/>
              <a:gdLst/>
              <a:ahLst/>
              <a:cxnLst/>
              <a:rect l="l" t="t" r="r" b="b"/>
              <a:pathLst>
                <a:path w="21722" h="20527" extrusionOk="0">
                  <a:moveTo>
                    <a:pt x="4078" y="1"/>
                  </a:moveTo>
                  <a:cubicBezTo>
                    <a:pt x="4078" y="34"/>
                    <a:pt x="4078" y="51"/>
                    <a:pt x="4094" y="68"/>
                  </a:cubicBezTo>
                  <a:cubicBezTo>
                    <a:pt x="4094" y="51"/>
                    <a:pt x="4078" y="34"/>
                    <a:pt x="4078" y="1"/>
                  </a:cubicBezTo>
                  <a:close/>
                  <a:moveTo>
                    <a:pt x="4094" y="68"/>
                  </a:moveTo>
                  <a:cubicBezTo>
                    <a:pt x="4111" y="118"/>
                    <a:pt x="4128" y="185"/>
                    <a:pt x="4161" y="252"/>
                  </a:cubicBezTo>
                  <a:cubicBezTo>
                    <a:pt x="4211" y="435"/>
                    <a:pt x="4312" y="669"/>
                    <a:pt x="4412" y="987"/>
                  </a:cubicBezTo>
                  <a:cubicBezTo>
                    <a:pt x="4646" y="1622"/>
                    <a:pt x="4963" y="2557"/>
                    <a:pt x="5364" y="3760"/>
                  </a:cubicBezTo>
                  <a:cubicBezTo>
                    <a:pt x="5749" y="4963"/>
                    <a:pt x="6216" y="6434"/>
                    <a:pt x="6751" y="8105"/>
                  </a:cubicBezTo>
                  <a:cubicBezTo>
                    <a:pt x="7303" y="9775"/>
                    <a:pt x="7904" y="11663"/>
                    <a:pt x="8689" y="13685"/>
                  </a:cubicBezTo>
                  <a:lnTo>
                    <a:pt x="8689" y="13735"/>
                  </a:lnTo>
                  <a:lnTo>
                    <a:pt x="8739" y="13735"/>
                  </a:lnTo>
                  <a:cubicBezTo>
                    <a:pt x="8810" y="13736"/>
                    <a:pt x="8880" y="13736"/>
                    <a:pt x="8950" y="13736"/>
                  </a:cubicBezTo>
                  <a:cubicBezTo>
                    <a:pt x="10701" y="13736"/>
                    <a:pt x="12450" y="13537"/>
                    <a:pt x="14153" y="13167"/>
                  </a:cubicBezTo>
                  <a:cubicBezTo>
                    <a:pt x="16004" y="12787"/>
                    <a:pt x="17938" y="12292"/>
                    <a:pt x="19969" y="11942"/>
                  </a:cubicBezTo>
                  <a:lnTo>
                    <a:pt x="19969" y="11942"/>
                  </a:lnTo>
                  <a:cubicBezTo>
                    <a:pt x="20247" y="12891"/>
                    <a:pt x="20525" y="13857"/>
                    <a:pt x="20820" y="14838"/>
                  </a:cubicBezTo>
                  <a:cubicBezTo>
                    <a:pt x="21063" y="15664"/>
                    <a:pt x="21306" y="16475"/>
                    <a:pt x="21518" y="17254"/>
                  </a:cubicBezTo>
                  <a:lnTo>
                    <a:pt x="21518" y="17254"/>
                  </a:lnTo>
                  <a:cubicBezTo>
                    <a:pt x="19869" y="17877"/>
                    <a:pt x="18172" y="18403"/>
                    <a:pt x="16459" y="18831"/>
                  </a:cubicBezTo>
                  <a:cubicBezTo>
                    <a:pt x="14788" y="19283"/>
                    <a:pt x="13184" y="19717"/>
                    <a:pt x="11630" y="20018"/>
                  </a:cubicBezTo>
                  <a:cubicBezTo>
                    <a:pt x="10522" y="20234"/>
                    <a:pt x="9423" y="20399"/>
                    <a:pt x="8382" y="20399"/>
                  </a:cubicBezTo>
                  <a:cubicBezTo>
                    <a:pt x="7979" y="20399"/>
                    <a:pt x="7585" y="20374"/>
                    <a:pt x="7202" y="20318"/>
                  </a:cubicBezTo>
                  <a:cubicBezTo>
                    <a:pt x="6868" y="20268"/>
                    <a:pt x="6534" y="20202"/>
                    <a:pt x="6216" y="20085"/>
                  </a:cubicBezTo>
                  <a:cubicBezTo>
                    <a:pt x="6049" y="20034"/>
                    <a:pt x="5899" y="19968"/>
                    <a:pt x="5749" y="19901"/>
                  </a:cubicBezTo>
                  <a:cubicBezTo>
                    <a:pt x="5598" y="19834"/>
                    <a:pt x="5465" y="19767"/>
                    <a:pt x="5314" y="19667"/>
                  </a:cubicBezTo>
                  <a:cubicBezTo>
                    <a:pt x="4780" y="19366"/>
                    <a:pt x="4295" y="18982"/>
                    <a:pt x="3861" y="18547"/>
                  </a:cubicBezTo>
                  <a:cubicBezTo>
                    <a:pt x="3125" y="17795"/>
                    <a:pt x="2474" y="16943"/>
                    <a:pt x="1956" y="16008"/>
                  </a:cubicBezTo>
                  <a:cubicBezTo>
                    <a:pt x="1471" y="15206"/>
                    <a:pt x="1120" y="14487"/>
                    <a:pt x="836" y="13886"/>
                  </a:cubicBezTo>
                  <a:cubicBezTo>
                    <a:pt x="552" y="13301"/>
                    <a:pt x="352" y="12833"/>
                    <a:pt x="218" y="12516"/>
                  </a:cubicBezTo>
                  <a:cubicBezTo>
                    <a:pt x="151" y="12365"/>
                    <a:pt x="84" y="12232"/>
                    <a:pt x="51" y="12148"/>
                  </a:cubicBezTo>
                  <a:cubicBezTo>
                    <a:pt x="18" y="12064"/>
                    <a:pt x="1" y="12031"/>
                    <a:pt x="1" y="12031"/>
                  </a:cubicBezTo>
                  <a:lnTo>
                    <a:pt x="1" y="12031"/>
                  </a:lnTo>
                  <a:cubicBezTo>
                    <a:pt x="1" y="12031"/>
                    <a:pt x="1" y="12081"/>
                    <a:pt x="34" y="12165"/>
                  </a:cubicBezTo>
                  <a:cubicBezTo>
                    <a:pt x="68" y="12248"/>
                    <a:pt x="118" y="12365"/>
                    <a:pt x="185" y="12516"/>
                  </a:cubicBezTo>
                  <a:cubicBezTo>
                    <a:pt x="318" y="12850"/>
                    <a:pt x="519" y="13318"/>
                    <a:pt x="786" y="13919"/>
                  </a:cubicBezTo>
                  <a:cubicBezTo>
                    <a:pt x="1053" y="14504"/>
                    <a:pt x="1404" y="15239"/>
                    <a:pt x="1872" y="16058"/>
                  </a:cubicBezTo>
                  <a:cubicBezTo>
                    <a:pt x="2407" y="16993"/>
                    <a:pt x="3042" y="17846"/>
                    <a:pt x="3777" y="18631"/>
                  </a:cubicBezTo>
                  <a:cubicBezTo>
                    <a:pt x="4228" y="19065"/>
                    <a:pt x="4713" y="19466"/>
                    <a:pt x="5264" y="19767"/>
                  </a:cubicBezTo>
                  <a:cubicBezTo>
                    <a:pt x="5398" y="19867"/>
                    <a:pt x="5548" y="19934"/>
                    <a:pt x="5698" y="20001"/>
                  </a:cubicBezTo>
                  <a:cubicBezTo>
                    <a:pt x="5849" y="20085"/>
                    <a:pt x="6016" y="20151"/>
                    <a:pt x="6166" y="20202"/>
                  </a:cubicBezTo>
                  <a:cubicBezTo>
                    <a:pt x="6500" y="20318"/>
                    <a:pt x="6835" y="20385"/>
                    <a:pt x="7186" y="20435"/>
                  </a:cubicBezTo>
                  <a:cubicBezTo>
                    <a:pt x="7596" y="20499"/>
                    <a:pt x="8017" y="20527"/>
                    <a:pt x="8445" y="20527"/>
                  </a:cubicBezTo>
                  <a:cubicBezTo>
                    <a:pt x="9481" y="20527"/>
                    <a:pt x="10564" y="20364"/>
                    <a:pt x="11663" y="20151"/>
                  </a:cubicBezTo>
                  <a:cubicBezTo>
                    <a:pt x="13217" y="19851"/>
                    <a:pt x="14821" y="19416"/>
                    <a:pt x="16509" y="18982"/>
                  </a:cubicBezTo>
                  <a:cubicBezTo>
                    <a:pt x="18247" y="18531"/>
                    <a:pt x="19968" y="17996"/>
                    <a:pt x="21655" y="17378"/>
                  </a:cubicBezTo>
                  <a:lnTo>
                    <a:pt x="21722" y="17344"/>
                  </a:lnTo>
                  <a:lnTo>
                    <a:pt x="21689" y="17278"/>
                  </a:lnTo>
                  <a:cubicBezTo>
                    <a:pt x="21455" y="16492"/>
                    <a:pt x="21221" y="15640"/>
                    <a:pt x="20970" y="14788"/>
                  </a:cubicBezTo>
                  <a:cubicBezTo>
                    <a:pt x="20669" y="13785"/>
                    <a:pt x="20385" y="12800"/>
                    <a:pt x="20085" y="11831"/>
                  </a:cubicBezTo>
                  <a:lnTo>
                    <a:pt x="20068" y="11764"/>
                  </a:lnTo>
                  <a:lnTo>
                    <a:pt x="20001" y="11780"/>
                  </a:lnTo>
                  <a:cubicBezTo>
                    <a:pt x="17946" y="12131"/>
                    <a:pt x="15991" y="12633"/>
                    <a:pt x="14120" y="13017"/>
                  </a:cubicBezTo>
                  <a:cubicBezTo>
                    <a:pt x="12366" y="13414"/>
                    <a:pt x="10580" y="13598"/>
                    <a:pt x="8793" y="13602"/>
                  </a:cubicBezTo>
                  <a:lnTo>
                    <a:pt x="8793" y="13602"/>
                  </a:lnTo>
                  <a:cubicBezTo>
                    <a:pt x="8014" y="11609"/>
                    <a:pt x="7416" y="9733"/>
                    <a:pt x="6868" y="8071"/>
                  </a:cubicBezTo>
                  <a:cubicBezTo>
                    <a:pt x="6317" y="6384"/>
                    <a:pt x="5849" y="4930"/>
                    <a:pt x="5448" y="3727"/>
                  </a:cubicBezTo>
                  <a:cubicBezTo>
                    <a:pt x="5030" y="2541"/>
                    <a:pt x="4696" y="1605"/>
                    <a:pt x="4462" y="970"/>
                  </a:cubicBezTo>
                  <a:cubicBezTo>
                    <a:pt x="4345" y="653"/>
                    <a:pt x="4245" y="419"/>
                    <a:pt x="4178" y="252"/>
                  </a:cubicBezTo>
                  <a:lnTo>
                    <a:pt x="4094" y="68"/>
                  </a:ln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7" name="Google Shape;1807;p40">
              <a:extLst>
                <a:ext uri="{FF2B5EF4-FFF2-40B4-BE49-F238E27FC236}">
                  <a16:creationId xmlns:a16="http://schemas.microsoft.com/office/drawing/2014/main" id="{9C8229F0-4586-4EAE-A34F-A85582BB5C57}"/>
                </a:ext>
              </a:extLst>
            </p:cNvPr>
            <p:cNvSpPr/>
            <p:nvPr/>
          </p:nvSpPr>
          <p:spPr>
            <a:xfrm>
              <a:off x="847536" y="2430247"/>
              <a:ext cx="65418" cy="67662"/>
            </a:xfrm>
            <a:custGeom>
              <a:avLst/>
              <a:gdLst/>
              <a:ahLst/>
              <a:cxnLst/>
              <a:rect l="l" t="t" r="r" b="b"/>
              <a:pathLst>
                <a:path w="2040" h="2110" extrusionOk="0">
                  <a:moveTo>
                    <a:pt x="1185" y="0"/>
                  </a:moveTo>
                  <a:cubicBezTo>
                    <a:pt x="1164" y="0"/>
                    <a:pt x="1143" y="2"/>
                    <a:pt x="1120" y="7"/>
                  </a:cubicBezTo>
                  <a:cubicBezTo>
                    <a:pt x="1098" y="5"/>
                    <a:pt x="1076" y="4"/>
                    <a:pt x="1053" y="4"/>
                  </a:cubicBezTo>
                  <a:cubicBezTo>
                    <a:pt x="856" y="4"/>
                    <a:pt x="650" y="69"/>
                    <a:pt x="485" y="174"/>
                  </a:cubicBezTo>
                  <a:cubicBezTo>
                    <a:pt x="201" y="358"/>
                    <a:pt x="18" y="675"/>
                    <a:pt x="18" y="1009"/>
                  </a:cubicBezTo>
                  <a:cubicBezTo>
                    <a:pt x="1" y="1444"/>
                    <a:pt x="235" y="1828"/>
                    <a:pt x="619" y="2028"/>
                  </a:cubicBezTo>
                  <a:cubicBezTo>
                    <a:pt x="746" y="2084"/>
                    <a:pt x="880" y="2110"/>
                    <a:pt x="1013" y="2110"/>
                  </a:cubicBezTo>
                  <a:cubicBezTo>
                    <a:pt x="1284" y="2110"/>
                    <a:pt x="1554" y="2002"/>
                    <a:pt x="1755" y="1811"/>
                  </a:cubicBezTo>
                  <a:cubicBezTo>
                    <a:pt x="1889" y="1678"/>
                    <a:pt x="1989" y="1511"/>
                    <a:pt x="2006" y="1327"/>
                  </a:cubicBezTo>
                  <a:cubicBezTo>
                    <a:pt x="2039" y="1176"/>
                    <a:pt x="2023" y="1009"/>
                    <a:pt x="1972" y="876"/>
                  </a:cubicBezTo>
                  <a:cubicBezTo>
                    <a:pt x="1906" y="658"/>
                    <a:pt x="1772" y="475"/>
                    <a:pt x="1571" y="358"/>
                  </a:cubicBezTo>
                  <a:cubicBezTo>
                    <a:pt x="1505" y="308"/>
                    <a:pt x="1438" y="274"/>
                    <a:pt x="1354" y="274"/>
                  </a:cubicBezTo>
                  <a:cubicBezTo>
                    <a:pt x="1354" y="291"/>
                    <a:pt x="1421" y="324"/>
                    <a:pt x="1538" y="408"/>
                  </a:cubicBezTo>
                  <a:cubicBezTo>
                    <a:pt x="1705" y="525"/>
                    <a:pt x="1822" y="709"/>
                    <a:pt x="1872" y="892"/>
                  </a:cubicBezTo>
                  <a:cubicBezTo>
                    <a:pt x="1956" y="1193"/>
                    <a:pt x="1889" y="1494"/>
                    <a:pt x="1672" y="1694"/>
                  </a:cubicBezTo>
                  <a:cubicBezTo>
                    <a:pt x="1495" y="1860"/>
                    <a:pt x="1266" y="1953"/>
                    <a:pt x="1030" y="1953"/>
                  </a:cubicBezTo>
                  <a:cubicBezTo>
                    <a:pt x="910" y="1953"/>
                    <a:pt x="788" y="1929"/>
                    <a:pt x="669" y="1878"/>
                  </a:cubicBezTo>
                  <a:cubicBezTo>
                    <a:pt x="352" y="1711"/>
                    <a:pt x="151" y="1377"/>
                    <a:pt x="151" y="1009"/>
                  </a:cubicBezTo>
                  <a:cubicBezTo>
                    <a:pt x="151" y="725"/>
                    <a:pt x="302" y="441"/>
                    <a:pt x="552" y="274"/>
                  </a:cubicBezTo>
                  <a:cubicBezTo>
                    <a:pt x="719" y="157"/>
                    <a:pt x="920" y="74"/>
                    <a:pt x="1120" y="57"/>
                  </a:cubicBezTo>
                  <a:cubicBezTo>
                    <a:pt x="1204" y="57"/>
                    <a:pt x="1271" y="57"/>
                    <a:pt x="1354" y="40"/>
                  </a:cubicBezTo>
                  <a:cubicBezTo>
                    <a:pt x="1293" y="16"/>
                    <a:pt x="1241" y="0"/>
                    <a:pt x="118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8" name="Google Shape;1808;p40">
              <a:extLst>
                <a:ext uri="{FF2B5EF4-FFF2-40B4-BE49-F238E27FC236}">
                  <a16:creationId xmlns:a16="http://schemas.microsoft.com/office/drawing/2014/main" id="{848262A1-5064-4A13-8D40-C4D666B80CFE}"/>
                </a:ext>
              </a:extLst>
            </p:cNvPr>
            <p:cNvSpPr/>
            <p:nvPr/>
          </p:nvSpPr>
          <p:spPr>
            <a:xfrm>
              <a:off x="1444953" y="2739057"/>
              <a:ext cx="65418" cy="67598"/>
            </a:xfrm>
            <a:custGeom>
              <a:avLst/>
              <a:gdLst/>
              <a:ahLst/>
              <a:cxnLst/>
              <a:rect l="l" t="t" r="r" b="b"/>
              <a:pathLst>
                <a:path w="2040" h="2108" extrusionOk="0">
                  <a:moveTo>
                    <a:pt x="1104" y="1"/>
                  </a:moveTo>
                  <a:cubicBezTo>
                    <a:pt x="886" y="1"/>
                    <a:pt x="669" y="68"/>
                    <a:pt x="485" y="185"/>
                  </a:cubicBezTo>
                  <a:cubicBezTo>
                    <a:pt x="201" y="368"/>
                    <a:pt x="18" y="686"/>
                    <a:pt x="1" y="1020"/>
                  </a:cubicBezTo>
                  <a:cubicBezTo>
                    <a:pt x="1" y="1438"/>
                    <a:pt x="235" y="1839"/>
                    <a:pt x="602" y="2023"/>
                  </a:cubicBezTo>
                  <a:cubicBezTo>
                    <a:pt x="739" y="2080"/>
                    <a:pt x="882" y="2107"/>
                    <a:pt x="1022" y="2107"/>
                  </a:cubicBezTo>
                  <a:cubicBezTo>
                    <a:pt x="1294" y="2107"/>
                    <a:pt x="1557" y="2004"/>
                    <a:pt x="1755" y="1805"/>
                  </a:cubicBezTo>
                  <a:cubicBezTo>
                    <a:pt x="1889" y="1688"/>
                    <a:pt x="1973" y="1521"/>
                    <a:pt x="2006" y="1338"/>
                  </a:cubicBezTo>
                  <a:cubicBezTo>
                    <a:pt x="2039" y="1187"/>
                    <a:pt x="2023" y="1020"/>
                    <a:pt x="1973" y="870"/>
                  </a:cubicBezTo>
                  <a:cubicBezTo>
                    <a:pt x="1906" y="653"/>
                    <a:pt x="1755" y="485"/>
                    <a:pt x="1572" y="352"/>
                  </a:cubicBezTo>
                  <a:cubicBezTo>
                    <a:pt x="1505" y="318"/>
                    <a:pt x="1421" y="285"/>
                    <a:pt x="1338" y="285"/>
                  </a:cubicBezTo>
                  <a:cubicBezTo>
                    <a:pt x="1338" y="302"/>
                    <a:pt x="1421" y="318"/>
                    <a:pt x="1538" y="402"/>
                  </a:cubicBezTo>
                  <a:cubicBezTo>
                    <a:pt x="1705" y="536"/>
                    <a:pt x="1822" y="703"/>
                    <a:pt x="1872" y="903"/>
                  </a:cubicBezTo>
                  <a:cubicBezTo>
                    <a:pt x="1956" y="1187"/>
                    <a:pt x="1872" y="1505"/>
                    <a:pt x="1655" y="1705"/>
                  </a:cubicBezTo>
                  <a:cubicBezTo>
                    <a:pt x="1478" y="1871"/>
                    <a:pt x="1250" y="1956"/>
                    <a:pt x="1019" y="1956"/>
                  </a:cubicBezTo>
                  <a:cubicBezTo>
                    <a:pt x="901" y="1956"/>
                    <a:pt x="782" y="1934"/>
                    <a:pt x="669" y="1889"/>
                  </a:cubicBezTo>
                  <a:cubicBezTo>
                    <a:pt x="352" y="1722"/>
                    <a:pt x="135" y="1388"/>
                    <a:pt x="151" y="1020"/>
                  </a:cubicBezTo>
                  <a:cubicBezTo>
                    <a:pt x="151" y="719"/>
                    <a:pt x="302" y="452"/>
                    <a:pt x="552" y="268"/>
                  </a:cubicBezTo>
                  <a:cubicBezTo>
                    <a:pt x="719" y="151"/>
                    <a:pt x="903" y="84"/>
                    <a:pt x="1120" y="68"/>
                  </a:cubicBezTo>
                  <a:cubicBezTo>
                    <a:pt x="1187" y="68"/>
                    <a:pt x="1271" y="68"/>
                    <a:pt x="1338" y="51"/>
                  </a:cubicBezTo>
                  <a:cubicBezTo>
                    <a:pt x="1271" y="18"/>
                    <a:pt x="1187" y="1"/>
                    <a:pt x="110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9" name="Google Shape;1809;p40">
              <a:extLst>
                <a:ext uri="{FF2B5EF4-FFF2-40B4-BE49-F238E27FC236}">
                  <a16:creationId xmlns:a16="http://schemas.microsoft.com/office/drawing/2014/main" id="{E9C02D89-2CD5-48A1-A6C7-6757B2C66F70}"/>
                </a:ext>
              </a:extLst>
            </p:cNvPr>
            <p:cNvSpPr/>
            <p:nvPr/>
          </p:nvSpPr>
          <p:spPr>
            <a:xfrm>
              <a:off x="1231704" y="2717091"/>
              <a:ext cx="65418" cy="67983"/>
            </a:xfrm>
            <a:custGeom>
              <a:avLst/>
              <a:gdLst/>
              <a:ahLst/>
              <a:cxnLst/>
              <a:rect l="l" t="t" r="r" b="b"/>
              <a:pathLst>
                <a:path w="2040" h="2120" extrusionOk="0">
                  <a:moveTo>
                    <a:pt x="1120" y="1"/>
                  </a:moveTo>
                  <a:cubicBezTo>
                    <a:pt x="903" y="1"/>
                    <a:pt x="686" y="68"/>
                    <a:pt x="502" y="185"/>
                  </a:cubicBezTo>
                  <a:cubicBezTo>
                    <a:pt x="201" y="368"/>
                    <a:pt x="34" y="686"/>
                    <a:pt x="18" y="1020"/>
                  </a:cubicBezTo>
                  <a:cubicBezTo>
                    <a:pt x="1" y="1454"/>
                    <a:pt x="235" y="1839"/>
                    <a:pt x="619" y="2039"/>
                  </a:cubicBezTo>
                  <a:cubicBezTo>
                    <a:pt x="750" y="2094"/>
                    <a:pt x="886" y="2120"/>
                    <a:pt x="1020" y="2120"/>
                  </a:cubicBezTo>
                  <a:cubicBezTo>
                    <a:pt x="1298" y="2120"/>
                    <a:pt x="1569" y="2008"/>
                    <a:pt x="1772" y="1805"/>
                  </a:cubicBezTo>
                  <a:cubicBezTo>
                    <a:pt x="1906" y="1688"/>
                    <a:pt x="1989" y="1521"/>
                    <a:pt x="2023" y="1338"/>
                  </a:cubicBezTo>
                  <a:cubicBezTo>
                    <a:pt x="2039" y="1187"/>
                    <a:pt x="2039" y="1020"/>
                    <a:pt x="1989" y="870"/>
                  </a:cubicBezTo>
                  <a:cubicBezTo>
                    <a:pt x="1922" y="669"/>
                    <a:pt x="1772" y="485"/>
                    <a:pt x="1588" y="368"/>
                  </a:cubicBezTo>
                  <a:cubicBezTo>
                    <a:pt x="1521" y="318"/>
                    <a:pt x="1438" y="285"/>
                    <a:pt x="1354" y="285"/>
                  </a:cubicBezTo>
                  <a:cubicBezTo>
                    <a:pt x="1354" y="302"/>
                    <a:pt x="1438" y="318"/>
                    <a:pt x="1555" y="419"/>
                  </a:cubicBezTo>
                  <a:cubicBezTo>
                    <a:pt x="1705" y="535"/>
                    <a:pt x="1822" y="703"/>
                    <a:pt x="1872" y="903"/>
                  </a:cubicBezTo>
                  <a:cubicBezTo>
                    <a:pt x="1972" y="1187"/>
                    <a:pt x="1889" y="1505"/>
                    <a:pt x="1672" y="1705"/>
                  </a:cubicBezTo>
                  <a:cubicBezTo>
                    <a:pt x="1495" y="1871"/>
                    <a:pt x="1266" y="1964"/>
                    <a:pt x="1035" y="1964"/>
                  </a:cubicBezTo>
                  <a:cubicBezTo>
                    <a:pt x="917" y="1964"/>
                    <a:pt x="799" y="1940"/>
                    <a:pt x="686" y="1889"/>
                  </a:cubicBezTo>
                  <a:cubicBezTo>
                    <a:pt x="352" y="1722"/>
                    <a:pt x="151" y="1388"/>
                    <a:pt x="151" y="1020"/>
                  </a:cubicBezTo>
                  <a:cubicBezTo>
                    <a:pt x="168" y="719"/>
                    <a:pt x="318" y="452"/>
                    <a:pt x="552" y="285"/>
                  </a:cubicBezTo>
                  <a:cubicBezTo>
                    <a:pt x="719" y="151"/>
                    <a:pt x="920" y="84"/>
                    <a:pt x="1120" y="68"/>
                  </a:cubicBezTo>
                  <a:cubicBezTo>
                    <a:pt x="1204" y="68"/>
                    <a:pt x="1287" y="68"/>
                    <a:pt x="1354" y="51"/>
                  </a:cubicBezTo>
                  <a:cubicBezTo>
                    <a:pt x="1287" y="18"/>
                    <a:pt x="1204" y="1"/>
                    <a:pt x="112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0" name="Google Shape;1810;p40">
              <a:extLst>
                <a:ext uri="{FF2B5EF4-FFF2-40B4-BE49-F238E27FC236}">
                  <a16:creationId xmlns:a16="http://schemas.microsoft.com/office/drawing/2014/main" id="{B85E7115-B9AD-46AA-AC3D-884422CBE4D5}"/>
                </a:ext>
              </a:extLst>
            </p:cNvPr>
            <p:cNvSpPr/>
            <p:nvPr/>
          </p:nvSpPr>
          <p:spPr>
            <a:xfrm>
              <a:off x="1036157" y="2787286"/>
              <a:ext cx="65386" cy="67598"/>
            </a:xfrm>
            <a:custGeom>
              <a:avLst/>
              <a:gdLst/>
              <a:ahLst/>
              <a:cxnLst/>
              <a:rect l="l" t="t" r="r" b="b"/>
              <a:pathLst>
                <a:path w="2039" h="2108" extrusionOk="0">
                  <a:moveTo>
                    <a:pt x="1103" y="1"/>
                  </a:moveTo>
                  <a:cubicBezTo>
                    <a:pt x="886" y="1"/>
                    <a:pt x="669" y="67"/>
                    <a:pt x="485" y="184"/>
                  </a:cubicBezTo>
                  <a:cubicBezTo>
                    <a:pt x="201" y="368"/>
                    <a:pt x="17" y="686"/>
                    <a:pt x="0" y="1020"/>
                  </a:cubicBezTo>
                  <a:cubicBezTo>
                    <a:pt x="0" y="1438"/>
                    <a:pt x="234" y="1839"/>
                    <a:pt x="602" y="2022"/>
                  </a:cubicBezTo>
                  <a:cubicBezTo>
                    <a:pt x="739" y="2079"/>
                    <a:pt x="881" y="2107"/>
                    <a:pt x="1022" y="2107"/>
                  </a:cubicBezTo>
                  <a:cubicBezTo>
                    <a:pt x="1293" y="2107"/>
                    <a:pt x="1556" y="2003"/>
                    <a:pt x="1755" y="1805"/>
                  </a:cubicBezTo>
                  <a:cubicBezTo>
                    <a:pt x="1888" y="1671"/>
                    <a:pt x="1972" y="1521"/>
                    <a:pt x="2005" y="1337"/>
                  </a:cubicBezTo>
                  <a:cubicBezTo>
                    <a:pt x="2039" y="1170"/>
                    <a:pt x="2022" y="1020"/>
                    <a:pt x="1972" y="869"/>
                  </a:cubicBezTo>
                  <a:cubicBezTo>
                    <a:pt x="1905" y="652"/>
                    <a:pt x="1755" y="468"/>
                    <a:pt x="1571" y="352"/>
                  </a:cubicBezTo>
                  <a:cubicBezTo>
                    <a:pt x="1504" y="301"/>
                    <a:pt x="1420" y="285"/>
                    <a:pt x="1337" y="285"/>
                  </a:cubicBezTo>
                  <a:cubicBezTo>
                    <a:pt x="1337" y="301"/>
                    <a:pt x="1420" y="318"/>
                    <a:pt x="1537" y="402"/>
                  </a:cubicBezTo>
                  <a:cubicBezTo>
                    <a:pt x="1705" y="535"/>
                    <a:pt x="1805" y="702"/>
                    <a:pt x="1872" y="903"/>
                  </a:cubicBezTo>
                  <a:cubicBezTo>
                    <a:pt x="1955" y="1187"/>
                    <a:pt x="1872" y="1504"/>
                    <a:pt x="1654" y="1705"/>
                  </a:cubicBezTo>
                  <a:cubicBezTo>
                    <a:pt x="1477" y="1871"/>
                    <a:pt x="1249" y="1956"/>
                    <a:pt x="1018" y="1956"/>
                  </a:cubicBezTo>
                  <a:cubicBezTo>
                    <a:pt x="900" y="1956"/>
                    <a:pt x="782" y="1934"/>
                    <a:pt x="669" y="1889"/>
                  </a:cubicBezTo>
                  <a:cubicBezTo>
                    <a:pt x="351" y="1722"/>
                    <a:pt x="134" y="1387"/>
                    <a:pt x="151" y="1020"/>
                  </a:cubicBezTo>
                  <a:cubicBezTo>
                    <a:pt x="151" y="719"/>
                    <a:pt x="301" y="435"/>
                    <a:pt x="552" y="268"/>
                  </a:cubicBezTo>
                  <a:cubicBezTo>
                    <a:pt x="719" y="151"/>
                    <a:pt x="903" y="84"/>
                    <a:pt x="1120" y="67"/>
                  </a:cubicBezTo>
                  <a:cubicBezTo>
                    <a:pt x="1187" y="67"/>
                    <a:pt x="1270" y="67"/>
                    <a:pt x="1337" y="51"/>
                  </a:cubicBezTo>
                  <a:cubicBezTo>
                    <a:pt x="1270" y="17"/>
                    <a:pt x="1187" y="1"/>
                    <a:pt x="110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1" name="Google Shape;1811;p40">
              <a:extLst>
                <a:ext uri="{FF2B5EF4-FFF2-40B4-BE49-F238E27FC236}">
                  <a16:creationId xmlns:a16="http://schemas.microsoft.com/office/drawing/2014/main" id="{294B3811-5022-4C36-8A6A-BA0F96DC056A}"/>
                </a:ext>
              </a:extLst>
            </p:cNvPr>
            <p:cNvSpPr/>
            <p:nvPr/>
          </p:nvSpPr>
          <p:spPr>
            <a:xfrm>
              <a:off x="1005596" y="2575449"/>
              <a:ext cx="65418" cy="67791"/>
            </a:xfrm>
            <a:custGeom>
              <a:avLst/>
              <a:gdLst/>
              <a:ahLst/>
              <a:cxnLst/>
              <a:rect l="l" t="t" r="r" b="b"/>
              <a:pathLst>
                <a:path w="2040" h="2114" extrusionOk="0">
                  <a:moveTo>
                    <a:pt x="1183" y="1"/>
                  </a:moveTo>
                  <a:cubicBezTo>
                    <a:pt x="1162" y="1"/>
                    <a:pt x="1141" y="3"/>
                    <a:pt x="1120" y="7"/>
                  </a:cubicBezTo>
                  <a:cubicBezTo>
                    <a:pt x="903" y="7"/>
                    <a:pt x="686" y="57"/>
                    <a:pt x="502" y="191"/>
                  </a:cubicBezTo>
                  <a:cubicBezTo>
                    <a:pt x="201" y="358"/>
                    <a:pt x="18" y="675"/>
                    <a:pt x="18" y="1026"/>
                  </a:cubicBezTo>
                  <a:cubicBezTo>
                    <a:pt x="1" y="1444"/>
                    <a:pt x="235" y="1845"/>
                    <a:pt x="619" y="2029"/>
                  </a:cubicBezTo>
                  <a:cubicBezTo>
                    <a:pt x="750" y="2085"/>
                    <a:pt x="891" y="2113"/>
                    <a:pt x="1032" y="2113"/>
                  </a:cubicBezTo>
                  <a:cubicBezTo>
                    <a:pt x="1303" y="2113"/>
                    <a:pt x="1574" y="2009"/>
                    <a:pt x="1772" y="1811"/>
                  </a:cubicBezTo>
                  <a:cubicBezTo>
                    <a:pt x="1906" y="1678"/>
                    <a:pt x="1989" y="1511"/>
                    <a:pt x="2023" y="1327"/>
                  </a:cubicBezTo>
                  <a:cubicBezTo>
                    <a:pt x="2039" y="1176"/>
                    <a:pt x="2023" y="1026"/>
                    <a:pt x="1972" y="876"/>
                  </a:cubicBezTo>
                  <a:cubicBezTo>
                    <a:pt x="1906" y="658"/>
                    <a:pt x="1772" y="475"/>
                    <a:pt x="1588" y="358"/>
                  </a:cubicBezTo>
                  <a:cubicBezTo>
                    <a:pt x="1521" y="308"/>
                    <a:pt x="1438" y="291"/>
                    <a:pt x="1354" y="274"/>
                  </a:cubicBezTo>
                  <a:lnTo>
                    <a:pt x="1354" y="274"/>
                  </a:lnTo>
                  <a:cubicBezTo>
                    <a:pt x="1354" y="291"/>
                    <a:pt x="1438" y="324"/>
                    <a:pt x="1555" y="408"/>
                  </a:cubicBezTo>
                  <a:cubicBezTo>
                    <a:pt x="1705" y="525"/>
                    <a:pt x="1822" y="709"/>
                    <a:pt x="1872" y="909"/>
                  </a:cubicBezTo>
                  <a:cubicBezTo>
                    <a:pt x="1972" y="1193"/>
                    <a:pt x="1889" y="1494"/>
                    <a:pt x="1672" y="1711"/>
                  </a:cubicBezTo>
                  <a:cubicBezTo>
                    <a:pt x="1495" y="1877"/>
                    <a:pt x="1267" y="1962"/>
                    <a:pt x="1036" y="1962"/>
                  </a:cubicBezTo>
                  <a:cubicBezTo>
                    <a:pt x="918" y="1962"/>
                    <a:pt x="799" y="1940"/>
                    <a:pt x="686" y="1895"/>
                  </a:cubicBezTo>
                  <a:cubicBezTo>
                    <a:pt x="352" y="1728"/>
                    <a:pt x="151" y="1394"/>
                    <a:pt x="151" y="1026"/>
                  </a:cubicBezTo>
                  <a:cubicBezTo>
                    <a:pt x="168" y="725"/>
                    <a:pt x="302" y="441"/>
                    <a:pt x="552" y="274"/>
                  </a:cubicBezTo>
                  <a:cubicBezTo>
                    <a:pt x="719" y="157"/>
                    <a:pt x="920" y="74"/>
                    <a:pt x="1120" y="57"/>
                  </a:cubicBezTo>
                  <a:lnTo>
                    <a:pt x="1354" y="57"/>
                  </a:lnTo>
                  <a:cubicBezTo>
                    <a:pt x="1304" y="19"/>
                    <a:pt x="1245" y="1"/>
                    <a:pt x="118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2" name="Google Shape;1812;p40">
              <a:extLst>
                <a:ext uri="{FF2B5EF4-FFF2-40B4-BE49-F238E27FC236}">
                  <a16:creationId xmlns:a16="http://schemas.microsoft.com/office/drawing/2014/main" id="{DCBA45C1-78DF-48AC-B804-F25C049AE4D6}"/>
                </a:ext>
              </a:extLst>
            </p:cNvPr>
            <p:cNvSpPr/>
            <p:nvPr/>
          </p:nvSpPr>
          <p:spPr>
            <a:xfrm>
              <a:off x="911831" y="2258461"/>
              <a:ext cx="65418" cy="67566"/>
            </a:xfrm>
            <a:custGeom>
              <a:avLst/>
              <a:gdLst/>
              <a:ahLst/>
              <a:cxnLst/>
              <a:rect l="l" t="t" r="r" b="b"/>
              <a:pathLst>
                <a:path w="2040" h="2107" extrusionOk="0">
                  <a:moveTo>
                    <a:pt x="1120" y="0"/>
                  </a:moveTo>
                  <a:cubicBezTo>
                    <a:pt x="886" y="0"/>
                    <a:pt x="669" y="67"/>
                    <a:pt x="485" y="184"/>
                  </a:cubicBezTo>
                  <a:cubicBezTo>
                    <a:pt x="201" y="368"/>
                    <a:pt x="18" y="685"/>
                    <a:pt x="18" y="1020"/>
                  </a:cubicBezTo>
                  <a:cubicBezTo>
                    <a:pt x="1" y="1437"/>
                    <a:pt x="235" y="1838"/>
                    <a:pt x="619" y="2022"/>
                  </a:cubicBezTo>
                  <a:cubicBezTo>
                    <a:pt x="750" y="2079"/>
                    <a:pt x="889" y="2107"/>
                    <a:pt x="1027" y="2107"/>
                  </a:cubicBezTo>
                  <a:cubicBezTo>
                    <a:pt x="1294" y="2107"/>
                    <a:pt x="1557" y="2003"/>
                    <a:pt x="1755" y="1805"/>
                  </a:cubicBezTo>
                  <a:cubicBezTo>
                    <a:pt x="1889" y="1688"/>
                    <a:pt x="1989" y="1521"/>
                    <a:pt x="2006" y="1337"/>
                  </a:cubicBezTo>
                  <a:cubicBezTo>
                    <a:pt x="2039" y="1187"/>
                    <a:pt x="2023" y="1020"/>
                    <a:pt x="1972" y="869"/>
                  </a:cubicBezTo>
                  <a:cubicBezTo>
                    <a:pt x="1906" y="652"/>
                    <a:pt x="1772" y="468"/>
                    <a:pt x="1571" y="351"/>
                  </a:cubicBezTo>
                  <a:cubicBezTo>
                    <a:pt x="1505" y="318"/>
                    <a:pt x="1438" y="284"/>
                    <a:pt x="1354" y="284"/>
                  </a:cubicBezTo>
                  <a:cubicBezTo>
                    <a:pt x="1354" y="301"/>
                    <a:pt x="1421" y="318"/>
                    <a:pt x="1538" y="401"/>
                  </a:cubicBezTo>
                  <a:cubicBezTo>
                    <a:pt x="1705" y="535"/>
                    <a:pt x="1822" y="702"/>
                    <a:pt x="1872" y="903"/>
                  </a:cubicBezTo>
                  <a:cubicBezTo>
                    <a:pt x="1956" y="1187"/>
                    <a:pt x="1872" y="1504"/>
                    <a:pt x="1672" y="1705"/>
                  </a:cubicBezTo>
                  <a:cubicBezTo>
                    <a:pt x="1495" y="1870"/>
                    <a:pt x="1267" y="1956"/>
                    <a:pt x="1031" y="1956"/>
                  </a:cubicBezTo>
                  <a:cubicBezTo>
                    <a:pt x="910" y="1956"/>
                    <a:pt x="788" y="1934"/>
                    <a:pt x="669" y="1888"/>
                  </a:cubicBezTo>
                  <a:cubicBezTo>
                    <a:pt x="352" y="1721"/>
                    <a:pt x="151" y="1387"/>
                    <a:pt x="151" y="1020"/>
                  </a:cubicBezTo>
                  <a:cubicBezTo>
                    <a:pt x="151" y="719"/>
                    <a:pt x="302" y="435"/>
                    <a:pt x="552" y="268"/>
                  </a:cubicBezTo>
                  <a:cubicBezTo>
                    <a:pt x="719" y="151"/>
                    <a:pt x="920" y="84"/>
                    <a:pt x="1120" y="67"/>
                  </a:cubicBezTo>
                  <a:cubicBezTo>
                    <a:pt x="1187" y="67"/>
                    <a:pt x="1271" y="67"/>
                    <a:pt x="1354" y="50"/>
                  </a:cubicBezTo>
                  <a:cubicBezTo>
                    <a:pt x="1271" y="17"/>
                    <a:pt x="1204" y="0"/>
                    <a:pt x="112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63" name="Google Shape;1813;p40">
            <a:extLst>
              <a:ext uri="{FF2B5EF4-FFF2-40B4-BE49-F238E27FC236}">
                <a16:creationId xmlns:a16="http://schemas.microsoft.com/office/drawing/2014/main" id="{E2EAAA2B-1FE3-497C-B292-7FF2AB955BBE}"/>
              </a:ext>
            </a:extLst>
          </p:cNvPr>
          <p:cNvSpPr txBox="1">
            <a:spLocks/>
          </p:cNvSpPr>
          <p:nvPr/>
        </p:nvSpPr>
        <p:spPr>
          <a:xfrm>
            <a:off x="2425563" y="1142468"/>
            <a:ext cx="4376631" cy="26094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1100"/>
              <a:buFont typeface="Josefin Sans"/>
              <a:buChar char="●"/>
              <a:defRPr sz="1200" b="0" i="0" u="none" strike="noStrike" cap="none">
                <a:solidFill>
                  <a:schemeClr val="dk2"/>
                </a:solidFill>
                <a:latin typeface="Josefin Sans"/>
                <a:ea typeface="Josefin Sans"/>
                <a:cs typeface="Josefin Sans"/>
                <a:sym typeface="Josefin Sans"/>
              </a:defRPr>
            </a:lvl1pPr>
            <a:lvl2pPr marL="914400" marR="0" lvl="1" indent="-298450" algn="l" rtl="0">
              <a:lnSpc>
                <a:spcPct val="115000"/>
              </a:lnSpc>
              <a:spcBef>
                <a:spcPts val="1600"/>
              </a:spcBef>
              <a:spcAft>
                <a:spcPts val="0"/>
              </a:spcAft>
              <a:buClr>
                <a:schemeClr val="dk2"/>
              </a:buClr>
              <a:buSzPts val="1100"/>
              <a:buFont typeface="Josefin Sans"/>
              <a:buChar char="○"/>
              <a:defRPr sz="1100" b="0" i="0" u="none" strike="noStrike" cap="none">
                <a:solidFill>
                  <a:schemeClr val="dk2"/>
                </a:solidFill>
                <a:latin typeface="Josefin Sans"/>
                <a:ea typeface="Josefin Sans"/>
                <a:cs typeface="Josefin Sans"/>
                <a:sym typeface="Josefin Sans"/>
              </a:defRPr>
            </a:lvl2pPr>
            <a:lvl3pPr marL="1371600" marR="0" lvl="2" indent="-298450" algn="l" rtl="0">
              <a:lnSpc>
                <a:spcPct val="115000"/>
              </a:lnSpc>
              <a:spcBef>
                <a:spcPts val="1600"/>
              </a:spcBef>
              <a:spcAft>
                <a:spcPts val="0"/>
              </a:spcAft>
              <a:buClr>
                <a:schemeClr val="dk2"/>
              </a:buClr>
              <a:buSzPts val="1100"/>
              <a:buFont typeface="Josefin Sans"/>
              <a:buChar char="■"/>
              <a:defRPr sz="1100" b="0" i="0" u="none" strike="noStrike" cap="none">
                <a:solidFill>
                  <a:schemeClr val="dk2"/>
                </a:solidFill>
                <a:latin typeface="Josefin Sans"/>
                <a:ea typeface="Josefin Sans"/>
                <a:cs typeface="Josefin Sans"/>
                <a:sym typeface="Josefin Sans"/>
              </a:defRPr>
            </a:lvl3pPr>
            <a:lvl4pPr marL="1828800" marR="0" lvl="3" indent="-298450" algn="l" rtl="0">
              <a:lnSpc>
                <a:spcPct val="115000"/>
              </a:lnSpc>
              <a:spcBef>
                <a:spcPts val="1600"/>
              </a:spcBef>
              <a:spcAft>
                <a:spcPts val="0"/>
              </a:spcAft>
              <a:buClr>
                <a:schemeClr val="dk2"/>
              </a:buClr>
              <a:buSzPts val="1100"/>
              <a:buFont typeface="Josefin Sans"/>
              <a:buChar char="●"/>
              <a:defRPr sz="1100" b="0" i="0" u="none" strike="noStrike" cap="none">
                <a:solidFill>
                  <a:schemeClr val="dk2"/>
                </a:solidFill>
                <a:latin typeface="Josefin Sans"/>
                <a:ea typeface="Josefin Sans"/>
                <a:cs typeface="Josefin Sans"/>
                <a:sym typeface="Josefin Sans"/>
              </a:defRPr>
            </a:lvl4pPr>
            <a:lvl5pPr marL="2286000" marR="0" lvl="4" indent="-298450" algn="l" rtl="0">
              <a:lnSpc>
                <a:spcPct val="115000"/>
              </a:lnSpc>
              <a:spcBef>
                <a:spcPts val="1600"/>
              </a:spcBef>
              <a:spcAft>
                <a:spcPts val="0"/>
              </a:spcAft>
              <a:buClr>
                <a:schemeClr val="dk2"/>
              </a:buClr>
              <a:buSzPts val="1100"/>
              <a:buFont typeface="Josefin Sans"/>
              <a:buChar char="○"/>
              <a:defRPr sz="1100" b="0" i="0" u="none" strike="noStrike" cap="none">
                <a:solidFill>
                  <a:schemeClr val="dk2"/>
                </a:solidFill>
                <a:latin typeface="Josefin Sans"/>
                <a:ea typeface="Josefin Sans"/>
                <a:cs typeface="Josefin Sans"/>
                <a:sym typeface="Josefin Sans"/>
              </a:defRPr>
            </a:lvl5pPr>
            <a:lvl6pPr marL="2743200" marR="0" lvl="5" indent="-298450" algn="l" rtl="0">
              <a:lnSpc>
                <a:spcPct val="115000"/>
              </a:lnSpc>
              <a:spcBef>
                <a:spcPts val="1600"/>
              </a:spcBef>
              <a:spcAft>
                <a:spcPts val="0"/>
              </a:spcAft>
              <a:buClr>
                <a:schemeClr val="dk2"/>
              </a:buClr>
              <a:buSzPts val="1100"/>
              <a:buFont typeface="Josefin Sans"/>
              <a:buChar char="■"/>
              <a:defRPr sz="1100" b="0" i="0" u="none" strike="noStrike" cap="none">
                <a:solidFill>
                  <a:schemeClr val="dk2"/>
                </a:solidFill>
                <a:latin typeface="Josefin Sans"/>
                <a:ea typeface="Josefin Sans"/>
                <a:cs typeface="Josefin Sans"/>
                <a:sym typeface="Josefin Sans"/>
              </a:defRPr>
            </a:lvl6pPr>
            <a:lvl7pPr marL="3200400" marR="0" lvl="6" indent="-298450" algn="l" rtl="0">
              <a:lnSpc>
                <a:spcPct val="115000"/>
              </a:lnSpc>
              <a:spcBef>
                <a:spcPts val="1600"/>
              </a:spcBef>
              <a:spcAft>
                <a:spcPts val="0"/>
              </a:spcAft>
              <a:buClr>
                <a:schemeClr val="dk2"/>
              </a:buClr>
              <a:buSzPts val="1100"/>
              <a:buFont typeface="Josefin Sans"/>
              <a:buChar char="●"/>
              <a:defRPr sz="1100" b="0" i="0" u="none" strike="noStrike" cap="none">
                <a:solidFill>
                  <a:schemeClr val="dk2"/>
                </a:solidFill>
                <a:latin typeface="Josefin Sans"/>
                <a:ea typeface="Josefin Sans"/>
                <a:cs typeface="Josefin Sans"/>
                <a:sym typeface="Josefin Sans"/>
              </a:defRPr>
            </a:lvl7pPr>
            <a:lvl8pPr marL="3657600" marR="0" lvl="7" indent="-298450" algn="l" rtl="0">
              <a:lnSpc>
                <a:spcPct val="115000"/>
              </a:lnSpc>
              <a:spcBef>
                <a:spcPts val="1600"/>
              </a:spcBef>
              <a:spcAft>
                <a:spcPts val="0"/>
              </a:spcAft>
              <a:buClr>
                <a:schemeClr val="dk2"/>
              </a:buClr>
              <a:buSzPts val="1100"/>
              <a:buFont typeface="Josefin Sans"/>
              <a:buChar char="○"/>
              <a:defRPr sz="1100" b="0" i="0" u="none" strike="noStrike" cap="none">
                <a:solidFill>
                  <a:schemeClr val="dk2"/>
                </a:solidFill>
                <a:latin typeface="Josefin Sans"/>
                <a:ea typeface="Josefin Sans"/>
                <a:cs typeface="Josefin Sans"/>
                <a:sym typeface="Josefin Sans"/>
              </a:defRPr>
            </a:lvl8pPr>
            <a:lvl9pPr marL="4114800" marR="0" lvl="8" indent="-298450" algn="l" rtl="0">
              <a:lnSpc>
                <a:spcPct val="115000"/>
              </a:lnSpc>
              <a:spcBef>
                <a:spcPts val="1600"/>
              </a:spcBef>
              <a:spcAft>
                <a:spcPts val="1600"/>
              </a:spcAft>
              <a:buClr>
                <a:schemeClr val="dk2"/>
              </a:buClr>
              <a:buSzPts val="1100"/>
              <a:buFont typeface="Josefin Sans"/>
              <a:buChar char="■"/>
              <a:defRPr sz="1100" b="0" i="0" u="none" strike="noStrike" cap="none">
                <a:solidFill>
                  <a:schemeClr val="dk2"/>
                </a:solidFill>
                <a:latin typeface="Josefin Sans"/>
                <a:ea typeface="Josefin Sans"/>
                <a:cs typeface="Josefin Sans"/>
                <a:sym typeface="Josefin Sans"/>
              </a:defRPr>
            </a:lvl9pPr>
          </a:lstStyle>
          <a:p>
            <a:pPr marL="171450" marR="0" lvl="0" indent="-171450" algn="l" defTabSz="914400" rtl="0" eaLnBrk="1" fontAlgn="auto" latinLnBrk="0" hangingPunct="1">
              <a:lnSpc>
                <a:spcPct val="100000"/>
              </a:lnSpc>
              <a:spcBef>
                <a:spcPts val="600"/>
              </a:spcBef>
              <a:spcAft>
                <a:spcPts val="600"/>
              </a:spcAft>
              <a:buClr>
                <a:srgbClr val="263238"/>
              </a:buClr>
              <a:buSzPts val="1100"/>
              <a:buFont typeface="Courier New" panose="02070309020205020404" pitchFamily="49" charset="0"/>
              <a:buChar char="o"/>
              <a:tabLst/>
              <a:defRPr/>
            </a:pPr>
            <a:r>
              <a:rPr kumimoji="0" lang="en-US" sz="1200" b="0" i="0" u="none" strike="noStrike" kern="0" cap="none" spc="0" normalizeH="0" baseline="0" noProof="0" dirty="0">
                <a:ln>
                  <a:noFill/>
                </a:ln>
                <a:solidFill>
                  <a:srgbClr val="263238"/>
                </a:solidFill>
                <a:effectLst/>
                <a:uLnTx/>
                <a:uFillTx/>
                <a:latin typeface="Arial" panose="020B0604020202020204"/>
                <a:sym typeface="Josefin Sans"/>
              </a:rPr>
              <a:t>Change in Inventory is also called SCN1</a:t>
            </a:r>
          </a:p>
          <a:p>
            <a:pPr marL="171450" marR="0" lvl="0" indent="-171450" algn="l" defTabSz="914400" rtl="0" eaLnBrk="1" fontAlgn="auto" latinLnBrk="0" hangingPunct="1">
              <a:lnSpc>
                <a:spcPct val="100000"/>
              </a:lnSpc>
              <a:spcBef>
                <a:spcPts val="600"/>
              </a:spcBef>
              <a:spcAft>
                <a:spcPts val="600"/>
              </a:spcAft>
              <a:buClr>
                <a:srgbClr val="263238"/>
              </a:buClr>
              <a:buSzPts val="1100"/>
              <a:buFont typeface="Courier New" panose="02070309020205020404" pitchFamily="49" charset="0"/>
              <a:buChar char="o"/>
              <a:tabLst/>
              <a:defRPr/>
            </a:pPr>
            <a:r>
              <a:rPr kumimoji="0" lang="en-US" sz="1200" b="0" i="0" u="none" strike="noStrike" kern="0" cap="none" spc="0" normalizeH="0" baseline="0" noProof="0" dirty="0">
                <a:ln>
                  <a:noFill/>
                </a:ln>
                <a:solidFill>
                  <a:srgbClr val="263238"/>
                </a:solidFill>
                <a:effectLst/>
                <a:uLnTx/>
                <a:uFillTx/>
                <a:latin typeface="Arial" panose="020B0604020202020204"/>
                <a:sym typeface="Josefin Sans"/>
              </a:rPr>
              <a:t>SCN1 represents the value and quantity change between invoices created by the IBP and scan information paid by the customer</a:t>
            </a:r>
          </a:p>
          <a:p>
            <a:pPr marL="0" marR="0" lvl="0" indent="0" algn="l" defTabSz="914400" rtl="0" eaLnBrk="1" fontAlgn="auto" latinLnBrk="0" hangingPunct="1">
              <a:lnSpc>
                <a:spcPct val="100000"/>
              </a:lnSpc>
              <a:spcBef>
                <a:spcPts val="600"/>
              </a:spcBef>
              <a:spcAft>
                <a:spcPts val="600"/>
              </a:spcAft>
              <a:buClr>
                <a:srgbClr val="263238"/>
              </a:buClr>
              <a:buSzPts val="1100"/>
              <a:buFont typeface="Josefin Sans"/>
              <a:buNone/>
              <a:tabLst/>
              <a:defRPr/>
            </a:pPr>
            <a:endParaRPr kumimoji="0" lang="en-US" sz="1200" b="0" i="0" u="none" strike="noStrike" kern="0" cap="none" spc="0" normalizeH="0" baseline="0" noProof="0" dirty="0">
              <a:ln>
                <a:noFill/>
              </a:ln>
              <a:solidFill>
                <a:srgbClr val="263238"/>
              </a:solidFill>
              <a:effectLst/>
              <a:uLnTx/>
              <a:uFillTx/>
              <a:latin typeface="Arial" panose="020B0604020202020204"/>
              <a:sym typeface="Josefin Sans"/>
            </a:endParaRPr>
          </a:p>
          <a:p>
            <a:pPr marL="171450" marR="0" lvl="0" indent="-171450" algn="l" defTabSz="914400" rtl="0" eaLnBrk="1" fontAlgn="auto" latinLnBrk="0" hangingPunct="1">
              <a:lnSpc>
                <a:spcPct val="100000"/>
              </a:lnSpc>
              <a:spcBef>
                <a:spcPts val="600"/>
              </a:spcBef>
              <a:spcAft>
                <a:spcPts val="600"/>
              </a:spcAft>
              <a:buClr>
                <a:srgbClr val="263238"/>
              </a:buClr>
              <a:buSzPts val="1100"/>
              <a:buFont typeface="Courier New" panose="02070309020205020404" pitchFamily="49" charset="0"/>
              <a:buChar char="o"/>
              <a:tabLst/>
              <a:defRPr/>
            </a:pPr>
            <a:r>
              <a:rPr kumimoji="0" lang="en-US" sz="1200" b="0" i="0" u="none" strike="noStrike" kern="0" cap="none" spc="0" normalizeH="0" baseline="0" noProof="0" dirty="0">
                <a:ln>
                  <a:noFill/>
                </a:ln>
                <a:solidFill>
                  <a:srgbClr val="263238"/>
                </a:solidFill>
                <a:effectLst/>
                <a:uLnTx/>
                <a:uFillTx/>
                <a:latin typeface="Arial" panose="020B0604020202020204"/>
                <a:sym typeface="Josefin Sans"/>
              </a:rPr>
              <a:t>Promo adjustment is also called SCN2</a:t>
            </a:r>
          </a:p>
          <a:p>
            <a:pPr marL="171450" marR="0" lvl="0" indent="-171450" algn="l" defTabSz="914400" rtl="0" eaLnBrk="1" fontAlgn="auto" latinLnBrk="0" hangingPunct="1">
              <a:lnSpc>
                <a:spcPct val="100000"/>
              </a:lnSpc>
              <a:spcBef>
                <a:spcPts val="600"/>
              </a:spcBef>
              <a:spcAft>
                <a:spcPts val="0"/>
              </a:spcAft>
              <a:buClr>
                <a:srgbClr val="263238"/>
              </a:buClr>
              <a:buSzPts val="1100"/>
              <a:buFont typeface="Courier New" panose="02070309020205020404" pitchFamily="49" charset="0"/>
              <a:buChar char="o"/>
              <a:tabLst/>
              <a:defRPr/>
            </a:pPr>
            <a:r>
              <a:rPr kumimoji="0" lang="en-US" sz="1200" b="0" i="0" u="none" strike="noStrike" kern="0" cap="none" spc="0" normalizeH="0" baseline="0" noProof="0" dirty="0">
                <a:ln>
                  <a:noFill/>
                </a:ln>
                <a:solidFill>
                  <a:srgbClr val="263238"/>
                </a:solidFill>
                <a:effectLst/>
                <a:uLnTx/>
                <a:uFillTx/>
                <a:latin typeface="Arial" panose="020B0604020202020204"/>
                <a:sym typeface="Josefin Sans"/>
              </a:rPr>
              <a:t>SCN2 represents the promotional dollar adjustment between promo paid in the invoices created and the promo of the scan information in relation to the price of the product scanned through the store register</a:t>
            </a:r>
          </a:p>
          <a:p>
            <a:pPr marL="171450" marR="0" lvl="0" indent="-171450" algn="l" defTabSz="914400" rtl="0" eaLnBrk="1" fontAlgn="auto" latinLnBrk="0" hangingPunct="1">
              <a:lnSpc>
                <a:spcPct val="100000"/>
              </a:lnSpc>
              <a:spcBef>
                <a:spcPts val="0"/>
              </a:spcBef>
              <a:spcAft>
                <a:spcPts val="600"/>
              </a:spcAft>
              <a:buClr>
                <a:srgbClr val="263238"/>
              </a:buClr>
              <a:buSzPts val="1100"/>
              <a:buFont typeface="Courier New" panose="02070309020205020404" pitchFamily="49" charset="0"/>
              <a:buChar char="o"/>
              <a:tabLst/>
              <a:defRPr/>
            </a:pPr>
            <a:endParaRPr kumimoji="0" lang="en-US" sz="1200" b="0" i="0" u="none" strike="noStrike" kern="0" cap="none" spc="0" normalizeH="0" baseline="0" noProof="0" dirty="0">
              <a:ln>
                <a:noFill/>
              </a:ln>
              <a:solidFill>
                <a:srgbClr val="263238"/>
              </a:solidFill>
              <a:effectLst/>
              <a:uLnTx/>
              <a:uFillTx/>
              <a:latin typeface="Arial" panose="020B0604020202020204"/>
              <a:sym typeface="Josefin Sans"/>
            </a:endParaRPr>
          </a:p>
          <a:p>
            <a:pPr marL="0" marR="0" lvl="0" indent="0" algn="ctr" defTabSz="914400" rtl="0" eaLnBrk="1" fontAlgn="auto" latinLnBrk="0" hangingPunct="1">
              <a:lnSpc>
                <a:spcPct val="100000"/>
              </a:lnSpc>
              <a:spcBef>
                <a:spcPts val="0"/>
              </a:spcBef>
              <a:spcAft>
                <a:spcPts val="1600"/>
              </a:spcAft>
              <a:buClr>
                <a:srgbClr val="263238"/>
              </a:buClr>
              <a:buSzPts val="1100"/>
              <a:buFont typeface="Josefin Sans"/>
              <a:buNone/>
              <a:tabLst/>
              <a:defRPr/>
            </a:pPr>
            <a:endParaRPr kumimoji="0" lang="en-US" sz="1200" b="0" i="0" u="none" strike="noStrike" kern="0" cap="none" spc="0" normalizeH="0" baseline="0" noProof="0" dirty="0">
              <a:ln>
                <a:noFill/>
              </a:ln>
              <a:solidFill>
                <a:srgbClr val="263238"/>
              </a:solidFill>
              <a:effectLst/>
              <a:uLnTx/>
              <a:uFillTx/>
              <a:latin typeface="Arial" panose="020B0604020202020204"/>
              <a:sym typeface="Josefin Sans"/>
            </a:endParaRPr>
          </a:p>
        </p:txBody>
      </p:sp>
      <p:grpSp>
        <p:nvGrpSpPr>
          <p:cNvPr id="164" name="Google Shape;2591;p53">
            <a:extLst>
              <a:ext uri="{FF2B5EF4-FFF2-40B4-BE49-F238E27FC236}">
                <a16:creationId xmlns:a16="http://schemas.microsoft.com/office/drawing/2014/main" id="{18762C19-843F-4DD0-99E9-C28EDFE4E29C}"/>
              </a:ext>
            </a:extLst>
          </p:cNvPr>
          <p:cNvGrpSpPr/>
          <p:nvPr/>
        </p:nvGrpSpPr>
        <p:grpSpPr>
          <a:xfrm>
            <a:off x="2108204" y="2376050"/>
            <a:ext cx="4848275" cy="116292"/>
            <a:chOff x="1013157" y="1512733"/>
            <a:chExt cx="6344201" cy="242261"/>
          </a:xfrm>
        </p:grpSpPr>
        <p:sp>
          <p:nvSpPr>
            <p:cNvPr id="165" name="Google Shape;2592;p53">
              <a:extLst>
                <a:ext uri="{FF2B5EF4-FFF2-40B4-BE49-F238E27FC236}">
                  <a16:creationId xmlns:a16="http://schemas.microsoft.com/office/drawing/2014/main" id="{E07E2E63-A4FD-410D-B61E-02D8305FFB6F}"/>
                </a:ext>
              </a:extLst>
            </p:cNvPr>
            <p:cNvSpPr/>
            <p:nvPr/>
          </p:nvSpPr>
          <p:spPr>
            <a:xfrm>
              <a:off x="1013157" y="1512733"/>
              <a:ext cx="6344201" cy="242074"/>
            </a:xfrm>
            <a:custGeom>
              <a:avLst/>
              <a:gdLst/>
              <a:ahLst/>
              <a:cxnLst/>
              <a:rect l="l" t="t" r="r" b="b"/>
              <a:pathLst>
                <a:path w="197947" h="7553" extrusionOk="0">
                  <a:moveTo>
                    <a:pt x="5631" y="0"/>
                  </a:moveTo>
                  <a:cubicBezTo>
                    <a:pt x="2523" y="0"/>
                    <a:pt x="0" y="1621"/>
                    <a:pt x="0" y="3626"/>
                  </a:cubicBezTo>
                  <a:lnTo>
                    <a:pt x="0" y="3927"/>
                  </a:lnTo>
                  <a:cubicBezTo>
                    <a:pt x="0" y="5932"/>
                    <a:pt x="2523" y="7552"/>
                    <a:pt x="5631" y="7552"/>
                  </a:cubicBezTo>
                  <a:lnTo>
                    <a:pt x="192316" y="7552"/>
                  </a:lnTo>
                  <a:cubicBezTo>
                    <a:pt x="195424" y="7552"/>
                    <a:pt x="197947" y="5932"/>
                    <a:pt x="197947" y="3927"/>
                  </a:cubicBezTo>
                  <a:lnTo>
                    <a:pt x="197947" y="3626"/>
                  </a:lnTo>
                  <a:cubicBezTo>
                    <a:pt x="197947" y="1621"/>
                    <a:pt x="195424" y="0"/>
                    <a:pt x="192316" y="0"/>
                  </a:cubicBezTo>
                  <a:close/>
                </a:path>
              </a:pathLst>
            </a:cu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6" name="Google Shape;2593;p53">
              <a:extLst>
                <a:ext uri="{FF2B5EF4-FFF2-40B4-BE49-F238E27FC236}">
                  <a16:creationId xmlns:a16="http://schemas.microsoft.com/office/drawing/2014/main" id="{EAA7FF54-5DBB-48A2-8BCC-A2278EBD2B68}"/>
                </a:ext>
              </a:extLst>
            </p:cNvPr>
            <p:cNvSpPr/>
            <p:nvPr/>
          </p:nvSpPr>
          <p:spPr>
            <a:xfrm>
              <a:off x="5771140" y="1512921"/>
              <a:ext cx="1586219" cy="242074"/>
            </a:xfrm>
            <a:custGeom>
              <a:avLst/>
              <a:gdLst/>
              <a:ahLst/>
              <a:cxnLst/>
              <a:rect l="l" t="t" r="r" b="b"/>
              <a:pathLst>
                <a:path w="49492" h="7553" extrusionOk="0">
                  <a:moveTo>
                    <a:pt x="1" y="0"/>
                  </a:moveTo>
                  <a:lnTo>
                    <a:pt x="1" y="7552"/>
                  </a:lnTo>
                  <a:lnTo>
                    <a:pt x="43861" y="7552"/>
                  </a:lnTo>
                  <a:cubicBezTo>
                    <a:pt x="46969" y="7552"/>
                    <a:pt x="49492" y="5932"/>
                    <a:pt x="49492" y="3927"/>
                  </a:cubicBezTo>
                  <a:lnTo>
                    <a:pt x="49492" y="3626"/>
                  </a:lnTo>
                  <a:cubicBezTo>
                    <a:pt x="49492" y="1621"/>
                    <a:pt x="46969" y="0"/>
                    <a:pt x="43861" y="0"/>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7" name="Google Shape;2594;p53">
              <a:extLst>
                <a:ext uri="{FF2B5EF4-FFF2-40B4-BE49-F238E27FC236}">
                  <a16:creationId xmlns:a16="http://schemas.microsoft.com/office/drawing/2014/main" id="{DC1B61DD-3ACF-44F6-B6ED-A4DAF022DEC4}"/>
                </a:ext>
              </a:extLst>
            </p:cNvPr>
            <p:cNvSpPr/>
            <p:nvPr/>
          </p:nvSpPr>
          <p:spPr>
            <a:xfrm>
              <a:off x="1013157" y="1512921"/>
              <a:ext cx="1588879" cy="242074"/>
            </a:xfrm>
            <a:custGeom>
              <a:avLst/>
              <a:gdLst/>
              <a:ahLst/>
              <a:cxnLst/>
              <a:rect l="l" t="t" r="r" b="b"/>
              <a:pathLst>
                <a:path w="49575" h="7553" extrusionOk="0">
                  <a:moveTo>
                    <a:pt x="5631" y="0"/>
                  </a:moveTo>
                  <a:cubicBezTo>
                    <a:pt x="2523" y="0"/>
                    <a:pt x="0" y="1621"/>
                    <a:pt x="0" y="3626"/>
                  </a:cubicBezTo>
                  <a:lnTo>
                    <a:pt x="0" y="3927"/>
                  </a:lnTo>
                  <a:cubicBezTo>
                    <a:pt x="0" y="5932"/>
                    <a:pt x="2523" y="7552"/>
                    <a:pt x="5631" y="7552"/>
                  </a:cubicBezTo>
                  <a:lnTo>
                    <a:pt x="49575" y="7552"/>
                  </a:lnTo>
                  <a:lnTo>
                    <a:pt x="49575" y="0"/>
                  </a:lnTo>
                  <a:close/>
                </a:path>
              </a:pathLst>
            </a:custGeom>
            <a:solidFill>
              <a:srgbClr val="FFFFFF">
                <a:alpha val="5625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8" name="Google Shape;2595;p53">
              <a:extLst>
                <a:ext uri="{FF2B5EF4-FFF2-40B4-BE49-F238E27FC236}">
                  <a16:creationId xmlns:a16="http://schemas.microsoft.com/office/drawing/2014/main" id="{30FA4DEE-A233-4CC2-A8E6-B06D3EC86586}"/>
                </a:ext>
              </a:extLst>
            </p:cNvPr>
            <p:cNvSpPr/>
            <p:nvPr/>
          </p:nvSpPr>
          <p:spPr>
            <a:xfrm>
              <a:off x="2602004" y="1512921"/>
              <a:ext cx="1588879" cy="242074"/>
            </a:xfrm>
            <a:custGeom>
              <a:avLst/>
              <a:gdLst/>
              <a:ahLst/>
              <a:cxnLst/>
              <a:rect l="l" t="t" r="r" b="b"/>
              <a:pathLst>
                <a:path w="49575" h="7553" extrusionOk="0">
                  <a:moveTo>
                    <a:pt x="1" y="0"/>
                  </a:moveTo>
                  <a:lnTo>
                    <a:pt x="1" y="7552"/>
                  </a:lnTo>
                  <a:lnTo>
                    <a:pt x="49575" y="7552"/>
                  </a:lnTo>
                  <a:lnTo>
                    <a:pt x="49575" y="0"/>
                  </a:lnTo>
                  <a:close/>
                </a:path>
              </a:pathLst>
            </a:custGeom>
            <a:solidFill>
              <a:srgbClr val="FFFFFF">
                <a:alpha val="2277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9" name="Google Shape;2596;p53">
              <a:extLst>
                <a:ext uri="{FF2B5EF4-FFF2-40B4-BE49-F238E27FC236}">
                  <a16:creationId xmlns:a16="http://schemas.microsoft.com/office/drawing/2014/main" id="{88996C9C-4D6A-4758-9298-9183404294F3}"/>
                </a:ext>
              </a:extLst>
            </p:cNvPr>
            <p:cNvSpPr/>
            <p:nvPr/>
          </p:nvSpPr>
          <p:spPr>
            <a:xfrm>
              <a:off x="4187646" y="1512921"/>
              <a:ext cx="1586219" cy="242074"/>
            </a:xfrm>
            <a:custGeom>
              <a:avLst/>
              <a:gdLst/>
              <a:ahLst/>
              <a:cxnLst/>
              <a:rect l="l" t="t" r="r" b="b"/>
              <a:pathLst>
                <a:path w="49492" h="7553" extrusionOk="0">
                  <a:moveTo>
                    <a:pt x="1" y="0"/>
                  </a:moveTo>
                  <a:lnTo>
                    <a:pt x="1" y="7552"/>
                  </a:lnTo>
                  <a:lnTo>
                    <a:pt x="49491" y="7552"/>
                  </a:lnTo>
                  <a:lnTo>
                    <a:pt x="49491" y="0"/>
                  </a:lnTo>
                  <a:close/>
                </a:path>
              </a:pathLst>
            </a:cu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val="295717961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6" name="Google Shape;406;p39"/>
          <p:cNvSpPr txBox="1">
            <a:spLocks noGrp="1"/>
          </p:cNvSpPr>
          <p:nvPr>
            <p:ph type="title"/>
          </p:nvPr>
        </p:nvSpPr>
        <p:spPr>
          <a:xfrm>
            <a:off x="361194" y="133824"/>
            <a:ext cx="8421611" cy="56233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accent6"/>
              </a:buClr>
              <a:buSzPts val="2100"/>
              <a:buFont typeface="Nunito Sans Black"/>
              <a:buNone/>
            </a:pPr>
            <a:r>
              <a:rPr lang="en-US" sz="3000" b="0" dirty="0">
                <a:latin typeface="Arial" panose="020B0604020202020204" pitchFamily="34" charset="0"/>
                <a:cs typeface="Arial" panose="020B0604020202020204" pitchFamily="34" charset="0"/>
              </a:rPr>
              <a:t>Change in Inventory or SCN1</a:t>
            </a:r>
            <a:endParaRPr lang="en-US" sz="3000" b="0" dirty="0">
              <a:solidFill>
                <a:schemeClr val="accent1">
                  <a:lumMod val="75000"/>
                </a:schemeClr>
              </a:solidFill>
              <a:latin typeface="Arial" panose="020B0604020202020204" pitchFamily="34" charset="0"/>
              <a:cs typeface="Arial" panose="020B0604020202020204" pitchFamily="34" charset="0"/>
            </a:endParaRPr>
          </a:p>
        </p:txBody>
      </p:sp>
      <p:sp>
        <p:nvSpPr>
          <p:cNvPr id="9" name="Google Shape;1820;p41">
            <a:extLst>
              <a:ext uri="{FF2B5EF4-FFF2-40B4-BE49-F238E27FC236}">
                <a16:creationId xmlns:a16="http://schemas.microsoft.com/office/drawing/2014/main" id="{6E31CEFB-9D7E-4A2D-B904-ACB5F28FF041}"/>
              </a:ext>
            </a:extLst>
          </p:cNvPr>
          <p:cNvSpPr txBox="1">
            <a:spLocks/>
          </p:cNvSpPr>
          <p:nvPr/>
        </p:nvSpPr>
        <p:spPr>
          <a:xfrm>
            <a:off x="3265993" y="1009304"/>
            <a:ext cx="3380400" cy="116719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r" rtl="0">
              <a:lnSpc>
                <a:spcPct val="100000"/>
              </a:lnSpc>
              <a:spcBef>
                <a:spcPts val="0"/>
              </a:spcBef>
              <a:spcAft>
                <a:spcPts val="0"/>
              </a:spcAft>
              <a:buClr>
                <a:schemeClr val="dk2"/>
              </a:buClr>
              <a:buSzPts val="2100"/>
              <a:buFont typeface="Josefin Sans"/>
              <a:buNone/>
              <a:defRPr sz="1600" b="0" i="0" u="none" strike="noStrike" cap="none">
                <a:solidFill>
                  <a:schemeClr val="dk2"/>
                </a:solidFill>
                <a:latin typeface="Josefin Sans"/>
                <a:ea typeface="Josefin Sans"/>
                <a:cs typeface="Josefin Sans"/>
                <a:sym typeface="Josefin Sans"/>
              </a:defRPr>
            </a:lvl1pPr>
            <a:lvl2pPr marL="914400" marR="0" lvl="1"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marR="0" lvl="0" indent="0" algn="l" defTabSz="914400" rtl="0" eaLnBrk="1" fontAlgn="auto" latinLnBrk="0" hangingPunct="1">
              <a:lnSpc>
                <a:spcPct val="100000"/>
              </a:lnSpc>
              <a:spcBef>
                <a:spcPts val="0"/>
              </a:spcBef>
              <a:spcAft>
                <a:spcPts val="0"/>
              </a:spcAft>
              <a:buClr>
                <a:srgbClr val="263238"/>
              </a:buClr>
              <a:buSzPts val="2100"/>
              <a:buFont typeface="Josefin Sans"/>
              <a:buNone/>
              <a:tabLst/>
              <a:defRPr/>
            </a:pPr>
            <a:r>
              <a:rPr kumimoji="0" lang="en-US" sz="1200" b="0" i="0" u="none" strike="noStrike" kern="0" cap="none" spc="0" normalizeH="0" baseline="0" noProof="0" dirty="0">
                <a:ln>
                  <a:noFill/>
                </a:ln>
                <a:solidFill>
                  <a:srgbClr val="263238"/>
                </a:solidFill>
                <a:effectLst/>
                <a:uLnTx/>
                <a:uFillTx/>
                <a:latin typeface="Arial" panose="020B0604020202020204"/>
                <a:sym typeface="Josefin Sans"/>
              </a:rPr>
              <a:t>IBP delivers a net total of 100 units on invoice(s) and receives A/R credit</a:t>
            </a:r>
          </a:p>
          <a:p>
            <a:pPr marL="0" marR="0" lvl="0" indent="0" algn="l" defTabSz="914400" rtl="0" eaLnBrk="1" fontAlgn="auto" latinLnBrk="0" hangingPunct="1">
              <a:lnSpc>
                <a:spcPct val="100000"/>
              </a:lnSpc>
              <a:spcBef>
                <a:spcPts val="0"/>
              </a:spcBef>
              <a:spcAft>
                <a:spcPts val="0"/>
              </a:spcAft>
              <a:buClr>
                <a:srgbClr val="263238"/>
              </a:buClr>
              <a:buSzPts val="2100"/>
              <a:buFont typeface="Josefin Sans"/>
              <a:buNone/>
              <a:tabLst/>
              <a:defRPr/>
            </a:pPr>
            <a:endParaRPr kumimoji="0" lang="en-US" sz="1200" b="0" i="0" u="none" strike="noStrike" kern="0" cap="none" spc="0" normalizeH="0" baseline="0" noProof="0" dirty="0">
              <a:ln>
                <a:noFill/>
              </a:ln>
              <a:solidFill>
                <a:srgbClr val="263238"/>
              </a:solidFill>
              <a:effectLst/>
              <a:uLnTx/>
              <a:uFillTx/>
              <a:latin typeface="Arial" panose="020B0604020202020204"/>
              <a:sym typeface="Josefin Sans"/>
            </a:endParaRPr>
          </a:p>
          <a:p>
            <a:pPr marL="0" marR="0" lvl="0" indent="0" algn="l" defTabSz="914400" rtl="0" eaLnBrk="1" fontAlgn="auto" latinLnBrk="0" hangingPunct="1">
              <a:lnSpc>
                <a:spcPct val="100000"/>
              </a:lnSpc>
              <a:spcBef>
                <a:spcPts val="0"/>
              </a:spcBef>
              <a:spcAft>
                <a:spcPts val="0"/>
              </a:spcAft>
              <a:buClr>
                <a:srgbClr val="263238"/>
              </a:buClr>
              <a:buSzPts val="2100"/>
              <a:buFont typeface="Josefin Sans"/>
              <a:buNone/>
              <a:tabLst/>
              <a:defRPr/>
            </a:pPr>
            <a:r>
              <a:rPr kumimoji="0" lang="en-US" sz="1200" b="0" i="0" u="none" strike="noStrike" kern="0" cap="none" spc="0" normalizeH="0" baseline="0" noProof="0" dirty="0">
                <a:ln>
                  <a:noFill/>
                </a:ln>
                <a:solidFill>
                  <a:srgbClr val="263238"/>
                </a:solidFill>
                <a:effectLst/>
                <a:uLnTx/>
                <a:uFillTx/>
                <a:latin typeface="Arial" panose="020B0604020202020204"/>
                <a:sym typeface="Josefin Sans"/>
              </a:rPr>
              <a:t>75 units scan through the store register</a:t>
            </a:r>
          </a:p>
          <a:p>
            <a:pPr marL="0" marR="0" lvl="0" indent="0" algn="l" defTabSz="914400" rtl="0" eaLnBrk="1" fontAlgn="auto" latinLnBrk="0" hangingPunct="1">
              <a:lnSpc>
                <a:spcPct val="100000"/>
              </a:lnSpc>
              <a:spcBef>
                <a:spcPts val="0"/>
              </a:spcBef>
              <a:spcAft>
                <a:spcPts val="0"/>
              </a:spcAft>
              <a:buClr>
                <a:srgbClr val="263238"/>
              </a:buClr>
              <a:buSzPts val="2100"/>
              <a:buFont typeface="Josefin Sans"/>
              <a:buNone/>
              <a:tabLst/>
              <a:defRPr/>
            </a:pPr>
            <a:endParaRPr kumimoji="0" lang="en-US" sz="1200" b="0" i="0" u="none" strike="noStrike" kern="0" cap="none" spc="0" normalizeH="0" baseline="0" noProof="0" dirty="0">
              <a:ln>
                <a:noFill/>
              </a:ln>
              <a:solidFill>
                <a:srgbClr val="263238"/>
              </a:solidFill>
              <a:effectLst/>
              <a:uLnTx/>
              <a:uFillTx/>
              <a:latin typeface="Arial" panose="020B0604020202020204"/>
              <a:sym typeface="Josefin Sans"/>
            </a:endParaRPr>
          </a:p>
          <a:p>
            <a:pPr marL="0" marR="0" lvl="0" indent="0" algn="l" defTabSz="914400" rtl="0" eaLnBrk="1" fontAlgn="auto" latinLnBrk="0" hangingPunct="1">
              <a:lnSpc>
                <a:spcPct val="100000"/>
              </a:lnSpc>
              <a:spcBef>
                <a:spcPts val="0"/>
              </a:spcBef>
              <a:spcAft>
                <a:spcPts val="0"/>
              </a:spcAft>
              <a:buClr>
                <a:srgbClr val="263238"/>
              </a:buClr>
              <a:buSzPts val="2100"/>
              <a:buFont typeface="Josefin Sans"/>
              <a:buNone/>
              <a:tabLst/>
              <a:defRPr/>
            </a:pPr>
            <a:r>
              <a:rPr kumimoji="0" lang="en-US" sz="1200" b="0" i="0" u="none" strike="noStrike" kern="0" cap="none" spc="0" normalizeH="0" baseline="0" noProof="0" dirty="0">
                <a:ln>
                  <a:noFill/>
                </a:ln>
                <a:solidFill>
                  <a:srgbClr val="263238"/>
                </a:solidFill>
                <a:effectLst/>
                <a:uLnTx/>
                <a:uFillTx/>
                <a:latin typeface="Arial" panose="020B0604020202020204"/>
                <a:sym typeface="Josefin Sans"/>
              </a:rPr>
              <a:t>25 net units are charged through SCN1</a:t>
            </a:r>
          </a:p>
        </p:txBody>
      </p:sp>
      <p:grpSp>
        <p:nvGrpSpPr>
          <p:cNvPr id="10" name="Google Shape;1821;p41">
            <a:extLst>
              <a:ext uri="{FF2B5EF4-FFF2-40B4-BE49-F238E27FC236}">
                <a16:creationId xmlns:a16="http://schemas.microsoft.com/office/drawing/2014/main" id="{8465F87F-36B6-4487-8A64-E8F40EE39C81}"/>
              </a:ext>
            </a:extLst>
          </p:cNvPr>
          <p:cNvGrpSpPr/>
          <p:nvPr/>
        </p:nvGrpSpPr>
        <p:grpSpPr>
          <a:xfrm>
            <a:off x="1000672" y="2676286"/>
            <a:ext cx="2431343" cy="2407973"/>
            <a:chOff x="-393843" y="1145227"/>
            <a:chExt cx="3521236" cy="3529918"/>
          </a:xfrm>
        </p:grpSpPr>
        <p:sp>
          <p:nvSpPr>
            <p:cNvPr id="11" name="Google Shape;1822;p41">
              <a:extLst>
                <a:ext uri="{FF2B5EF4-FFF2-40B4-BE49-F238E27FC236}">
                  <a16:creationId xmlns:a16="http://schemas.microsoft.com/office/drawing/2014/main" id="{AE78FAC7-B256-4A87-9D98-A89652ED2E9A}"/>
                </a:ext>
              </a:extLst>
            </p:cNvPr>
            <p:cNvSpPr/>
            <p:nvPr/>
          </p:nvSpPr>
          <p:spPr>
            <a:xfrm>
              <a:off x="1073634" y="3148694"/>
              <a:ext cx="1095690" cy="212192"/>
            </a:xfrm>
            <a:custGeom>
              <a:avLst/>
              <a:gdLst/>
              <a:ahLst/>
              <a:cxnLst/>
              <a:rect l="l" t="t" r="r" b="b"/>
              <a:pathLst>
                <a:path w="32810" h="6354" extrusionOk="0">
                  <a:moveTo>
                    <a:pt x="1" y="0"/>
                  </a:moveTo>
                  <a:lnTo>
                    <a:pt x="1" y="6354"/>
                  </a:lnTo>
                  <a:lnTo>
                    <a:pt x="32810" y="6354"/>
                  </a:lnTo>
                  <a:lnTo>
                    <a:pt x="32810" y="0"/>
                  </a:lnTo>
                  <a:close/>
                </a:path>
              </a:pathLst>
            </a:custGeom>
            <a:solidFill>
              <a:srgbClr val="8A4C4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Google Shape;1823;p41">
              <a:extLst>
                <a:ext uri="{FF2B5EF4-FFF2-40B4-BE49-F238E27FC236}">
                  <a16:creationId xmlns:a16="http://schemas.microsoft.com/office/drawing/2014/main" id="{878B61FA-438B-474D-BE6E-37C3FFB886CD}"/>
                </a:ext>
              </a:extLst>
            </p:cNvPr>
            <p:cNvSpPr/>
            <p:nvPr/>
          </p:nvSpPr>
          <p:spPr>
            <a:xfrm>
              <a:off x="390539" y="2985826"/>
              <a:ext cx="648865" cy="31625"/>
            </a:xfrm>
            <a:custGeom>
              <a:avLst/>
              <a:gdLst/>
              <a:ahLst/>
              <a:cxnLst/>
              <a:rect l="l" t="t" r="r" b="b"/>
              <a:pathLst>
                <a:path w="19430" h="947" extrusionOk="0">
                  <a:moveTo>
                    <a:pt x="1" y="0"/>
                  </a:moveTo>
                  <a:lnTo>
                    <a:pt x="1" y="947"/>
                  </a:lnTo>
                  <a:lnTo>
                    <a:pt x="19429" y="947"/>
                  </a:lnTo>
                  <a:lnTo>
                    <a:pt x="19429" y="0"/>
                  </a:ln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Google Shape;1824;p41">
              <a:extLst>
                <a:ext uri="{FF2B5EF4-FFF2-40B4-BE49-F238E27FC236}">
                  <a16:creationId xmlns:a16="http://schemas.microsoft.com/office/drawing/2014/main" id="{B39B37E5-8995-4888-8DD6-4A671496E511}"/>
                </a:ext>
              </a:extLst>
            </p:cNvPr>
            <p:cNvSpPr/>
            <p:nvPr/>
          </p:nvSpPr>
          <p:spPr>
            <a:xfrm>
              <a:off x="645042" y="2561476"/>
              <a:ext cx="616705" cy="455975"/>
            </a:xfrm>
            <a:custGeom>
              <a:avLst/>
              <a:gdLst/>
              <a:ahLst/>
              <a:cxnLst/>
              <a:rect l="l" t="t" r="r" b="b"/>
              <a:pathLst>
                <a:path w="18467" h="13654" extrusionOk="0">
                  <a:moveTo>
                    <a:pt x="3305" y="1"/>
                  </a:moveTo>
                  <a:lnTo>
                    <a:pt x="0" y="13654"/>
                  </a:lnTo>
                  <a:lnTo>
                    <a:pt x="14824" y="13654"/>
                  </a:lnTo>
                  <a:lnTo>
                    <a:pt x="18466" y="1"/>
                  </a:ln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Google Shape;1825;p41">
              <a:extLst>
                <a:ext uri="{FF2B5EF4-FFF2-40B4-BE49-F238E27FC236}">
                  <a16:creationId xmlns:a16="http://schemas.microsoft.com/office/drawing/2014/main" id="{A2BBB0B4-CE94-43C0-B91E-3E59EE9104B2}"/>
                </a:ext>
              </a:extLst>
            </p:cNvPr>
            <p:cNvSpPr/>
            <p:nvPr/>
          </p:nvSpPr>
          <p:spPr>
            <a:xfrm>
              <a:off x="675031" y="2582916"/>
              <a:ext cx="558298" cy="400272"/>
            </a:xfrm>
            <a:custGeom>
              <a:avLst/>
              <a:gdLst/>
              <a:ahLst/>
              <a:cxnLst/>
              <a:rect l="l" t="t" r="r" b="b"/>
              <a:pathLst>
                <a:path w="16718" h="11986" extrusionOk="0">
                  <a:moveTo>
                    <a:pt x="3097" y="1"/>
                  </a:moveTo>
                  <a:lnTo>
                    <a:pt x="1" y="11985"/>
                  </a:lnTo>
                  <a:lnTo>
                    <a:pt x="13557" y="11985"/>
                  </a:lnTo>
                  <a:lnTo>
                    <a:pt x="16718" y="1"/>
                  </a:lnTo>
                  <a:close/>
                </a:path>
              </a:pathLst>
            </a:custGeom>
            <a:solidFill>
              <a:srgbClr val="E0E0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Google Shape;1826;p41">
              <a:extLst>
                <a:ext uri="{FF2B5EF4-FFF2-40B4-BE49-F238E27FC236}">
                  <a16:creationId xmlns:a16="http://schemas.microsoft.com/office/drawing/2014/main" id="{D2F2B215-1055-4312-9792-3E49F1B92638}"/>
                </a:ext>
              </a:extLst>
            </p:cNvPr>
            <p:cNvSpPr/>
            <p:nvPr/>
          </p:nvSpPr>
          <p:spPr>
            <a:xfrm>
              <a:off x="2152693" y="3111191"/>
              <a:ext cx="32727" cy="1563955"/>
            </a:xfrm>
            <a:custGeom>
              <a:avLst/>
              <a:gdLst/>
              <a:ahLst/>
              <a:cxnLst/>
              <a:rect l="l" t="t" r="r" b="b"/>
              <a:pathLst>
                <a:path w="980" h="46832" extrusionOk="0">
                  <a:moveTo>
                    <a:pt x="0" y="0"/>
                  </a:moveTo>
                  <a:lnTo>
                    <a:pt x="0" y="46831"/>
                  </a:lnTo>
                  <a:lnTo>
                    <a:pt x="979" y="46831"/>
                  </a:lnTo>
                  <a:lnTo>
                    <a:pt x="979" y="0"/>
                  </a:lnTo>
                  <a:close/>
                </a:path>
              </a:pathLst>
            </a:custGeom>
            <a:solidFill>
              <a:srgbClr val="8A4C4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Google Shape;1827;p41">
              <a:extLst>
                <a:ext uri="{FF2B5EF4-FFF2-40B4-BE49-F238E27FC236}">
                  <a16:creationId xmlns:a16="http://schemas.microsoft.com/office/drawing/2014/main" id="{356515D8-4C76-4487-A445-B94F7454D359}"/>
                </a:ext>
              </a:extLst>
            </p:cNvPr>
            <p:cNvSpPr/>
            <p:nvPr/>
          </p:nvSpPr>
          <p:spPr>
            <a:xfrm>
              <a:off x="2185387" y="3115466"/>
              <a:ext cx="32694" cy="1559680"/>
            </a:xfrm>
            <a:custGeom>
              <a:avLst/>
              <a:gdLst/>
              <a:ahLst/>
              <a:cxnLst/>
              <a:rect l="l" t="t" r="r" b="b"/>
              <a:pathLst>
                <a:path w="979" h="46704" extrusionOk="0">
                  <a:moveTo>
                    <a:pt x="0" y="1"/>
                  </a:moveTo>
                  <a:lnTo>
                    <a:pt x="0" y="46703"/>
                  </a:lnTo>
                  <a:lnTo>
                    <a:pt x="979" y="46703"/>
                  </a:lnTo>
                  <a:lnTo>
                    <a:pt x="979" y="1"/>
                  </a:ln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Google Shape;1828;p41">
              <a:extLst>
                <a:ext uri="{FF2B5EF4-FFF2-40B4-BE49-F238E27FC236}">
                  <a16:creationId xmlns:a16="http://schemas.microsoft.com/office/drawing/2014/main" id="{78F23266-2CD4-47FB-8781-58D74A25814F}"/>
                </a:ext>
              </a:extLst>
            </p:cNvPr>
            <p:cNvSpPr/>
            <p:nvPr/>
          </p:nvSpPr>
          <p:spPr>
            <a:xfrm>
              <a:off x="-7529" y="3020123"/>
              <a:ext cx="2489230" cy="128604"/>
            </a:xfrm>
            <a:custGeom>
              <a:avLst/>
              <a:gdLst/>
              <a:ahLst/>
              <a:cxnLst/>
              <a:rect l="l" t="t" r="r" b="b"/>
              <a:pathLst>
                <a:path w="74539" h="3851" extrusionOk="0">
                  <a:moveTo>
                    <a:pt x="0" y="0"/>
                  </a:moveTo>
                  <a:lnTo>
                    <a:pt x="0" y="3850"/>
                  </a:lnTo>
                  <a:lnTo>
                    <a:pt x="74538" y="3850"/>
                  </a:lnTo>
                  <a:lnTo>
                    <a:pt x="74538" y="0"/>
                  </a:lnTo>
                  <a:close/>
                </a:path>
              </a:pathLst>
            </a:custGeom>
            <a:solidFill>
              <a:srgbClr val="8A4C4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Google Shape;1829;p41">
              <a:extLst>
                <a:ext uri="{FF2B5EF4-FFF2-40B4-BE49-F238E27FC236}">
                  <a16:creationId xmlns:a16="http://schemas.microsoft.com/office/drawing/2014/main" id="{84043D6F-DC79-4A68-AC6D-9FA74431DDB8}"/>
                </a:ext>
              </a:extLst>
            </p:cNvPr>
            <p:cNvSpPr/>
            <p:nvPr/>
          </p:nvSpPr>
          <p:spPr>
            <a:xfrm>
              <a:off x="1613163" y="3215651"/>
              <a:ext cx="56838" cy="48823"/>
            </a:xfrm>
            <a:custGeom>
              <a:avLst/>
              <a:gdLst/>
              <a:ahLst/>
              <a:cxnLst/>
              <a:rect l="l" t="t" r="r" b="b"/>
              <a:pathLst>
                <a:path w="1702" h="1462" extrusionOk="0">
                  <a:moveTo>
                    <a:pt x="979" y="1"/>
                  </a:moveTo>
                  <a:cubicBezTo>
                    <a:pt x="322" y="1"/>
                    <a:pt x="1" y="787"/>
                    <a:pt x="450" y="1252"/>
                  </a:cubicBezTo>
                  <a:cubicBezTo>
                    <a:pt x="599" y="1396"/>
                    <a:pt x="781" y="1461"/>
                    <a:pt x="960" y="1461"/>
                  </a:cubicBezTo>
                  <a:cubicBezTo>
                    <a:pt x="1338" y="1461"/>
                    <a:pt x="1701" y="1170"/>
                    <a:pt x="1701" y="723"/>
                  </a:cubicBezTo>
                  <a:cubicBezTo>
                    <a:pt x="1701" y="322"/>
                    <a:pt x="1380" y="1"/>
                    <a:pt x="97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Google Shape;1830;p41">
              <a:extLst>
                <a:ext uri="{FF2B5EF4-FFF2-40B4-BE49-F238E27FC236}">
                  <a16:creationId xmlns:a16="http://schemas.microsoft.com/office/drawing/2014/main" id="{3F63D340-1FBA-46F8-8535-856EEB5860C2}"/>
                </a:ext>
              </a:extLst>
            </p:cNvPr>
            <p:cNvSpPr/>
            <p:nvPr/>
          </p:nvSpPr>
          <p:spPr>
            <a:xfrm>
              <a:off x="-390069" y="2671312"/>
              <a:ext cx="994403" cy="1114458"/>
            </a:xfrm>
            <a:custGeom>
              <a:avLst/>
              <a:gdLst/>
              <a:ahLst/>
              <a:cxnLst/>
              <a:rect l="l" t="t" r="r" b="b"/>
              <a:pathLst>
                <a:path w="29777" h="33372" extrusionOk="0">
                  <a:moveTo>
                    <a:pt x="3482" y="1"/>
                  </a:moveTo>
                  <a:cubicBezTo>
                    <a:pt x="1476" y="1"/>
                    <a:pt x="0" y="1894"/>
                    <a:pt x="482" y="3835"/>
                  </a:cubicBezTo>
                  <a:lnTo>
                    <a:pt x="7156" y="31013"/>
                  </a:lnTo>
                  <a:cubicBezTo>
                    <a:pt x="7490" y="32397"/>
                    <a:pt x="8740" y="33371"/>
                    <a:pt x="10153" y="33371"/>
                  </a:cubicBezTo>
                  <a:cubicBezTo>
                    <a:pt x="10165" y="33371"/>
                    <a:pt x="10176" y="33371"/>
                    <a:pt x="10188" y="33371"/>
                  </a:cubicBezTo>
                  <a:lnTo>
                    <a:pt x="26311" y="33211"/>
                  </a:lnTo>
                  <a:cubicBezTo>
                    <a:pt x="28333" y="33195"/>
                    <a:pt x="29777" y="31285"/>
                    <a:pt x="29280" y="29344"/>
                  </a:cubicBezTo>
                  <a:lnTo>
                    <a:pt x="22269" y="2327"/>
                  </a:lnTo>
                  <a:cubicBezTo>
                    <a:pt x="21900" y="963"/>
                    <a:pt x="20680" y="1"/>
                    <a:pt x="19268" y="1"/>
                  </a:cubicBezTo>
                  <a:close/>
                </a:path>
              </a:pathLst>
            </a:cu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Google Shape;1831;p41">
              <a:extLst>
                <a:ext uri="{FF2B5EF4-FFF2-40B4-BE49-F238E27FC236}">
                  <a16:creationId xmlns:a16="http://schemas.microsoft.com/office/drawing/2014/main" id="{BB4A7502-5207-495B-A479-73C55C16DF8D}"/>
                </a:ext>
              </a:extLst>
            </p:cNvPr>
            <p:cNvSpPr/>
            <p:nvPr/>
          </p:nvSpPr>
          <p:spPr>
            <a:xfrm>
              <a:off x="-393843" y="2671312"/>
              <a:ext cx="431330" cy="1114458"/>
            </a:xfrm>
            <a:custGeom>
              <a:avLst/>
              <a:gdLst/>
              <a:ahLst/>
              <a:cxnLst/>
              <a:rect l="l" t="t" r="r" b="b"/>
              <a:pathLst>
                <a:path w="12916" h="33372" extrusionOk="0">
                  <a:moveTo>
                    <a:pt x="3691" y="1"/>
                  </a:moveTo>
                  <a:cubicBezTo>
                    <a:pt x="1557" y="1"/>
                    <a:pt x="1" y="1990"/>
                    <a:pt x="498" y="4060"/>
                  </a:cubicBezTo>
                  <a:lnTo>
                    <a:pt x="7606" y="33371"/>
                  </a:lnTo>
                  <a:lnTo>
                    <a:pt x="12916" y="33371"/>
                  </a:lnTo>
                  <a:lnTo>
                    <a:pt x="3691" y="1"/>
                  </a:lnTo>
                  <a:close/>
                </a:path>
              </a:pathLst>
            </a:cu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Google Shape;1832;p41">
              <a:extLst>
                <a:ext uri="{FF2B5EF4-FFF2-40B4-BE49-F238E27FC236}">
                  <a16:creationId xmlns:a16="http://schemas.microsoft.com/office/drawing/2014/main" id="{03A6BFE7-328E-4064-A4D6-98A1110BE970}"/>
                </a:ext>
              </a:extLst>
            </p:cNvPr>
            <p:cNvSpPr/>
            <p:nvPr/>
          </p:nvSpPr>
          <p:spPr>
            <a:xfrm>
              <a:off x="104444" y="3502848"/>
              <a:ext cx="721699" cy="283457"/>
            </a:xfrm>
            <a:custGeom>
              <a:avLst/>
              <a:gdLst/>
              <a:ahLst/>
              <a:cxnLst/>
              <a:rect l="l" t="t" r="r" b="b"/>
              <a:pathLst>
                <a:path w="21611" h="8488" extrusionOk="0">
                  <a:moveTo>
                    <a:pt x="2968" y="0"/>
                  </a:moveTo>
                  <a:cubicBezTo>
                    <a:pt x="1332" y="0"/>
                    <a:pt x="0" y="1332"/>
                    <a:pt x="0" y="2968"/>
                  </a:cubicBezTo>
                  <a:lnTo>
                    <a:pt x="0" y="5519"/>
                  </a:lnTo>
                  <a:cubicBezTo>
                    <a:pt x="0" y="7156"/>
                    <a:pt x="1332" y="8487"/>
                    <a:pt x="2968" y="8487"/>
                  </a:cubicBezTo>
                  <a:lnTo>
                    <a:pt x="18643" y="8487"/>
                  </a:lnTo>
                  <a:cubicBezTo>
                    <a:pt x="20279" y="8487"/>
                    <a:pt x="21611" y="7156"/>
                    <a:pt x="21611" y="5519"/>
                  </a:cubicBezTo>
                  <a:lnTo>
                    <a:pt x="21611" y="2968"/>
                  </a:lnTo>
                  <a:cubicBezTo>
                    <a:pt x="21611" y="1332"/>
                    <a:pt x="20279" y="0"/>
                    <a:pt x="18643" y="0"/>
                  </a:cubicBezTo>
                  <a:close/>
                </a:path>
              </a:pathLst>
            </a:cu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Google Shape;1833;p41">
              <a:extLst>
                <a:ext uri="{FF2B5EF4-FFF2-40B4-BE49-F238E27FC236}">
                  <a16:creationId xmlns:a16="http://schemas.microsoft.com/office/drawing/2014/main" id="{FA1E190C-D8C3-48A4-8725-5441D44DC712}"/>
                </a:ext>
              </a:extLst>
            </p:cNvPr>
            <p:cNvSpPr/>
            <p:nvPr/>
          </p:nvSpPr>
          <p:spPr>
            <a:xfrm>
              <a:off x="-393843" y="2670778"/>
              <a:ext cx="597437" cy="1115527"/>
            </a:xfrm>
            <a:custGeom>
              <a:avLst/>
              <a:gdLst/>
              <a:ahLst/>
              <a:cxnLst/>
              <a:rect l="l" t="t" r="r" b="b"/>
              <a:pathLst>
                <a:path w="17890" h="33404" extrusionOk="0">
                  <a:moveTo>
                    <a:pt x="3691" y="1"/>
                  </a:moveTo>
                  <a:cubicBezTo>
                    <a:pt x="1557" y="1"/>
                    <a:pt x="1" y="2006"/>
                    <a:pt x="498" y="4076"/>
                  </a:cubicBezTo>
                  <a:lnTo>
                    <a:pt x="7606" y="33387"/>
                  </a:lnTo>
                  <a:lnTo>
                    <a:pt x="7846" y="33387"/>
                  </a:lnTo>
                  <a:lnTo>
                    <a:pt x="7862" y="33403"/>
                  </a:lnTo>
                  <a:lnTo>
                    <a:pt x="17889" y="33403"/>
                  </a:lnTo>
                  <a:lnTo>
                    <a:pt x="15980" y="24900"/>
                  </a:lnTo>
                  <a:lnTo>
                    <a:pt x="10574" y="24900"/>
                  </a:lnTo>
                  <a:lnTo>
                    <a:pt x="3691" y="1"/>
                  </a:ln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Google Shape;1834;p41">
              <a:extLst>
                <a:ext uri="{FF2B5EF4-FFF2-40B4-BE49-F238E27FC236}">
                  <a16:creationId xmlns:a16="http://schemas.microsoft.com/office/drawing/2014/main" id="{E1F9E3E5-0766-421D-905D-99C6ADA6EE17}"/>
                </a:ext>
              </a:extLst>
            </p:cNvPr>
            <p:cNvSpPr/>
            <p:nvPr/>
          </p:nvSpPr>
          <p:spPr>
            <a:xfrm>
              <a:off x="-33778" y="3500143"/>
              <a:ext cx="665462" cy="5410"/>
            </a:xfrm>
            <a:custGeom>
              <a:avLst/>
              <a:gdLst/>
              <a:ahLst/>
              <a:cxnLst/>
              <a:rect l="l" t="t" r="r" b="b"/>
              <a:pathLst>
                <a:path w="19927" h="162" extrusionOk="0">
                  <a:moveTo>
                    <a:pt x="9963" y="1"/>
                  </a:moveTo>
                  <a:cubicBezTo>
                    <a:pt x="4460" y="1"/>
                    <a:pt x="0" y="33"/>
                    <a:pt x="0" y="81"/>
                  </a:cubicBezTo>
                  <a:cubicBezTo>
                    <a:pt x="0" y="113"/>
                    <a:pt x="4460" y="161"/>
                    <a:pt x="9963" y="161"/>
                  </a:cubicBezTo>
                  <a:cubicBezTo>
                    <a:pt x="15466" y="161"/>
                    <a:pt x="19926" y="113"/>
                    <a:pt x="19926" y="81"/>
                  </a:cubicBezTo>
                  <a:cubicBezTo>
                    <a:pt x="19926" y="33"/>
                    <a:pt x="15466" y="1"/>
                    <a:pt x="9963" y="1"/>
                  </a:cubicBezTo>
                  <a:close/>
                </a:path>
              </a:pathLst>
            </a:custGeom>
            <a:solidFill>
              <a:srgbClr val="E0E0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Google Shape;1835;p41">
              <a:extLst>
                <a:ext uri="{FF2B5EF4-FFF2-40B4-BE49-F238E27FC236}">
                  <a16:creationId xmlns:a16="http://schemas.microsoft.com/office/drawing/2014/main" id="{41E31E1D-A743-4FCB-B9E8-01473CFE0664}"/>
                </a:ext>
              </a:extLst>
            </p:cNvPr>
            <p:cNvSpPr/>
            <p:nvPr/>
          </p:nvSpPr>
          <p:spPr>
            <a:xfrm>
              <a:off x="4259" y="3023663"/>
              <a:ext cx="48857" cy="43480"/>
            </a:xfrm>
            <a:custGeom>
              <a:avLst/>
              <a:gdLst/>
              <a:ahLst/>
              <a:cxnLst/>
              <a:rect l="l" t="t" r="r" b="b"/>
              <a:pathLst>
                <a:path w="1463" h="1302" extrusionOk="0">
                  <a:moveTo>
                    <a:pt x="634" y="1"/>
                  </a:moveTo>
                  <a:cubicBezTo>
                    <a:pt x="531" y="1"/>
                    <a:pt x="424" y="24"/>
                    <a:pt x="337" y="87"/>
                  </a:cubicBezTo>
                  <a:cubicBezTo>
                    <a:pt x="257" y="135"/>
                    <a:pt x="225" y="183"/>
                    <a:pt x="241" y="183"/>
                  </a:cubicBezTo>
                  <a:cubicBezTo>
                    <a:pt x="347" y="136"/>
                    <a:pt x="461" y="106"/>
                    <a:pt x="577" y="106"/>
                  </a:cubicBezTo>
                  <a:cubicBezTo>
                    <a:pt x="620" y="106"/>
                    <a:pt x="663" y="110"/>
                    <a:pt x="706" y="119"/>
                  </a:cubicBezTo>
                  <a:cubicBezTo>
                    <a:pt x="883" y="151"/>
                    <a:pt x="1027" y="247"/>
                    <a:pt x="1107" y="391"/>
                  </a:cubicBezTo>
                  <a:cubicBezTo>
                    <a:pt x="1252" y="767"/>
                    <a:pt x="979" y="1143"/>
                    <a:pt x="619" y="1143"/>
                  </a:cubicBezTo>
                  <a:cubicBezTo>
                    <a:pt x="579" y="1143"/>
                    <a:pt x="539" y="1139"/>
                    <a:pt x="498" y="1129"/>
                  </a:cubicBezTo>
                  <a:cubicBezTo>
                    <a:pt x="337" y="1081"/>
                    <a:pt x="209" y="953"/>
                    <a:pt x="145" y="793"/>
                  </a:cubicBezTo>
                  <a:cubicBezTo>
                    <a:pt x="96" y="632"/>
                    <a:pt x="80" y="472"/>
                    <a:pt x="129" y="311"/>
                  </a:cubicBezTo>
                  <a:lnTo>
                    <a:pt x="129" y="311"/>
                  </a:lnTo>
                  <a:cubicBezTo>
                    <a:pt x="129" y="311"/>
                    <a:pt x="80" y="343"/>
                    <a:pt x="48" y="424"/>
                  </a:cubicBezTo>
                  <a:cubicBezTo>
                    <a:pt x="0" y="552"/>
                    <a:pt x="0" y="696"/>
                    <a:pt x="32" y="825"/>
                  </a:cubicBezTo>
                  <a:cubicBezTo>
                    <a:pt x="96" y="1033"/>
                    <a:pt x="241" y="1194"/>
                    <a:pt x="449" y="1274"/>
                  </a:cubicBezTo>
                  <a:cubicBezTo>
                    <a:pt x="514" y="1292"/>
                    <a:pt x="578" y="1301"/>
                    <a:pt x="640" y="1301"/>
                  </a:cubicBezTo>
                  <a:cubicBezTo>
                    <a:pt x="1113" y="1301"/>
                    <a:pt x="1463" y="795"/>
                    <a:pt x="1236" y="327"/>
                  </a:cubicBezTo>
                  <a:cubicBezTo>
                    <a:pt x="1123" y="151"/>
                    <a:pt x="931" y="22"/>
                    <a:pt x="722" y="6"/>
                  </a:cubicBezTo>
                  <a:cubicBezTo>
                    <a:pt x="693" y="3"/>
                    <a:pt x="664" y="1"/>
                    <a:pt x="634" y="1"/>
                  </a:cubicBezTo>
                  <a:close/>
                </a:path>
              </a:pathLst>
            </a:custGeom>
            <a:solidFill>
              <a:srgbClr val="E0E0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Google Shape;1836;p41">
              <a:extLst>
                <a:ext uri="{FF2B5EF4-FFF2-40B4-BE49-F238E27FC236}">
                  <a16:creationId xmlns:a16="http://schemas.microsoft.com/office/drawing/2014/main" id="{62404826-7D6D-41B4-B0CD-DCBF3DC8A4C9}"/>
                </a:ext>
              </a:extLst>
            </p:cNvPr>
            <p:cNvSpPr/>
            <p:nvPr/>
          </p:nvSpPr>
          <p:spPr>
            <a:xfrm>
              <a:off x="-9132" y="3057091"/>
              <a:ext cx="52530" cy="112007"/>
            </a:xfrm>
            <a:custGeom>
              <a:avLst/>
              <a:gdLst/>
              <a:ahLst/>
              <a:cxnLst/>
              <a:rect l="l" t="t" r="r" b="b"/>
              <a:pathLst>
                <a:path w="1573" h="3354" extrusionOk="0">
                  <a:moveTo>
                    <a:pt x="1556" y="0"/>
                  </a:moveTo>
                  <a:cubicBezTo>
                    <a:pt x="1364" y="64"/>
                    <a:pt x="1203" y="160"/>
                    <a:pt x="1075" y="305"/>
                  </a:cubicBezTo>
                  <a:cubicBezTo>
                    <a:pt x="353" y="915"/>
                    <a:pt x="0" y="1861"/>
                    <a:pt x="145" y="2808"/>
                  </a:cubicBezTo>
                  <a:cubicBezTo>
                    <a:pt x="161" y="3000"/>
                    <a:pt x="225" y="3177"/>
                    <a:pt x="321" y="3353"/>
                  </a:cubicBezTo>
                  <a:cubicBezTo>
                    <a:pt x="353" y="3337"/>
                    <a:pt x="289" y="3129"/>
                    <a:pt x="257" y="2792"/>
                  </a:cubicBezTo>
                  <a:cubicBezTo>
                    <a:pt x="177" y="1893"/>
                    <a:pt x="497" y="1011"/>
                    <a:pt x="1139" y="385"/>
                  </a:cubicBezTo>
                  <a:cubicBezTo>
                    <a:pt x="1380" y="144"/>
                    <a:pt x="1572" y="32"/>
                    <a:pt x="1556" y="0"/>
                  </a:cubicBezTo>
                  <a:close/>
                </a:path>
              </a:pathLst>
            </a:custGeom>
            <a:solidFill>
              <a:srgbClr val="E0E0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Google Shape;1837;p41">
              <a:extLst>
                <a:ext uri="{FF2B5EF4-FFF2-40B4-BE49-F238E27FC236}">
                  <a16:creationId xmlns:a16="http://schemas.microsoft.com/office/drawing/2014/main" id="{8A660299-ED1C-40B5-A583-7B02720C9303}"/>
                </a:ext>
              </a:extLst>
            </p:cNvPr>
            <p:cNvSpPr/>
            <p:nvPr/>
          </p:nvSpPr>
          <p:spPr>
            <a:xfrm>
              <a:off x="-41292" y="2958509"/>
              <a:ext cx="50393" cy="76742"/>
            </a:xfrm>
            <a:custGeom>
              <a:avLst/>
              <a:gdLst/>
              <a:ahLst/>
              <a:cxnLst/>
              <a:rect l="l" t="t" r="r" b="b"/>
              <a:pathLst>
                <a:path w="1509" h="2298" extrusionOk="0">
                  <a:moveTo>
                    <a:pt x="49" y="0"/>
                  </a:moveTo>
                  <a:cubicBezTo>
                    <a:pt x="1" y="144"/>
                    <a:pt x="1" y="289"/>
                    <a:pt x="33" y="433"/>
                  </a:cubicBezTo>
                  <a:cubicBezTo>
                    <a:pt x="145" y="1107"/>
                    <a:pt x="530" y="1717"/>
                    <a:pt x="1091" y="2118"/>
                  </a:cubicBezTo>
                  <a:cubicBezTo>
                    <a:pt x="1289" y="2245"/>
                    <a:pt x="1437" y="2297"/>
                    <a:pt x="1470" y="2297"/>
                  </a:cubicBezTo>
                  <a:cubicBezTo>
                    <a:pt x="1474" y="2297"/>
                    <a:pt x="1477" y="2296"/>
                    <a:pt x="1477" y="2294"/>
                  </a:cubicBezTo>
                  <a:cubicBezTo>
                    <a:pt x="1509" y="2246"/>
                    <a:pt x="931" y="1957"/>
                    <a:pt x="530" y="1300"/>
                  </a:cubicBezTo>
                  <a:cubicBezTo>
                    <a:pt x="113" y="642"/>
                    <a:pt x="97" y="0"/>
                    <a:pt x="49" y="0"/>
                  </a:cubicBezTo>
                  <a:close/>
                </a:path>
              </a:pathLst>
            </a:custGeom>
            <a:solidFill>
              <a:srgbClr val="E0E0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Google Shape;1838;p41">
              <a:extLst>
                <a:ext uri="{FF2B5EF4-FFF2-40B4-BE49-F238E27FC236}">
                  <a16:creationId xmlns:a16="http://schemas.microsoft.com/office/drawing/2014/main" id="{A4BF3BE8-4D07-4608-8A7E-9E647206F57A}"/>
                </a:ext>
              </a:extLst>
            </p:cNvPr>
            <p:cNvSpPr/>
            <p:nvPr/>
          </p:nvSpPr>
          <p:spPr>
            <a:xfrm>
              <a:off x="-65937" y="3041462"/>
              <a:ext cx="70597" cy="18467"/>
            </a:xfrm>
            <a:custGeom>
              <a:avLst/>
              <a:gdLst/>
              <a:ahLst/>
              <a:cxnLst/>
              <a:rect l="l" t="t" r="r" b="b"/>
              <a:pathLst>
                <a:path w="2114" h="553" extrusionOk="0">
                  <a:moveTo>
                    <a:pt x="26" y="0"/>
                  </a:moveTo>
                  <a:cubicBezTo>
                    <a:pt x="22" y="0"/>
                    <a:pt x="18" y="1"/>
                    <a:pt x="17" y="3"/>
                  </a:cubicBezTo>
                  <a:cubicBezTo>
                    <a:pt x="1" y="35"/>
                    <a:pt x="402" y="372"/>
                    <a:pt x="1011" y="500"/>
                  </a:cubicBezTo>
                  <a:cubicBezTo>
                    <a:pt x="1193" y="538"/>
                    <a:pt x="1365" y="552"/>
                    <a:pt x="1516" y="552"/>
                  </a:cubicBezTo>
                  <a:cubicBezTo>
                    <a:pt x="1872" y="552"/>
                    <a:pt x="2113" y="475"/>
                    <a:pt x="2102" y="452"/>
                  </a:cubicBezTo>
                  <a:cubicBezTo>
                    <a:pt x="2102" y="404"/>
                    <a:pt x="1621" y="468"/>
                    <a:pt x="1043" y="340"/>
                  </a:cubicBezTo>
                  <a:cubicBezTo>
                    <a:pt x="499" y="234"/>
                    <a:pt x="98" y="0"/>
                    <a:pt x="26" y="0"/>
                  </a:cubicBezTo>
                  <a:close/>
                </a:path>
              </a:pathLst>
            </a:custGeom>
            <a:solidFill>
              <a:srgbClr val="E0E0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Google Shape;1839;p41">
              <a:extLst>
                <a:ext uri="{FF2B5EF4-FFF2-40B4-BE49-F238E27FC236}">
                  <a16:creationId xmlns:a16="http://schemas.microsoft.com/office/drawing/2014/main" id="{FB4256FF-8075-426B-83BD-356352106E0B}"/>
                </a:ext>
              </a:extLst>
            </p:cNvPr>
            <p:cNvSpPr/>
            <p:nvPr/>
          </p:nvSpPr>
          <p:spPr>
            <a:xfrm>
              <a:off x="279634" y="3023663"/>
              <a:ext cx="48924" cy="43480"/>
            </a:xfrm>
            <a:custGeom>
              <a:avLst/>
              <a:gdLst/>
              <a:ahLst/>
              <a:cxnLst/>
              <a:rect l="l" t="t" r="r" b="b"/>
              <a:pathLst>
                <a:path w="1465" h="1302" extrusionOk="0">
                  <a:moveTo>
                    <a:pt x="650" y="1"/>
                  </a:moveTo>
                  <a:cubicBezTo>
                    <a:pt x="547" y="1"/>
                    <a:pt x="441" y="24"/>
                    <a:pt x="353" y="87"/>
                  </a:cubicBezTo>
                  <a:cubicBezTo>
                    <a:pt x="273" y="135"/>
                    <a:pt x="241" y="183"/>
                    <a:pt x="241" y="183"/>
                  </a:cubicBezTo>
                  <a:cubicBezTo>
                    <a:pt x="359" y="136"/>
                    <a:pt x="476" y="106"/>
                    <a:pt x="594" y="106"/>
                  </a:cubicBezTo>
                  <a:cubicBezTo>
                    <a:pt x="637" y="106"/>
                    <a:pt x="680" y="110"/>
                    <a:pt x="722" y="119"/>
                  </a:cubicBezTo>
                  <a:cubicBezTo>
                    <a:pt x="883" y="151"/>
                    <a:pt x="1027" y="247"/>
                    <a:pt x="1124" y="391"/>
                  </a:cubicBezTo>
                  <a:cubicBezTo>
                    <a:pt x="1268" y="767"/>
                    <a:pt x="996" y="1143"/>
                    <a:pt x="623" y="1143"/>
                  </a:cubicBezTo>
                  <a:cubicBezTo>
                    <a:pt x="583" y="1143"/>
                    <a:pt x="541" y="1139"/>
                    <a:pt x="498" y="1129"/>
                  </a:cubicBezTo>
                  <a:cubicBezTo>
                    <a:pt x="337" y="1081"/>
                    <a:pt x="225" y="953"/>
                    <a:pt x="161" y="793"/>
                  </a:cubicBezTo>
                  <a:cubicBezTo>
                    <a:pt x="113" y="632"/>
                    <a:pt x="97" y="472"/>
                    <a:pt x="145" y="311"/>
                  </a:cubicBezTo>
                  <a:lnTo>
                    <a:pt x="145" y="311"/>
                  </a:lnTo>
                  <a:cubicBezTo>
                    <a:pt x="145" y="311"/>
                    <a:pt x="97" y="343"/>
                    <a:pt x="65" y="424"/>
                  </a:cubicBezTo>
                  <a:cubicBezTo>
                    <a:pt x="17" y="552"/>
                    <a:pt x="1" y="696"/>
                    <a:pt x="49" y="825"/>
                  </a:cubicBezTo>
                  <a:cubicBezTo>
                    <a:pt x="113" y="1033"/>
                    <a:pt x="257" y="1194"/>
                    <a:pt x="450" y="1274"/>
                  </a:cubicBezTo>
                  <a:cubicBezTo>
                    <a:pt x="515" y="1292"/>
                    <a:pt x="579" y="1301"/>
                    <a:pt x="641" y="1301"/>
                  </a:cubicBezTo>
                  <a:cubicBezTo>
                    <a:pt x="1113" y="1301"/>
                    <a:pt x="1465" y="795"/>
                    <a:pt x="1252" y="327"/>
                  </a:cubicBezTo>
                  <a:cubicBezTo>
                    <a:pt x="1140" y="151"/>
                    <a:pt x="947" y="22"/>
                    <a:pt x="739" y="6"/>
                  </a:cubicBezTo>
                  <a:cubicBezTo>
                    <a:pt x="710" y="3"/>
                    <a:pt x="680" y="1"/>
                    <a:pt x="650" y="1"/>
                  </a:cubicBezTo>
                  <a:close/>
                </a:path>
              </a:pathLst>
            </a:custGeom>
            <a:solidFill>
              <a:srgbClr val="E0E0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Google Shape;1840;p41">
              <a:extLst>
                <a:ext uri="{FF2B5EF4-FFF2-40B4-BE49-F238E27FC236}">
                  <a16:creationId xmlns:a16="http://schemas.microsoft.com/office/drawing/2014/main" id="{59649A64-6060-4BB7-A3D3-B1656A92B8C9}"/>
                </a:ext>
              </a:extLst>
            </p:cNvPr>
            <p:cNvSpPr/>
            <p:nvPr/>
          </p:nvSpPr>
          <p:spPr>
            <a:xfrm>
              <a:off x="266777" y="3057091"/>
              <a:ext cx="51996" cy="112007"/>
            </a:xfrm>
            <a:custGeom>
              <a:avLst/>
              <a:gdLst/>
              <a:ahLst/>
              <a:cxnLst/>
              <a:rect l="l" t="t" r="r" b="b"/>
              <a:pathLst>
                <a:path w="1557" h="3354" extrusionOk="0">
                  <a:moveTo>
                    <a:pt x="1557" y="0"/>
                  </a:moveTo>
                  <a:lnTo>
                    <a:pt x="1557" y="0"/>
                  </a:lnTo>
                  <a:cubicBezTo>
                    <a:pt x="1364" y="64"/>
                    <a:pt x="1204" y="160"/>
                    <a:pt x="1059" y="305"/>
                  </a:cubicBezTo>
                  <a:cubicBezTo>
                    <a:pt x="337" y="915"/>
                    <a:pt x="0" y="1861"/>
                    <a:pt x="145" y="2808"/>
                  </a:cubicBezTo>
                  <a:cubicBezTo>
                    <a:pt x="161" y="3000"/>
                    <a:pt x="209" y="3177"/>
                    <a:pt x="321" y="3353"/>
                  </a:cubicBezTo>
                  <a:cubicBezTo>
                    <a:pt x="337" y="3337"/>
                    <a:pt x="289" y="3129"/>
                    <a:pt x="257" y="2792"/>
                  </a:cubicBezTo>
                  <a:cubicBezTo>
                    <a:pt x="177" y="1893"/>
                    <a:pt x="498" y="1011"/>
                    <a:pt x="1140" y="385"/>
                  </a:cubicBezTo>
                  <a:cubicBezTo>
                    <a:pt x="1380" y="144"/>
                    <a:pt x="1557" y="32"/>
                    <a:pt x="1557" y="0"/>
                  </a:cubicBezTo>
                  <a:close/>
                </a:path>
              </a:pathLst>
            </a:custGeom>
            <a:solidFill>
              <a:srgbClr val="E0E0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Google Shape;1841;p41">
              <a:extLst>
                <a:ext uri="{FF2B5EF4-FFF2-40B4-BE49-F238E27FC236}">
                  <a16:creationId xmlns:a16="http://schemas.microsoft.com/office/drawing/2014/main" id="{63EFCFE4-CE12-4BC6-92F7-8A29F4C07697}"/>
                </a:ext>
              </a:extLst>
            </p:cNvPr>
            <p:cNvSpPr/>
            <p:nvPr/>
          </p:nvSpPr>
          <p:spPr>
            <a:xfrm>
              <a:off x="234618" y="2958509"/>
              <a:ext cx="50393" cy="76742"/>
            </a:xfrm>
            <a:custGeom>
              <a:avLst/>
              <a:gdLst/>
              <a:ahLst/>
              <a:cxnLst/>
              <a:rect l="l" t="t" r="r" b="b"/>
              <a:pathLst>
                <a:path w="1509" h="2298" extrusionOk="0">
                  <a:moveTo>
                    <a:pt x="33" y="0"/>
                  </a:moveTo>
                  <a:cubicBezTo>
                    <a:pt x="1" y="144"/>
                    <a:pt x="1" y="289"/>
                    <a:pt x="33" y="433"/>
                  </a:cubicBezTo>
                  <a:cubicBezTo>
                    <a:pt x="145" y="1107"/>
                    <a:pt x="514" y="1717"/>
                    <a:pt x="1092" y="2118"/>
                  </a:cubicBezTo>
                  <a:cubicBezTo>
                    <a:pt x="1289" y="2245"/>
                    <a:pt x="1437" y="2297"/>
                    <a:pt x="1470" y="2297"/>
                  </a:cubicBezTo>
                  <a:cubicBezTo>
                    <a:pt x="1475" y="2297"/>
                    <a:pt x="1477" y="2296"/>
                    <a:pt x="1477" y="2294"/>
                  </a:cubicBezTo>
                  <a:cubicBezTo>
                    <a:pt x="1509" y="2246"/>
                    <a:pt x="931" y="1957"/>
                    <a:pt x="530" y="1300"/>
                  </a:cubicBezTo>
                  <a:cubicBezTo>
                    <a:pt x="113" y="642"/>
                    <a:pt x="97" y="0"/>
                    <a:pt x="33" y="0"/>
                  </a:cubicBezTo>
                  <a:close/>
                </a:path>
              </a:pathLst>
            </a:custGeom>
            <a:solidFill>
              <a:srgbClr val="E0E0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Google Shape;1842;p41">
              <a:extLst>
                <a:ext uri="{FF2B5EF4-FFF2-40B4-BE49-F238E27FC236}">
                  <a16:creationId xmlns:a16="http://schemas.microsoft.com/office/drawing/2014/main" id="{38EAB660-1DE7-4B6D-99E4-59932773FB9D}"/>
                </a:ext>
              </a:extLst>
            </p:cNvPr>
            <p:cNvSpPr/>
            <p:nvPr/>
          </p:nvSpPr>
          <p:spPr>
            <a:xfrm>
              <a:off x="209438" y="3041462"/>
              <a:ext cx="71131" cy="18467"/>
            </a:xfrm>
            <a:custGeom>
              <a:avLst/>
              <a:gdLst/>
              <a:ahLst/>
              <a:cxnLst/>
              <a:rect l="l" t="t" r="r" b="b"/>
              <a:pathLst>
                <a:path w="2130" h="553" extrusionOk="0">
                  <a:moveTo>
                    <a:pt x="42" y="0"/>
                  </a:moveTo>
                  <a:cubicBezTo>
                    <a:pt x="38" y="0"/>
                    <a:pt x="35" y="1"/>
                    <a:pt x="33" y="3"/>
                  </a:cubicBezTo>
                  <a:cubicBezTo>
                    <a:pt x="1" y="35"/>
                    <a:pt x="402" y="372"/>
                    <a:pt x="1028" y="500"/>
                  </a:cubicBezTo>
                  <a:cubicBezTo>
                    <a:pt x="1209" y="538"/>
                    <a:pt x="1381" y="552"/>
                    <a:pt x="1532" y="552"/>
                  </a:cubicBezTo>
                  <a:cubicBezTo>
                    <a:pt x="1888" y="552"/>
                    <a:pt x="2130" y="475"/>
                    <a:pt x="2119" y="452"/>
                  </a:cubicBezTo>
                  <a:cubicBezTo>
                    <a:pt x="2119" y="404"/>
                    <a:pt x="1637" y="468"/>
                    <a:pt x="1060" y="340"/>
                  </a:cubicBezTo>
                  <a:cubicBezTo>
                    <a:pt x="516" y="234"/>
                    <a:pt x="114" y="0"/>
                    <a:pt x="42" y="0"/>
                  </a:cubicBezTo>
                  <a:close/>
                </a:path>
              </a:pathLst>
            </a:custGeom>
            <a:solidFill>
              <a:srgbClr val="E0E0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 name="Google Shape;1843;p41">
              <a:extLst>
                <a:ext uri="{FF2B5EF4-FFF2-40B4-BE49-F238E27FC236}">
                  <a16:creationId xmlns:a16="http://schemas.microsoft.com/office/drawing/2014/main" id="{BCBDA2E9-AC59-4885-A73C-582C0D3D7A4D}"/>
                </a:ext>
              </a:extLst>
            </p:cNvPr>
            <p:cNvSpPr/>
            <p:nvPr/>
          </p:nvSpPr>
          <p:spPr>
            <a:xfrm>
              <a:off x="-130757" y="3782497"/>
              <a:ext cx="928515" cy="83621"/>
            </a:xfrm>
            <a:custGeom>
              <a:avLst/>
              <a:gdLst/>
              <a:ahLst/>
              <a:cxnLst/>
              <a:rect l="l" t="t" r="r" b="b"/>
              <a:pathLst>
                <a:path w="27804" h="2504" extrusionOk="0">
                  <a:moveTo>
                    <a:pt x="1220" y="1"/>
                  </a:moveTo>
                  <a:cubicBezTo>
                    <a:pt x="546" y="17"/>
                    <a:pt x="0" y="562"/>
                    <a:pt x="0" y="1252"/>
                  </a:cubicBezTo>
                  <a:cubicBezTo>
                    <a:pt x="0" y="1926"/>
                    <a:pt x="546" y="2488"/>
                    <a:pt x="1220" y="2504"/>
                  </a:cubicBezTo>
                  <a:lnTo>
                    <a:pt x="26568" y="2504"/>
                  </a:lnTo>
                  <a:cubicBezTo>
                    <a:pt x="27242" y="2488"/>
                    <a:pt x="27804" y="1926"/>
                    <a:pt x="27804" y="1252"/>
                  </a:cubicBezTo>
                  <a:cubicBezTo>
                    <a:pt x="27804" y="562"/>
                    <a:pt x="27242" y="17"/>
                    <a:pt x="2656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Google Shape;1844;p41">
              <a:extLst>
                <a:ext uri="{FF2B5EF4-FFF2-40B4-BE49-F238E27FC236}">
                  <a16:creationId xmlns:a16="http://schemas.microsoft.com/office/drawing/2014/main" id="{007F60B9-C980-4CB3-9EB2-EAEA5D803653}"/>
                </a:ext>
              </a:extLst>
            </p:cNvPr>
            <p:cNvSpPr/>
            <p:nvPr/>
          </p:nvSpPr>
          <p:spPr>
            <a:xfrm>
              <a:off x="-169862" y="3866085"/>
              <a:ext cx="221309" cy="809061"/>
            </a:xfrm>
            <a:custGeom>
              <a:avLst/>
              <a:gdLst/>
              <a:ahLst/>
              <a:cxnLst/>
              <a:rect l="l" t="t" r="r" b="b"/>
              <a:pathLst>
                <a:path w="6627" h="24227" extrusionOk="0">
                  <a:moveTo>
                    <a:pt x="4171" y="1"/>
                  </a:moveTo>
                  <a:lnTo>
                    <a:pt x="0" y="24226"/>
                  </a:lnTo>
                  <a:lnTo>
                    <a:pt x="1155" y="24226"/>
                  </a:lnTo>
                  <a:lnTo>
                    <a:pt x="6626" y="1"/>
                  </a:ln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Google Shape;1845;p41">
              <a:extLst>
                <a:ext uri="{FF2B5EF4-FFF2-40B4-BE49-F238E27FC236}">
                  <a16:creationId xmlns:a16="http://schemas.microsoft.com/office/drawing/2014/main" id="{CC2651AA-EEFF-4878-BFC9-8479891733DC}"/>
                </a:ext>
              </a:extLst>
            </p:cNvPr>
            <p:cNvSpPr/>
            <p:nvPr/>
          </p:nvSpPr>
          <p:spPr>
            <a:xfrm>
              <a:off x="149995" y="3866085"/>
              <a:ext cx="229858" cy="809061"/>
            </a:xfrm>
            <a:custGeom>
              <a:avLst/>
              <a:gdLst/>
              <a:ahLst/>
              <a:cxnLst/>
              <a:rect l="l" t="t" r="r" b="b"/>
              <a:pathLst>
                <a:path w="6883" h="24227" extrusionOk="0">
                  <a:moveTo>
                    <a:pt x="4428" y="1"/>
                  </a:moveTo>
                  <a:lnTo>
                    <a:pt x="0" y="24226"/>
                  </a:lnTo>
                  <a:lnTo>
                    <a:pt x="1139" y="24226"/>
                  </a:lnTo>
                  <a:lnTo>
                    <a:pt x="6883" y="1"/>
                  </a:ln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Google Shape;1846;p41">
              <a:extLst>
                <a:ext uri="{FF2B5EF4-FFF2-40B4-BE49-F238E27FC236}">
                  <a16:creationId xmlns:a16="http://schemas.microsoft.com/office/drawing/2014/main" id="{D191B9EB-9AC7-4DAA-AC9D-0A9585D8F26D}"/>
                </a:ext>
              </a:extLst>
            </p:cNvPr>
            <p:cNvSpPr/>
            <p:nvPr/>
          </p:nvSpPr>
          <p:spPr>
            <a:xfrm>
              <a:off x="579121" y="3866085"/>
              <a:ext cx="247023" cy="809061"/>
            </a:xfrm>
            <a:custGeom>
              <a:avLst/>
              <a:gdLst/>
              <a:ahLst/>
              <a:cxnLst/>
              <a:rect l="l" t="t" r="r" b="b"/>
              <a:pathLst>
                <a:path w="7397" h="24227" extrusionOk="0">
                  <a:moveTo>
                    <a:pt x="1" y="1"/>
                  </a:moveTo>
                  <a:lnTo>
                    <a:pt x="6258" y="24226"/>
                  </a:lnTo>
                  <a:lnTo>
                    <a:pt x="7397" y="24226"/>
                  </a:lnTo>
                  <a:lnTo>
                    <a:pt x="2455" y="1"/>
                  </a:ln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 name="Google Shape;1847;p41">
              <a:extLst>
                <a:ext uri="{FF2B5EF4-FFF2-40B4-BE49-F238E27FC236}">
                  <a16:creationId xmlns:a16="http://schemas.microsoft.com/office/drawing/2014/main" id="{CF5D3059-F070-46C7-B752-F4AB5F4E2563}"/>
                </a:ext>
              </a:extLst>
            </p:cNvPr>
            <p:cNvSpPr/>
            <p:nvPr/>
          </p:nvSpPr>
          <p:spPr>
            <a:xfrm>
              <a:off x="1753556" y="1345631"/>
              <a:ext cx="301657" cy="686033"/>
            </a:xfrm>
            <a:custGeom>
              <a:avLst/>
              <a:gdLst/>
              <a:ahLst/>
              <a:cxnLst/>
              <a:rect l="l" t="t" r="r" b="b"/>
              <a:pathLst>
                <a:path w="9033" h="20543" extrusionOk="0">
                  <a:moveTo>
                    <a:pt x="8139" y="0"/>
                  </a:moveTo>
                  <a:cubicBezTo>
                    <a:pt x="5068" y="0"/>
                    <a:pt x="3381" y="2015"/>
                    <a:pt x="2647" y="3600"/>
                  </a:cubicBezTo>
                  <a:cubicBezTo>
                    <a:pt x="1845" y="5333"/>
                    <a:pt x="1653" y="7290"/>
                    <a:pt x="1540" y="9199"/>
                  </a:cubicBezTo>
                  <a:cubicBezTo>
                    <a:pt x="1428" y="11109"/>
                    <a:pt x="1412" y="13050"/>
                    <a:pt x="899" y="14895"/>
                  </a:cubicBezTo>
                  <a:cubicBezTo>
                    <a:pt x="642" y="15857"/>
                    <a:pt x="257" y="16788"/>
                    <a:pt x="128" y="17783"/>
                  </a:cubicBezTo>
                  <a:cubicBezTo>
                    <a:pt x="0" y="18761"/>
                    <a:pt x="193" y="19868"/>
                    <a:pt x="931" y="20542"/>
                  </a:cubicBezTo>
                  <a:lnTo>
                    <a:pt x="9033" y="55"/>
                  </a:lnTo>
                  <a:cubicBezTo>
                    <a:pt x="8722" y="18"/>
                    <a:pt x="8425" y="0"/>
                    <a:pt x="813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0" name="Google Shape;1848;p41">
              <a:extLst>
                <a:ext uri="{FF2B5EF4-FFF2-40B4-BE49-F238E27FC236}">
                  <a16:creationId xmlns:a16="http://schemas.microsoft.com/office/drawing/2014/main" id="{B5BB8E00-74E8-42DB-A2A2-8BE63EB4D85E}"/>
                </a:ext>
              </a:extLst>
            </p:cNvPr>
            <p:cNvSpPr/>
            <p:nvPr/>
          </p:nvSpPr>
          <p:spPr>
            <a:xfrm>
              <a:off x="2061091" y="1410651"/>
              <a:ext cx="214863" cy="611362"/>
            </a:xfrm>
            <a:custGeom>
              <a:avLst/>
              <a:gdLst/>
              <a:ahLst/>
              <a:cxnLst/>
              <a:rect l="l" t="t" r="r" b="b"/>
              <a:pathLst>
                <a:path w="6434" h="18307" extrusionOk="0">
                  <a:moveTo>
                    <a:pt x="3369" y="1"/>
                  </a:moveTo>
                  <a:lnTo>
                    <a:pt x="915" y="274"/>
                  </a:lnTo>
                  <a:cubicBezTo>
                    <a:pt x="144" y="4557"/>
                    <a:pt x="80" y="8937"/>
                    <a:pt x="16" y="13285"/>
                  </a:cubicBezTo>
                  <a:cubicBezTo>
                    <a:pt x="0" y="14295"/>
                    <a:pt x="0" y="15338"/>
                    <a:pt x="401" y="16253"/>
                  </a:cubicBezTo>
                  <a:cubicBezTo>
                    <a:pt x="979" y="17472"/>
                    <a:pt x="2198" y="18274"/>
                    <a:pt x="3546" y="18306"/>
                  </a:cubicBezTo>
                  <a:cubicBezTo>
                    <a:pt x="4524" y="18306"/>
                    <a:pt x="5551" y="17841"/>
                    <a:pt x="6016" y="16959"/>
                  </a:cubicBezTo>
                  <a:cubicBezTo>
                    <a:pt x="6433" y="16156"/>
                    <a:pt x="6321" y="15194"/>
                    <a:pt x="6193" y="14279"/>
                  </a:cubicBezTo>
                  <a:cubicBezTo>
                    <a:pt x="5952" y="12499"/>
                    <a:pt x="5695" y="10686"/>
                    <a:pt x="5054" y="8985"/>
                  </a:cubicBezTo>
                  <a:cubicBezTo>
                    <a:pt x="4749" y="8151"/>
                    <a:pt x="4332" y="7333"/>
                    <a:pt x="4123" y="6450"/>
                  </a:cubicBezTo>
                  <a:cubicBezTo>
                    <a:pt x="3626" y="4332"/>
                    <a:pt x="4332" y="1958"/>
                    <a:pt x="336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Google Shape;1849;p41">
              <a:extLst>
                <a:ext uri="{FF2B5EF4-FFF2-40B4-BE49-F238E27FC236}">
                  <a16:creationId xmlns:a16="http://schemas.microsoft.com/office/drawing/2014/main" id="{AC621D7B-7B49-42E0-8D6C-90226F79EB0F}"/>
                </a:ext>
              </a:extLst>
            </p:cNvPr>
            <p:cNvSpPr/>
            <p:nvPr/>
          </p:nvSpPr>
          <p:spPr>
            <a:xfrm>
              <a:off x="2243227" y="1709937"/>
              <a:ext cx="501526" cy="651470"/>
            </a:xfrm>
            <a:custGeom>
              <a:avLst/>
              <a:gdLst/>
              <a:ahLst/>
              <a:cxnLst/>
              <a:rect l="l" t="t" r="r" b="b"/>
              <a:pathLst>
                <a:path w="15018" h="19508" extrusionOk="0">
                  <a:moveTo>
                    <a:pt x="12149" y="1"/>
                  </a:moveTo>
                  <a:cubicBezTo>
                    <a:pt x="11882" y="1"/>
                    <a:pt x="11642" y="191"/>
                    <a:pt x="11616" y="472"/>
                  </a:cubicBezTo>
                  <a:cubicBezTo>
                    <a:pt x="11561" y="938"/>
                    <a:pt x="11296" y="2072"/>
                    <a:pt x="10979" y="2072"/>
                  </a:cubicBezTo>
                  <a:cubicBezTo>
                    <a:pt x="10926" y="2072"/>
                    <a:pt x="10870" y="2039"/>
                    <a:pt x="10814" y="1964"/>
                  </a:cubicBezTo>
                  <a:cubicBezTo>
                    <a:pt x="10798" y="1948"/>
                    <a:pt x="10798" y="1948"/>
                    <a:pt x="10782" y="1932"/>
                  </a:cubicBezTo>
                  <a:cubicBezTo>
                    <a:pt x="10262" y="1192"/>
                    <a:pt x="9619" y="777"/>
                    <a:pt x="9338" y="777"/>
                  </a:cubicBezTo>
                  <a:cubicBezTo>
                    <a:pt x="9332" y="777"/>
                    <a:pt x="9327" y="777"/>
                    <a:pt x="9322" y="777"/>
                  </a:cubicBezTo>
                  <a:cubicBezTo>
                    <a:pt x="9065" y="809"/>
                    <a:pt x="8953" y="1130"/>
                    <a:pt x="9130" y="1323"/>
                  </a:cubicBezTo>
                  <a:cubicBezTo>
                    <a:pt x="9162" y="1355"/>
                    <a:pt x="9194" y="1387"/>
                    <a:pt x="9242" y="1403"/>
                  </a:cubicBezTo>
                  <a:cubicBezTo>
                    <a:pt x="9258" y="1419"/>
                    <a:pt x="9274" y="1435"/>
                    <a:pt x="9290" y="1451"/>
                  </a:cubicBezTo>
                  <a:cubicBezTo>
                    <a:pt x="9531" y="1659"/>
                    <a:pt x="9739" y="1916"/>
                    <a:pt x="9932" y="2173"/>
                  </a:cubicBezTo>
                  <a:cubicBezTo>
                    <a:pt x="10092" y="2397"/>
                    <a:pt x="10237" y="2670"/>
                    <a:pt x="10317" y="2943"/>
                  </a:cubicBezTo>
                  <a:cubicBezTo>
                    <a:pt x="10413" y="3248"/>
                    <a:pt x="10477" y="3521"/>
                    <a:pt x="10525" y="3745"/>
                  </a:cubicBezTo>
                  <a:lnTo>
                    <a:pt x="10397" y="5253"/>
                  </a:lnTo>
                  <a:lnTo>
                    <a:pt x="7605" y="12826"/>
                  </a:lnTo>
                  <a:lnTo>
                    <a:pt x="2712" y="7724"/>
                  </a:lnTo>
                  <a:cubicBezTo>
                    <a:pt x="2712" y="7724"/>
                    <a:pt x="97" y="13499"/>
                    <a:pt x="49" y="13692"/>
                  </a:cubicBezTo>
                  <a:cubicBezTo>
                    <a:pt x="1" y="13836"/>
                    <a:pt x="2488" y="16419"/>
                    <a:pt x="4124" y="18104"/>
                  </a:cubicBezTo>
                  <a:cubicBezTo>
                    <a:pt x="5061" y="19064"/>
                    <a:pt x="6253" y="19508"/>
                    <a:pt x="7428" y="19508"/>
                  </a:cubicBezTo>
                  <a:cubicBezTo>
                    <a:pt x="9452" y="19508"/>
                    <a:pt x="11425" y="18192"/>
                    <a:pt x="11953" y="15938"/>
                  </a:cubicBezTo>
                  <a:lnTo>
                    <a:pt x="14071" y="5285"/>
                  </a:lnTo>
                  <a:lnTo>
                    <a:pt x="14023" y="5285"/>
                  </a:lnTo>
                  <a:lnTo>
                    <a:pt x="14231" y="4515"/>
                  </a:lnTo>
                  <a:lnTo>
                    <a:pt x="14953" y="1547"/>
                  </a:lnTo>
                  <a:cubicBezTo>
                    <a:pt x="15017" y="1274"/>
                    <a:pt x="14873" y="1002"/>
                    <a:pt x="14616" y="905"/>
                  </a:cubicBezTo>
                  <a:lnTo>
                    <a:pt x="12354" y="39"/>
                  </a:lnTo>
                  <a:cubicBezTo>
                    <a:pt x="12286" y="13"/>
                    <a:pt x="12217" y="1"/>
                    <a:pt x="12149" y="1"/>
                  </a:cubicBezTo>
                  <a:close/>
                </a:path>
              </a:pathLst>
            </a:custGeom>
            <a:solidFill>
              <a:srgbClr val="FFBE9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2" name="Google Shape;1850;p41">
              <a:extLst>
                <a:ext uri="{FF2B5EF4-FFF2-40B4-BE49-F238E27FC236}">
                  <a16:creationId xmlns:a16="http://schemas.microsoft.com/office/drawing/2014/main" id="{85C98DF9-8188-44BB-A160-02D66514D380}"/>
                </a:ext>
              </a:extLst>
            </p:cNvPr>
            <p:cNvSpPr/>
            <p:nvPr/>
          </p:nvSpPr>
          <p:spPr>
            <a:xfrm>
              <a:off x="2238418" y="3987175"/>
              <a:ext cx="330076" cy="150545"/>
            </a:xfrm>
            <a:custGeom>
              <a:avLst/>
              <a:gdLst/>
              <a:ahLst/>
              <a:cxnLst/>
              <a:rect l="l" t="t" r="r" b="b"/>
              <a:pathLst>
                <a:path w="9884" h="4508" extrusionOk="0">
                  <a:moveTo>
                    <a:pt x="129" y="0"/>
                  </a:moveTo>
                  <a:lnTo>
                    <a:pt x="0" y="4156"/>
                  </a:lnTo>
                  <a:lnTo>
                    <a:pt x="337" y="4172"/>
                  </a:lnTo>
                  <a:cubicBezTo>
                    <a:pt x="1431" y="4268"/>
                    <a:pt x="5070" y="4508"/>
                    <a:pt x="7240" y="4508"/>
                  </a:cubicBezTo>
                  <a:cubicBezTo>
                    <a:pt x="7968" y="4508"/>
                    <a:pt x="8530" y="4481"/>
                    <a:pt x="8776" y="4412"/>
                  </a:cubicBezTo>
                  <a:cubicBezTo>
                    <a:pt x="9883" y="4107"/>
                    <a:pt x="5391" y="2968"/>
                    <a:pt x="5391" y="2968"/>
                  </a:cubicBezTo>
                  <a:lnTo>
                    <a:pt x="5439" y="129"/>
                  </a:lnTo>
                  <a:lnTo>
                    <a:pt x="129" y="0"/>
                  </a:lnTo>
                  <a:close/>
                </a:path>
              </a:pathLst>
            </a:cu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Google Shape;1851;p41">
              <a:extLst>
                <a:ext uri="{FF2B5EF4-FFF2-40B4-BE49-F238E27FC236}">
                  <a16:creationId xmlns:a16="http://schemas.microsoft.com/office/drawing/2014/main" id="{FBFBDE58-494B-4C11-8FB4-1B125ED47DA1}"/>
                </a:ext>
              </a:extLst>
            </p:cNvPr>
            <p:cNvSpPr/>
            <p:nvPr/>
          </p:nvSpPr>
          <p:spPr>
            <a:xfrm>
              <a:off x="2238418" y="4073401"/>
              <a:ext cx="64319" cy="52564"/>
            </a:xfrm>
            <a:custGeom>
              <a:avLst/>
              <a:gdLst/>
              <a:ahLst/>
              <a:cxnLst/>
              <a:rect l="l" t="t" r="r" b="b"/>
              <a:pathLst>
                <a:path w="1926" h="1574" extrusionOk="0">
                  <a:moveTo>
                    <a:pt x="116" y="0"/>
                  </a:moveTo>
                  <a:cubicBezTo>
                    <a:pt x="94" y="0"/>
                    <a:pt x="71" y="1"/>
                    <a:pt x="49" y="1"/>
                  </a:cubicBezTo>
                  <a:lnTo>
                    <a:pt x="0" y="1493"/>
                  </a:lnTo>
                  <a:lnTo>
                    <a:pt x="1926" y="1574"/>
                  </a:lnTo>
                  <a:cubicBezTo>
                    <a:pt x="1861" y="1124"/>
                    <a:pt x="1637" y="707"/>
                    <a:pt x="1284" y="418"/>
                  </a:cubicBezTo>
                  <a:cubicBezTo>
                    <a:pt x="949" y="144"/>
                    <a:pt x="541" y="0"/>
                    <a:pt x="11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Google Shape;1852;p41">
              <a:extLst>
                <a:ext uri="{FF2B5EF4-FFF2-40B4-BE49-F238E27FC236}">
                  <a16:creationId xmlns:a16="http://schemas.microsoft.com/office/drawing/2014/main" id="{489FF8A5-66C9-4CEF-A300-CE06BFBA0851}"/>
                </a:ext>
              </a:extLst>
            </p:cNvPr>
            <p:cNvSpPr/>
            <p:nvPr/>
          </p:nvSpPr>
          <p:spPr>
            <a:xfrm>
              <a:off x="2238418" y="4107197"/>
              <a:ext cx="305965" cy="29488"/>
            </a:xfrm>
            <a:custGeom>
              <a:avLst/>
              <a:gdLst/>
              <a:ahLst/>
              <a:cxnLst/>
              <a:rect l="l" t="t" r="r" b="b"/>
              <a:pathLst>
                <a:path w="9162" h="883" extrusionOk="0">
                  <a:moveTo>
                    <a:pt x="7589" y="0"/>
                  </a:moveTo>
                  <a:cubicBezTo>
                    <a:pt x="7268" y="16"/>
                    <a:pt x="7092" y="674"/>
                    <a:pt x="7092" y="674"/>
                  </a:cubicBezTo>
                  <a:lnTo>
                    <a:pt x="16" y="433"/>
                  </a:lnTo>
                  <a:lnTo>
                    <a:pt x="0" y="546"/>
                  </a:lnTo>
                  <a:cubicBezTo>
                    <a:pt x="1750" y="745"/>
                    <a:pt x="4942" y="882"/>
                    <a:pt x="7006" y="882"/>
                  </a:cubicBezTo>
                  <a:cubicBezTo>
                    <a:pt x="8102" y="882"/>
                    <a:pt x="8880" y="843"/>
                    <a:pt x="8953" y="754"/>
                  </a:cubicBezTo>
                  <a:cubicBezTo>
                    <a:pt x="9161" y="497"/>
                    <a:pt x="7589" y="0"/>
                    <a:pt x="758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Google Shape;1853;p41">
              <a:extLst>
                <a:ext uri="{FF2B5EF4-FFF2-40B4-BE49-F238E27FC236}">
                  <a16:creationId xmlns:a16="http://schemas.microsoft.com/office/drawing/2014/main" id="{5A1CDC8C-E407-4F93-8955-42040A1A65A4}"/>
                </a:ext>
              </a:extLst>
            </p:cNvPr>
            <p:cNvSpPr/>
            <p:nvPr/>
          </p:nvSpPr>
          <p:spPr>
            <a:xfrm>
              <a:off x="2236281" y="4121657"/>
              <a:ext cx="301123" cy="9484"/>
            </a:xfrm>
            <a:custGeom>
              <a:avLst/>
              <a:gdLst/>
              <a:ahLst/>
              <a:cxnLst/>
              <a:rect l="l" t="t" r="r" b="b"/>
              <a:pathLst>
                <a:path w="9017" h="284" extrusionOk="0">
                  <a:moveTo>
                    <a:pt x="0" y="0"/>
                  </a:moveTo>
                  <a:cubicBezTo>
                    <a:pt x="16" y="0"/>
                    <a:pt x="48" y="0"/>
                    <a:pt x="80" y="16"/>
                  </a:cubicBezTo>
                  <a:lnTo>
                    <a:pt x="353" y="32"/>
                  </a:lnTo>
                  <a:lnTo>
                    <a:pt x="1316" y="97"/>
                  </a:lnTo>
                  <a:cubicBezTo>
                    <a:pt x="2134" y="145"/>
                    <a:pt x="3257" y="209"/>
                    <a:pt x="4508" y="241"/>
                  </a:cubicBezTo>
                  <a:cubicBezTo>
                    <a:pt x="5744" y="273"/>
                    <a:pt x="6883" y="273"/>
                    <a:pt x="7701" y="273"/>
                  </a:cubicBezTo>
                  <a:cubicBezTo>
                    <a:pt x="8086" y="257"/>
                    <a:pt x="8407" y="257"/>
                    <a:pt x="8664" y="257"/>
                  </a:cubicBezTo>
                  <a:lnTo>
                    <a:pt x="8936" y="241"/>
                  </a:lnTo>
                  <a:cubicBezTo>
                    <a:pt x="8936" y="271"/>
                    <a:pt x="8954" y="283"/>
                    <a:pt x="8972" y="283"/>
                  </a:cubicBezTo>
                  <a:cubicBezTo>
                    <a:pt x="8994" y="283"/>
                    <a:pt x="9017" y="267"/>
                    <a:pt x="9017" y="241"/>
                  </a:cubicBezTo>
                  <a:cubicBezTo>
                    <a:pt x="9017" y="207"/>
                    <a:pt x="8994" y="191"/>
                    <a:pt x="8972" y="191"/>
                  </a:cubicBezTo>
                  <a:cubicBezTo>
                    <a:pt x="8954" y="191"/>
                    <a:pt x="8936" y="203"/>
                    <a:pt x="8936" y="225"/>
                  </a:cubicBezTo>
                  <a:lnTo>
                    <a:pt x="7701" y="225"/>
                  </a:lnTo>
                  <a:cubicBezTo>
                    <a:pt x="6883" y="225"/>
                    <a:pt x="5760" y="209"/>
                    <a:pt x="4508" y="177"/>
                  </a:cubicBezTo>
                  <a:cubicBezTo>
                    <a:pt x="3257" y="145"/>
                    <a:pt x="2134" y="97"/>
                    <a:pt x="1316" y="48"/>
                  </a:cubicBezTo>
                  <a:lnTo>
                    <a:pt x="353" y="0"/>
                  </a:ln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Google Shape;1854;p41">
              <a:extLst>
                <a:ext uri="{FF2B5EF4-FFF2-40B4-BE49-F238E27FC236}">
                  <a16:creationId xmlns:a16="http://schemas.microsoft.com/office/drawing/2014/main" id="{5DF9FACC-C689-444E-9CD0-BFEFB666081B}"/>
                </a:ext>
              </a:extLst>
            </p:cNvPr>
            <p:cNvSpPr/>
            <p:nvPr/>
          </p:nvSpPr>
          <p:spPr>
            <a:xfrm>
              <a:off x="2474688" y="4105561"/>
              <a:ext cx="18267" cy="27384"/>
            </a:xfrm>
            <a:custGeom>
              <a:avLst/>
              <a:gdLst/>
              <a:ahLst/>
              <a:cxnLst/>
              <a:rect l="l" t="t" r="r" b="b"/>
              <a:pathLst>
                <a:path w="547" h="820" extrusionOk="0">
                  <a:moveTo>
                    <a:pt x="546" y="1"/>
                  </a:moveTo>
                  <a:lnTo>
                    <a:pt x="546" y="1"/>
                  </a:lnTo>
                  <a:cubicBezTo>
                    <a:pt x="225" y="129"/>
                    <a:pt x="1" y="450"/>
                    <a:pt x="17" y="819"/>
                  </a:cubicBezTo>
                  <a:lnTo>
                    <a:pt x="17" y="803"/>
                  </a:lnTo>
                  <a:cubicBezTo>
                    <a:pt x="65" y="659"/>
                    <a:pt x="129" y="498"/>
                    <a:pt x="209" y="354"/>
                  </a:cubicBezTo>
                  <a:cubicBezTo>
                    <a:pt x="305" y="226"/>
                    <a:pt x="418" y="97"/>
                    <a:pt x="54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Google Shape;1855;p41">
              <a:extLst>
                <a:ext uri="{FF2B5EF4-FFF2-40B4-BE49-F238E27FC236}">
                  <a16:creationId xmlns:a16="http://schemas.microsoft.com/office/drawing/2014/main" id="{604613D4-B108-433B-98B0-887449B97707}"/>
                </a:ext>
              </a:extLst>
            </p:cNvPr>
            <p:cNvSpPr/>
            <p:nvPr/>
          </p:nvSpPr>
          <p:spPr>
            <a:xfrm>
              <a:off x="2423259" y="4090032"/>
              <a:ext cx="10753" cy="14560"/>
            </a:xfrm>
            <a:custGeom>
              <a:avLst/>
              <a:gdLst/>
              <a:ahLst/>
              <a:cxnLst/>
              <a:rect l="l" t="t" r="r" b="b"/>
              <a:pathLst>
                <a:path w="322" h="436" extrusionOk="0">
                  <a:moveTo>
                    <a:pt x="305" y="1"/>
                  </a:moveTo>
                  <a:cubicBezTo>
                    <a:pt x="289" y="1"/>
                    <a:pt x="209" y="81"/>
                    <a:pt x="129" y="209"/>
                  </a:cubicBezTo>
                  <a:cubicBezTo>
                    <a:pt x="49" y="322"/>
                    <a:pt x="0" y="434"/>
                    <a:pt x="0" y="434"/>
                  </a:cubicBezTo>
                  <a:lnTo>
                    <a:pt x="16" y="434"/>
                  </a:lnTo>
                  <a:cubicBezTo>
                    <a:pt x="16" y="435"/>
                    <a:pt x="17" y="436"/>
                    <a:pt x="18" y="436"/>
                  </a:cubicBezTo>
                  <a:cubicBezTo>
                    <a:pt x="28" y="436"/>
                    <a:pt x="103" y="345"/>
                    <a:pt x="177" y="241"/>
                  </a:cubicBezTo>
                  <a:cubicBezTo>
                    <a:pt x="257" y="113"/>
                    <a:pt x="321" y="17"/>
                    <a:pt x="30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Google Shape;1856;p41">
              <a:extLst>
                <a:ext uri="{FF2B5EF4-FFF2-40B4-BE49-F238E27FC236}">
                  <a16:creationId xmlns:a16="http://schemas.microsoft.com/office/drawing/2014/main" id="{A01E423F-6BED-4ECC-A6AF-1EFF4096E612}"/>
                </a:ext>
              </a:extLst>
            </p:cNvPr>
            <p:cNvSpPr/>
            <p:nvPr/>
          </p:nvSpPr>
          <p:spPr>
            <a:xfrm>
              <a:off x="2408799" y="4086826"/>
              <a:ext cx="12356" cy="9785"/>
            </a:xfrm>
            <a:custGeom>
              <a:avLst/>
              <a:gdLst/>
              <a:ahLst/>
              <a:cxnLst/>
              <a:rect l="l" t="t" r="r" b="b"/>
              <a:pathLst>
                <a:path w="370" h="293" extrusionOk="0">
                  <a:moveTo>
                    <a:pt x="353" y="0"/>
                  </a:moveTo>
                  <a:cubicBezTo>
                    <a:pt x="353" y="0"/>
                    <a:pt x="257" y="49"/>
                    <a:pt x="161" y="129"/>
                  </a:cubicBezTo>
                  <a:cubicBezTo>
                    <a:pt x="64" y="209"/>
                    <a:pt x="0" y="289"/>
                    <a:pt x="16" y="289"/>
                  </a:cubicBezTo>
                  <a:cubicBezTo>
                    <a:pt x="18" y="291"/>
                    <a:pt x="21" y="292"/>
                    <a:pt x="26" y="292"/>
                  </a:cubicBezTo>
                  <a:cubicBezTo>
                    <a:pt x="53" y="292"/>
                    <a:pt x="125" y="247"/>
                    <a:pt x="209" y="177"/>
                  </a:cubicBezTo>
                  <a:cubicBezTo>
                    <a:pt x="305" y="97"/>
                    <a:pt x="369" y="16"/>
                    <a:pt x="353"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Google Shape;1857;p41">
              <a:extLst>
                <a:ext uri="{FF2B5EF4-FFF2-40B4-BE49-F238E27FC236}">
                  <a16:creationId xmlns:a16="http://schemas.microsoft.com/office/drawing/2014/main" id="{29B6CF0F-336A-4C1A-BF78-F3816F4CF3A0}"/>
                </a:ext>
              </a:extLst>
            </p:cNvPr>
            <p:cNvSpPr/>
            <p:nvPr/>
          </p:nvSpPr>
          <p:spPr>
            <a:xfrm>
              <a:off x="2398080" y="4068058"/>
              <a:ext cx="20939" cy="3173"/>
            </a:xfrm>
            <a:custGeom>
              <a:avLst/>
              <a:gdLst/>
              <a:ahLst/>
              <a:cxnLst/>
              <a:rect l="l" t="t" r="r" b="b"/>
              <a:pathLst>
                <a:path w="627" h="95" extrusionOk="0">
                  <a:moveTo>
                    <a:pt x="0" y="1"/>
                  </a:moveTo>
                  <a:cubicBezTo>
                    <a:pt x="118" y="60"/>
                    <a:pt x="247" y="95"/>
                    <a:pt x="378" y="95"/>
                  </a:cubicBezTo>
                  <a:cubicBezTo>
                    <a:pt x="461" y="95"/>
                    <a:pt x="545" y="80"/>
                    <a:pt x="626" y="49"/>
                  </a:cubicBezTo>
                  <a:cubicBezTo>
                    <a:pt x="417" y="33"/>
                    <a:pt x="209" y="17"/>
                    <a:pt x="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Google Shape;1858;p41">
              <a:extLst>
                <a:ext uri="{FF2B5EF4-FFF2-40B4-BE49-F238E27FC236}">
                  <a16:creationId xmlns:a16="http://schemas.microsoft.com/office/drawing/2014/main" id="{F827B46B-2F8D-4536-AC6A-3D7F6420E410}"/>
                </a:ext>
              </a:extLst>
            </p:cNvPr>
            <p:cNvSpPr/>
            <p:nvPr/>
          </p:nvSpPr>
          <p:spPr>
            <a:xfrm>
              <a:off x="2429671" y="4074103"/>
              <a:ext cx="34330" cy="18634"/>
            </a:xfrm>
            <a:custGeom>
              <a:avLst/>
              <a:gdLst/>
              <a:ahLst/>
              <a:cxnLst/>
              <a:rect l="l" t="t" r="r" b="b"/>
              <a:pathLst>
                <a:path w="1028" h="558" extrusionOk="0">
                  <a:moveTo>
                    <a:pt x="658" y="61"/>
                  </a:moveTo>
                  <a:cubicBezTo>
                    <a:pt x="753" y="61"/>
                    <a:pt x="846" y="82"/>
                    <a:pt x="931" y="125"/>
                  </a:cubicBezTo>
                  <a:cubicBezTo>
                    <a:pt x="980" y="157"/>
                    <a:pt x="947" y="221"/>
                    <a:pt x="899" y="253"/>
                  </a:cubicBezTo>
                  <a:cubicBezTo>
                    <a:pt x="835" y="285"/>
                    <a:pt x="771" y="317"/>
                    <a:pt x="707" y="333"/>
                  </a:cubicBezTo>
                  <a:cubicBezTo>
                    <a:pt x="578" y="365"/>
                    <a:pt x="466" y="397"/>
                    <a:pt x="338" y="414"/>
                  </a:cubicBezTo>
                  <a:cubicBezTo>
                    <a:pt x="247" y="429"/>
                    <a:pt x="166" y="437"/>
                    <a:pt x="107" y="443"/>
                  </a:cubicBezTo>
                  <a:lnTo>
                    <a:pt x="107" y="443"/>
                  </a:lnTo>
                  <a:cubicBezTo>
                    <a:pt x="136" y="378"/>
                    <a:pt x="174" y="320"/>
                    <a:pt x="226" y="269"/>
                  </a:cubicBezTo>
                  <a:cubicBezTo>
                    <a:pt x="306" y="173"/>
                    <a:pt x="402" y="109"/>
                    <a:pt x="514" y="77"/>
                  </a:cubicBezTo>
                  <a:cubicBezTo>
                    <a:pt x="562" y="66"/>
                    <a:pt x="611" y="61"/>
                    <a:pt x="658" y="61"/>
                  </a:cubicBezTo>
                  <a:close/>
                  <a:moveTo>
                    <a:pt x="670" y="0"/>
                  </a:moveTo>
                  <a:cubicBezTo>
                    <a:pt x="487" y="0"/>
                    <a:pt x="307" y="82"/>
                    <a:pt x="193" y="237"/>
                  </a:cubicBezTo>
                  <a:cubicBezTo>
                    <a:pt x="133" y="297"/>
                    <a:pt x="101" y="371"/>
                    <a:pt x="71" y="446"/>
                  </a:cubicBezTo>
                  <a:lnTo>
                    <a:pt x="71" y="446"/>
                  </a:lnTo>
                  <a:cubicBezTo>
                    <a:pt x="27" y="451"/>
                    <a:pt x="1" y="455"/>
                    <a:pt x="1" y="462"/>
                  </a:cubicBezTo>
                  <a:lnTo>
                    <a:pt x="17" y="462"/>
                  </a:lnTo>
                  <a:cubicBezTo>
                    <a:pt x="33" y="464"/>
                    <a:pt x="49" y="466"/>
                    <a:pt x="65" y="468"/>
                  </a:cubicBezTo>
                  <a:lnTo>
                    <a:pt x="65" y="468"/>
                  </a:lnTo>
                  <a:cubicBezTo>
                    <a:pt x="63" y="498"/>
                    <a:pt x="50" y="528"/>
                    <a:pt x="65" y="558"/>
                  </a:cubicBezTo>
                  <a:cubicBezTo>
                    <a:pt x="74" y="528"/>
                    <a:pt x="84" y="498"/>
                    <a:pt x="95" y="470"/>
                  </a:cubicBezTo>
                  <a:lnTo>
                    <a:pt x="95" y="470"/>
                  </a:lnTo>
                  <a:cubicBezTo>
                    <a:pt x="125" y="473"/>
                    <a:pt x="155" y="474"/>
                    <a:pt x="185" y="474"/>
                  </a:cubicBezTo>
                  <a:cubicBezTo>
                    <a:pt x="242" y="474"/>
                    <a:pt x="298" y="470"/>
                    <a:pt x="354" y="462"/>
                  </a:cubicBezTo>
                  <a:cubicBezTo>
                    <a:pt x="482" y="446"/>
                    <a:pt x="595" y="430"/>
                    <a:pt x="723" y="397"/>
                  </a:cubicBezTo>
                  <a:cubicBezTo>
                    <a:pt x="787" y="381"/>
                    <a:pt x="867" y="349"/>
                    <a:pt x="931" y="317"/>
                  </a:cubicBezTo>
                  <a:cubicBezTo>
                    <a:pt x="964" y="285"/>
                    <a:pt x="996" y="253"/>
                    <a:pt x="1012" y="205"/>
                  </a:cubicBezTo>
                  <a:cubicBezTo>
                    <a:pt x="1028" y="157"/>
                    <a:pt x="1012" y="109"/>
                    <a:pt x="964" y="77"/>
                  </a:cubicBezTo>
                  <a:cubicBezTo>
                    <a:pt x="872" y="25"/>
                    <a:pt x="771" y="0"/>
                    <a:pt x="67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Google Shape;1859;p41">
              <a:extLst>
                <a:ext uri="{FF2B5EF4-FFF2-40B4-BE49-F238E27FC236}">
                  <a16:creationId xmlns:a16="http://schemas.microsoft.com/office/drawing/2014/main" id="{A070FCF8-03D2-4404-B31C-B137B2045DA8}"/>
                </a:ext>
              </a:extLst>
            </p:cNvPr>
            <p:cNvSpPr/>
            <p:nvPr/>
          </p:nvSpPr>
          <p:spPr>
            <a:xfrm>
              <a:off x="2417883" y="4067524"/>
              <a:ext cx="17198" cy="22542"/>
            </a:xfrm>
            <a:custGeom>
              <a:avLst/>
              <a:gdLst/>
              <a:ahLst/>
              <a:cxnLst/>
              <a:rect l="l" t="t" r="r" b="b"/>
              <a:pathLst>
                <a:path w="515" h="675" extrusionOk="0">
                  <a:moveTo>
                    <a:pt x="129" y="1"/>
                  </a:moveTo>
                  <a:cubicBezTo>
                    <a:pt x="49" y="17"/>
                    <a:pt x="1" y="81"/>
                    <a:pt x="17" y="161"/>
                  </a:cubicBezTo>
                  <a:cubicBezTo>
                    <a:pt x="33" y="209"/>
                    <a:pt x="49" y="258"/>
                    <a:pt x="65" y="306"/>
                  </a:cubicBezTo>
                  <a:cubicBezTo>
                    <a:pt x="113" y="386"/>
                    <a:pt x="161" y="466"/>
                    <a:pt x="226" y="530"/>
                  </a:cubicBezTo>
                  <a:cubicBezTo>
                    <a:pt x="274" y="578"/>
                    <a:pt x="338" y="643"/>
                    <a:pt x="418" y="659"/>
                  </a:cubicBezTo>
                  <a:cubicBezTo>
                    <a:pt x="434" y="659"/>
                    <a:pt x="354" y="611"/>
                    <a:pt x="258" y="498"/>
                  </a:cubicBezTo>
                  <a:cubicBezTo>
                    <a:pt x="210" y="434"/>
                    <a:pt x="161" y="354"/>
                    <a:pt x="129" y="290"/>
                  </a:cubicBezTo>
                  <a:cubicBezTo>
                    <a:pt x="81" y="209"/>
                    <a:pt x="49" y="81"/>
                    <a:pt x="129" y="65"/>
                  </a:cubicBezTo>
                  <a:cubicBezTo>
                    <a:pt x="226" y="65"/>
                    <a:pt x="306" y="145"/>
                    <a:pt x="354" y="209"/>
                  </a:cubicBezTo>
                  <a:cubicBezTo>
                    <a:pt x="402" y="290"/>
                    <a:pt x="434" y="354"/>
                    <a:pt x="450" y="450"/>
                  </a:cubicBezTo>
                  <a:cubicBezTo>
                    <a:pt x="450" y="514"/>
                    <a:pt x="450" y="594"/>
                    <a:pt x="450" y="675"/>
                  </a:cubicBezTo>
                  <a:cubicBezTo>
                    <a:pt x="498" y="594"/>
                    <a:pt x="514" y="514"/>
                    <a:pt x="498" y="434"/>
                  </a:cubicBezTo>
                  <a:cubicBezTo>
                    <a:pt x="482" y="354"/>
                    <a:pt x="450" y="258"/>
                    <a:pt x="402" y="177"/>
                  </a:cubicBezTo>
                  <a:cubicBezTo>
                    <a:pt x="354" y="81"/>
                    <a:pt x="242" y="17"/>
                    <a:pt x="12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Google Shape;1860;p41">
              <a:extLst>
                <a:ext uri="{FF2B5EF4-FFF2-40B4-BE49-F238E27FC236}">
                  <a16:creationId xmlns:a16="http://schemas.microsoft.com/office/drawing/2014/main" id="{5CCBBE1D-40FC-4898-9A42-7AEF7C9EC3FE}"/>
                </a:ext>
              </a:extLst>
            </p:cNvPr>
            <p:cNvSpPr/>
            <p:nvPr/>
          </p:nvSpPr>
          <p:spPr>
            <a:xfrm>
              <a:off x="2241090" y="4071965"/>
              <a:ext cx="61647" cy="52931"/>
            </a:xfrm>
            <a:custGeom>
              <a:avLst/>
              <a:gdLst/>
              <a:ahLst/>
              <a:cxnLst/>
              <a:rect l="l" t="t" r="r" b="b"/>
              <a:pathLst>
                <a:path w="1846" h="1585" extrusionOk="0">
                  <a:moveTo>
                    <a:pt x="241" y="0"/>
                  </a:moveTo>
                  <a:cubicBezTo>
                    <a:pt x="193" y="0"/>
                    <a:pt x="145" y="4"/>
                    <a:pt x="97" y="12"/>
                  </a:cubicBezTo>
                  <a:cubicBezTo>
                    <a:pt x="65" y="12"/>
                    <a:pt x="33" y="12"/>
                    <a:pt x="1" y="28"/>
                  </a:cubicBezTo>
                  <a:cubicBezTo>
                    <a:pt x="1" y="44"/>
                    <a:pt x="145" y="28"/>
                    <a:pt x="386" y="60"/>
                  </a:cubicBezTo>
                  <a:cubicBezTo>
                    <a:pt x="1027" y="141"/>
                    <a:pt x="1557" y="590"/>
                    <a:pt x="1749" y="1199"/>
                  </a:cubicBezTo>
                  <a:cubicBezTo>
                    <a:pt x="1830" y="1440"/>
                    <a:pt x="1830" y="1585"/>
                    <a:pt x="1846" y="1585"/>
                  </a:cubicBezTo>
                  <a:cubicBezTo>
                    <a:pt x="1846" y="1552"/>
                    <a:pt x="1846" y="1520"/>
                    <a:pt x="1846" y="1472"/>
                  </a:cubicBezTo>
                  <a:cubicBezTo>
                    <a:pt x="1846" y="1376"/>
                    <a:pt x="1830" y="1280"/>
                    <a:pt x="1798" y="1183"/>
                  </a:cubicBezTo>
                  <a:cubicBezTo>
                    <a:pt x="1621" y="542"/>
                    <a:pt x="1060" y="76"/>
                    <a:pt x="386" y="12"/>
                  </a:cubicBezTo>
                  <a:cubicBezTo>
                    <a:pt x="338" y="4"/>
                    <a:pt x="289" y="0"/>
                    <a:pt x="24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Google Shape;1861;p41">
              <a:extLst>
                <a:ext uri="{FF2B5EF4-FFF2-40B4-BE49-F238E27FC236}">
                  <a16:creationId xmlns:a16="http://schemas.microsoft.com/office/drawing/2014/main" id="{8FA9E7D8-5560-4D77-8A31-62D9792F72E4}"/>
                </a:ext>
              </a:extLst>
            </p:cNvPr>
            <p:cNvSpPr/>
            <p:nvPr/>
          </p:nvSpPr>
          <p:spPr>
            <a:xfrm>
              <a:off x="2257687" y="3999498"/>
              <a:ext cx="4341" cy="72901"/>
            </a:xfrm>
            <a:custGeom>
              <a:avLst/>
              <a:gdLst/>
              <a:ahLst/>
              <a:cxnLst/>
              <a:rect l="l" t="t" r="r" b="b"/>
              <a:pathLst>
                <a:path w="130" h="2183" extrusionOk="0">
                  <a:moveTo>
                    <a:pt x="113" y="0"/>
                  </a:moveTo>
                  <a:lnTo>
                    <a:pt x="113" y="0"/>
                  </a:lnTo>
                  <a:cubicBezTo>
                    <a:pt x="33" y="722"/>
                    <a:pt x="1" y="1460"/>
                    <a:pt x="17" y="2182"/>
                  </a:cubicBezTo>
                  <a:cubicBezTo>
                    <a:pt x="65" y="1829"/>
                    <a:pt x="97" y="1460"/>
                    <a:pt x="97" y="1091"/>
                  </a:cubicBezTo>
                  <a:cubicBezTo>
                    <a:pt x="129" y="738"/>
                    <a:pt x="129" y="369"/>
                    <a:pt x="113"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Google Shape;1862;p41">
              <a:extLst>
                <a:ext uri="{FF2B5EF4-FFF2-40B4-BE49-F238E27FC236}">
                  <a16:creationId xmlns:a16="http://schemas.microsoft.com/office/drawing/2014/main" id="{A0F746B3-75FF-4715-AC29-52F557C37702}"/>
                </a:ext>
              </a:extLst>
            </p:cNvPr>
            <p:cNvSpPr/>
            <p:nvPr/>
          </p:nvSpPr>
          <p:spPr>
            <a:xfrm>
              <a:off x="2325746" y="4109167"/>
              <a:ext cx="51996" cy="3473"/>
            </a:xfrm>
            <a:custGeom>
              <a:avLst/>
              <a:gdLst/>
              <a:ahLst/>
              <a:cxnLst/>
              <a:rect l="l" t="t" r="r" b="b"/>
              <a:pathLst>
                <a:path w="1557" h="104" extrusionOk="0">
                  <a:moveTo>
                    <a:pt x="37" y="1"/>
                  </a:moveTo>
                  <a:cubicBezTo>
                    <a:pt x="13" y="1"/>
                    <a:pt x="1" y="2"/>
                    <a:pt x="1" y="5"/>
                  </a:cubicBezTo>
                  <a:cubicBezTo>
                    <a:pt x="300" y="71"/>
                    <a:pt x="605" y="104"/>
                    <a:pt x="909" y="104"/>
                  </a:cubicBezTo>
                  <a:cubicBezTo>
                    <a:pt x="1126" y="104"/>
                    <a:pt x="1343" y="87"/>
                    <a:pt x="1557" y="53"/>
                  </a:cubicBezTo>
                  <a:cubicBezTo>
                    <a:pt x="1557" y="45"/>
                    <a:pt x="1468" y="45"/>
                    <a:pt x="1326" y="45"/>
                  </a:cubicBezTo>
                  <a:cubicBezTo>
                    <a:pt x="1184" y="45"/>
                    <a:pt x="987" y="45"/>
                    <a:pt x="771" y="37"/>
                  </a:cubicBezTo>
                  <a:cubicBezTo>
                    <a:pt x="433" y="24"/>
                    <a:pt x="138" y="1"/>
                    <a:pt x="3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Google Shape;1863;p41">
              <a:extLst>
                <a:ext uri="{FF2B5EF4-FFF2-40B4-BE49-F238E27FC236}">
                  <a16:creationId xmlns:a16="http://schemas.microsoft.com/office/drawing/2014/main" id="{348DDBA8-0E68-4179-A0E0-6BDE559C24DB}"/>
                </a:ext>
              </a:extLst>
            </p:cNvPr>
            <p:cNvSpPr/>
            <p:nvPr/>
          </p:nvSpPr>
          <p:spPr>
            <a:xfrm>
              <a:off x="2290381" y="4108165"/>
              <a:ext cx="5944" cy="10286"/>
            </a:xfrm>
            <a:custGeom>
              <a:avLst/>
              <a:gdLst/>
              <a:ahLst/>
              <a:cxnLst/>
              <a:rect l="l" t="t" r="r" b="b"/>
              <a:pathLst>
                <a:path w="178" h="308" extrusionOk="0">
                  <a:moveTo>
                    <a:pt x="25" y="0"/>
                  </a:moveTo>
                  <a:cubicBezTo>
                    <a:pt x="22" y="0"/>
                    <a:pt x="19" y="1"/>
                    <a:pt x="17" y="3"/>
                  </a:cubicBezTo>
                  <a:cubicBezTo>
                    <a:pt x="1" y="19"/>
                    <a:pt x="49" y="83"/>
                    <a:pt x="81" y="164"/>
                  </a:cubicBezTo>
                  <a:cubicBezTo>
                    <a:pt x="113" y="244"/>
                    <a:pt x="129" y="308"/>
                    <a:pt x="145" y="308"/>
                  </a:cubicBezTo>
                  <a:cubicBezTo>
                    <a:pt x="161" y="308"/>
                    <a:pt x="177" y="228"/>
                    <a:pt x="129" y="132"/>
                  </a:cubicBezTo>
                  <a:cubicBezTo>
                    <a:pt x="101" y="47"/>
                    <a:pt x="49" y="0"/>
                    <a:pt x="2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Google Shape;1864;p41">
              <a:extLst>
                <a:ext uri="{FF2B5EF4-FFF2-40B4-BE49-F238E27FC236}">
                  <a16:creationId xmlns:a16="http://schemas.microsoft.com/office/drawing/2014/main" id="{997B7E77-AC34-4237-9BA3-36BCFCC4160A}"/>
                </a:ext>
              </a:extLst>
            </p:cNvPr>
            <p:cNvSpPr/>
            <p:nvPr/>
          </p:nvSpPr>
          <p:spPr>
            <a:xfrm>
              <a:off x="2277524" y="4091501"/>
              <a:ext cx="7547" cy="7147"/>
            </a:xfrm>
            <a:custGeom>
              <a:avLst/>
              <a:gdLst/>
              <a:ahLst/>
              <a:cxnLst/>
              <a:rect l="l" t="t" r="r" b="b"/>
              <a:pathLst>
                <a:path w="226" h="214" extrusionOk="0">
                  <a:moveTo>
                    <a:pt x="28" y="1"/>
                  </a:moveTo>
                  <a:cubicBezTo>
                    <a:pt x="23" y="1"/>
                    <a:pt x="19" y="2"/>
                    <a:pt x="17" y="5"/>
                  </a:cubicBezTo>
                  <a:cubicBezTo>
                    <a:pt x="1" y="21"/>
                    <a:pt x="33" y="69"/>
                    <a:pt x="97" y="133"/>
                  </a:cubicBezTo>
                  <a:cubicBezTo>
                    <a:pt x="145" y="181"/>
                    <a:pt x="193" y="213"/>
                    <a:pt x="209" y="213"/>
                  </a:cubicBezTo>
                  <a:cubicBezTo>
                    <a:pt x="225" y="197"/>
                    <a:pt x="193" y="133"/>
                    <a:pt x="145" y="85"/>
                  </a:cubicBezTo>
                  <a:cubicBezTo>
                    <a:pt x="92" y="32"/>
                    <a:pt x="50" y="1"/>
                    <a:pt x="2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Google Shape;1865;p41">
              <a:extLst>
                <a:ext uri="{FF2B5EF4-FFF2-40B4-BE49-F238E27FC236}">
                  <a16:creationId xmlns:a16="http://schemas.microsoft.com/office/drawing/2014/main" id="{A10312CD-0924-47F6-9657-4BFDC537111D}"/>
                </a:ext>
              </a:extLst>
            </p:cNvPr>
            <p:cNvSpPr/>
            <p:nvPr/>
          </p:nvSpPr>
          <p:spPr>
            <a:xfrm>
              <a:off x="2259490" y="4082618"/>
              <a:ext cx="10553" cy="4876"/>
            </a:xfrm>
            <a:custGeom>
              <a:avLst/>
              <a:gdLst/>
              <a:ahLst/>
              <a:cxnLst/>
              <a:rect l="l" t="t" r="r" b="b"/>
              <a:pathLst>
                <a:path w="316" h="146" extrusionOk="0">
                  <a:moveTo>
                    <a:pt x="89" y="0"/>
                  </a:moveTo>
                  <a:cubicBezTo>
                    <a:pt x="35" y="0"/>
                    <a:pt x="0" y="19"/>
                    <a:pt x="11" y="30"/>
                  </a:cubicBezTo>
                  <a:cubicBezTo>
                    <a:pt x="11" y="46"/>
                    <a:pt x="75" y="46"/>
                    <a:pt x="156" y="78"/>
                  </a:cubicBezTo>
                  <a:cubicBezTo>
                    <a:pt x="225" y="106"/>
                    <a:pt x="270" y="146"/>
                    <a:pt x="292" y="146"/>
                  </a:cubicBezTo>
                  <a:cubicBezTo>
                    <a:pt x="295" y="146"/>
                    <a:pt x="298" y="145"/>
                    <a:pt x="300" y="142"/>
                  </a:cubicBezTo>
                  <a:cubicBezTo>
                    <a:pt x="316" y="126"/>
                    <a:pt x="268" y="46"/>
                    <a:pt x="172" y="14"/>
                  </a:cubicBezTo>
                  <a:cubicBezTo>
                    <a:pt x="142" y="4"/>
                    <a:pt x="113" y="0"/>
                    <a:pt x="8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Google Shape;1866;p41">
              <a:extLst>
                <a:ext uri="{FF2B5EF4-FFF2-40B4-BE49-F238E27FC236}">
                  <a16:creationId xmlns:a16="http://schemas.microsoft.com/office/drawing/2014/main" id="{FE50ADD7-F89A-4671-BFE1-37B74FCEA67F}"/>
                </a:ext>
              </a:extLst>
            </p:cNvPr>
            <p:cNvSpPr/>
            <p:nvPr/>
          </p:nvSpPr>
          <p:spPr>
            <a:xfrm>
              <a:off x="2245932" y="4079446"/>
              <a:ext cx="5911" cy="3006"/>
            </a:xfrm>
            <a:custGeom>
              <a:avLst/>
              <a:gdLst/>
              <a:ahLst/>
              <a:cxnLst/>
              <a:rect l="l" t="t" r="r" b="b"/>
              <a:pathLst>
                <a:path w="177" h="90" extrusionOk="0">
                  <a:moveTo>
                    <a:pt x="44" y="1"/>
                  </a:moveTo>
                  <a:cubicBezTo>
                    <a:pt x="28" y="1"/>
                    <a:pt x="16" y="5"/>
                    <a:pt x="16" y="13"/>
                  </a:cubicBezTo>
                  <a:cubicBezTo>
                    <a:pt x="0" y="29"/>
                    <a:pt x="32" y="61"/>
                    <a:pt x="80" y="77"/>
                  </a:cubicBezTo>
                  <a:cubicBezTo>
                    <a:pt x="104" y="85"/>
                    <a:pt x="124" y="89"/>
                    <a:pt x="140" y="89"/>
                  </a:cubicBezTo>
                  <a:cubicBezTo>
                    <a:pt x="156" y="89"/>
                    <a:pt x="168" y="85"/>
                    <a:pt x="177" y="77"/>
                  </a:cubicBezTo>
                  <a:cubicBezTo>
                    <a:pt x="177" y="61"/>
                    <a:pt x="144" y="29"/>
                    <a:pt x="96" y="13"/>
                  </a:cubicBezTo>
                  <a:cubicBezTo>
                    <a:pt x="80" y="5"/>
                    <a:pt x="60" y="1"/>
                    <a:pt x="4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Google Shape;1867;p41">
              <a:extLst>
                <a:ext uri="{FF2B5EF4-FFF2-40B4-BE49-F238E27FC236}">
                  <a16:creationId xmlns:a16="http://schemas.microsoft.com/office/drawing/2014/main" id="{7A762E84-C1B2-45C6-9265-40DA16C75874}"/>
                </a:ext>
              </a:extLst>
            </p:cNvPr>
            <p:cNvSpPr/>
            <p:nvPr/>
          </p:nvSpPr>
          <p:spPr>
            <a:xfrm>
              <a:off x="2722746" y="3417657"/>
              <a:ext cx="332314" cy="202006"/>
            </a:xfrm>
            <a:custGeom>
              <a:avLst/>
              <a:gdLst/>
              <a:ahLst/>
              <a:cxnLst/>
              <a:rect l="l" t="t" r="r" b="b"/>
              <a:pathLst>
                <a:path w="9951" h="6049" extrusionOk="0">
                  <a:moveTo>
                    <a:pt x="4814" y="0"/>
                  </a:moveTo>
                  <a:lnTo>
                    <a:pt x="1" y="2294"/>
                  </a:lnTo>
                  <a:lnTo>
                    <a:pt x="1765" y="6049"/>
                  </a:lnTo>
                  <a:lnTo>
                    <a:pt x="2070" y="5936"/>
                  </a:lnTo>
                  <a:cubicBezTo>
                    <a:pt x="3434" y="5375"/>
                    <a:pt x="8953" y="3000"/>
                    <a:pt x="9723" y="2311"/>
                  </a:cubicBezTo>
                  <a:cubicBezTo>
                    <a:pt x="9951" y="2100"/>
                    <a:pt x="9781" y="2024"/>
                    <a:pt x="9413" y="2024"/>
                  </a:cubicBezTo>
                  <a:cubicBezTo>
                    <a:pt x="8434" y="2024"/>
                    <a:pt x="6049" y="2567"/>
                    <a:pt x="6049" y="2567"/>
                  </a:cubicBezTo>
                  <a:lnTo>
                    <a:pt x="4814" y="0"/>
                  </a:lnTo>
                  <a:close/>
                </a:path>
              </a:pathLst>
            </a:cu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Google Shape;1868;p41">
              <a:extLst>
                <a:ext uri="{FF2B5EF4-FFF2-40B4-BE49-F238E27FC236}">
                  <a16:creationId xmlns:a16="http://schemas.microsoft.com/office/drawing/2014/main" id="{DD79F9C8-5609-426A-826A-01EAA1D30733}"/>
                </a:ext>
              </a:extLst>
            </p:cNvPr>
            <p:cNvSpPr/>
            <p:nvPr/>
          </p:nvSpPr>
          <p:spPr>
            <a:xfrm>
              <a:off x="2759714" y="3564795"/>
              <a:ext cx="79881" cy="52731"/>
            </a:xfrm>
            <a:custGeom>
              <a:avLst/>
              <a:gdLst/>
              <a:ahLst/>
              <a:cxnLst/>
              <a:rect l="l" t="t" r="r" b="b"/>
              <a:pathLst>
                <a:path w="2392" h="1579" extrusionOk="0">
                  <a:moveTo>
                    <a:pt x="858" y="0"/>
                  </a:moveTo>
                  <a:cubicBezTo>
                    <a:pt x="559" y="0"/>
                    <a:pt x="261" y="79"/>
                    <a:pt x="1" y="231"/>
                  </a:cubicBezTo>
                  <a:lnTo>
                    <a:pt x="642" y="1578"/>
                  </a:lnTo>
                  <a:lnTo>
                    <a:pt x="2391" y="776"/>
                  </a:lnTo>
                  <a:cubicBezTo>
                    <a:pt x="2118" y="407"/>
                    <a:pt x="1733" y="151"/>
                    <a:pt x="1284" y="54"/>
                  </a:cubicBezTo>
                  <a:cubicBezTo>
                    <a:pt x="1144" y="18"/>
                    <a:pt x="1001" y="0"/>
                    <a:pt x="85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Google Shape;1869;p41">
              <a:extLst>
                <a:ext uri="{FF2B5EF4-FFF2-40B4-BE49-F238E27FC236}">
                  <a16:creationId xmlns:a16="http://schemas.microsoft.com/office/drawing/2014/main" id="{5707565F-82CD-41AE-95A6-8FC87B5C6FC5}"/>
                </a:ext>
              </a:extLst>
            </p:cNvPr>
            <p:cNvSpPr/>
            <p:nvPr/>
          </p:nvSpPr>
          <p:spPr>
            <a:xfrm>
              <a:off x="2780619" y="3485282"/>
              <a:ext cx="271935" cy="134381"/>
            </a:xfrm>
            <a:custGeom>
              <a:avLst/>
              <a:gdLst/>
              <a:ahLst/>
              <a:cxnLst/>
              <a:rect l="l" t="t" r="r" b="b"/>
              <a:pathLst>
                <a:path w="8143" h="4024" extrusionOk="0">
                  <a:moveTo>
                    <a:pt x="7659" y="1"/>
                  </a:moveTo>
                  <a:cubicBezTo>
                    <a:pt x="7195" y="1"/>
                    <a:pt x="6546" y="109"/>
                    <a:pt x="6546" y="109"/>
                  </a:cubicBezTo>
                  <a:cubicBezTo>
                    <a:pt x="6273" y="253"/>
                    <a:pt x="6418" y="927"/>
                    <a:pt x="6418" y="927"/>
                  </a:cubicBezTo>
                  <a:lnTo>
                    <a:pt x="0" y="3911"/>
                  </a:lnTo>
                  <a:lnTo>
                    <a:pt x="32" y="4024"/>
                  </a:lnTo>
                  <a:cubicBezTo>
                    <a:pt x="2551" y="3093"/>
                    <a:pt x="8054" y="478"/>
                    <a:pt x="8118" y="157"/>
                  </a:cubicBezTo>
                  <a:cubicBezTo>
                    <a:pt x="8142" y="38"/>
                    <a:pt x="7933" y="1"/>
                    <a:pt x="765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Google Shape;1870;p41">
              <a:extLst>
                <a:ext uri="{FF2B5EF4-FFF2-40B4-BE49-F238E27FC236}">
                  <a16:creationId xmlns:a16="http://schemas.microsoft.com/office/drawing/2014/main" id="{29E4C0CE-476A-48FB-B87E-B1650C63BFF5}"/>
                </a:ext>
              </a:extLst>
            </p:cNvPr>
            <p:cNvSpPr/>
            <p:nvPr/>
          </p:nvSpPr>
          <p:spPr>
            <a:xfrm>
              <a:off x="2777948" y="3487820"/>
              <a:ext cx="272203" cy="129172"/>
            </a:xfrm>
            <a:custGeom>
              <a:avLst/>
              <a:gdLst/>
              <a:ahLst/>
              <a:cxnLst/>
              <a:rect l="l" t="t" r="r" b="b"/>
              <a:pathLst>
                <a:path w="8151" h="3868" extrusionOk="0">
                  <a:moveTo>
                    <a:pt x="8150" y="1"/>
                  </a:moveTo>
                  <a:cubicBezTo>
                    <a:pt x="8134" y="17"/>
                    <a:pt x="8102" y="17"/>
                    <a:pt x="8070" y="33"/>
                  </a:cubicBezTo>
                  <a:cubicBezTo>
                    <a:pt x="8006" y="81"/>
                    <a:pt x="7926" y="113"/>
                    <a:pt x="7829" y="161"/>
                  </a:cubicBezTo>
                  <a:cubicBezTo>
                    <a:pt x="7605" y="274"/>
                    <a:pt x="7316" y="418"/>
                    <a:pt x="6963" y="595"/>
                  </a:cubicBezTo>
                  <a:cubicBezTo>
                    <a:pt x="6241" y="948"/>
                    <a:pt x="5230" y="1461"/>
                    <a:pt x="4107" y="1990"/>
                  </a:cubicBezTo>
                  <a:cubicBezTo>
                    <a:pt x="2968" y="2520"/>
                    <a:pt x="1941" y="2985"/>
                    <a:pt x="1203" y="3322"/>
                  </a:cubicBezTo>
                  <a:cubicBezTo>
                    <a:pt x="850" y="3482"/>
                    <a:pt x="562" y="3611"/>
                    <a:pt x="321" y="3723"/>
                  </a:cubicBezTo>
                  <a:lnTo>
                    <a:pt x="80" y="3835"/>
                  </a:lnTo>
                  <a:cubicBezTo>
                    <a:pt x="161" y="3819"/>
                    <a:pt x="241" y="3787"/>
                    <a:pt x="321" y="3739"/>
                  </a:cubicBezTo>
                  <a:cubicBezTo>
                    <a:pt x="578" y="3643"/>
                    <a:pt x="867" y="3514"/>
                    <a:pt x="1219" y="3370"/>
                  </a:cubicBezTo>
                  <a:cubicBezTo>
                    <a:pt x="1974" y="3049"/>
                    <a:pt x="3000" y="2584"/>
                    <a:pt x="4123" y="2054"/>
                  </a:cubicBezTo>
                  <a:cubicBezTo>
                    <a:pt x="5246" y="1509"/>
                    <a:pt x="6257" y="1012"/>
                    <a:pt x="6995" y="627"/>
                  </a:cubicBezTo>
                  <a:cubicBezTo>
                    <a:pt x="7332" y="450"/>
                    <a:pt x="7621" y="306"/>
                    <a:pt x="7845" y="177"/>
                  </a:cubicBezTo>
                  <a:cubicBezTo>
                    <a:pt x="7926" y="129"/>
                    <a:pt x="8006" y="97"/>
                    <a:pt x="8086" y="49"/>
                  </a:cubicBezTo>
                  <a:cubicBezTo>
                    <a:pt x="8102" y="33"/>
                    <a:pt x="8134" y="17"/>
                    <a:pt x="8150" y="1"/>
                  </a:cubicBezTo>
                  <a:close/>
                  <a:moveTo>
                    <a:pt x="80" y="3835"/>
                  </a:moveTo>
                  <a:cubicBezTo>
                    <a:pt x="48" y="3835"/>
                    <a:pt x="16" y="3851"/>
                    <a:pt x="0" y="3867"/>
                  </a:cubicBezTo>
                  <a:cubicBezTo>
                    <a:pt x="32" y="3867"/>
                    <a:pt x="48" y="3851"/>
                    <a:pt x="80" y="3835"/>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Google Shape;1871;p41">
              <a:extLst>
                <a:ext uri="{FF2B5EF4-FFF2-40B4-BE49-F238E27FC236}">
                  <a16:creationId xmlns:a16="http://schemas.microsoft.com/office/drawing/2014/main" id="{A60FDD17-EC0B-4F37-9F20-BF78057D6021}"/>
                </a:ext>
              </a:extLst>
            </p:cNvPr>
            <p:cNvSpPr/>
            <p:nvPr/>
          </p:nvSpPr>
          <p:spPr>
            <a:xfrm>
              <a:off x="2990640" y="3486217"/>
              <a:ext cx="9150" cy="32727"/>
            </a:xfrm>
            <a:custGeom>
              <a:avLst/>
              <a:gdLst/>
              <a:ahLst/>
              <a:cxnLst/>
              <a:rect l="l" t="t" r="r" b="b"/>
              <a:pathLst>
                <a:path w="274" h="980" extrusionOk="0">
                  <a:moveTo>
                    <a:pt x="273" y="1"/>
                  </a:moveTo>
                  <a:cubicBezTo>
                    <a:pt x="33" y="274"/>
                    <a:pt x="0" y="659"/>
                    <a:pt x="161" y="979"/>
                  </a:cubicBezTo>
                  <a:cubicBezTo>
                    <a:pt x="81" y="643"/>
                    <a:pt x="129" y="306"/>
                    <a:pt x="273"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Google Shape;1872;p41">
              <a:extLst>
                <a:ext uri="{FF2B5EF4-FFF2-40B4-BE49-F238E27FC236}">
                  <a16:creationId xmlns:a16="http://schemas.microsoft.com/office/drawing/2014/main" id="{D9E882B0-D8B9-4382-8647-6C8ED9DEEEF4}"/>
                </a:ext>
              </a:extLst>
            </p:cNvPr>
            <p:cNvSpPr/>
            <p:nvPr/>
          </p:nvSpPr>
          <p:spPr>
            <a:xfrm>
              <a:off x="2936540" y="3499608"/>
              <a:ext cx="3774" cy="17733"/>
            </a:xfrm>
            <a:custGeom>
              <a:avLst/>
              <a:gdLst/>
              <a:ahLst/>
              <a:cxnLst/>
              <a:rect l="l" t="t" r="r" b="b"/>
              <a:pathLst>
                <a:path w="113" h="531" extrusionOk="0">
                  <a:moveTo>
                    <a:pt x="96" y="1"/>
                  </a:moveTo>
                  <a:cubicBezTo>
                    <a:pt x="48" y="81"/>
                    <a:pt x="32" y="177"/>
                    <a:pt x="32" y="258"/>
                  </a:cubicBezTo>
                  <a:cubicBezTo>
                    <a:pt x="0" y="354"/>
                    <a:pt x="0" y="434"/>
                    <a:pt x="32" y="530"/>
                  </a:cubicBezTo>
                  <a:cubicBezTo>
                    <a:pt x="96" y="370"/>
                    <a:pt x="112" y="177"/>
                    <a:pt x="9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 name="Google Shape;1873;p41">
              <a:extLst>
                <a:ext uri="{FF2B5EF4-FFF2-40B4-BE49-F238E27FC236}">
                  <a16:creationId xmlns:a16="http://schemas.microsoft.com/office/drawing/2014/main" id="{16CAF8AB-13FA-4DAD-B0FF-BCE071FD4272}"/>
                </a:ext>
              </a:extLst>
            </p:cNvPr>
            <p:cNvSpPr/>
            <p:nvPr/>
          </p:nvSpPr>
          <p:spPr>
            <a:xfrm>
              <a:off x="2920444" y="3502848"/>
              <a:ext cx="7013" cy="13959"/>
            </a:xfrm>
            <a:custGeom>
              <a:avLst/>
              <a:gdLst/>
              <a:ahLst/>
              <a:cxnLst/>
              <a:rect l="l" t="t" r="r" b="b"/>
              <a:pathLst>
                <a:path w="210" h="418" extrusionOk="0">
                  <a:moveTo>
                    <a:pt x="193" y="0"/>
                  </a:moveTo>
                  <a:cubicBezTo>
                    <a:pt x="177" y="0"/>
                    <a:pt x="129" y="80"/>
                    <a:pt x="81" y="193"/>
                  </a:cubicBezTo>
                  <a:cubicBezTo>
                    <a:pt x="33" y="305"/>
                    <a:pt x="1" y="401"/>
                    <a:pt x="17" y="417"/>
                  </a:cubicBezTo>
                  <a:cubicBezTo>
                    <a:pt x="33" y="417"/>
                    <a:pt x="97" y="337"/>
                    <a:pt x="145" y="225"/>
                  </a:cubicBezTo>
                  <a:cubicBezTo>
                    <a:pt x="177" y="96"/>
                    <a:pt x="209" y="0"/>
                    <a:pt x="193"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Google Shape;1874;p41">
              <a:extLst>
                <a:ext uri="{FF2B5EF4-FFF2-40B4-BE49-F238E27FC236}">
                  <a16:creationId xmlns:a16="http://schemas.microsoft.com/office/drawing/2014/main" id="{8F458C72-B655-499E-A79E-70BE28980923}"/>
                </a:ext>
              </a:extLst>
            </p:cNvPr>
            <p:cNvSpPr/>
            <p:nvPr/>
          </p:nvSpPr>
          <p:spPr>
            <a:xfrm>
              <a:off x="2905450" y="3497471"/>
              <a:ext cx="17165" cy="8082"/>
            </a:xfrm>
            <a:custGeom>
              <a:avLst/>
              <a:gdLst/>
              <a:ahLst/>
              <a:cxnLst/>
              <a:rect l="l" t="t" r="r" b="b"/>
              <a:pathLst>
                <a:path w="514" h="242" extrusionOk="0">
                  <a:moveTo>
                    <a:pt x="514" y="1"/>
                  </a:moveTo>
                  <a:lnTo>
                    <a:pt x="514" y="1"/>
                  </a:lnTo>
                  <a:cubicBezTo>
                    <a:pt x="418" y="17"/>
                    <a:pt x="321" y="49"/>
                    <a:pt x="241" y="97"/>
                  </a:cubicBezTo>
                  <a:cubicBezTo>
                    <a:pt x="113" y="161"/>
                    <a:pt x="1" y="225"/>
                    <a:pt x="17" y="241"/>
                  </a:cubicBezTo>
                  <a:cubicBezTo>
                    <a:pt x="97" y="225"/>
                    <a:pt x="193" y="193"/>
                    <a:pt x="273" y="145"/>
                  </a:cubicBezTo>
                  <a:cubicBezTo>
                    <a:pt x="418" y="81"/>
                    <a:pt x="514" y="17"/>
                    <a:pt x="51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 name="Google Shape;1875;p41">
              <a:extLst>
                <a:ext uri="{FF2B5EF4-FFF2-40B4-BE49-F238E27FC236}">
                  <a16:creationId xmlns:a16="http://schemas.microsoft.com/office/drawing/2014/main" id="{D4AAEFB8-EE68-4168-AE03-57ADACE18F59}"/>
                </a:ext>
              </a:extLst>
            </p:cNvPr>
            <p:cNvSpPr/>
            <p:nvPr/>
          </p:nvSpPr>
          <p:spPr>
            <a:xfrm>
              <a:off x="2897936" y="3488354"/>
              <a:ext cx="19336" cy="7614"/>
            </a:xfrm>
            <a:custGeom>
              <a:avLst/>
              <a:gdLst/>
              <a:ahLst/>
              <a:cxnLst/>
              <a:rect l="l" t="t" r="r" b="b"/>
              <a:pathLst>
                <a:path w="579" h="228" extrusionOk="0">
                  <a:moveTo>
                    <a:pt x="578" y="1"/>
                  </a:moveTo>
                  <a:lnTo>
                    <a:pt x="578" y="1"/>
                  </a:lnTo>
                  <a:cubicBezTo>
                    <a:pt x="386" y="81"/>
                    <a:pt x="193" y="161"/>
                    <a:pt x="1" y="226"/>
                  </a:cubicBezTo>
                  <a:cubicBezTo>
                    <a:pt x="18" y="227"/>
                    <a:pt x="36" y="228"/>
                    <a:pt x="54" y="228"/>
                  </a:cubicBezTo>
                  <a:cubicBezTo>
                    <a:pt x="247" y="228"/>
                    <a:pt x="446" y="148"/>
                    <a:pt x="57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 name="Google Shape;1876;p41">
              <a:extLst>
                <a:ext uri="{FF2B5EF4-FFF2-40B4-BE49-F238E27FC236}">
                  <a16:creationId xmlns:a16="http://schemas.microsoft.com/office/drawing/2014/main" id="{5404BE50-CCB4-4BDB-823A-A8C06B88ECDA}"/>
                </a:ext>
              </a:extLst>
            </p:cNvPr>
            <p:cNvSpPr/>
            <p:nvPr/>
          </p:nvSpPr>
          <p:spPr>
            <a:xfrm>
              <a:off x="2935973" y="3474429"/>
              <a:ext cx="26850" cy="28453"/>
            </a:xfrm>
            <a:custGeom>
              <a:avLst/>
              <a:gdLst/>
              <a:ahLst/>
              <a:cxnLst/>
              <a:rect l="l" t="t" r="r" b="b"/>
              <a:pathLst>
                <a:path w="804" h="852" extrusionOk="0">
                  <a:moveTo>
                    <a:pt x="675" y="65"/>
                  </a:moveTo>
                  <a:cubicBezTo>
                    <a:pt x="739" y="81"/>
                    <a:pt x="755" y="145"/>
                    <a:pt x="707" y="209"/>
                  </a:cubicBezTo>
                  <a:cubicBezTo>
                    <a:pt x="675" y="274"/>
                    <a:pt x="627" y="322"/>
                    <a:pt x="563" y="370"/>
                  </a:cubicBezTo>
                  <a:cubicBezTo>
                    <a:pt x="482" y="450"/>
                    <a:pt x="386" y="530"/>
                    <a:pt x="290" y="594"/>
                  </a:cubicBezTo>
                  <a:cubicBezTo>
                    <a:pt x="206" y="655"/>
                    <a:pt x="137" y="698"/>
                    <a:pt x="87" y="728"/>
                  </a:cubicBezTo>
                  <a:lnTo>
                    <a:pt x="87" y="728"/>
                  </a:lnTo>
                  <a:cubicBezTo>
                    <a:pt x="85" y="657"/>
                    <a:pt x="93" y="586"/>
                    <a:pt x="113" y="514"/>
                  </a:cubicBezTo>
                  <a:cubicBezTo>
                    <a:pt x="145" y="402"/>
                    <a:pt x="210" y="306"/>
                    <a:pt x="290" y="225"/>
                  </a:cubicBezTo>
                  <a:cubicBezTo>
                    <a:pt x="386" y="129"/>
                    <a:pt x="530" y="65"/>
                    <a:pt x="675" y="65"/>
                  </a:cubicBezTo>
                  <a:close/>
                  <a:moveTo>
                    <a:pt x="691" y="1"/>
                  </a:moveTo>
                  <a:cubicBezTo>
                    <a:pt x="386" y="1"/>
                    <a:pt x="129" y="209"/>
                    <a:pt x="65" y="514"/>
                  </a:cubicBezTo>
                  <a:cubicBezTo>
                    <a:pt x="50" y="590"/>
                    <a:pt x="49" y="667"/>
                    <a:pt x="63" y="743"/>
                  </a:cubicBezTo>
                  <a:lnTo>
                    <a:pt x="63" y="743"/>
                  </a:lnTo>
                  <a:cubicBezTo>
                    <a:pt x="23" y="766"/>
                    <a:pt x="1" y="780"/>
                    <a:pt x="1" y="787"/>
                  </a:cubicBezTo>
                  <a:cubicBezTo>
                    <a:pt x="23" y="781"/>
                    <a:pt x="44" y="774"/>
                    <a:pt x="66" y="767"/>
                  </a:cubicBezTo>
                  <a:lnTo>
                    <a:pt x="66" y="767"/>
                  </a:lnTo>
                  <a:cubicBezTo>
                    <a:pt x="69" y="795"/>
                    <a:pt x="83" y="823"/>
                    <a:pt x="97" y="851"/>
                  </a:cubicBezTo>
                  <a:cubicBezTo>
                    <a:pt x="93" y="820"/>
                    <a:pt x="90" y="790"/>
                    <a:pt x="88" y="759"/>
                  </a:cubicBezTo>
                  <a:lnTo>
                    <a:pt x="88" y="759"/>
                  </a:lnTo>
                  <a:cubicBezTo>
                    <a:pt x="170" y="729"/>
                    <a:pt x="251" y="690"/>
                    <a:pt x="322" y="643"/>
                  </a:cubicBezTo>
                  <a:cubicBezTo>
                    <a:pt x="418" y="578"/>
                    <a:pt x="514" y="498"/>
                    <a:pt x="611" y="402"/>
                  </a:cubicBezTo>
                  <a:cubicBezTo>
                    <a:pt x="659" y="354"/>
                    <a:pt x="723" y="306"/>
                    <a:pt x="755" y="242"/>
                  </a:cubicBezTo>
                  <a:cubicBezTo>
                    <a:pt x="787" y="209"/>
                    <a:pt x="803" y="161"/>
                    <a:pt x="787" y="113"/>
                  </a:cubicBezTo>
                  <a:cubicBezTo>
                    <a:pt x="787" y="65"/>
                    <a:pt x="739" y="17"/>
                    <a:pt x="69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 name="Google Shape;1877;p41">
              <a:extLst>
                <a:ext uri="{FF2B5EF4-FFF2-40B4-BE49-F238E27FC236}">
                  <a16:creationId xmlns:a16="http://schemas.microsoft.com/office/drawing/2014/main" id="{D104B0CB-578F-4CA8-9214-FF26AB51ECBD}"/>
                </a:ext>
              </a:extLst>
            </p:cNvPr>
            <p:cNvSpPr/>
            <p:nvPr/>
          </p:nvSpPr>
          <p:spPr>
            <a:xfrm>
              <a:off x="2917238" y="3483679"/>
              <a:ext cx="22007" cy="16497"/>
            </a:xfrm>
            <a:custGeom>
              <a:avLst/>
              <a:gdLst/>
              <a:ahLst/>
              <a:cxnLst/>
              <a:rect l="l" t="t" r="r" b="b"/>
              <a:pathLst>
                <a:path w="659" h="494" extrusionOk="0">
                  <a:moveTo>
                    <a:pt x="202" y="1"/>
                  </a:moveTo>
                  <a:cubicBezTo>
                    <a:pt x="156" y="1"/>
                    <a:pt x="109" y="10"/>
                    <a:pt x="65" y="29"/>
                  </a:cubicBezTo>
                  <a:cubicBezTo>
                    <a:pt x="0" y="77"/>
                    <a:pt x="0" y="157"/>
                    <a:pt x="33" y="221"/>
                  </a:cubicBezTo>
                  <a:cubicBezTo>
                    <a:pt x="65" y="269"/>
                    <a:pt x="113" y="301"/>
                    <a:pt x="161" y="334"/>
                  </a:cubicBezTo>
                  <a:cubicBezTo>
                    <a:pt x="225" y="382"/>
                    <a:pt x="305" y="430"/>
                    <a:pt x="386" y="446"/>
                  </a:cubicBezTo>
                  <a:cubicBezTo>
                    <a:pt x="466" y="478"/>
                    <a:pt x="546" y="494"/>
                    <a:pt x="626" y="494"/>
                  </a:cubicBezTo>
                  <a:cubicBezTo>
                    <a:pt x="626" y="478"/>
                    <a:pt x="546" y="462"/>
                    <a:pt x="402" y="414"/>
                  </a:cubicBezTo>
                  <a:cubicBezTo>
                    <a:pt x="337" y="382"/>
                    <a:pt x="257" y="334"/>
                    <a:pt x="193" y="285"/>
                  </a:cubicBezTo>
                  <a:cubicBezTo>
                    <a:pt x="113" y="237"/>
                    <a:pt x="33" y="141"/>
                    <a:pt x="97" y="93"/>
                  </a:cubicBezTo>
                  <a:cubicBezTo>
                    <a:pt x="137" y="80"/>
                    <a:pt x="176" y="72"/>
                    <a:pt x="215" y="72"/>
                  </a:cubicBezTo>
                  <a:cubicBezTo>
                    <a:pt x="270" y="72"/>
                    <a:pt x="322" y="87"/>
                    <a:pt x="369" y="125"/>
                  </a:cubicBezTo>
                  <a:cubicBezTo>
                    <a:pt x="434" y="157"/>
                    <a:pt x="498" y="221"/>
                    <a:pt x="546" y="285"/>
                  </a:cubicBezTo>
                  <a:cubicBezTo>
                    <a:pt x="594" y="350"/>
                    <a:pt x="626" y="414"/>
                    <a:pt x="658" y="478"/>
                  </a:cubicBezTo>
                  <a:cubicBezTo>
                    <a:pt x="658" y="398"/>
                    <a:pt x="642" y="317"/>
                    <a:pt x="594" y="253"/>
                  </a:cubicBezTo>
                  <a:cubicBezTo>
                    <a:pt x="546" y="173"/>
                    <a:pt x="482" y="109"/>
                    <a:pt x="402" y="61"/>
                  </a:cubicBezTo>
                  <a:cubicBezTo>
                    <a:pt x="343" y="22"/>
                    <a:pt x="273" y="1"/>
                    <a:pt x="20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 name="Google Shape;1878;p41">
              <a:extLst>
                <a:ext uri="{FF2B5EF4-FFF2-40B4-BE49-F238E27FC236}">
                  <a16:creationId xmlns:a16="http://schemas.microsoft.com/office/drawing/2014/main" id="{F3AF3AB8-5ADE-449E-8A75-78D741CCE97F}"/>
                </a:ext>
              </a:extLst>
            </p:cNvPr>
            <p:cNvSpPr/>
            <p:nvPr/>
          </p:nvSpPr>
          <p:spPr>
            <a:xfrm>
              <a:off x="2760248" y="3561322"/>
              <a:ext cx="78812" cy="28887"/>
            </a:xfrm>
            <a:custGeom>
              <a:avLst/>
              <a:gdLst/>
              <a:ahLst/>
              <a:cxnLst/>
              <a:rect l="l" t="t" r="r" b="b"/>
              <a:pathLst>
                <a:path w="2360" h="865" extrusionOk="0">
                  <a:moveTo>
                    <a:pt x="932" y="0"/>
                  </a:moveTo>
                  <a:cubicBezTo>
                    <a:pt x="732" y="0"/>
                    <a:pt x="530" y="36"/>
                    <a:pt x="338" y="110"/>
                  </a:cubicBezTo>
                  <a:cubicBezTo>
                    <a:pt x="257" y="142"/>
                    <a:pt x="161" y="190"/>
                    <a:pt x="81" y="239"/>
                  </a:cubicBezTo>
                  <a:cubicBezTo>
                    <a:pt x="33" y="287"/>
                    <a:pt x="1" y="303"/>
                    <a:pt x="1" y="303"/>
                  </a:cubicBezTo>
                  <a:cubicBezTo>
                    <a:pt x="1" y="304"/>
                    <a:pt x="2" y="305"/>
                    <a:pt x="4" y="305"/>
                  </a:cubicBezTo>
                  <a:cubicBezTo>
                    <a:pt x="24" y="305"/>
                    <a:pt x="149" y="232"/>
                    <a:pt x="354" y="158"/>
                  </a:cubicBezTo>
                  <a:cubicBezTo>
                    <a:pt x="536" y="96"/>
                    <a:pt x="726" y="65"/>
                    <a:pt x="915" y="65"/>
                  </a:cubicBezTo>
                  <a:cubicBezTo>
                    <a:pt x="1355" y="65"/>
                    <a:pt x="1788" y="234"/>
                    <a:pt x="2102" y="559"/>
                  </a:cubicBezTo>
                  <a:cubicBezTo>
                    <a:pt x="2263" y="736"/>
                    <a:pt x="2343" y="864"/>
                    <a:pt x="2359" y="864"/>
                  </a:cubicBezTo>
                  <a:cubicBezTo>
                    <a:pt x="2343" y="816"/>
                    <a:pt x="2327" y="784"/>
                    <a:pt x="2311" y="768"/>
                  </a:cubicBezTo>
                  <a:cubicBezTo>
                    <a:pt x="2263" y="672"/>
                    <a:pt x="2199" y="591"/>
                    <a:pt x="2135" y="527"/>
                  </a:cubicBezTo>
                  <a:cubicBezTo>
                    <a:pt x="1823" y="183"/>
                    <a:pt x="1382" y="0"/>
                    <a:pt x="93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Google Shape;1879;p41">
              <a:extLst>
                <a:ext uri="{FF2B5EF4-FFF2-40B4-BE49-F238E27FC236}">
                  <a16:creationId xmlns:a16="http://schemas.microsoft.com/office/drawing/2014/main" id="{3F0053AF-3CDB-40C2-8BFD-060059271454}"/>
                </a:ext>
              </a:extLst>
            </p:cNvPr>
            <p:cNvSpPr/>
            <p:nvPr/>
          </p:nvSpPr>
          <p:spPr>
            <a:xfrm>
              <a:off x="2745254" y="3496937"/>
              <a:ext cx="30556" cy="66489"/>
            </a:xfrm>
            <a:custGeom>
              <a:avLst/>
              <a:gdLst/>
              <a:ahLst/>
              <a:cxnLst/>
              <a:rect l="l" t="t" r="r" b="b"/>
              <a:pathLst>
                <a:path w="915" h="1991" extrusionOk="0">
                  <a:moveTo>
                    <a:pt x="1" y="1"/>
                  </a:moveTo>
                  <a:lnTo>
                    <a:pt x="1" y="1"/>
                  </a:lnTo>
                  <a:cubicBezTo>
                    <a:pt x="257" y="675"/>
                    <a:pt x="562" y="1348"/>
                    <a:pt x="915" y="1990"/>
                  </a:cubicBezTo>
                  <a:cubicBezTo>
                    <a:pt x="787" y="1637"/>
                    <a:pt x="642" y="1300"/>
                    <a:pt x="482" y="979"/>
                  </a:cubicBezTo>
                  <a:cubicBezTo>
                    <a:pt x="337" y="642"/>
                    <a:pt x="177" y="322"/>
                    <a:pt x="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2" name="Google Shape;1880;p41">
              <a:extLst>
                <a:ext uri="{FF2B5EF4-FFF2-40B4-BE49-F238E27FC236}">
                  <a16:creationId xmlns:a16="http://schemas.microsoft.com/office/drawing/2014/main" id="{85554331-4FAA-4A21-AC7C-BE47F12EE146}"/>
                </a:ext>
              </a:extLst>
            </p:cNvPr>
            <p:cNvSpPr/>
            <p:nvPr/>
          </p:nvSpPr>
          <p:spPr>
            <a:xfrm>
              <a:off x="2851884" y="3543523"/>
              <a:ext cx="47721" cy="22041"/>
            </a:xfrm>
            <a:custGeom>
              <a:avLst/>
              <a:gdLst/>
              <a:ahLst/>
              <a:cxnLst/>
              <a:rect l="l" t="t" r="r" b="b"/>
              <a:pathLst>
                <a:path w="1429" h="660" extrusionOk="0">
                  <a:moveTo>
                    <a:pt x="1424" y="0"/>
                  </a:moveTo>
                  <a:cubicBezTo>
                    <a:pt x="1386" y="0"/>
                    <a:pt x="1091" y="169"/>
                    <a:pt x="722" y="338"/>
                  </a:cubicBezTo>
                  <a:cubicBezTo>
                    <a:pt x="321" y="515"/>
                    <a:pt x="0" y="643"/>
                    <a:pt x="16" y="659"/>
                  </a:cubicBezTo>
                  <a:cubicBezTo>
                    <a:pt x="514" y="531"/>
                    <a:pt x="995" y="306"/>
                    <a:pt x="1428" y="1"/>
                  </a:cubicBezTo>
                  <a:cubicBezTo>
                    <a:pt x="1427" y="1"/>
                    <a:pt x="1426" y="0"/>
                    <a:pt x="142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3" name="Google Shape;1881;p41">
              <a:extLst>
                <a:ext uri="{FF2B5EF4-FFF2-40B4-BE49-F238E27FC236}">
                  <a16:creationId xmlns:a16="http://schemas.microsoft.com/office/drawing/2014/main" id="{54D77487-E9A8-4B0F-A510-14D4492B6307}"/>
                </a:ext>
              </a:extLst>
            </p:cNvPr>
            <p:cNvSpPr/>
            <p:nvPr/>
          </p:nvSpPr>
          <p:spPr>
            <a:xfrm>
              <a:off x="2820259" y="3580324"/>
              <a:ext cx="9685" cy="7280"/>
            </a:xfrm>
            <a:custGeom>
              <a:avLst/>
              <a:gdLst/>
              <a:ahLst/>
              <a:cxnLst/>
              <a:rect l="l" t="t" r="r" b="b"/>
              <a:pathLst>
                <a:path w="290" h="218" extrusionOk="0">
                  <a:moveTo>
                    <a:pt x="29" y="1"/>
                  </a:moveTo>
                  <a:cubicBezTo>
                    <a:pt x="21" y="1"/>
                    <a:pt x="17" y="3"/>
                    <a:pt x="17" y="6"/>
                  </a:cubicBezTo>
                  <a:cubicBezTo>
                    <a:pt x="1" y="22"/>
                    <a:pt x="65" y="55"/>
                    <a:pt x="145" y="119"/>
                  </a:cubicBezTo>
                  <a:cubicBezTo>
                    <a:pt x="202" y="162"/>
                    <a:pt x="247" y="218"/>
                    <a:pt x="267" y="218"/>
                  </a:cubicBezTo>
                  <a:cubicBezTo>
                    <a:pt x="270" y="218"/>
                    <a:pt x="272" y="217"/>
                    <a:pt x="273" y="215"/>
                  </a:cubicBezTo>
                  <a:cubicBezTo>
                    <a:pt x="289" y="215"/>
                    <a:pt x="257" y="135"/>
                    <a:pt x="177" y="71"/>
                  </a:cubicBezTo>
                  <a:cubicBezTo>
                    <a:pt x="116" y="22"/>
                    <a:pt x="55" y="1"/>
                    <a:pt x="2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Google Shape;1882;p41">
              <a:extLst>
                <a:ext uri="{FF2B5EF4-FFF2-40B4-BE49-F238E27FC236}">
                  <a16:creationId xmlns:a16="http://schemas.microsoft.com/office/drawing/2014/main" id="{616EED89-E162-4CB3-B5E9-D5B40C86A402}"/>
                </a:ext>
              </a:extLst>
            </p:cNvPr>
            <p:cNvSpPr/>
            <p:nvPr/>
          </p:nvSpPr>
          <p:spPr>
            <a:xfrm>
              <a:off x="2801524" y="3571074"/>
              <a:ext cx="9651" cy="3807"/>
            </a:xfrm>
            <a:custGeom>
              <a:avLst/>
              <a:gdLst/>
              <a:ahLst/>
              <a:cxnLst/>
              <a:rect l="l" t="t" r="r" b="b"/>
              <a:pathLst>
                <a:path w="289" h="114" extrusionOk="0">
                  <a:moveTo>
                    <a:pt x="46" y="0"/>
                  </a:moveTo>
                  <a:cubicBezTo>
                    <a:pt x="27" y="0"/>
                    <a:pt x="16" y="4"/>
                    <a:pt x="16" y="11"/>
                  </a:cubicBezTo>
                  <a:cubicBezTo>
                    <a:pt x="0" y="27"/>
                    <a:pt x="64" y="59"/>
                    <a:pt x="128" y="91"/>
                  </a:cubicBezTo>
                  <a:cubicBezTo>
                    <a:pt x="185" y="102"/>
                    <a:pt x="234" y="114"/>
                    <a:pt x="258" y="114"/>
                  </a:cubicBezTo>
                  <a:cubicBezTo>
                    <a:pt x="267" y="114"/>
                    <a:pt x="273" y="112"/>
                    <a:pt x="273" y="107"/>
                  </a:cubicBezTo>
                  <a:cubicBezTo>
                    <a:pt x="289" y="91"/>
                    <a:pt x="225" y="59"/>
                    <a:pt x="161" y="27"/>
                  </a:cubicBezTo>
                  <a:cubicBezTo>
                    <a:pt x="114" y="8"/>
                    <a:pt x="72" y="0"/>
                    <a:pt x="4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5" name="Google Shape;1883;p41">
              <a:extLst>
                <a:ext uri="{FF2B5EF4-FFF2-40B4-BE49-F238E27FC236}">
                  <a16:creationId xmlns:a16="http://schemas.microsoft.com/office/drawing/2014/main" id="{8C710330-E421-40A2-95A7-07292737C016}"/>
                </a:ext>
              </a:extLst>
            </p:cNvPr>
            <p:cNvSpPr/>
            <p:nvPr/>
          </p:nvSpPr>
          <p:spPr>
            <a:xfrm>
              <a:off x="2781154" y="3569704"/>
              <a:ext cx="11288" cy="2972"/>
            </a:xfrm>
            <a:custGeom>
              <a:avLst/>
              <a:gdLst/>
              <a:ahLst/>
              <a:cxnLst/>
              <a:rect l="l" t="t" r="r" b="b"/>
              <a:pathLst>
                <a:path w="338" h="89" extrusionOk="0">
                  <a:moveTo>
                    <a:pt x="205" y="0"/>
                  </a:moveTo>
                  <a:cubicBezTo>
                    <a:pt x="191" y="0"/>
                    <a:pt x="177" y="1"/>
                    <a:pt x="161" y="4"/>
                  </a:cubicBezTo>
                  <a:cubicBezTo>
                    <a:pt x="65" y="4"/>
                    <a:pt x="0" y="84"/>
                    <a:pt x="16" y="84"/>
                  </a:cubicBezTo>
                  <a:cubicBezTo>
                    <a:pt x="20" y="87"/>
                    <a:pt x="25" y="88"/>
                    <a:pt x="32" y="88"/>
                  </a:cubicBezTo>
                  <a:cubicBezTo>
                    <a:pt x="59" y="88"/>
                    <a:pt x="113" y="68"/>
                    <a:pt x="177" y="68"/>
                  </a:cubicBezTo>
                  <a:cubicBezTo>
                    <a:pt x="217" y="60"/>
                    <a:pt x="253" y="60"/>
                    <a:pt x="281" y="60"/>
                  </a:cubicBezTo>
                  <a:cubicBezTo>
                    <a:pt x="309" y="60"/>
                    <a:pt x="329" y="60"/>
                    <a:pt x="337" y="52"/>
                  </a:cubicBezTo>
                  <a:cubicBezTo>
                    <a:pt x="337" y="38"/>
                    <a:pt x="290" y="0"/>
                    <a:pt x="20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6" name="Google Shape;1884;p41">
              <a:extLst>
                <a:ext uri="{FF2B5EF4-FFF2-40B4-BE49-F238E27FC236}">
                  <a16:creationId xmlns:a16="http://schemas.microsoft.com/office/drawing/2014/main" id="{06E83003-7618-4342-9EC8-E872DAC695D1}"/>
                </a:ext>
              </a:extLst>
            </p:cNvPr>
            <p:cNvSpPr/>
            <p:nvPr/>
          </p:nvSpPr>
          <p:spPr>
            <a:xfrm>
              <a:off x="2768296" y="3573879"/>
              <a:ext cx="5377" cy="2404"/>
            </a:xfrm>
            <a:custGeom>
              <a:avLst/>
              <a:gdLst/>
              <a:ahLst/>
              <a:cxnLst/>
              <a:rect l="l" t="t" r="r" b="b"/>
              <a:pathLst>
                <a:path w="161" h="72" extrusionOk="0">
                  <a:moveTo>
                    <a:pt x="118" y="0"/>
                  </a:moveTo>
                  <a:cubicBezTo>
                    <a:pt x="107" y="0"/>
                    <a:pt x="95" y="2"/>
                    <a:pt x="81" y="7"/>
                  </a:cubicBezTo>
                  <a:cubicBezTo>
                    <a:pt x="32" y="7"/>
                    <a:pt x="0" y="23"/>
                    <a:pt x="0" y="39"/>
                  </a:cubicBezTo>
                  <a:cubicBezTo>
                    <a:pt x="0" y="55"/>
                    <a:pt x="32" y="71"/>
                    <a:pt x="81" y="71"/>
                  </a:cubicBezTo>
                  <a:cubicBezTo>
                    <a:pt x="129" y="55"/>
                    <a:pt x="161" y="39"/>
                    <a:pt x="161" y="23"/>
                  </a:cubicBezTo>
                  <a:cubicBezTo>
                    <a:pt x="161" y="12"/>
                    <a:pt x="145" y="0"/>
                    <a:pt x="11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Google Shape;1885;p41">
              <a:extLst>
                <a:ext uri="{FF2B5EF4-FFF2-40B4-BE49-F238E27FC236}">
                  <a16:creationId xmlns:a16="http://schemas.microsoft.com/office/drawing/2014/main" id="{9043FE2E-3FB1-4175-945A-97A4D6B30490}"/>
                </a:ext>
              </a:extLst>
            </p:cNvPr>
            <p:cNvSpPr/>
            <p:nvPr/>
          </p:nvSpPr>
          <p:spPr>
            <a:xfrm>
              <a:off x="1611560" y="1851799"/>
              <a:ext cx="843324" cy="909045"/>
            </a:xfrm>
            <a:custGeom>
              <a:avLst/>
              <a:gdLst/>
              <a:ahLst/>
              <a:cxnLst/>
              <a:rect l="l" t="t" r="r" b="b"/>
              <a:pathLst>
                <a:path w="25253" h="27221" extrusionOk="0">
                  <a:moveTo>
                    <a:pt x="15521" y="0"/>
                  </a:moveTo>
                  <a:cubicBezTo>
                    <a:pt x="15012" y="0"/>
                    <a:pt x="14696" y="43"/>
                    <a:pt x="14696" y="43"/>
                  </a:cubicBezTo>
                  <a:lnTo>
                    <a:pt x="9193" y="139"/>
                  </a:lnTo>
                  <a:cubicBezTo>
                    <a:pt x="9193" y="139"/>
                    <a:pt x="1990" y="652"/>
                    <a:pt x="1092" y="5642"/>
                  </a:cubicBezTo>
                  <a:lnTo>
                    <a:pt x="1" y="10952"/>
                  </a:lnTo>
                  <a:lnTo>
                    <a:pt x="5215" y="11883"/>
                  </a:lnTo>
                  <a:lnTo>
                    <a:pt x="3867" y="19952"/>
                  </a:lnTo>
                  <a:cubicBezTo>
                    <a:pt x="2503" y="22118"/>
                    <a:pt x="2728" y="24332"/>
                    <a:pt x="2375" y="27220"/>
                  </a:cubicBezTo>
                  <a:lnTo>
                    <a:pt x="19638" y="23402"/>
                  </a:lnTo>
                  <a:lnTo>
                    <a:pt x="17520" y="19375"/>
                  </a:lnTo>
                  <a:lnTo>
                    <a:pt x="17953" y="15252"/>
                  </a:lnTo>
                  <a:cubicBezTo>
                    <a:pt x="17953" y="15252"/>
                    <a:pt x="19654" y="14498"/>
                    <a:pt x="19638" y="12861"/>
                  </a:cubicBezTo>
                  <a:cubicBezTo>
                    <a:pt x="19622" y="11899"/>
                    <a:pt x="19349" y="10936"/>
                    <a:pt x="18868" y="10102"/>
                  </a:cubicBezTo>
                  <a:lnTo>
                    <a:pt x="18868" y="10102"/>
                  </a:lnTo>
                  <a:lnTo>
                    <a:pt x="21451" y="12765"/>
                  </a:lnTo>
                  <a:lnTo>
                    <a:pt x="25253" y="6717"/>
                  </a:lnTo>
                  <a:cubicBezTo>
                    <a:pt x="25253" y="6717"/>
                    <a:pt x="23889" y="5257"/>
                    <a:pt x="21274" y="2321"/>
                  </a:cubicBezTo>
                  <a:cubicBezTo>
                    <a:pt x="19457" y="284"/>
                    <a:pt x="16839" y="0"/>
                    <a:pt x="15521" y="0"/>
                  </a:cubicBezTo>
                  <a:close/>
                </a:path>
              </a:pathLst>
            </a:cu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8" name="Google Shape;1886;p41">
              <a:extLst>
                <a:ext uri="{FF2B5EF4-FFF2-40B4-BE49-F238E27FC236}">
                  <a16:creationId xmlns:a16="http://schemas.microsoft.com/office/drawing/2014/main" id="{6C3D1F55-02AA-4265-B2F0-03B1843D50B1}"/>
                </a:ext>
              </a:extLst>
            </p:cNvPr>
            <p:cNvSpPr/>
            <p:nvPr/>
          </p:nvSpPr>
          <p:spPr>
            <a:xfrm>
              <a:off x="1658714" y="2554263"/>
              <a:ext cx="1294991" cy="1003787"/>
            </a:xfrm>
            <a:custGeom>
              <a:avLst/>
              <a:gdLst/>
              <a:ahLst/>
              <a:cxnLst/>
              <a:rect l="l" t="t" r="r" b="b"/>
              <a:pathLst>
                <a:path w="38778" h="30058" extrusionOk="0">
                  <a:moveTo>
                    <a:pt x="26704" y="0"/>
                  </a:moveTo>
                  <a:cubicBezTo>
                    <a:pt x="22033" y="0"/>
                    <a:pt x="867" y="6169"/>
                    <a:pt x="867" y="6169"/>
                  </a:cubicBezTo>
                  <a:cubicBezTo>
                    <a:pt x="867" y="6169"/>
                    <a:pt x="0" y="13902"/>
                    <a:pt x="2776" y="14480"/>
                  </a:cubicBezTo>
                  <a:cubicBezTo>
                    <a:pt x="2888" y="14502"/>
                    <a:pt x="3022" y="14513"/>
                    <a:pt x="3179" y="14513"/>
                  </a:cubicBezTo>
                  <a:cubicBezTo>
                    <a:pt x="6925" y="14513"/>
                    <a:pt x="22878" y="8303"/>
                    <a:pt x="22878" y="8303"/>
                  </a:cubicBezTo>
                  <a:lnTo>
                    <a:pt x="31782" y="30058"/>
                  </a:lnTo>
                  <a:lnTo>
                    <a:pt x="38777" y="26656"/>
                  </a:lnTo>
                  <a:cubicBezTo>
                    <a:pt x="38777" y="26656"/>
                    <a:pt x="29665" y="1147"/>
                    <a:pt x="27451" y="105"/>
                  </a:cubicBezTo>
                  <a:cubicBezTo>
                    <a:pt x="27301" y="33"/>
                    <a:pt x="27047" y="0"/>
                    <a:pt x="2670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9" name="Google Shape;1887;p41">
              <a:extLst>
                <a:ext uri="{FF2B5EF4-FFF2-40B4-BE49-F238E27FC236}">
                  <a16:creationId xmlns:a16="http://schemas.microsoft.com/office/drawing/2014/main" id="{E1850D81-5CA5-43B9-ADDC-0FF1A44FBC33}"/>
                </a:ext>
              </a:extLst>
            </p:cNvPr>
            <p:cNvSpPr/>
            <p:nvPr/>
          </p:nvSpPr>
          <p:spPr>
            <a:xfrm>
              <a:off x="1747111" y="2736700"/>
              <a:ext cx="804218" cy="1325514"/>
            </a:xfrm>
            <a:custGeom>
              <a:avLst/>
              <a:gdLst/>
              <a:ahLst/>
              <a:cxnLst/>
              <a:rect l="l" t="t" r="r" b="b"/>
              <a:pathLst>
                <a:path w="24082" h="39692" extrusionOk="0">
                  <a:moveTo>
                    <a:pt x="8520" y="0"/>
                  </a:moveTo>
                  <a:lnTo>
                    <a:pt x="1" y="9033"/>
                  </a:lnTo>
                  <a:lnTo>
                    <a:pt x="14632" y="9402"/>
                  </a:lnTo>
                  <a:lnTo>
                    <a:pt x="14135" y="39691"/>
                  </a:lnTo>
                  <a:lnTo>
                    <a:pt x="22317" y="38841"/>
                  </a:lnTo>
                  <a:cubicBezTo>
                    <a:pt x="22317" y="38841"/>
                    <a:pt x="24082" y="7942"/>
                    <a:pt x="23151" y="6209"/>
                  </a:cubicBezTo>
                  <a:cubicBezTo>
                    <a:pt x="22237" y="4492"/>
                    <a:pt x="8857" y="112"/>
                    <a:pt x="852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Google Shape;1888;p41">
              <a:extLst>
                <a:ext uri="{FF2B5EF4-FFF2-40B4-BE49-F238E27FC236}">
                  <a16:creationId xmlns:a16="http://schemas.microsoft.com/office/drawing/2014/main" id="{54DCE252-30BE-458D-85FB-3C585EA249C7}"/>
                </a:ext>
              </a:extLst>
            </p:cNvPr>
            <p:cNvSpPr/>
            <p:nvPr/>
          </p:nvSpPr>
          <p:spPr>
            <a:xfrm>
              <a:off x="1744439" y="2831508"/>
              <a:ext cx="678319" cy="206849"/>
            </a:xfrm>
            <a:custGeom>
              <a:avLst/>
              <a:gdLst/>
              <a:ahLst/>
              <a:cxnLst/>
              <a:rect l="l" t="t" r="r" b="b"/>
              <a:pathLst>
                <a:path w="20312" h="6194" extrusionOk="0">
                  <a:moveTo>
                    <a:pt x="20311" y="1"/>
                  </a:moveTo>
                  <a:lnTo>
                    <a:pt x="20311" y="1"/>
                  </a:lnTo>
                  <a:cubicBezTo>
                    <a:pt x="20247" y="17"/>
                    <a:pt x="20183" y="49"/>
                    <a:pt x="20119" y="81"/>
                  </a:cubicBezTo>
                  <a:lnTo>
                    <a:pt x="19541" y="322"/>
                  </a:lnTo>
                  <a:cubicBezTo>
                    <a:pt x="19301" y="434"/>
                    <a:pt x="18996" y="562"/>
                    <a:pt x="18643" y="723"/>
                  </a:cubicBezTo>
                  <a:cubicBezTo>
                    <a:pt x="18290" y="867"/>
                    <a:pt x="17889" y="1044"/>
                    <a:pt x="17440" y="1204"/>
                  </a:cubicBezTo>
                  <a:cubicBezTo>
                    <a:pt x="16557" y="1573"/>
                    <a:pt x="15482" y="1958"/>
                    <a:pt x="14279" y="2391"/>
                  </a:cubicBezTo>
                  <a:cubicBezTo>
                    <a:pt x="13076" y="2792"/>
                    <a:pt x="11728" y="3209"/>
                    <a:pt x="10332" y="3627"/>
                  </a:cubicBezTo>
                  <a:cubicBezTo>
                    <a:pt x="7509" y="4445"/>
                    <a:pt x="4910" y="5054"/>
                    <a:pt x="3033" y="5488"/>
                  </a:cubicBezTo>
                  <a:cubicBezTo>
                    <a:pt x="2118" y="5696"/>
                    <a:pt x="1364" y="5873"/>
                    <a:pt x="819" y="6001"/>
                  </a:cubicBezTo>
                  <a:lnTo>
                    <a:pt x="209" y="6129"/>
                  </a:lnTo>
                  <a:cubicBezTo>
                    <a:pt x="129" y="6145"/>
                    <a:pt x="65" y="6161"/>
                    <a:pt x="0" y="6194"/>
                  </a:cubicBezTo>
                  <a:cubicBezTo>
                    <a:pt x="65" y="6194"/>
                    <a:pt x="145" y="6194"/>
                    <a:pt x="209" y="6178"/>
                  </a:cubicBezTo>
                  <a:cubicBezTo>
                    <a:pt x="369" y="6145"/>
                    <a:pt x="578" y="6113"/>
                    <a:pt x="819" y="6065"/>
                  </a:cubicBezTo>
                  <a:cubicBezTo>
                    <a:pt x="1348" y="5969"/>
                    <a:pt x="2118" y="5809"/>
                    <a:pt x="3065" y="5616"/>
                  </a:cubicBezTo>
                  <a:cubicBezTo>
                    <a:pt x="4942" y="5215"/>
                    <a:pt x="7541" y="4605"/>
                    <a:pt x="10380" y="3787"/>
                  </a:cubicBezTo>
                  <a:cubicBezTo>
                    <a:pt x="11792" y="3386"/>
                    <a:pt x="13124" y="2953"/>
                    <a:pt x="14327" y="2536"/>
                  </a:cubicBezTo>
                  <a:cubicBezTo>
                    <a:pt x="15530" y="2102"/>
                    <a:pt x="16605" y="1701"/>
                    <a:pt x="17488" y="1332"/>
                  </a:cubicBezTo>
                  <a:cubicBezTo>
                    <a:pt x="17937" y="1140"/>
                    <a:pt x="18338" y="963"/>
                    <a:pt x="18691" y="803"/>
                  </a:cubicBezTo>
                  <a:cubicBezTo>
                    <a:pt x="19028" y="643"/>
                    <a:pt x="19333" y="514"/>
                    <a:pt x="19573" y="386"/>
                  </a:cubicBezTo>
                  <a:lnTo>
                    <a:pt x="20135" y="113"/>
                  </a:lnTo>
                  <a:cubicBezTo>
                    <a:pt x="20199" y="81"/>
                    <a:pt x="20263" y="33"/>
                    <a:pt x="20311" y="1"/>
                  </a:cubicBezTo>
                  <a:close/>
                </a:path>
              </a:pathLst>
            </a:custGeom>
            <a:solidFill>
              <a:srgbClr val="8A4C4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1" name="Google Shape;1889;p41">
              <a:extLst>
                <a:ext uri="{FF2B5EF4-FFF2-40B4-BE49-F238E27FC236}">
                  <a16:creationId xmlns:a16="http://schemas.microsoft.com/office/drawing/2014/main" id="{BBB1834C-D6B0-4258-9C44-7EEFE517D45F}"/>
                </a:ext>
              </a:extLst>
            </p:cNvPr>
            <p:cNvSpPr/>
            <p:nvPr/>
          </p:nvSpPr>
          <p:spPr>
            <a:xfrm>
              <a:off x="2400751" y="2875456"/>
              <a:ext cx="143098" cy="297917"/>
            </a:xfrm>
            <a:custGeom>
              <a:avLst/>
              <a:gdLst/>
              <a:ahLst/>
              <a:cxnLst/>
              <a:rect l="l" t="t" r="r" b="b"/>
              <a:pathLst>
                <a:path w="4285" h="8921" extrusionOk="0">
                  <a:moveTo>
                    <a:pt x="17" y="0"/>
                  </a:moveTo>
                  <a:lnTo>
                    <a:pt x="17" y="0"/>
                  </a:lnTo>
                  <a:cubicBezTo>
                    <a:pt x="1" y="32"/>
                    <a:pt x="594" y="225"/>
                    <a:pt x="1493" y="658"/>
                  </a:cubicBezTo>
                  <a:cubicBezTo>
                    <a:pt x="2022" y="915"/>
                    <a:pt x="2503" y="1236"/>
                    <a:pt x="2937" y="1621"/>
                  </a:cubicBezTo>
                  <a:cubicBezTo>
                    <a:pt x="3466" y="2102"/>
                    <a:pt x="3835" y="2728"/>
                    <a:pt x="3963" y="3418"/>
                  </a:cubicBezTo>
                  <a:cubicBezTo>
                    <a:pt x="4108" y="4156"/>
                    <a:pt x="4027" y="4878"/>
                    <a:pt x="3979" y="5535"/>
                  </a:cubicBezTo>
                  <a:cubicBezTo>
                    <a:pt x="3931" y="6193"/>
                    <a:pt x="3899" y="6787"/>
                    <a:pt x="3851" y="7300"/>
                  </a:cubicBezTo>
                  <a:cubicBezTo>
                    <a:pt x="3835" y="7765"/>
                    <a:pt x="3803" y="8166"/>
                    <a:pt x="3787" y="8487"/>
                  </a:cubicBezTo>
                  <a:cubicBezTo>
                    <a:pt x="3771" y="8632"/>
                    <a:pt x="3771" y="8776"/>
                    <a:pt x="3787" y="8920"/>
                  </a:cubicBezTo>
                  <a:cubicBezTo>
                    <a:pt x="3819" y="8776"/>
                    <a:pt x="3851" y="8632"/>
                    <a:pt x="3851" y="8487"/>
                  </a:cubicBezTo>
                  <a:cubicBezTo>
                    <a:pt x="3883" y="8182"/>
                    <a:pt x="3931" y="7781"/>
                    <a:pt x="3979" y="7300"/>
                  </a:cubicBezTo>
                  <a:cubicBezTo>
                    <a:pt x="4027" y="6803"/>
                    <a:pt x="4076" y="6209"/>
                    <a:pt x="4140" y="5551"/>
                  </a:cubicBezTo>
                  <a:cubicBezTo>
                    <a:pt x="4188" y="4894"/>
                    <a:pt x="4284" y="4156"/>
                    <a:pt x="4140" y="3386"/>
                  </a:cubicBezTo>
                  <a:cubicBezTo>
                    <a:pt x="3995" y="2664"/>
                    <a:pt x="3610" y="1990"/>
                    <a:pt x="3049" y="1508"/>
                  </a:cubicBezTo>
                  <a:cubicBezTo>
                    <a:pt x="2600" y="1107"/>
                    <a:pt x="2102" y="786"/>
                    <a:pt x="1557" y="546"/>
                  </a:cubicBezTo>
                  <a:cubicBezTo>
                    <a:pt x="1188" y="385"/>
                    <a:pt x="819" y="241"/>
                    <a:pt x="434" y="113"/>
                  </a:cubicBezTo>
                  <a:cubicBezTo>
                    <a:pt x="305" y="65"/>
                    <a:pt x="161" y="16"/>
                    <a:pt x="17" y="0"/>
                  </a:cubicBezTo>
                  <a:close/>
                </a:path>
              </a:pathLst>
            </a:custGeom>
            <a:solidFill>
              <a:srgbClr val="8A4C4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2" name="Google Shape;1890;p41">
              <a:extLst>
                <a:ext uri="{FF2B5EF4-FFF2-40B4-BE49-F238E27FC236}">
                  <a16:creationId xmlns:a16="http://schemas.microsoft.com/office/drawing/2014/main" id="{6EF56336-E42A-45F7-8455-FE4A0D92877E}"/>
                </a:ext>
              </a:extLst>
            </p:cNvPr>
            <p:cNvSpPr/>
            <p:nvPr/>
          </p:nvSpPr>
          <p:spPr>
            <a:xfrm>
              <a:off x="2556672" y="1145227"/>
              <a:ext cx="570721" cy="467463"/>
            </a:xfrm>
            <a:custGeom>
              <a:avLst/>
              <a:gdLst/>
              <a:ahLst/>
              <a:cxnLst/>
              <a:rect l="l" t="t" r="r" b="b"/>
              <a:pathLst>
                <a:path w="17090" h="13998" extrusionOk="0">
                  <a:moveTo>
                    <a:pt x="9987" y="0"/>
                  </a:moveTo>
                  <a:cubicBezTo>
                    <a:pt x="9895" y="0"/>
                    <a:pt x="9823" y="9"/>
                    <a:pt x="9769" y="9"/>
                  </a:cubicBezTo>
                  <a:cubicBezTo>
                    <a:pt x="9758" y="9"/>
                    <a:pt x="9748" y="8"/>
                    <a:pt x="9739" y="7"/>
                  </a:cubicBezTo>
                  <a:cubicBezTo>
                    <a:pt x="9738" y="7"/>
                    <a:pt x="9737" y="7"/>
                    <a:pt x="9736" y="7"/>
                  </a:cubicBezTo>
                  <a:cubicBezTo>
                    <a:pt x="9395" y="7"/>
                    <a:pt x="7935" y="3607"/>
                    <a:pt x="5006" y="6280"/>
                  </a:cubicBezTo>
                  <a:cubicBezTo>
                    <a:pt x="2054" y="8960"/>
                    <a:pt x="0" y="9345"/>
                    <a:pt x="0" y="9345"/>
                  </a:cubicBezTo>
                  <a:lnTo>
                    <a:pt x="2728" y="13997"/>
                  </a:lnTo>
                  <a:cubicBezTo>
                    <a:pt x="2728" y="13997"/>
                    <a:pt x="5920" y="12810"/>
                    <a:pt x="8391" y="12601"/>
                  </a:cubicBezTo>
                  <a:cubicBezTo>
                    <a:pt x="8588" y="12585"/>
                    <a:pt x="8794" y="12577"/>
                    <a:pt x="9006" y="12577"/>
                  </a:cubicBezTo>
                  <a:cubicBezTo>
                    <a:pt x="11462" y="12577"/>
                    <a:pt x="14808" y="13599"/>
                    <a:pt x="15354" y="13628"/>
                  </a:cubicBezTo>
                  <a:cubicBezTo>
                    <a:pt x="15360" y="13628"/>
                    <a:pt x="15366" y="13629"/>
                    <a:pt x="15373" y="13629"/>
                  </a:cubicBezTo>
                  <a:cubicBezTo>
                    <a:pt x="15956" y="13629"/>
                    <a:pt x="17089" y="12147"/>
                    <a:pt x="14375" y="5799"/>
                  </a:cubicBezTo>
                  <a:cubicBezTo>
                    <a:pt x="12068" y="357"/>
                    <a:pt x="10599" y="0"/>
                    <a:pt x="9987" y="0"/>
                  </a:cubicBezTo>
                  <a:close/>
                </a:path>
              </a:pathLst>
            </a:custGeom>
            <a:solidFill>
              <a:srgbClr val="8A4C4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3" name="Google Shape;1891;p41">
              <a:extLst>
                <a:ext uri="{FF2B5EF4-FFF2-40B4-BE49-F238E27FC236}">
                  <a16:creationId xmlns:a16="http://schemas.microsoft.com/office/drawing/2014/main" id="{68E61B32-41B6-4A81-83A5-8F2D45EFAB48}"/>
                </a:ext>
              </a:extLst>
            </p:cNvPr>
            <p:cNvSpPr/>
            <p:nvPr/>
          </p:nvSpPr>
          <p:spPr>
            <a:xfrm>
              <a:off x="2394874" y="1418165"/>
              <a:ext cx="267360" cy="247724"/>
            </a:xfrm>
            <a:custGeom>
              <a:avLst/>
              <a:gdLst/>
              <a:ahLst/>
              <a:cxnLst/>
              <a:rect l="l" t="t" r="r" b="b"/>
              <a:pathLst>
                <a:path w="8006" h="7418" extrusionOk="0">
                  <a:moveTo>
                    <a:pt x="5631" y="0"/>
                  </a:moveTo>
                  <a:lnTo>
                    <a:pt x="1203" y="2198"/>
                  </a:lnTo>
                  <a:cubicBezTo>
                    <a:pt x="353" y="2631"/>
                    <a:pt x="0" y="3658"/>
                    <a:pt x="417" y="4509"/>
                  </a:cubicBezTo>
                  <a:lnTo>
                    <a:pt x="433" y="4509"/>
                  </a:lnTo>
                  <a:lnTo>
                    <a:pt x="1091" y="5856"/>
                  </a:lnTo>
                  <a:lnTo>
                    <a:pt x="1380" y="6450"/>
                  </a:lnTo>
                  <a:cubicBezTo>
                    <a:pt x="1678" y="7058"/>
                    <a:pt x="2295" y="7418"/>
                    <a:pt x="2941" y="7418"/>
                  </a:cubicBezTo>
                  <a:cubicBezTo>
                    <a:pt x="3165" y="7418"/>
                    <a:pt x="3391" y="7375"/>
                    <a:pt x="3610" y="7284"/>
                  </a:cubicBezTo>
                  <a:lnTo>
                    <a:pt x="8006" y="5888"/>
                  </a:lnTo>
                  <a:lnTo>
                    <a:pt x="5631" y="0"/>
                  </a:ln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4" name="Google Shape;1892;p41">
              <a:extLst>
                <a:ext uri="{FF2B5EF4-FFF2-40B4-BE49-F238E27FC236}">
                  <a16:creationId xmlns:a16="http://schemas.microsoft.com/office/drawing/2014/main" id="{3CF3AE36-A560-443A-AA35-16345588D726}"/>
                </a:ext>
              </a:extLst>
            </p:cNvPr>
            <p:cNvSpPr/>
            <p:nvPr/>
          </p:nvSpPr>
          <p:spPr>
            <a:xfrm>
              <a:off x="2491285" y="1612123"/>
              <a:ext cx="260448" cy="243784"/>
            </a:xfrm>
            <a:custGeom>
              <a:avLst/>
              <a:gdLst/>
              <a:ahLst/>
              <a:cxnLst/>
              <a:rect l="l" t="t" r="r" b="b"/>
              <a:pathLst>
                <a:path w="7799" h="7300" extrusionOk="0">
                  <a:moveTo>
                    <a:pt x="3563" y="0"/>
                  </a:moveTo>
                  <a:lnTo>
                    <a:pt x="1" y="882"/>
                  </a:lnTo>
                  <a:lnTo>
                    <a:pt x="1316" y="3658"/>
                  </a:lnTo>
                  <a:lnTo>
                    <a:pt x="2006" y="3481"/>
                  </a:lnTo>
                  <a:lnTo>
                    <a:pt x="6450" y="7300"/>
                  </a:lnTo>
                  <a:lnTo>
                    <a:pt x="7798" y="4861"/>
                  </a:lnTo>
                  <a:cubicBezTo>
                    <a:pt x="7798" y="4861"/>
                    <a:pt x="5135" y="3626"/>
                    <a:pt x="4670" y="2647"/>
                  </a:cubicBezTo>
                  <a:cubicBezTo>
                    <a:pt x="4204" y="1685"/>
                    <a:pt x="4782" y="1476"/>
                    <a:pt x="4782" y="1476"/>
                  </a:cubicBezTo>
                  <a:lnTo>
                    <a:pt x="3563" y="0"/>
                  </a:ln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5" name="Google Shape;1893;p41">
              <a:extLst>
                <a:ext uri="{FF2B5EF4-FFF2-40B4-BE49-F238E27FC236}">
                  <a16:creationId xmlns:a16="http://schemas.microsoft.com/office/drawing/2014/main" id="{F252EA7B-5D8C-4B45-B348-7E88CCEE1687}"/>
                </a:ext>
              </a:extLst>
            </p:cNvPr>
            <p:cNvSpPr/>
            <p:nvPr/>
          </p:nvSpPr>
          <p:spPr>
            <a:xfrm>
              <a:off x="2869550" y="1150437"/>
              <a:ext cx="226652" cy="422413"/>
            </a:xfrm>
            <a:custGeom>
              <a:avLst/>
              <a:gdLst/>
              <a:ahLst/>
              <a:cxnLst/>
              <a:rect l="l" t="t" r="r" b="b"/>
              <a:pathLst>
                <a:path w="6787" h="12649" extrusionOk="0">
                  <a:moveTo>
                    <a:pt x="895" y="1"/>
                  </a:moveTo>
                  <a:cubicBezTo>
                    <a:pt x="845" y="1"/>
                    <a:pt x="798" y="10"/>
                    <a:pt x="755" y="28"/>
                  </a:cubicBezTo>
                  <a:cubicBezTo>
                    <a:pt x="1" y="349"/>
                    <a:pt x="546" y="3429"/>
                    <a:pt x="2006" y="6910"/>
                  </a:cubicBezTo>
                  <a:cubicBezTo>
                    <a:pt x="3383" y="10179"/>
                    <a:pt x="5060" y="12649"/>
                    <a:pt x="5879" y="12649"/>
                  </a:cubicBezTo>
                  <a:cubicBezTo>
                    <a:pt x="5928" y="12649"/>
                    <a:pt x="5974" y="12640"/>
                    <a:pt x="6017" y="12622"/>
                  </a:cubicBezTo>
                  <a:cubicBezTo>
                    <a:pt x="6787" y="12301"/>
                    <a:pt x="6225" y="9221"/>
                    <a:pt x="4782" y="5739"/>
                  </a:cubicBezTo>
                  <a:cubicBezTo>
                    <a:pt x="3404" y="2470"/>
                    <a:pt x="1727" y="1"/>
                    <a:pt x="89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Google Shape;1894;p41">
              <a:extLst>
                <a:ext uri="{FF2B5EF4-FFF2-40B4-BE49-F238E27FC236}">
                  <a16:creationId xmlns:a16="http://schemas.microsoft.com/office/drawing/2014/main" id="{F293E3E3-E34A-4EA5-BCB2-FD2BB6ADABBC}"/>
                </a:ext>
              </a:extLst>
            </p:cNvPr>
            <p:cNvSpPr/>
            <p:nvPr/>
          </p:nvSpPr>
          <p:spPr>
            <a:xfrm>
              <a:off x="2381482" y="1573518"/>
              <a:ext cx="53065" cy="58441"/>
            </a:xfrm>
            <a:custGeom>
              <a:avLst/>
              <a:gdLst/>
              <a:ahLst/>
              <a:cxnLst/>
              <a:rect l="l" t="t" r="r" b="b"/>
              <a:pathLst>
                <a:path w="1589" h="1750" extrusionOk="0">
                  <a:moveTo>
                    <a:pt x="898" y="1"/>
                  </a:moveTo>
                  <a:lnTo>
                    <a:pt x="0" y="530"/>
                  </a:lnTo>
                  <a:lnTo>
                    <a:pt x="401" y="1750"/>
                  </a:lnTo>
                  <a:lnTo>
                    <a:pt x="1588" y="1413"/>
                  </a:lnTo>
                  <a:lnTo>
                    <a:pt x="898" y="1"/>
                  </a:lnTo>
                  <a:close/>
                </a:path>
              </a:pathLst>
            </a:custGeom>
            <a:solidFill>
              <a:srgbClr val="8A4C4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7" name="Google Shape;1895;p41">
              <a:extLst>
                <a:ext uri="{FF2B5EF4-FFF2-40B4-BE49-F238E27FC236}">
                  <a16:creationId xmlns:a16="http://schemas.microsoft.com/office/drawing/2014/main" id="{C326F62B-E710-4DCF-8546-A85D57DC51EA}"/>
                </a:ext>
              </a:extLst>
            </p:cNvPr>
            <p:cNvSpPr/>
            <p:nvPr/>
          </p:nvSpPr>
          <p:spPr>
            <a:xfrm>
              <a:off x="2503608" y="1629255"/>
              <a:ext cx="120589" cy="64853"/>
            </a:xfrm>
            <a:custGeom>
              <a:avLst/>
              <a:gdLst/>
              <a:ahLst/>
              <a:cxnLst/>
              <a:rect l="l" t="t" r="r" b="b"/>
              <a:pathLst>
                <a:path w="3611" h="1942" extrusionOk="0">
                  <a:moveTo>
                    <a:pt x="3611" y="0"/>
                  </a:moveTo>
                  <a:lnTo>
                    <a:pt x="1" y="1156"/>
                  </a:lnTo>
                  <a:lnTo>
                    <a:pt x="370" y="1942"/>
                  </a:lnTo>
                  <a:lnTo>
                    <a:pt x="3611" y="0"/>
                  </a:lnTo>
                  <a:close/>
                </a:path>
              </a:pathLst>
            </a:custGeom>
            <a:solidFill>
              <a:srgbClr val="8A4C4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8" name="Google Shape;1896;p41">
              <a:extLst>
                <a:ext uri="{FF2B5EF4-FFF2-40B4-BE49-F238E27FC236}">
                  <a16:creationId xmlns:a16="http://schemas.microsoft.com/office/drawing/2014/main" id="{0F46E21E-093D-4FCA-BF57-6D488731D284}"/>
                </a:ext>
              </a:extLst>
            </p:cNvPr>
            <p:cNvSpPr/>
            <p:nvPr/>
          </p:nvSpPr>
          <p:spPr>
            <a:xfrm>
              <a:off x="2407731" y="1573518"/>
              <a:ext cx="26816" cy="49859"/>
            </a:xfrm>
            <a:custGeom>
              <a:avLst/>
              <a:gdLst/>
              <a:ahLst/>
              <a:cxnLst/>
              <a:rect l="l" t="t" r="r" b="b"/>
              <a:pathLst>
                <a:path w="803" h="1493" extrusionOk="0">
                  <a:moveTo>
                    <a:pt x="112" y="1"/>
                  </a:moveTo>
                  <a:lnTo>
                    <a:pt x="0" y="65"/>
                  </a:lnTo>
                  <a:lnTo>
                    <a:pt x="562" y="1493"/>
                  </a:lnTo>
                  <a:lnTo>
                    <a:pt x="802" y="1413"/>
                  </a:lnTo>
                  <a:lnTo>
                    <a:pt x="112" y="1"/>
                  </a:lnTo>
                  <a:close/>
                </a:path>
              </a:pathLst>
            </a:custGeom>
            <a:solidFill>
              <a:srgbClr val="8A4C4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Google Shape;1897;p41">
              <a:extLst>
                <a:ext uri="{FF2B5EF4-FFF2-40B4-BE49-F238E27FC236}">
                  <a16:creationId xmlns:a16="http://schemas.microsoft.com/office/drawing/2014/main" id="{8D3FDDEA-9D1B-4967-8EC0-DA901FB2DB56}"/>
                </a:ext>
              </a:extLst>
            </p:cNvPr>
            <p:cNvSpPr/>
            <p:nvPr/>
          </p:nvSpPr>
          <p:spPr>
            <a:xfrm>
              <a:off x="2656323" y="1590683"/>
              <a:ext cx="27885" cy="9150"/>
            </a:xfrm>
            <a:custGeom>
              <a:avLst/>
              <a:gdLst/>
              <a:ahLst/>
              <a:cxnLst/>
              <a:rect l="l" t="t" r="r" b="b"/>
              <a:pathLst>
                <a:path w="835" h="274" extrusionOk="0">
                  <a:moveTo>
                    <a:pt x="819" y="0"/>
                  </a:moveTo>
                  <a:lnTo>
                    <a:pt x="0" y="273"/>
                  </a:lnTo>
                  <a:cubicBezTo>
                    <a:pt x="0" y="273"/>
                    <a:pt x="835" y="0"/>
                    <a:pt x="81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0" name="Google Shape;1898;p41">
              <a:extLst>
                <a:ext uri="{FF2B5EF4-FFF2-40B4-BE49-F238E27FC236}">
                  <a16:creationId xmlns:a16="http://schemas.microsoft.com/office/drawing/2014/main" id="{202AAF1A-7BF6-409E-8514-05F441E6DA55}"/>
                </a:ext>
              </a:extLst>
            </p:cNvPr>
            <p:cNvSpPr/>
            <p:nvPr/>
          </p:nvSpPr>
          <p:spPr>
            <a:xfrm>
              <a:off x="2437719" y="1548672"/>
              <a:ext cx="88430" cy="36801"/>
            </a:xfrm>
            <a:custGeom>
              <a:avLst/>
              <a:gdLst/>
              <a:ahLst/>
              <a:cxnLst/>
              <a:rect l="l" t="t" r="r" b="b"/>
              <a:pathLst>
                <a:path w="2648" h="1102" extrusionOk="0">
                  <a:moveTo>
                    <a:pt x="2613" y="0"/>
                  </a:moveTo>
                  <a:cubicBezTo>
                    <a:pt x="2506" y="0"/>
                    <a:pt x="1956" y="210"/>
                    <a:pt x="1300" y="472"/>
                  </a:cubicBezTo>
                  <a:cubicBezTo>
                    <a:pt x="578" y="777"/>
                    <a:pt x="1" y="1050"/>
                    <a:pt x="17" y="1098"/>
                  </a:cubicBezTo>
                  <a:cubicBezTo>
                    <a:pt x="18" y="1100"/>
                    <a:pt x="21" y="1101"/>
                    <a:pt x="28" y="1101"/>
                  </a:cubicBezTo>
                  <a:cubicBezTo>
                    <a:pt x="114" y="1101"/>
                    <a:pt x="675" y="901"/>
                    <a:pt x="1348" y="617"/>
                  </a:cubicBezTo>
                  <a:cubicBezTo>
                    <a:pt x="2070" y="312"/>
                    <a:pt x="2648" y="39"/>
                    <a:pt x="2632" y="7"/>
                  </a:cubicBezTo>
                  <a:cubicBezTo>
                    <a:pt x="2630" y="3"/>
                    <a:pt x="2624" y="0"/>
                    <a:pt x="2613" y="0"/>
                  </a:cubicBezTo>
                  <a:close/>
                </a:path>
              </a:pathLst>
            </a:custGeom>
            <a:solidFill>
              <a:srgbClr val="8A4C4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1" name="Google Shape;1899;p41">
              <a:extLst>
                <a:ext uri="{FF2B5EF4-FFF2-40B4-BE49-F238E27FC236}">
                  <a16:creationId xmlns:a16="http://schemas.microsoft.com/office/drawing/2014/main" id="{9F35CD27-30AE-4A04-92D1-39D21C0FCFB7}"/>
                </a:ext>
              </a:extLst>
            </p:cNvPr>
            <p:cNvSpPr/>
            <p:nvPr/>
          </p:nvSpPr>
          <p:spPr>
            <a:xfrm>
              <a:off x="2426465" y="1520921"/>
              <a:ext cx="79881" cy="36267"/>
            </a:xfrm>
            <a:custGeom>
              <a:avLst/>
              <a:gdLst/>
              <a:ahLst/>
              <a:cxnLst/>
              <a:rect l="l" t="t" r="r" b="b"/>
              <a:pathLst>
                <a:path w="2392" h="1086" extrusionOk="0">
                  <a:moveTo>
                    <a:pt x="2365" y="0"/>
                  </a:moveTo>
                  <a:cubicBezTo>
                    <a:pt x="2284" y="0"/>
                    <a:pt x="1769" y="201"/>
                    <a:pt x="1156" y="485"/>
                  </a:cubicBezTo>
                  <a:cubicBezTo>
                    <a:pt x="514" y="774"/>
                    <a:pt x="1" y="1047"/>
                    <a:pt x="17" y="1079"/>
                  </a:cubicBezTo>
                  <a:cubicBezTo>
                    <a:pt x="18" y="1083"/>
                    <a:pt x="25" y="1086"/>
                    <a:pt x="36" y="1086"/>
                  </a:cubicBezTo>
                  <a:cubicBezTo>
                    <a:pt x="139" y="1086"/>
                    <a:pt x="640" y="889"/>
                    <a:pt x="1220" y="613"/>
                  </a:cubicBezTo>
                  <a:cubicBezTo>
                    <a:pt x="1878" y="325"/>
                    <a:pt x="2391" y="52"/>
                    <a:pt x="2375" y="4"/>
                  </a:cubicBezTo>
                  <a:cubicBezTo>
                    <a:pt x="2374" y="2"/>
                    <a:pt x="2370" y="0"/>
                    <a:pt x="2365" y="0"/>
                  </a:cubicBezTo>
                  <a:close/>
                </a:path>
              </a:pathLst>
            </a:custGeom>
            <a:solidFill>
              <a:srgbClr val="8A4C4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2" name="Google Shape;1900;p41">
              <a:extLst>
                <a:ext uri="{FF2B5EF4-FFF2-40B4-BE49-F238E27FC236}">
                  <a16:creationId xmlns:a16="http://schemas.microsoft.com/office/drawing/2014/main" id="{6768D126-F577-4D77-89C3-089B3FAB19D0}"/>
                </a:ext>
              </a:extLst>
            </p:cNvPr>
            <p:cNvSpPr/>
            <p:nvPr/>
          </p:nvSpPr>
          <p:spPr>
            <a:xfrm>
              <a:off x="2452714" y="1581900"/>
              <a:ext cx="79881" cy="33061"/>
            </a:xfrm>
            <a:custGeom>
              <a:avLst/>
              <a:gdLst/>
              <a:ahLst/>
              <a:cxnLst/>
              <a:rect l="l" t="t" r="r" b="b"/>
              <a:pathLst>
                <a:path w="2392" h="990" extrusionOk="0">
                  <a:moveTo>
                    <a:pt x="2370" y="0"/>
                  </a:moveTo>
                  <a:cubicBezTo>
                    <a:pt x="2261" y="0"/>
                    <a:pt x="1771" y="208"/>
                    <a:pt x="1188" y="456"/>
                  </a:cubicBezTo>
                  <a:cubicBezTo>
                    <a:pt x="1012" y="536"/>
                    <a:pt x="867" y="600"/>
                    <a:pt x="723" y="664"/>
                  </a:cubicBezTo>
                  <a:cubicBezTo>
                    <a:pt x="578" y="713"/>
                    <a:pt x="450" y="761"/>
                    <a:pt x="338" y="809"/>
                  </a:cubicBezTo>
                  <a:cubicBezTo>
                    <a:pt x="129" y="889"/>
                    <a:pt x="1" y="953"/>
                    <a:pt x="1" y="985"/>
                  </a:cubicBezTo>
                  <a:cubicBezTo>
                    <a:pt x="4" y="988"/>
                    <a:pt x="10" y="989"/>
                    <a:pt x="20" y="989"/>
                  </a:cubicBezTo>
                  <a:cubicBezTo>
                    <a:pt x="69" y="989"/>
                    <a:pt x="200" y="958"/>
                    <a:pt x="386" y="905"/>
                  </a:cubicBezTo>
                  <a:cubicBezTo>
                    <a:pt x="498" y="873"/>
                    <a:pt x="626" y="841"/>
                    <a:pt x="771" y="793"/>
                  </a:cubicBezTo>
                  <a:cubicBezTo>
                    <a:pt x="931" y="745"/>
                    <a:pt x="1076" y="664"/>
                    <a:pt x="1236" y="600"/>
                  </a:cubicBezTo>
                  <a:cubicBezTo>
                    <a:pt x="1894" y="328"/>
                    <a:pt x="2391" y="39"/>
                    <a:pt x="2391" y="7"/>
                  </a:cubicBezTo>
                  <a:cubicBezTo>
                    <a:pt x="2388" y="2"/>
                    <a:pt x="2381" y="0"/>
                    <a:pt x="2370" y="0"/>
                  </a:cubicBezTo>
                  <a:close/>
                </a:path>
              </a:pathLst>
            </a:custGeom>
            <a:solidFill>
              <a:srgbClr val="8A4C4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3" name="Google Shape;1901;p41">
              <a:extLst>
                <a:ext uri="{FF2B5EF4-FFF2-40B4-BE49-F238E27FC236}">
                  <a16:creationId xmlns:a16="http://schemas.microsoft.com/office/drawing/2014/main" id="{E3E2D9AF-2067-4D83-BA39-C477A451FF56}"/>
                </a:ext>
              </a:extLst>
            </p:cNvPr>
            <p:cNvSpPr/>
            <p:nvPr/>
          </p:nvSpPr>
          <p:spPr>
            <a:xfrm>
              <a:off x="2924218" y="1306225"/>
              <a:ext cx="120022" cy="145736"/>
            </a:xfrm>
            <a:custGeom>
              <a:avLst/>
              <a:gdLst/>
              <a:ahLst/>
              <a:cxnLst/>
              <a:rect l="l" t="t" r="r" b="b"/>
              <a:pathLst>
                <a:path w="3594" h="4364" extrusionOk="0">
                  <a:moveTo>
                    <a:pt x="887" y="1"/>
                  </a:moveTo>
                  <a:cubicBezTo>
                    <a:pt x="385" y="1"/>
                    <a:pt x="0" y="224"/>
                    <a:pt x="0" y="224"/>
                  </a:cubicBezTo>
                  <a:cubicBezTo>
                    <a:pt x="369" y="1684"/>
                    <a:pt x="963" y="3064"/>
                    <a:pt x="1733" y="4363"/>
                  </a:cubicBezTo>
                  <a:cubicBezTo>
                    <a:pt x="1733" y="4363"/>
                    <a:pt x="3594" y="4026"/>
                    <a:pt x="2695" y="1604"/>
                  </a:cubicBezTo>
                  <a:cubicBezTo>
                    <a:pt x="2213" y="302"/>
                    <a:pt x="1470" y="1"/>
                    <a:pt x="887" y="1"/>
                  </a:cubicBezTo>
                  <a:close/>
                </a:path>
              </a:pathLst>
            </a:custGeom>
            <a:solidFill>
              <a:srgbClr val="8A4C4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4" name="Google Shape;1902;p41">
              <a:extLst>
                <a:ext uri="{FF2B5EF4-FFF2-40B4-BE49-F238E27FC236}">
                  <a16:creationId xmlns:a16="http://schemas.microsoft.com/office/drawing/2014/main" id="{F816D956-B121-4CAA-8D38-9E42A6018770}"/>
                </a:ext>
              </a:extLst>
            </p:cNvPr>
            <p:cNvSpPr/>
            <p:nvPr/>
          </p:nvSpPr>
          <p:spPr>
            <a:xfrm>
              <a:off x="2863673" y="1216726"/>
              <a:ext cx="159695" cy="353620"/>
            </a:xfrm>
            <a:custGeom>
              <a:avLst/>
              <a:gdLst/>
              <a:ahLst/>
              <a:cxnLst/>
              <a:rect l="l" t="t" r="r" b="b"/>
              <a:pathLst>
                <a:path w="4782" h="10589" extrusionOk="0">
                  <a:moveTo>
                    <a:pt x="0" y="0"/>
                  </a:moveTo>
                  <a:cubicBezTo>
                    <a:pt x="6" y="13"/>
                    <a:pt x="11" y="26"/>
                    <a:pt x="16" y="39"/>
                  </a:cubicBezTo>
                  <a:lnTo>
                    <a:pt x="16" y="39"/>
                  </a:lnTo>
                  <a:cubicBezTo>
                    <a:pt x="16" y="26"/>
                    <a:pt x="16" y="13"/>
                    <a:pt x="16" y="0"/>
                  </a:cubicBezTo>
                  <a:close/>
                  <a:moveTo>
                    <a:pt x="16" y="39"/>
                  </a:moveTo>
                  <a:cubicBezTo>
                    <a:pt x="19" y="184"/>
                    <a:pt x="35" y="318"/>
                    <a:pt x="64" y="465"/>
                  </a:cubicBezTo>
                  <a:cubicBezTo>
                    <a:pt x="112" y="754"/>
                    <a:pt x="177" y="1187"/>
                    <a:pt x="273" y="1701"/>
                  </a:cubicBezTo>
                  <a:cubicBezTo>
                    <a:pt x="353" y="1973"/>
                    <a:pt x="417" y="2246"/>
                    <a:pt x="497" y="2551"/>
                  </a:cubicBezTo>
                  <a:cubicBezTo>
                    <a:pt x="546" y="2711"/>
                    <a:pt x="578" y="2856"/>
                    <a:pt x="626" y="3016"/>
                  </a:cubicBezTo>
                  <a:cubicBezTo>
                    <a:pt x="642" y="3096"/>
                    <a:pt x="674" y="3177"/>
                    <a:pt x="690" y="3273"/>
                  </a:cubicBezTo>
                  <a:cubicBezTo>
                    <a:pt x="706" y="3353"/>
                    <a:pt x="738" y="3433"/>
                    <a:pt x="770" y="3514"/>
                  </a:cubicBezTo>
                  <a:lnTo>
                    <a:pt x="1139" y="4556"/>
                  </a:lnTo>
                  <a:cubicBezTo>
                    <a:pt x="1171" y="4653"/>
                    <a:pt x="1203" y="4733"/>
                    <a:pt x="1235" y="4829"/>
                  </a:cubicBezTo>
                  <a:cubicBezTo>
                    <a:pt x="1268" y="4925"/>
                    <a:pt x="1316" y="5006"/>
                    <a:pt x="1364" y="5102"/>
                  </a:cubicBezTo>
                  <a:cubicBezTo>
                    <a:pt x="1444" y="5278"/>
                    <a:pt x="1524" y="5471"/>
                    <a:pt x="1604" y="5647"/>
                  </a:cubicBezTo>
                  <a:cubicBezTo>
                    <a:pt x="1685" y="5840"/>
                    <a:pt x="1765" y="6016"/>
                    <a:pt x="1861" y="6209"/>
                  </a:cubicBezTo>
                  <a:cubicBezTo>
                    <a:pt x="1893" y="6289"/>
                    <a:pt x="1925" y="6385"/>
                    <a:pt x="1973" y="6466"/>
                  </a:cubicBezTo>
                  <a:cubicBezTo>
                    <a:pt x="2022" y="6546"/>
                    <a:pt x="2070" y="6642"/>
                    <a:pt x="2118" y="6722"/>
                  </a:cubicBezTo>
                  <a:lnTo>
                    <a:pt x="2663" y="7685"/>
                  </a:lnTo>
                  <a:cubicBezTo>
                    <a:pt x="2695" y="7765"/>
                    <a:pt x="2744" y="7845"/>
                    <a:pt x="2792" y="7926"/>
                  </a:cubicBezTo>
                  <a:cubicBezTo>
                    <a:pt x="2840" y="7990"/>
                    <a:pt x="2888" y="8054"/>
                    <a:pt x="2920" y="8134"/>
                  </a:cubicBezTo>
                  <a:lnTo>
                    <a:pt x="3193" y="8535"/>
                  </a:lnTo>
                  <a:cubicBezTo>
                    <a:pt x="3369" y="8792"/>
                    <a:pt x="3530" y="9032"/>
                    <a:pt x="3690" y="9257"/>
                  </a:cubicBezTo>
                  <a:cubicBezTo>
                    <a:pt x="4011" y="9674"/>
                    <a:pt x="4284" y="10011"/>
                    <a:pt x="4476" y="10236"/>
                  </a:cubicBezTo>
                  <a:cubicBezTo>
                    <a:pt x="4573" y="10364"/>
                    <a:pt x="4669" y="10476"/>
                    <a:pt x="4781" y="10589"/>
                  </a:cubicBezTo>
                  <a:cubicBezTo>
                    <a:pt x="4701" y="10460"/>
                    <a:pt x="4621" y="10332"/>
                    <a:pt x="4524" y="10204"/>
                  </a:cubicBezTo>
                  <a:cubicBezTo>
                    <a:pt x="4332" y="9963"/>
                    <a:pt x="4091" y="9610"/>
                    <a:pt x="3770" y="9193"/>
                  </a:cubicBezTo>
                  <a:lnTo>
                    <a:pt x="3305" y="8471"/>
                  </a:lnTo>
                  <a:cubicBezTo>
                    <a:pt x="3225" y="8343"/>
                    <a:pt x="3129" y="8198"/>
                    <a:pt x="3032" y="8054"/>
                  </a:cubicBezTo>
                  <a:cubicBezTo>
                    <a:pt x="3000" y="7990"/>
                    <a:pt x="2952" y="7926"/>
                    <a:pt x="2904" y="7845"/>
                  </a:cubicBezTo>
                  <a:cubicBezTo>
                    <a:pt x="2856" y="7781"/>
                    <a:pt x="2824" y="7701"/>
                    <a:pt x="2776" y="7621"/>
                  </a:cubicBezTo>
                  <a:cubicBezTo>
                    <a:pt x="2615" y="7316"/>
                    <a:pt x="2439" y="6995"/>
                    <a:pt x="2246" y="6658"/>
                  </a:cubicBezTo>
                  <a:cubicBezTo>
                    <a:pt x="2198" y="6578"/>
                    <a:pt x="2166" y="6482"/>
                    <a:pt x="2118" y="6401"/>
                  </a:cubicBezTo>
                  <a:cubicBezTo>
                    <a:pt x="2070" y="6321"/>
                    <a:pt x="2038" y="6225"/>
                    <a:pt x="1990" y="6145"/>
                  </a:cubicBezTo>
                  <a:cubicBezTo>
                    <a:pt x="1909" y="5952"/>
                    <a:pt x="1829" y="5776"/>
                    <a:pt x="1749" y="5583"/>
                  </a:cubicBezTo>
                  <a:cubicBezTo>
                    <a:pt x="1653" y="5407"/>
                    <a:pt x="1572" y="5230"/>
                    <a:pt x="1492" y="5038"/>
                  </a:cubicBezTo>
                  <a:cubicBezTo>
                    <a:pt x="1460" y="4957"/>
                    <a:pt x="1412" y="4861"/>
                    <a:pt x="1380" y="4781"/>
                  </a:cubicBezTo>
                  <a:cubicBezTo>
                    <a:pt x="1348" y="4685"/>
                    <a:pt x="1316" y="4588"/>
                    <a:pt x="1284" y="4508"/>
                  </a:cubicBezTo>
                  <a:cubicBezTo>
                    <a:pt x="1155" y="4139"/>
                    <a:pt x="1027" y="3802"/>
                    <a:pt x="899" y="3465"/>
                  </a:cubicBezTo>
                  <a:cubicBezTo>
                    <a:pt x="883" y="3385"/>
                    <a:pt x="834" y="3305"/>
                    <a:pt x="818" y="3225"/>
                  </a:cubicBezTo>
                  <a:cubicBezTo>
                    <a:pt x="786" y="3145"/>
                    <a:pt x="770" y="3064"/>
                    <a:pt x="754" y="2984"/>
                  </a:cubicBezTo>
                  <a:lnTo>
                    <a:pt x="626" y="2519"/>
                  </a:lnTo>
                  <a:cubicBezTo>
                    <a:pt x="530" y="2214"/>
                    <a:pt x="449" y="1941"/>
                    <a:pt x="385" y="1685"/>
                  </a:cubicBezTo>
                  <a:cubicBezTo>
                    <a:pt x="273" y="1171"/>
                    <a:pt x="177" y="754"/>
                    <a:pt x="112" y="449"/>
                  </a:cubicBezTo>
                  <a:cubicBezTo>
                    <a:pt x="98" y="318"/>
                    <a:pt x="70" y="173"/>
                    <a:pt x="16" y="39"/>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5" name="Google Shape;1903;p41">
              <a:extLst>
                <a:ext uri="{FF2B5EF4-FFF2-40B4-BE49-F238E27FC236}">
                  <a16:creationId xmlns:a16="http://schemas.microsoft.com/office/drawing/2014/main" id="{D90A4101-337F-43B0-A290-14918C6ADC18}"/>
                </a:ext>
              </a:extLst>
            </p:cNvPr>
            <p:cNvSpPr/>
            <p:nvPr/>
          </p:nvSpPr>
          <p:spPr>
            <a:xfrm>
              <a:off x="2655254" y="1716048"/>
              <a:ext cx="79313" cy="92170"/>
            </a:xfrm>
            <a:custGeom>
              <a:avLst/>
              <a:gdLst/>
              <a:ahLst/>
              <a:cxnLst/>
              <a:rect l="l" t="t" r="r" b="b"/>
              <a:pathLst>
                <a:path w="2375" h="2760" extrusionOk="0">
                  <a:moveTo>
                    <a:pt x="64" y="0"/>
                  </a:moveTo>
                  <a:lnTo>
                    <a:pt x="64" y="0"/>
                  </a:lnTo>
                  <a:cubicBezTo>
                    <a:pt x="0" y="402"/>
                    <a:pt x="16" y="819"/>
                    <a:pt x="113" y="1220"/>
                  </a:cubicBezTo>
                  <a:cubicBezTo>
                    <a:pt x="143" y="1357"/>
                    <a:pt x="232" y="1510"/>
                    <a:pt x="365" y="1510"/>
                  </a:cubicBezTo>
                  <a:cubicBezTo>
                    <a:pt x="372" y="1510"/>
                    <a:pt x="379" y="1509"/>
                    <a:pt x="385" y="1509"/>
                  </a:cubicBezTo>
                  <a:cubicBezTo>
                    <a:pt x="449" y="1476"/>
                    <a:pt x="514" y="1428"/>
                    <a:pt x="546" y="1364"/>
                  </a:cubicBezTo>
                  <a:cubicBezTo>
                    <a:pt x="653" y="1209"/>
                    <a:pt x="725" y="1027"/>
                    <a:pt x="761" y="845"/>
                  </a:cubicBezTo>
                  <a:lnTo>
                    <a:pt x="761" y="845"/>
                  </a:lnTo>
                  <a:cubicBezTo>
                    <a:pt x="735" y="1144"/>
                    <a:pt x="771" y="1458"/>
                    <a:pt x="851" y="1749"/>
                  </a:cubicBezTo>
                  <a:cubicBezTo>
                    <a:pt x="899" y="1910"/>
                    <a:pt x="1011" y="2086"/>
                    <a:pt x="1171" y="2102"/>
                  </a:cubicBezTo>
                  <a:cubicBezTo>
                    <a:pt x="1178" y="2103"/>
                    <a:pt x="1185" y="2103"/>
                    <a:pt x="1192" y="2103"/>
                  </a:cubicBezTo>
                  <a:cubicBezTo>
                    <a:pt x="1373" y="2103"/>
                    <a:pt x="1493" y="1903"/>
                    <a:pt x="1524" y="1717"/>
                  </a:cubicBezTo>
                  <a:cubicBezTo>
                    <a:pt x="1508" y="1525"/>
                    <a:pt x="1540" y="1348"/>
                    <a:pt x="1572" y="1156"/>
                  </a:cubicBezTo>
                  <a:lnTo>
                    <a:pt x="1572" y="1156"/>
                  </a:lnTo>
                  <a:cubicBezTo>
                    <a:pt x="1540" y="1525"/>
                    <a:pt x="1524" y="1894"/>
                    <a:pt x="1556" y="2247"/>
                  </a:cubicBezTo>
                  <a:cubicBezTo>
                    <a:pt x="1572" y="2359"/>
                    <a:pt x="1589" y="2471"/>
                    <a:pt x="1637" y="2583"/>
                  </a:cubicBezTo>
                  <a:cubicBezTo>
                    <a:pt x="1685" y="2680"/>
                    <a:pt x="1781" y="2744"/>
                    <a:pt x="1893" y="2760"/>
                  </a:cubicBezTo>
                  <a:cubicBezTo>
                    <a:pt x="2022" y="2760"/>
                    <a:pt x="2134" y="2696"/>
                    <a:pt x="2182" y="2583"/>
                  </a:cubicBezTo>
                  <a:cubicBezTo>
                    <a:pt x="2246" y="2471"/>
                    <a:pt x="2278" y="2359"/>
                    <a:pt x="2278" y="2231"/>
                  </a:cubicBezTo>
                  <a:cubicBezTo>
                    <a:pt x="2327" y="1829"/>
                    <a:pt x="2359" y="1428"/>
                    <a:pt x="2375" y="1027"/>
                  </a:cubicBezTo>
                  <a:lnTo>
                    <a:pt x="64" y="0"/>
                  </a:lnTo>
                  <a:close/>
                </a:path>
              </a:pathLst>
            </a:custGeom>
            <a:solidFill>
              <a:srgbClr val="FFBE9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6" name="Google Shape;1904;p41">
              <a:extLst>
                <a:ext uri="{FF2B5EF4-FFF2-40B4-BE49-F238E27FC236}">
                  <a16:creationId xmlns:a16="http://schemas.microsoft.com/office/drawing/2014/main" id="{C937B7CD-C49B-414C-8DFD-AFDE10C4D94D}"/>
                </a:ext>
              </a:extLst>
            </p:cNvPr>
            <p:cNvSpPr/>
            <p:nvPr/>
          </p:nvSpPr>
          <p:spPr>
            <a:xfrm>
              <a:off x="2168222" y="1442777"/>
              <a:ext cx="140960" cy="426721"/>
            </a:xfrm>
            <a:custGeom>
              <a:avLst/>
              <a:gdLst/>
              <a:ahLst/>
              <a:cxnLst/>
              <a:rect l="l" t="t" r="r" b="b"/>
              <a:pathLst>
                <a:path w="4221" h="12778" extrusionOk="0">
                  <a:moveTo>
                    <a:pt x="508" y="0"/>
                  </a:moveTo>
                  <a:cubicBezTo>
                    <a:pt x="457" y="0"/>
                    <a:pt x="349" y="192"/>
                    <a:pt x="241" y="547"/>
                  </a:cubicBezTo>
                  <a:cubicBezTo>
                    <a:pt x="81" y="1076"/>
                    <a:pt x="1" y="1622"/>
                    <a:pt x="33" y="2167"/>
                  </a:cubicBezTo>
                  <a:cubicBezTo>
                    <a:pt x="65" y="3001"/>
                    <a:pt x="273" y="3804"/>
                    <a:pt x="642" y="4542"/>
                  </a:cubicBezTo>
                  <a:cubicBezTo>
                    <a:pt x="1044" y="5392"/>
                    <a:pt x="1653" y="6178"/>
                    <a:pt x="2215" y="6996"/>
                  </a:cubicBezTo>
                  <a:cubicBezTo>
                    <a:pt x="2776" y="7798"/>
                    <a:pt x="3225" y="8617"/>
                    <a:pt x="3402" y="9403"/>
                  </a:cubicBezTo>
                  <a:cubicBezTo>
                    <a:pt x="3498" y="9772"/>
                    <a:pt x="3514" y="10157"/>
                    <a:pt x="3482" y="10526"/>
                  </a:cubicBezTo>
                  <a:cubicBezTo>
                    <a:pt x="3434" y="10847"/>
                    <a:pt x="3338" y="11152"/>
                    <a:pt x="3177" y="11440"/>
                  </a:cubicBezTo>
                  <a:cubicBezTo>
                    <a:pt x="2953" y="11873"/>
                    <a:pt x="2616" y="12226"/>
                    <a:pt x="2183" y="12451"/>
                  </a:cubicBezTo>
                  <a:cubicBezTo>
                    <a:pt x="1878" y="12611"/>
                    <a:pt x="1669" y="12644"/>
                    <a:pt x="1669" y="12708"/>
                  </a:cubicBezTo>
                  <a:cubicBezTo>
                    <a:pt x="1669" y="12739"/>
                    <a:pt x="1766" y="12778"/>
                    <a:pt x="1946" y="12778"/>
                  </a:cubicBezTo>
                  <a:cubicBezTo>
                    <a:pt x="2040" y="12778"/>
                    <a:pt x="2157" y="12767"/>
                    <a:pt x="2295" y="12740"/>
                  </a:cubicBezTo>
                  <a:cubicBezTo>
                    <a:pt x="2856" y="12595"/>
                    <a:pt x="3354" y="12226"/>
                    <a:pt x="3659" y="11745"/>
                  </a:cubicBezTo>
                  <a:cubicBezTo>
                    <a:pt x="3899" y="11408"/>
                    <a:pt x="4060" y="11039"/>
                    <a:pt x="4140" y="10638"/>
                  </a:cubicBezTo>
                  <a:cubicBezTo>
                    <a:pt x="4220" y="10189"/>
                    <a:pt x="4220" y="9724"/>
                    <a:pt x="4140" y="9258"/>
                  </a:cubicBezTo>
                  <a:cubicBezTo>
                    <a:pt x="3963" y="8312"/>
                    <a:pt x="3466" y="7381"/>
                    <a:pt x="2873" y="6531"/>
                  </a:cubicBezTo>
                  <a:cubicBezTo>
                    <a:pt x="2279" y="5681"/>
                    <a:pt x="1685" y="4943"/>
                    <a:pt x="1300" y="4205"/>
                  </a:cubicBezTo>
                  <a:cubicBezTo>
                    <a:pt x="947" y="3563"/>
                    <a:pt x="707" y="2857"/>
                    <a:pt x="594" y="2119"/>
                  </a:cubicBezTo>
                  <a:cubicBezTo>
                    <a:pt x="530" y="1622"/>
                    <a:pt x="514" y="1108"/>
                    <a:pt x="546" y="595"/>
                  </a:cubicBezTo>
                  <a:cubicBezTo>
                    <a:pt x="562" y="226"/>
                    <a:pt x="578" y="17"/>
                    <a:pt x="514" y="1"/>
                  </a:cubicBezTo>
                  <a:cubicBezTo>
                    <a:pt x="512" y="1"/>
                    <a:pt x="510" y="0"/>
                    <a:pt x="50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7" name="Google Shape;1905;p41">
              <a:extLst>
                <a:ext uri="{FF2B5EF4-FFF2-40B4-BE49-F238E27FC236}">
                  <a16:creationId xmlns:a16="http://schemas.microsoft.com/office/drawing/2014/main" id="{C0D67935-6FD4-4222-96CA-465363049CE3}"/>
                </a:ext>
              </a:extLst>
            </p:cNvPr>
            <p:cNvSpPr/>
            <p:nvPr/>
          </p:nvSpPr>
          <p:spPr>
            <a:xfrm>
              <a:off x="1904101" y="1359757"/>
              <a:ext cx="276477" cy="584045"/>
            </a:xfrm>
            <a:custGeom>
              <a:avLst/>
              <a:gdLst/>
              <a:ahLst/>
              <a:cxnLst/>
              <a:rect l="l" t="t" r="r" b="b"/>
              <a:pathLst>
                <a:path w="8279" h="17489" extrusionOk="0">
                  <a:moveTo>
                    <a:pt x="3771" y="1"/>
                  </a:moveTo>
                  <a:lnTo>
                    <a:pt x="48" y="4252"/>
                  </a:lnTo>
                  <a:lnTo>
                    <a:pt x="0" y="14632"/>
                  </a:lnTo>
                  <a:cubicBezTo>
                    <a:pt x="0" y="16188"/>
                    <a:pt x="1236" y="17456"/>
                    <a:pt x="2792" y="17488"/>
                  </a:cubicBezTo>
                  <a:cubicBezTo>
                    <a:pt x="2812" y="17488"/>
                    <a:pt x="2831" y="17489"/>
                    <a:pt x="2851" y="17489"/>
                  </a:cubicBezTo>
                  <a:cubicBezTo>
                    <a:pt x="4381" y="17489"/>
                    <a:pt x="5632" y="16265"/>
                    <a:pt x="5680" y="14745"/>
                  </a:cubicBezTo>
                  <a:cubicBezTo>
                    <a:pt x="5728" y="13589"/>
                    <a:pt x="5776" y="12531"/>
                    <a:pt x="5776" y="12531"/>
                  </a:cubicBezTo>
                  <a:cubicBezTo>
                    <a:pt x="5776" y="12531"/>
                    <a:pt x="8086" y="12226"/>
                    <a:pt x="8182" y="9867"/>
                  </a:cubicBezTo>
                  <a:cubicBezTo>
                    <a:pt x="8279" y="7493"/>
                    <a:pt x="8038" y="2054"/>
                    <a:pt x="8038" y="2054"/>
                  </a:cubicBezTo>
                  <a:lnTo>
                    <a:pt x="3771" y="1"/>
                  </a:lnTo>
                  <a:close/>
                </a:path>
              </a:pathLst>
            </a:custGeom>
            <a:solidFill>
              <a:srgbClr val="FFBE9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8" name="Google Shape;1906;p41">
              <a:extLst>
                <a:ext uri="{FF2B5EF4-FFF2-40B4-BE49-F238E27FC236}">
                  <a16:creationId xmlns:a16="http://schemas.microsoft.com/office/drawing/2014/main" id="{6FDFF193-B862-4717-9FB5-16F89205667A}"/>
                </a:ext>
              </a:extLst>
            </p:cNvPr>
            <p:cNvSpPr/>
            <p:nvPr/>
          </p:nvSpPr>
          <p:spPr>
            <a:xfrm>
              <a:off x="2132322" y="1552112"/>
              <a:ext cx="23076" cy="19903"/>
            </a:xfrm>
            <a:custGeom>
              <a:avLst/>
              <a:gdLst/>
              <a:ahLst/>
              <a:cxnLst/>
              <a:rect l="l" t="t" r="r" b="b"/>
              <a:pathLst>
                <a:path w="691" h="596" extrusionOk="0">
                  <a:moveTo>
                    <a:pt x="386" y="0"/>
                  </a:moveTo>
                  <a:cubicBezTo>
                    <a:pt x="129" y="16"/>
                    <a:pt x="1" y="321"/>
                    <a:pt x="193" y="514"/>
                  </a:cubicBezTo>
                  <a:cubicBezTo>
                    <a:pt x="250" y="570"/>
                    <a:pt x="321" y="595"/>
                    <a:pt x="391" y="595"/>
                  </a:cubicBezTo>
                  <a:cubicBezTo>
                    <a:pt x="542" y="595"/>
                    <a:pt x="691" y="480"/>
                    <a:pt x="691" y="305"/>
                  </a:cubicBezTo>
                  <a:cubicBezTo>
                    <a:pt x="691" y="145"/>
                    <a:pt x="562" y="0"/>
                    <a:pt x="38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9" name="Google Shape;1907;p41">
              <a:extLst>
                <a:ext uri="{FF2B5EF4-FFF2-40B4-BE49-F238E27FC236}">
                  <a16:creationId xmlns:a16="http://schemas.microsoft.com/office/drawing/2014/main" id="{A5C23BCD-1E8E-4AE5-8823-F9F172C0F5C0}"/>
                </a:ext>
              </a:extLst>
            </p:cNvPr>
            <p:cNvSpPr/>
            <p:nvPr/>
          </p:nvSpPr>
          <p:spPr>
            <a:xfrm>
              <a:off x="2129650" y="1538019"/>
              <a:ext cx="39673" cy="12089"/>
            </a:xfrm>
            <a:custGeom>
              <a:avLst/>
              <a:gdLst/>
              <a:ahLst/>
              <a:cxnLst/>
              <a:rect l="l" t="t" r="r" b="b"/>
              <a:pathLst>
                <a:path w="1188" h="362" extrusionOk="0">
                  <a:moveTo>
                    <a:pt x="568" y="0"/>
                  </a:moveTo>
                  <a:cubicBezTo>
                    <a:pt x="416" y="0"/>
                    <a:pt x="262" y="45"/>
                    <a:pt x="129" y="133"/>
                  </a:cubicBezTo>
                  <a:cubicBezTo>
                    <a:pt x="33" y="214"/>
                    <a:pt x="1" y="294"/>
                    <a:pt x="17" y="310"/>
                  </a:cubicBezTo>
                  <a:cubicBezTo>
                    <a:pt x="20" y="313"/>
                    <a:pt x="24" y="314"/>
                    <a:pt x="30" y="314"/>
                  </a:cubicBezTo>
                  <a:cubicBezTo>
                    <a:pt x="87" y="314"/>
                    <a:pt x="281" y="196"/>
                    <a:pt x="549" y="196"/>
                  </a:cubicBezTo>
                  <a:cubicBezTo>
                    <a:pt x="564" y="196"/>
                    <a:pt x="579" y="197"/>
                    <a:pt x="594" y="198"/>
                  </a:cubicBezTo>
                  <a:cubicBezTo>
                    <a:pt x="888" y="212"/>
                    <a:pt x="1102" y="362"/>
                    <a:pt x="1160" y="362"/>
                  </a:cubicBezTo>
                  <a:cubicBezTo>
                    <a:pt x="1165" y="362"/>
                    <a:pt x="1169" y="361"/>
                    <a:pt x="1172" y="358"/>
                  </a:cubicBezTo>
                  <a:cubicBezTo>
                    <a:pt x="1188" y="342"/>
                    <a:pt x="1156" y="262"/>
                    <a:pt x="1059" y="182"/>
                  </a:cubicBezTo>
                  <a:cubicBezTo>
                    <a:pt x="921" y="61"/>
                    <a:pt x="746" y="0"/>
                    <a:pt x="56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0" name="Google Shape;1908;p41">
              <a:extLst>
                <a:ext uri="{FF2B5EF4-FFF2-40B4-BE49-F238E27FC236}">
                  <a16:creationId xmlns:a16="http://schemas.microsoft.com/office/drawing/2014/main" id="{A7E3B872-84F8-4B72-8135-8DD6EF0D1F9D}"/>
                </a:ext>
              </a:extLst>
            </p:cNvPr>
            <p:cNvSpPr/>
            <p:nvPr/>
          </p:nvSpPr>
          <p:spPr>
            <a:xfrm>
              <a:off x="2018746" y="1552112"/>
              <a:ext cx="23076" cy="19903"/>
            </a:xfrm>
            <a:custGeom>
              <a:avLst/>
              <a:gdLst/>
              <a:ahLst/>
              <a:cxnLst/>
              <a:rect l="l" t="t" r="r" b="b"/>
              <a:pathLst>
                <a:path w="691" h="596" extrusionOk="0">
                  <a:moveTo>
                    <a:pt x="386" y="0"/>
                  </a:moveTo>
                  <a:cubicBezTo>
                    <a:pt x="129" y="16"/>
                    <a:pt x="1" y="321"/>
                    <a:pt x="193" y="514"/>
                  </a:cubicBezTo>
                  <a:cubicBezTo>
                    <a:pt x="249" y="570"/>
                    <a:pt x="320" y="595"/>
                    <a:pt x="391" y="595"/>
                  </a:cubicBezTo>
                  <a:cubicBezTo>
                    <a:pt x="542" y="595"/>
                    <a:pt x="690" y="480"/>
                    <a:pt x="690" y="305"/>
                  </a:cubicBezTo>
                  <a:cubicBezTo>
                    <a:pt x="690" y="145"/>
                    <a:pt x="546" y="0"/>
                    <a:pt x="38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1" name="Google Shape;1909;p41">
              <a:extLst>
                <a:ext uri="{FF2B5EF4-FFF2-40B4-BE49-F238E27FC236}">
                  <a16:creationId xmlns:a16="http://schemas.microsoft.com/office/drawing/2014/main" id="{0E3B22D3-91D8-4676-8C20-2123F2B0D640}"/>
                </a:ext>
              </a:extLst>
            </p:cNvPr>
            <p:cNvSpPr/>
            <p:nvPr/>
          </p:nvSpPr>
          <p:spPr>
            <a:xfrm>
              <a:off x="2011800" y="1540157"/>
              <a:ext cx="40208" cy="12223"/>
            </a:xfrm>
            <a:custGeom>
              <a:avLst/>
              <a:gdLst/>
              <a:ahLst/>
              <a:cxnLst/>
              <a:rect l="l" t="t" r="r" b="b"/>
              <a:pathLst>
                <a:path w="1204" h="366" extrusionOk="0">
                  <a:moveTo>
                    <a:pt x="578" y="0"/>
                  </a:moveTo>
                  <a:cubicBezTo>
                    <a:pt x="428" y="0"/>
                    <a:pt x="278" y="45"/>
                    <a:pt x="144" y="134"/>
                  </a:cubicBezTo>
                  <a:cubicBezTo>
                    <a:pt x="48" y="214"/>
                    <a:pt x="0" y="294"/>
                    <a:pt x="16" y="310"/>
                  </a:cubicBezTo>
                  <a:cubicBezTo>
                    <a:pt x="20" y="316"/>
                    <a:pt x="27" y="318"/>
                    <a:pt x="37" y="318"/>
                  </a:cubicBezTo>
                  <a:cubicBezTo>
                    <a:pt x="104" y="318"/>
                    <a:pt x="306" y="197"/>
                    <a:pt x="568" y="197"/>
                  </a:cubicBezTo>
                  <a:cubicBezTo>
                    <a:pt x="582" y="197"/>
                    <a:pt x="596" y="197"/>
                    <a:pt x="610" y="198"/>
                  </a:cubicBezTo>
                  <a:cubicBezTo>
                    <a:pt x="895" y="212"/>
                    <a:pt x="1092" y="366"/>
                    <a:pt x="1165" y="366"/>
                  </a:cubicBezTo>
                  <a:cubicBezTo>
                    <a:pt x="1175" y="366"/>
                    <a:pt x="1182" y="364"/>
                    <a:pt x="1187" y="358"/>
                  </a:cubicBezTo>
                  <a:cubicBezTo>
                    <a:pt x="1203" y="342"/>
                    <a:pt x="1171" y="262"/>
                    <a:pt x="1075" y="182"/>
                  </a:cubicBezTo>
                  <a:cubicBezTo>
                    <a:pt x="928" y="61"/>
                    <a:pt x="753" y="0"/>
                    <a:pt x="57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2" name="Google Shape;1910;p41">
              <a:extLst>
                <a:ext uri="{FF2B5EF4-FFF2-40B4-BE49-F238E27FC236}">
                  <a16:creationId xmlns:a16="http://schemas.microsoft.com/office/drawing/2014/main" id="{9B12EF45-5F9F-4A74-ACFA-A89C11E3A6C4}"/>
                </a:ext>
              </a:extLst>
            </p:cNvPr>
            <p:cNvSpPr/>
            <p:nvPr/>
          </p:nvSpPr>
          <p:spPr>
            <a:xfrm>
              <a:off x="2086805" y="1548339"/>
              <a:ext cx="32159" cy="95777"/>
            </a:xfrm>
            <a:custGeom>
              <a:avLst/>
              <a:gdLst/>
              <a:ahLst/>
              <a:cxnLst/>
              <a:rect l="l" t="t" r="r" b="b"/>
              <a:pathLst>
                <a:path w="963" h="2868" extrusionOk="0">
                  <a:moveTo>
                    <a:pt x="33" y="1"/>
                  </a:moveTo>
                  <a:cubicBezTo>
                    <a:pt x="33" y="1"/>
                    <a:pt x="33" y="1"/>
                    <a:pt x="32" y="1"/>
                  </a:cubicBezTo>
                  <a:cubicBezTo>
                    <a:pt x="0" y="17"/>
                    <a:pt x="225" y="803"/>
                    <a:pt x="546" y="1750"/>
                  </a:cubicBezTo>
                  <a:cubicBezTo>
                    <a:pt x="626" y="1990"/>
                    <a:pt x="706" y="2215"/>
                    <a:pt x="770" y="2423"/>
                  </a:cubicBezTo>
                  <a:cubicBezTo>
                    <a:pt x="818" y="2504"/>
                    <a:pt x="834" y="2600"/>
                    <a:pt x="818" y="2680"/>
                  </a:cubicBezTo>
                  <a:cubicBezTo>
                    <a:pt x="818" y="2744"/>
                    <a:pt x="738" y="2760"/>
                    <a:pt x="658" y="2760"/>
                  </a:cubicBezTo>
                  <a:cubicBezTo>
                    <a:pt x="481" y="2760"/>
                    <a:pt x="305" y="2792"/>
                    <a:pt x="128" y="2841"/>
                  </a:cubicBezTo>
                  <a:cubicBezTo>
                    <a:pt x="232" y="2859"/>
                    <a:pt x="335" y="2867"/>
                    <a:pt x="439" y="2867"/>
                  </a:cubicBezTo>
                  <a:cubicBezTo>
                    <a:pt x="512" y="2867"/>
                    <a:pt x="585" y="2863"/>
                    <a:pt x="658" y="2857"/>
                  </a:cubicBezTo>
                  <a:cubicBezTo>
                    <a:pt x="706" y="2857"/>
                    <a:pt x="754" y="2857"/>
                    <a:pt x="802" y="2841"/>
                  </a:cubicBezTo>
                  <a:cubicBezTo>
                    <a:pt x="850" y="2825"/>
                    <a:pt x="915" y="2792"/>
                    <a:pt x="931" y="2728"/>
                  </a:cubicBezTo>
                  <a:cubicBezTo>
                    <a:pt x="963" y="2616"/>
                    <a:pt x="947" y="2488"/>
                    <a:pt x="899" y="2391"/>
                  </a:cubicBezTo>
                  <a:cubicBezTo>
                    <a:pt x="818" y="2167"/>
                    <a:pt x="754" y="1942"/>
                    <a:pt x="674" y="1702"/>
                  </a:cubicBezTo>
                  <a:cubicBezTo>
                    <a:pt x="356" y="765"/>
                    <a:pt x="70" y="1"/>
                    <a:pt x="33"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3" name="Google Shape;1911;p41">
              <a:extLst>
                <a:ext uri="{FF2B5EF4-FFF2-40B4-BE49-F238E27FC236}">
                  <a16:creationId xmlns:a16="http://schemas.microsoft.com/office/drawing/2014/main" id="{5C6DC88E-763E-4645-9060-2D9E3247BB98}"/>
                </a:ext>
              </a:extLst>
            </p:cNvPr>
            <p:cNvSpPr/>
            <p:nvPr/>
          </p:nvSpPr>
          <p:spPr>
            <a:xfrm>
              <a:off x="1994100" y="1744434"/>
              <a:ext cx="102890" cy="53365"/>
            </a:xfrm>
            <a:custGeom>
              <a:avLst/>
              <a:gdLst/>
              <a:ahLst/>
              <a:cxnLst/>
              <a:rect l="l" t="t" r="r" b="b"/>
              <a:pathLst>
                <a:path w="3081" h="1598" extrusionOk="0">
                  <a:moveTo>
                    <a:pt x="1" y="1"/>
                  </a:moveTo>
                  <a:cubicBezTo>
                    <a:pt x="1" y="1"/>
                    <a:pt x="666" y="1598"/>
                    <a:pt x="2763" y="1598"/>
                  </a:cubicBezTo>
                  <a:cubicBezTo>
                    <a:pt x="2851" y="1598"/>
                    <a:pt x="2940" y="1595"/>
                    <a:pt x="3033" y="1589"/>
                  </a:cubicBezTo>
                  <a:lnTo>
                    <a:pt x="3081" y="1012"/>
                  </a:lnTo>
                  <a:cubicBezTo>
                    <a:pt x="1974" y="979"/>
                    <a:pt x="899" y="626"/>
                    <a:pt x="1" y="1"/>
                  </a:cubicBezTo>
                  <a:close/>
                </a:path>
              </a:pathLst>
            </a:custGeom>
            <a:solidFill>
              <a:srgbClr val="EB996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4" name="Google Shape;1912;p41">
              <a:extLst>
                <a:ext uri="{FF2B5EF4-FFF2-40B4-BE49-F238E27FC236}">
                  <a16:creationId xmlns:a16="http://schemas.microsoft.com/office/drawing/2014/main" id="{FCE97FF9-62FC-43DC-B938-A68790D3EDD2}"/>
                </a:ext>
              </a:extLst>
            </p:cNvPr>
            <p:cNvSpPr/>
            <p:nvPr/>
          </p:nvSpPr>
          <p:spPr>
            <a:xfrm>
              <a:off x="2054645" y="1654635"/>
              <a:ext cx="33261" cy="23978"/>
            </a:xfrm>
            <a:custGeom>
              <a:avLst/>
              <a:gdLst/>
              <a:ahLst/>
              <a:cxnLst/>
              <a:rect l="l" t="t" r="r" b="b"/>
              <a:pathLst>
                <a:path w="996" h="718" extrusionOk="0">
                  <a:moveTo>
                    <a:pt x="424" y="0"/>
                  </a:moveTo>
                  <a:cubicBezTo>
                    <a:pt x="351" y="0"/>
                    <a:pt x="278" y="17"/>
                    <a:pt x="209" y="43"/>
                  </a:cubicBezTo>
                  <a:cubicBezTo>
                    <a:pt x="81" y="123"/>
                    <a:pt x="1" y="251"/>
                    <a:pt x="17" y="396"/>
                  </a:cubicBezTo>
                  <a:cubicBezTo>
                    <a:pt x="65" y="556"/>
                    <a:pt x="193" y="684"/>
                    <a:pt x="353" y="700"/>
                  </a:cubicBezTo>
                  <a:cubicBezTo>
                    <a:pt x="405" y="712"/>
                    <a:pt x="458" y="717"/>
                    <a:pt x="512" y="717"/>
                  </a:cubicBezTo>
                  <a:cubicBezTo>
                    <a:pt x="612" y="717"/>
                    <a:pt x="715" y="699"/>
                    <a:pt x="819" y="668"/>
                  </a:cubicBezTo>
                  <a:cubicBezTo>
                    <a:pt x="867" y="668"/>
                    <a:pt x="899" y="652"/>
                    <a:pt x="947" y="620"/>
                  </a:cubicBezTo>
                  <a:cubicBezTo>
                    <a:pt x="979" y="604"/>
                    <a:pt x="995" y="556"/>
                    <a:pt x="995" y="508"/>
                  </a:cubicBezTo>
                  <a:lnTo>
                    <a:pt x="979" y="492"/>
                  </a:lnTo>
                  <a:cubicBezTo>
                    <a:pt x="947" y="299"/>
                    <a:pt x="803" y="123"/>
                    <a:pt x="610" y="43"/>
                  </a:cubicBezTo>
                  <a:cubicBezTo>
                    <a:pt x="551" y="13"/>
                    <a:pt x="487" y="0"/>
                    <a:pt x="424" y="0"/>
                  </a:cubicBezTo>
                  <a:close/>
                </a:path>
              </a:pathLst>
            </a:custGeom>
            <a:solidFill>
              <a:srgbClr val="EB996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5" name="Google Shape;1913;p41">
              <a:extLst>
                <a:ext uri="{FF2B5EF4-FFF2-40B4-BE49-F238E27FC236}">
                  <a16:creationId xmlns:a16="http://schemas.microsoft.com/office/drawing/2014/main" id="{A5795661-F390-4ADE-9064-84EF9E737D84}"/>
                </a:ext>
              </a:extLst>
            </p:cNvPr>
            <p:cNvSpPr/>
            <p:nvPr/>
          </p:nvSpPr>
          <p:spPr>
            <a:xfrm>
              <a:off x="2058987" y="1642646"/>
              <a:ext cx="35866" cy="33796"/>
            </a:xfrm>
            <a:custGeom>
              <a:avLst/>
              <a:gdLst/>
              <a:ahLst/>
              <a:cxnLst/>
              <a:rect l="l" t="t" r="r" b="b"/>
              <a:pathLst>
                <a:path w="1074" h="1012" extrusionOk="0">
                  <a:moveTo>
                    <a:pt x="63" y="1"/>
                  </a:moveTo>
                  <a:lnTo>
                    <a:pt x="63" y="17"/>
                  </a:lnTo>
                  <a:cubicBezTo>
                    <a:pt x="62" y="15"/>
                    <a:pt x="61" y="15"/>
                    <a:pt x="59" y="15"/>
                  </a:cubicBezTo>
                  <a:cubicBezTo>
                    <a:pt x="40" y="15"/>
                    <a:pt x="0" y="108"/>
                    <a:pt x="15" y="257"/>
                  </a:cubicBezTo>
                  <a:cubicBezTo>
                    <a:pt x="63" y="674"/>
                    <a:pt x="400" y="995"/>
                    <a:pt x="833" y="1011"/>
                  </a:cubicBezTo>
                  <a:cubicBezTo>
                    <a:pt x="978" y="1011"/>
                    <a:pt x="1074" y="963"/>
                    <a:pt x="1074" y="947"/>
                  </a:cubicBezTo>
                  <a:cubicBezTo>
                    <a:pt x="1074" y="899"/>
                    <a:pt x="689" y="931"/>
                    <a:pt x="400" y="658"/>
                  </a:cubicBezTo>
                  <a:cubicBezTo>
                    <a:pt x="111" y="370"/>
                    <a:pt x="111" y="1"/>
                    <a:pt x="63"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6" name="Google Shape;1914;p41">
              <a:extLst>
                <a:ext uri="{FF2B5EF4-FFF2-40B4-BE49-F238E27FC236}">
                  <a16:creationId xmlns:a16="http://schemas.microsoft.com/office/drawing/2014/main" id="{1E145569-4ED2-4DDC-850A-DDA492EC9DD7}"/>
                </a:ext>
              </a:extLst>
            </p:cNvPr>
            <p:cNvSpPr/>
            <p:nvPr/>
          </p:nvSpPr>
          <p:spPr>
            <a:xfrm>
              <a:off x="1852672" y="1347534"/>
              <a:ext cx="330043" cy="319356"/>
            </a:xfrm>
            <a:custGeom>
              <a:avLst/>
              <a:gdLst/>
              <a:ahLst/>
              <a:cxnLst/>
              <a:rect l="l" t="t" r="r" b="b"/>
              <a:pathLst>
                <a:path w="9883" h="9563" extrusionOk="0">
                  <a:moveTo>
                    <a:pt x="9862" y="2525"/>
                  </a:moveTo>
                  <a:lnTo>
                    <a:pt x="9883" y="2613"/>
                  </a:lnTo>
                  <a:cubicBezTo>
                    <a:pt x="9876" y="2583"/>
                    <a:pt x="9869" y="2554"/>
                    <a:pt x="9862" y="2525"/>
                  </a:cubicBezTo>
                  <a:close/>
                  <a:moveTo>
                    <a:pt x="6048" y="0"/>
                  </a:moveTo>
                  <a:cubicBezTo>
                    <a:pt x="4300" y="0"/>
                    <a:pt x="2640" y="773"/>
                    <a:pt x="1492" y="2099"/>
                  </a:cubicBezTo>
                  <a:cubicBezTo>
                    <a:pt x="497" y="3303"/>
                    <a:pt x="0" y="4971"/>
                    <a:pt x="401" y="6495"/>
                  </a:cubicBezTo>
                  <a:cubicBezTo>
                    <a:pt x="546" y="7041"/>
                    <a:pt x="947" y="9479"/>
                    <a:pt x="1508" y="9560"/>
                  </a:cubicBezTo>
                  <a:cubicBezTo>
                    <a:pt x="1520" y="9561"/>
                    <a:pt x="1532" y="9562"/>
                    <a:pt x="1544" y="9562"/>
                  </a:cubicBezTo>
                  <a:cubicBezTo>
                    <a:pt x="2136" y="9562"/>
                    <a:pt x="2587" y="7222"/>
                    <a:pt x="2776" y="6656"/>
                  </a:cubicBezTo>
                  <a:cubicBezTo>
                    <a:pt x="2968" y="6062"/>
                    <a:pt x="2968" y="5420"/>
                    <a:pt x="3193" y="4843"/>
                  </a:cubicBezTo>
                  <a:cubicBezTo>
                    <a:pt x="3535" y="5143"/>
                    <a:pt x="3978" y="5275"/>
                    <a:pt x="4434" y="5275"/>
                  </a:cubicBezTo>
                  <a:cubicBezTo>
                    <a:pt x="4854" y="5275"/>
                    <a:pt x="5287" y="5163"/>
                    <a:pt x="5663" y="4971"/>
                  </a:cubicBezTo>
                  <a:cubicBezTo>
                    <a:pt x="6450" y="4570"/>
                    <a:pt x="7027" y="3896"/>
                    <a:pt x="7605" y="3222"/>
                  </a:cubicBezTo>
                  <a:lnTo>
                    <a:pt x="7605" y="3222"/>
                  </a:lnTo>
                  <a:lnTo>
                    <a:pt x="6963" y="4634"/>
                  </a:lnTo>
                  <a:cubicBezTo>
                    <a:pt x="8371" y="4634"/>
                    <a:pt x="9561" y="3604"/>
                    <a:pt x="9763" y="2206"/>
                  </a:cubicBezTo>
                  <a:lnTo>
                    <a:pt x="9763" y="2206"/>
                  </a:lnTo>
                  <a:cubicBezTo>
                    <a:pt x="9801" y="2310"/>
                    <a:pt x="9834" y="2417"/>
                    <a:pt x="9862" y="2525"/>
                  </a:cubicBezTo>
                  <a:lnTo>
                    <a:pt x="9862" y="2525"/>
                  </a:lnTo>
                  <a:lnTo>
                    <a:pt x="9771" y="2147"/>
                  </a:lnTo>
                  <a:cubicBezTo>
                    <a:pt x="9768" y="2167"/>
                    <a:pt x="9766" y="2186"/>
                    <a:pt x="9763" y="2206"/>
                  </a:cubicBezTo>
                  <a:lnTo>
                    <a:pt x="9763" y="2206"/>
                  </a:lnTo>
                  <a:cubicBezTo>
                    <a:pt x="9564" y="1662"/>
                    <a:pt x="9224" y="1177"/>
                    <a:pt x="8760" y="816"/>
                  </a:cubicBezTo>
                  <a:cubicBezTo>
                    <a:pt x="8086" y="319"/>
                    <a:pt x="7284" y="46"/>
                    <a:pt x="6450" y="14"/>
                  </a:cubicBezTo>
                  <a:cubicBezTo>
                    <a:pt x="6315" y="5"/>
                    <a:pt x="6181" y="0"/>
                    <a:pt x="604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7" name="Google Shape;1915;p41">
              <a:extLst>
                <a:ext uri="{FF2B5EF4-FFF2-40B4-BE49-F238E27FC236}">
                  <a16:creationId xmlns:a16="http://schemas.microsoft.com/office/drawing/2014/main" id="{8D72DB5C-D783-42AB-B5C5-C41C6E1EA234}"/>
                </a:ext>
              </a:extLst>
            </p:cNvPr>
            <p:cNvSpPr/>
            <p:nvPr/>
          </p:nvSpPr>
          <p:spPr>
            <a:xfrm>
              <a:off x="2154296" y="1426013"/>
              <a:ext cx="32193" cy="91836"/>
            </a:xfrm>
            <a:custGeom>
              <a:avLst/>
              <a:gdLst/>
              <a:ahLst/>
              <a:cxnLst/>
              <a:rect l="l" t="t" r="r" b="b"/>
              <a:pathLst>
                <a:path w="964" h="2750" extrusionOk="0">
                  <a:moveTo>
                    <a:pt x="168" y="0"/>
                  </a:moveTo>
                  <a:cubicBezTo>
                    <a:pt x="155" y="0"/>
                    <a:pt x="142" y="2"/>
                    <a:pt x="129" y="6"/>
                  </a:cubicBezTo>
                  <a:cubicBezTo>
                    <a:pt x="17" y="38"/>
                    <a:pt x="1" y="183"/>
                    <a:pt x="1" y="311"/>
                  </a:cubicBezTo>
                  <a:cubicBezTo>
                    <a:pt x="1" y="744"/>
                    <a:pt x="65" y="1161"/>
                    <a:pt x="161" y="1578"/>
                  </a:cubicBezTo>
                  <a:cubicBezTo>
                    <a:pt x="257" y="1979"/>
                    <a:pt x="482" y="2364"/>
                    <a:pt x="819" y="2637"/>
                  </a:cubicBezTo>
                  <a:lnTo>
                    <a:pt x="739" y="2685"/>
                  </a:lnTo>
                  <a:lnTo>
                    <a:pt x="819" y="2749"/>
                  </a:lnTo>
                  <a:cubicBezTo>
                    <a:pt x="963" y="1883"/>
                    <a:pt x="819" y="969"/>
                    <a:pt x="402" y="183"/>
                  </a:cubicBezTo>
                  <a:cubicBezTo>
                    <a:pt x="345" y="98"/>
                    <a:pt x="264" y="0"/>
                    <a:pt x="16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8" name="Google Shape;1916;p41">
              <a:extLst>
                <a:ext uri="{FF2B5EF4-FFF2-40B4-BE49-F238E27FC236}">
                  <a16:creationId xmlns:a16="http://schemas.microsoft.com/office/drawing/2014/main" id="{9007207C-9DFB-409A-80E7-5F7A09BFA751}"/>
                </a:ext>
              </a:extLst>
            </p:cNvPr>
            <p:cNvSpPr/>
            <p:nvPr/>
          </p:nvSpPr>
          <p:spPr>
            <a:xfrm>
              <a:off x="1811930" y="1437434"/>
              <a:ext cx="220240" cy="649533"/>
            </a:xfrm>
            <a:custGeom>
              <a:avLst/>
              <a:gdLst/>
              <a:ahLst/>
              <a:cxnLst/>
              <a:rect l="l" t="t" r="r" b="b"/>
              <a:pathLst>
                <a:path w="6595" h="19450" extrusionOk="0">
                  <a:moveTo>
                    <a:pt x="4493" y="1"/>
                  </a:moveTo>
                  <a:lnTo>
                    <a:pt x="1782" y="1028"/>
                  </a:lnTo>
                  <a:cubicBezTo>
                    <a:pt x="434" y="6130"/>
                    <a:pt x="1" y="11488"/>
                    <a:pt x="691" y="15996"/>
                  </a:cubicBezTo>
                  <a:cubicBezTo>
                    <a:pt x="755" y="16461"/>
                    <a:pt x="627" y="16943"/>
                    <a:pt x="771" y="17392"/>
                  </a:cubicBezTo>
                  <a:cubicBezTo>
                    <a:pt x="915" y="17841"/>
                    <a:pt x="1300" y="18258"/>
                    <a:pt x="1766" y="18290"/>
                  </a:cubicBezTo>
                  <a:cubicBezTo>
                    <a:pt x="1802" y="18294"/>
                    <a:pt x="1839" y="18296"/>
                    <a:pt x="1876" y="18296"/>
                  </a:cubicBezTo>
                  <a:cubicBezTo>
                    <a:pt x="2149" y="18296"/>
                    <a:pt x="2440" y="18200"/>
                    <a:pt x="2704" y="18200"/>
                  </a:cubicBezTo>
                  <a:cubicBezTo>
                    <a:pt x="2832" y="18200"/>
                    <a:pt x="2955" y="18223"/>
                    <a:pt x="3065" y="18290"/>
                  </a:cubicBezTo>
                  <a:cubicBezTo>
                    <a:pt x="3354" y="18467"/>
                    <a:pt x="3434" y="18852"/>
                    <a:pt x="3643" y="19109"/>
                  </a:cubicBezTo>
                  <a:cubicBezTo>
                    <a:pt x="3864" y="19330"/>
                    <a:pt x="4153" y="19450"/>
                    <a:pt x="4448" y="19450"/>
                  </a:cubicBezTo>
                  <a:cubicBezTo>
                    <a:pt x="4559" y="19450"/>
                    <a:pt x="4672" y="19433"/>
                    <a:pt x="4782" y="19397"/>
                  </a:cubicBezTo>
                  <a:cubicBezTo>
                    <a:pt x="5183" y="19253"/>
                    <a:pt x="5520" y="18980"/>
                    <a:pt x="5744" y="18627"/>
                  </a:cubicBezTo>
                  <a:cubicBezTo>
                    <a:pt x="6595" y="17456"/>
                    <a:pt x="6547" y="15852"/>
                    <a:pt x="6145" y="14456"/>
                  </a:cubicBezTo>
                  <a:cubicBezTo>
                    <a:pt x="5744" y="13060"/>
                    <a:pt x="5038" y="11777"/>
                    <a:pt x="4605" y="10397"/>
                  </a:cubicBezTo>
                  <a:cubicBezTo>
                    <a:pt x="3803" y="7814"/>
                    <a:pt x="4028" y="5039"/>
                    <a:pt x="4268" y="2359"/>
                  </a:cubicBezTo>
                  <a:lnTo>
                    <a:pt x="4493" y="1"/>
                  </a:ln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9" name="Google Shape;1917;p41">
              <a:extLst>
                <a:ext uri="{FF2B5EF4-FFF2-40B4-BE49-F238E27FC236}">
                  <a16:creationId xmlns:a16="http://schemas.microsoft.com/office/drawing/2014/main" id="{75C2FC8A-3949-49CC-9B9A-E350DA95C9AD}"/>
                </a:ext>
              </a:extLst>
            </p:cNvPr>
            <p:cNvSpPr/>
            <p:nvPr/>
          </p:nvSpPr>
          <p:spPr>
            <a:xfrm>
              <a:off x="1604047" y="2047160"/>
              <a:ext cx="744775" cy="544873"/>
            </a:xfrm>
            <a:custGeom>
              <a:avLst/>
              <a:gdLst/>
              <a:ahLst/>
              <a:cxnLst/>
              <a:rect l="l" t="t" r="r" b="b"/>
              <a:pathLst>
                <a:path w="22302" h="16316" extrusionOk="0">
                  <a:moveTo>
                    <a:pt x="19446" y="0"/>
                  </a:moveTo>
                  <a:cubicBezTo>
                    <a:pt x="19221" y="0"/>
                    <a:pt x="18002" y="1428"/>
                    <a:pt x="17617" y="1926"/>
                  </a:cubicBezTo>
                  <a:cubicBezTo>
                    <a:pt x="17348" y="2276"/>
                    <a:pt x="16748" y="3085"/>
                    <a:pt x="16429" y="3085"/>
                  </a:cubicBezTo>
                  <a:cubicBezTo>
                    <a:pt x="16310" y="3085"/>
                    <a:pt x="16230" y="2972"/>
                    <a:pt x="16221" y="2680"/>
                  </a:cubicBezTo>
                  <a:cubicBezTo>
                    <a:pt x="16221" y="2647"/>
                    <a:pt x="16221" y="2631"/>
                    <a:pt x="16205" y="2615"/>
                  </a:cubicBezTo>
                  <a:cubicBezTo>
                    <a:pt x="16205" y="1557"/>
                    <a:pt x="15852" y="754"/>
                    <a:pt x="15579" y="578"/>
                  </a:cubicBezTo>
                  <a:cubicBezTo>
                    <a:pt x="15523" y="548"/>
                    <a:pt x="15466" y="535"/>
                    <a:pt x="15411" y="535"/>
                  </a:cubicBezTo>
                  <a:cubicBezTo>
                    <a:pt x="15196" y="535"/>
                    <a:pt x="15011" y="737"/>
                    <a:pt x="15050" y="979"/>
                  </a:cubicBezTo>
                  <a:cubicBezTo>
                    <a:pt x="15066" y="1027"/>
                    <a:pt x="15066" y="1075"/>
                    <a:pt x="15098" y="1123"/>
                  </a:cubicBezTo>
                  <a:cubicBezTo>
                    <a:pt x="15098" y="1139"/>
                    <a:pt x="15114" y="1171"/>
                    <a:pt x="15114" y="1204"/>
                  </a:cubicBezTo>
                  <a:cubicBezTo>
                    <a:pt x="15194" y="1557"/>
                    <a:pt x="15242" y="1926"/>
                    <a:pt x="15242" y="2295"/>
                  </a:cubicBezTo>
                  <a:cubicBezTo>
                    <a:pt x="15258" y="2615"/>
                    <a:pt x="15210" y="2936"/>
                    <a:pt x="15114" y="3257"/>
                  </a:cubicBezTo>
                  <a:cubicBezTo>
                    <a:pt x="15002" y="3610"/>
                    <a:pt x="14889" y="3915"/>
                    <a:pt x="14793" y="4156"/>
                  </a:cubicBezTo>
                  <a:lnTo>
                    <a:pt x="14633" y="4348"/>
                  </a:lnTo>
                  <a:lnTo>
                    <a:pt x="5616" y="9450"/>
                  </a:lnTo>
                  <a:lnTo>
                    <a:pt x="5616" y="5166"/>
                  </a:lnTo>
                  <a:cubicBezTo>
                    <a:pt x="5616" y="5166"/>
                    <a:pt x="2872" y="5051"/>
                    <a:pt x="1388" y="5051"/>
                  </a:cubicBezTo>
                  <a:cubicBezTo>
                    <a:pt x="874" y="5051"/>
                    <a:pt x="512" y="5065"/>
                    <a:pt x="466" y="5102"/>
                  </a:cubicBezTo>
                  <a:cubicBezTo>
                    <a:pt x="338" y="5198"/>
                    <a:pt x="1" y="9273"/>
                    <a:pt x="450" y="11921"/>
                  </a:cubicBezTo>
                  <a:cubicBezTo>
                    <a:pt x="918" y="14643"/>
                    <a:pt x="3262" y="16315"/>
                    <a:pt x="5686" y="16315"/>
                  </a:cubicBezTo>
                  <a:cubicBezTo>
                    <a:pt x="6918" y="16315"/>
                    <a:pt x="8172" y="15883"/>
                    <a:pt x="9210" y="14937"/>
                  </a:cubicBezTo>
                  <a:lnTo>
                    <a:pt x="16702" y="8134"/>
                  </a:lnTo>
                  <a:lnTo>
                    <a:pt x="16734" y="8166"/>
                  </a:lnTo>
                  <a:lnTo>
                    <a:pt x="17793" y="7284"/>
                  </a:lnTo>
                  <a:lnTo>
                    <a:pt x="18002" y="6947"/>
                  </a:lnTo>
                  <a:lnTo>
                    <a:pt x="18258" y="6722"/>
                  </a:lnTo>
                  <a:cubicBezTo>
                    <a:pt x="19301" y="5920"/>
                    <a:pt x="20521" y="4942"/>
                    <a:pt x="21098" y="4348"/>
                  </a:cubicBezTo>
                  <a:cubicBezTo>
                    <a:pt x="22205" y="3225"/>
                    <a:pt x="22109" y="3129"/>
                    <a:pt x="21948" y="3016"/>
                  </a:cubicBezTo>
                  <a:cubicBezTo>
                    <a:pt x="21922" y="2997"/>
                    <a:pt x="21891" y="2987"/>
                    <a:pt x="21856" y="2987"/>
                  </a:cubicBezTo>
                  <a:cubicBezTo>
                    <a:pt x="21420" y="2987"/>
                    <a:pt x="20336" y="4370"/>
                    <a:pt x="20077" y="4370"/>
                  </a:cubicBezTo>
                  <a:cubicBezTo>
                    <a:pt x="20033" y="4370"/>
                    <a:pt x="20012" y="4330"/>
                    <a:pt x="20023" y="4236"/>
                  </a:cubicBezTo>
                  <a:cubicBezTo>
                    <a:pt x="20087" y="3562"/>
                    <a:pt x="22301" y="1781"/>
                    <a:pt x="21868" y="1492"/>
                  </a:cubicBezTo>
                  <a:cubicBezTo>
                    <a:pt x="21824" y="1463"/>
                    <a:pt x="21775" y="1450"/>
                    <a:pt x="21720" y="1450"/>
                  </a:cubicBezTo>
                  <a:cubicBezTo>
                    <a:pt x="21051" y="1450"/>
                    <a:pt x="19642" y="3463"/>
                    <a:pt x="19494" y="3626"/>
                  </a:cubicBezTo>
                  <a:cubicBezTo>
                    <a:pt x="19454" y="3679"/>
                    <a:pt x="19405" y="3700"/>
                    <a:pt x="19357" y="3700"/>
                  </a:cubicBezTo>
                  <a:cubicBezTo>
                    <a:pt x="19231" y="3700"/>
                    <a:pt x="19116" y="3550"/>
                    <a:pt x="19221" y="3434"/>
                  </a:cubicBezTo>
                  <a:cubicBezTo>
                    <a:pt x="19430" y="3209"/>
                    <a:pt x="21595" y="706"/>
                    <a:pt x="21050" y="337"/>
                  </a:cubicBezTo>
                  <a:cubicBezTo>
                    <a:pt x="21004" y="306"/>
                    <a:pt x="20959" y="293"/>
                    <a:pt x="20913" y="293"/>
                  </a:cubicBezTo>
                  <a:cubicBezTo>
                    <a:pt x="20656" y="293"/>
                    <a:pt x="20424" y="722"/>
                    <a:pt x="20424" y="722"/>
                  </a:cubicBezTo>
                  <a:cubicBezTo>
                    <a:pt x="20424" y="722"/>
                    <a:pt x="18699" y="3027"/>
                    <a:pt x="18342" y="3027"/>
                  </a:cubicBezTo>
                  <a:cubicBezTo>
                    <a:pt x="18328" y="3027"/>
                    <a:pt x="18316" y="3024"/>
                    <a:pt x="18307" y="3016"/>
                  </a:cubicBezTo>
                  <a:cubicBezTo>
                    <a:pt x="18050" y="2824"/>
                    <a:pt x="19093" y="1332"/>
                    <a:pt x="19478" y="851"/>
                  </a:cubicBezTo>
                  <a:cubicBezTo>
                    <a:pt x="19863" y="369"/>
                    <a:pt x="19799" y="0"/>
                    <a:pt x="19446" y="0"/>
                  </a:cubicBezTo>
                  <a:close/>
                </a:path>
              </a:pathLst>
            </a:custGeom>
            <a:solidFill>
              <a:srgbClr val="FFBE9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0" name="Google Shape;1918;p41">
              <a:extLst>
                <a:ext uri="{FF2B5EF4-FFF2-40B4-BE49-F238E27FC236}">
                  <a16:creationId xmlns:a16="http://schemas.microsoft.com/office/drawing/2014/main" id="{D296C7B6-ED28-4EF3-AB5D-641CCB76AFEC}"/>
                </a:ext>
              </a:extLst>
            </p:cNvPr>
            <p:cNvSpPr/>
            <p:nvPr/>
          </p:nvSpPr>
          <p:spPr>
            <a:xfrm>
              <a:off x="1272434" y="1389245"/>
              <a:ext cx="195561" cy="204678"/>
            </a:xfrm>
            <a:custGeom>
              <a:avLst/>
              <a:gdLst/>
              <a:ahLst/>
              <a:cxnLst/>
              <a:rect l="l" t="t" r="r" b="b"/>
              <a:pathLst>
                <a:path w="5856" h="6129" extrusionOk="0">
                  <a:moveTo>
                    <a:pt x="2952" y="0"/>
                  </a:moveTo>
                  <a:cubicBezTo>
                    <a:pt x="2054" y="0"/>
                    <a:pt x="1348" y="738"/>
                    <a:pt x="1396" y="1636"/>
                  </a:cubicBezTo>
                  <a:cubicBezTo>
                    <a:pt x="1380" y="2294"/>
                    <a:pt x="1781" y="2904"/>
                    <a:pt x="2374" y="3177"/>
                  </a:cubicBezTo>
                  <a:cubicBezTo>
                    <a:pt x="0" y="3530"/>
                    <a:pt x="112" y="6113"/>
                    <a:pt x="112" y="6113"/>
                  </a:cubicBezTo>
                  <a:lnTo>
                    <a:pt x="5728" y="6129"/>
                  </a:lnTo>
                  <a:cubicBezTo>
                    <a:pt x="5728" y="6129"/>
                    <a:pt x="5856" y="3530"/>
                    <a:pt x="3498" y="3177"/>
                  </a:cubicBezTo>
                  <a:lnTo>
                    <a:pt x="3514" y="3177"/>
                  </a:lnTo>
                  <a:cubicBezTo>
                    <a:pt x="4107" y="2904"/>
                    <a:pt x="4492" y="2310"/>
                    <a:pt x="4492" y="1653"/>
                  </a:cubicBezTo>
                  <a:cubicBezTo>
                    <a:pt x="4540" y="754"/>
                    <a:pt x="3834" y="0"/>
                    <a:pt x="2952" y="0"/>
                  </a:cubicBezTo>
                  <a:close/>
                </a:path>
              </a:pathLst>
            </a:cu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1" name="Google Shape;1919;p41">
              <a:extLst>
                <a:ext uri="{FF2B5EF4-FFF2-40B4-BE49-F238E27FC236}">
                  <a16:creationId xmlns:a16="http://schemas.microsoft.com/office/drawing/2014/main" id="{1C06EF18-76FA-46D4-A2E3-0954CB88B20B}"/>
                </a:ext>
              </a:extLst>
            </p:cNvPr>
            <p:cNvSpPr/>
            <p:nvPr/>
          </p:nvSpPr>
          <p:spPr>
            <a:xfrm>
              <a:off x="1243748" y="1375419"/>
              <a:ext cx="117651" cy="98716"/>
            </a:xfrm>
            <a:custGeom>
              <a:avLst/>
              <a:gdLst/>
              <a:ahLst/>
              <a:cxnLst/>
              <a:rect l="l" t="t" r="r" b="b"/>
              <a:pathLst>
                <a:path w="3523" h="2956" extrusionOk="0">
                  <a:moveTo>
                    <a:pt x="1760" y="1"/>
                  </a:moveTo>
                  <a:cubicBezTo>
                    <a:pt x="1183" y="1"/>
                    <a:pt x="606" y="322"/>
                    <a:pt x="362" y="976"/>
                  </a:cubicBezTo>
                  <a:cubicBezTo>
                    <a:pt x="169" y="1441"/>
                    <a:pt x="249" y="1986"/>
                    <a:pt x="554" y="2387"/>
                  </a:cubicBezTo>
                  <a:cubicBezTo>
                    <a:pt x="763" y="2660"/>
                    <a:pt x="1052" y="2853"/>
                    <a:pt x="1372" y="2917"/>
                  </a:cubicBezTo>
                  <a:cubicBezTo>
                    <a:pt x="1453" y="2949"/>
                    <a:pt x="1549" y="2949"/>
                    <a:pt x="1645" y="2949"/>
                  </a:cubicBezTo>
                  <a:lnTo>
                    <a:pt x="1725" y="2949"/>
                  </a:lnTo>
                  <a:cubicBezTo>
                    <a:pt x="1725" y="2933"/>
                    <a:pt x="1597" y="2933"/>
                    <a:pt x="1388" y="2869"/>
                  </a:cubicBezTo>
                  <a:cubicBezTo>
                    <a:pt x="1084" y="2772"/>
                    <a:pt x="827" y="2580"/>
                    <a:pt x="650" y="2323"/>
                  </a:cubicBezTo>
                  <a:cubicBezTo>
                    <a:pt x="1" y="1420"/>
                    <a:pt x="650" y="173"/>
                    <a:pt x="1748" y="173"/>
                  </a:cubicBezTo>
                  <a:cubicBezTo>
                    <a:pt x="1762" y="173"/>
                    <a:pt x="1776" y="173"/>
                    <a:pt x="1790" y="173"/>
                  </a:cubicBezTo>
                  <a:cubicBezTo>
                    <a:pt x="2897" y="189"/>
                    <a:pt x="3522" y="1473"/>
                    <a:pt x="2832" y="2371"/>
                  </a:cubicBezTo>
                  <a:cubicBezTo>
                    <a:pt x="2640" y="2612"/>
                    <a:pt x="2383" y="2788"/>
                    <a:pt x="2078" y="2869"/>
                  </a:cubicBezTo>
                  <a:cubicBezTo>
                    <a:pt x="1854" y="2933"/>
                    <a:pt x="1725" y="2933"/>
                    <a:pt x="1725" y="2949"/>
                  </a:cubicBezTo>
                  <a:lnTo>
                    <a:pt x="1822" y="2949"/>
                  </a:lnTo>
                  <a:cubicBezTo>
                    <a:pt x="1850" y="2954"/>
                    <a:pt x="1877" y="2956"/>
                    <a:pt x="1903" y="2956"/>
                  </a:cubicBezTo>
                  <a:cubicBezTo>
                    <a:pt x="1966" y="2956"/>
                    <a:pt x="2026" y="2944"/>
                    <a:pt x="2094" y="2933"/>
                  </a:cubicBezTo>
                  <a:cubicBezTo>
                    <a:pt x="2415" y="2869"/>
                    <a:pt x="2704" y="2692"/>
                    <a:pt x="2929" y="2436"/>
                  </a:cubicBezTo>
                  <a:cubicBezTo>
                    <a:pt x="3250" y="2034"/>
                    <a:pt x="3346" y="1505"/>
                    <a:pt x="3185" y="1024"/>
                  </a:cubicBezTo>
                  <a:cubicBezTo>
                    <a:pt x="2957" y="346"/>
                    <a:pt x="2358" y="1"/>
                    <a:pt x="1760" y="1"/>
                  </a:cubicBezTo>
                  <a:close/>
                </a:path>
              </a:pathLst>
            </a:custGeom>
            <a:solidFill>
              <a:srgbClr val="8A4C4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2" name="Google Shape;1920;p41">
              <a:extLst>
                <a:ext uri="{FF2B5EF4-FFF2-40B4-BE49-F238E27FC236}">
                  <a16:creationId xmlns:a16="http://schemas.microsoft.com/office/drawing/2014/main" id="{21E98710-C4A6-4156-9A81-40187CCB829B}"/>
                </a:ext>
              </a:extLst>
            </p:cNvPr>
            <p:cNvSpPr/>
            <p:nvPr/>
          </p:nvSpPr>
          <p:spPr>
            <a:xfrm>
              <a:off x="1232761" y="1463615"/>
              <a:ext cx="41844" cy="53232"/>
            </a:xfrm>
            <a:custGeom>
              <a:avLst/>
              <a:gdLst/>
              <a:ahLst/>
              <a:cxnLst/>
              <a:rect l="l" t="t" r="r" b="b"/>
              <a:pathLst>
                <a:path w="1253" h="1594" extrusionOk="0">
                  <a:moveTo>
                    <a:pt x="1212" y="1"/>
                  </a:moveTo>
                  <a:cubicBezTo>
                    <a:pt x="1146" y="1"/>
                    <a:pt x="869" y="327"/>
                    <a:pt x="562" y="741"/>
                  </a:cubicBezTo>
                  <a:cubicBezTo>
                    <a:pt x="225" y="1190"/>
                    <a:pt x="1" y="1559"/>
                    <a:pt x="33" y="1591"/>
                  </a:cubicBezTo>
                  <a:cubicBezTo>
                    <a:pt x="34" y="1593"/>
                    <a:pt x="36" y="1593"/>
                    <a:pt x="39" y="1593"/>
                  </a:cubicBezTo>
                  <a:cubicBezTo>
                    <a:pt x="91" y="1593"/>
                    <a:pt x="369" y="1267"/>
                    <a:pt x="691" y="853"/>
                  </a:cubicBezTo>
                  <a:cubicBezTo>
                    <a:pt x="1012" y="404"/>
                    <a:pt x="1252" y="35"/>
                    <a:pt x="1220" y="3"/>
                  </a:cubicBezTo>
                  <a:cubicBezTo>
                    <a:pt x="1218" y="2"/>
                    <a:pt x="1215" y="1"/>
                    <a:pt x="1212" y="1"/>
                  </a:cubicBezTo>
                  <a:close/>
                </a:path>
              </a:pathLst>
            </a:custGeom>
            <a:solidFill>
              <a:srgbClr val="8A4C4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3" name="Google Shape;1921;p41">
              <a:extLst>
                <a:ext uri="{FF2B5EF4-FFF2-40B4-BE49-F238E27FC236}">
                  <a16:creationId xmlns:a16="http://schemas.microsoft.com/office/drawing/2014/main" id="{3974A30C-F035-44B7-9D20-9C1C59A2533C}"/>
                </a:ext>
              </a:extLst>
            </p:cNvPr>
            <p:cNvSpPr/>
            <p:nvPr/>
          </p:nvSpPr>
          <p:spPr>
            <a:xfrm>
              <a:off x="1036131" y="1230084"/>
              <a:ext cx="588320" cy="515919"/>
            </a:xfrm>
            <a:custGeom>
              <a:avLst/>
              <a:gdLst/>
              <a:ahLst/>
              <a:cxnLst/>
              <a:rect l="l" t="t" r="r" b="b"/>
              <a:pathLst>
                <a:path w="17617" h="15449" extrusionOk="0">
                  <a:moveTo>
                    <a:pt x="8856" y="0"/>
                  </a:moveTo>
                  <a:cubicBezTo>
                    <a:pt x="7493" y="0"/>
                    <a:pt x="6112" y="363"/>
                    <a:pt x="4862" y="1124"/>
                  </a:cubicBezTo>
                  <a:cubicBezTo>
                    <a:pt x="1252" y="3322"/>
                    <a:pt x="97" y="8023"/>
                    <a:pt x="2263" y="11649"/>
                  </a:cubicBezTo>
                  <a:cubicBezTo>
                    <a:pt x="2712" y="12419"/>
                    <a:pt x="3274" y="13093"/>
                    <a:pt x="3964" y="13654"/>
                  </a:cubicBezTo>
                  <a:cubicBezTo>
                    <a:pt x="4605" y="14200"/>
                    <a:pt x="5343" y="14633"/>
                    <a:pt x="6113" y="14938"/>
                  </a:cubicBezTo>
                  <a:cubicBezTo>
                    <a:pt x="7012" y="15277"/>
                    <a:pt x="7961" y="15449"/>
                    <a:pt x="8913" y="15449"/>
                  </a:cubicBezTo>
                  <a:cubicBezTo>
                    <a:pt x="9490" y="15449"/>
                    <a:pt x="10068" y="15386"/>
                    <a:pt x="10638" y="15258"/>
                  </a:cubicBezTo>
                  <a:cubicBezTo>
                    <a:pt x="11905" y="14954"/>
                    <a:pt x="13076" y="14344"/>
                    <a:pt x="14055" y="13462"/>
                  </a:cubicBezTo>
                  <a:lnTo>
                    <a:pt x="17601" y="13462"/>
                  </a:lnTo>
                  <a:cubicBezTo>
                    <a:pt x="17617" y="13446"/>
                    <a:pt x="17617" y="13413"/>
                    <a:pt x="17601" y="13397"/>
                  </a:cubicBezTo>
                  <a:lnTo>
                    <a:pt x="16333" y="11536"/>
                  </a:lnTo>
                  <a:cubicBezTo>
                    <a:pt x="16189" y="11328"/>
                    <a:pt x="16076" y="11167"/>
                    <a:pt x="15996" y="11039"/>
                  </a:cubicBezTo>
                  <a:cubicBezTo>
                    <a:pt x="15916" y="10943"/>
                    <a:pt x="15868" y="10879"/>
                    <a:pt x="15868" y="10879"/>
                  </a:cubicBezTo>
                  <a:lnTo>
                    <a:pt x="15868" y="10879"/>
                  </a:lnTo>
                  <a:cubicBezTo>
                    <a:pt x="15868" y="10879"/>
                    <a:pt x="15900" y="10943"/>
                    <a:pt x="15964" y="11055"/>
                  </a:cubicBezTo>
                  <a:cubicBezTo>
                    <a:pt x="16044" y="11167"/>
                    <a:pt x="16157" y="11328"/>
                    <a:pt x="16285" y="11536"/>
                  </a:cubicBezTo>
                  <a:cubicBezTo>
                    <a:pt x="16582" y="11974"/>
                    <a:pt x="16985" y="12593"/>
                    <a:pt x="17509" y="13381"/>
                  </a:cubicBezTo>
                  <a:lnTo>
                    <a:pt x="17509" y="13381"/>
                  </a:lnTo>
                  <a:lnTo>
                    <a:pt x="15948" y="13365"/>
                  </a:lnTo>
                  <a:lnTo>
                    <a:pt x="14135" y="13365"/>
                  </a:lnTo>
                  <a:cubicBezTo>
                    <a:pt x="14104" y="13365"/>
                    <a:pt x="14065" y="13365"/>
                    <a:pt x="14029" y="13370"/>
                  </a:cubicBezTo>
                  <a:lnTo>
                    <a:pt x="14029" y="13370"/>
                  </a:lnTo>
                  <a:cubicBezTo>
                    <a:pt x="14026" y="13369"/>
                    <a:pt x="14024" y="13369"/>
                    <a:pt x="14021" y="13369"/>
                  </a:cubicBezTo>
                  <a:cubicBezTo>
                    <a:pt x="14007" y="13369"/>
                    <a:pt x="13991" y="13373"/>
                    <a:pt x="13975" y="13381"/>
                  </a:cubicBezTo>
                  <a:cubicBezTo>
                    <a:pt x="13012" y="14248"/>
                    <a:pt x="11857" y="14841"/>
                    <a:pt x="10606" y="15130"/>
                  </a:cubicBezTo>
                  <a:cubicBezTo>
                    <a:pt x="10059" y="15249"/>
                    <a:pt x="9503" y="15308"/>
                    <a:pt x="8949" y="15308"/>
                  </a:cubicBezTo>
                  <a:cubicBezTo>
                    <a:pt x="8006" y="15308"/>
                    <a:pt x="7067" y="15137"/>
                    <a:pt x="6178" y="14793"/>
                  </a:cubicBezTo>
                  <a:cubicBezTo>
                    <a:pt x="5408" y="14488"/>
                    <a:pt x="4686" y="14071"/>
                    <a:pt x="4060" y="13542"/>
                  </a:cubicBezTo>
                  <a:cubicBezTo>
                    <a:pt x="3402" y="12980"/>
                    <a:pt x="2841" y="12322"/>
                    <a:pt x="2391" y="11568"/>
                  </a:cubicBezTo>
                  <a:cubicBezTo>
                    <a:pt x="1" y="7477"/>
                    <a:pt x="1926" y="2215"/>
                    <a:pt x="6386" y="627"/>
                  </a:cubicBezTo>
                  <a:cubicBezTo>
                    <a:pt x="7230" y="327"/>
                    <a:pt x="8087" y="186"/>
                    <a:pt x="8925" y="186"/>
                  </a:cubicBezTo>
                  <a:cubicBezTo>
                    <a:pt x="12532" y="186"/>
                    <a:pt x="15812" y="2794"/>
                    <a:pt x="16397" y="6595"/>
                  </a:cubicBezTo>
                  <a:cubicBezTo>
                    <a:pt x="16413" y="6707"/>
                    <a:pt x="16429" y="6820"/>
                    <a:pt x="16445" y="6932"/>
                  </a:cubicBezTo>
                  <a:cubicBezTo>
                    <a:pt x="16461" y="7044"/>
                    <a:pt x="16461" y="7157"/>
                    <a:pt x="16478" y="7253"/>
                  </a:cubicBezTo>
                  <a:cubicBezTo>
                    <a:pt x="16478" y="7477"/>
                    <a:pt x="16510" y="7670"/>
                    <a:pt x="16494" y="7878"/>
                  </a:cubicBezTo>
                  <a:cubicBezTo>
                    <a:pt x="16494" y="8231"/>
                    <a:pt x="16461" y="8584"/>
                    <a:pt x="16413" y="8953"/>
                  </a:cubicBezTo>
                  <a:cubicBezTo>
                    <a:pt x="16333" y="9435"/>
                    <a:pt x="16221" y="9916"/>
                    <a:pt x="16044" y="10397"/>
                  </a:cubicBezTo>
                  <a:cubicBezTo>
                    <a:pt x="15996" y="10558"/>
                    <a:pt x="15948" y="10670"/>
                    <a:pt x="15916" y="10750"/>
                  </a:cubicBezTo>
                  <a:cubicBezTo>
                    <a:pt x="15900" y="10798"/>
                    <a:pt x="15884" y="10830"/>
                    <a:pt x="15868" y="10879"/>
                  </a:cubicBezTo>
                  <a:cubicBezTo>
                    <a:pt x="15900" y="10846"/>
                    <a:pt x="15916" y="10798"/>
                    <a:pt x="15932" y="10766"/>
                  </a:cubicBezTo>
                  <a:cubicBezTo>
                    <a:pt x="15964" y="10686"/>
                    <a:pt x="16028" y="10558"/>
                    <a:pt x="16076" y="10397"/>
                  </a:cubicBezTo>
                  <a:cubicBezTo>
                    <a:pt x="16269" y="9932"/>
                    <a:pt x="16397" y="9451"/>
                    <a:pt x="16478" y="8953"/>
                  </a:cubicBezTo>
                  <a:cubicBezTo>
                    <a:pt x="16542" y="8600"/>
                    <a:pt x="16574" y="8231"/>
                    <a:pt x="16574" y="7878"/>
                  </a:cubicBezTo>
                  <a:cubicBezTo>
                    <a:pt x="16590" y="7670"/>
                    <a:pt x="16558" y="7461"/>
                    <a:pt x="16558" y="7253"/>
                  </a:cubicBezTo>
                  <a:cubicBezTo>
                    <a:pt x="16542" y="7140"/>
                    <a:pt x="16558" y="7028"/>
                    <a:pt x="16542" y="6916"/>
                  </a:cubicBezTo>
                  <a:cubicBezTo>
                    <a:pt x="16526" y="6820"/>
                    <a:pt x="16510" y="6707"/>
                    <a:pt x="16494" y="6579"/>
                  </a:cubicBezTo>
                  <a:cubicBezTo>
                    <a:pt x="16333" y="5536"/>
                    <a:pt x="15964" y="4541"/>
                    <a:pt x="15403" y="3643"/>
                  </a:cubicBezTo>
                  <a:cubicBezTo>
                    <a:pt x="13945" y="1294"/>
                    <a:pt x="11431" y="0"/>
                    <a:pt x="885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14" name="Google Shape;1819;p41">
            <a:extLst>
              <a:ext uri="{FF2B5EF4-FFF2-40B4-BE49-F238E27FC236}">
                <a16:creationId xmlns:a16="http://schemas.microsoft.com/office/drawing/2014/main" id="{21E76148-FD85-4376-B489-E51480362888}"/>
              </a:ext>
            </a:extLst>
          </p:cNvPr>
          <p:cNvSpPr txBox="1">
            <a:spLocks/>
          </p:cNvSpPr>
          <p:nvPr/>
        </p:nvSpPr>
        <p:spPr>
          <a:xfrm>
            <a:off x="3627119" y="628632"/>
            <a:ext cx="1802767" cy="3604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800"/>
              <a:buFont typeface="Lilita One"/>
              <a:buNone/>
              <a:defRPr sz="2700" b="0" i="0" u="none" strike="noStrike" cap="none">
                <a:solidFill>
                  <a:schemeClr val="dk1"/>
                </a:solidFill>
                <a:latin typeface="Lilita One"/>
                <a:ea typeface="Lilita One"/>
                <a:cs typeface="Lilita One"/>
                <a:sym typeface="Lilita One"/>
              </a:defRPr>
            </a:lvl1pPr>
            <a:lvl2pPr marR="0" lvl="1"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2pPr>
            <a:lvl3pPr marR="0" lvl="2"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3pPr>
            <a:lvl4pPr marR="0" lvl="3"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4pPr>
            <a:lvl5pPr marR="0" lvl="4"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5pPr>
            <a:lvl6pPr marR="0" lvl="5"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6pPr>
            <a:lvl7pPr marR="0" lvl="6"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7pPr>
            <a:lvl8pPr marR="0" lvl="7"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8pPr>
            <a:lvl9pPr marR="0" lvl="8"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9pPr>
          </a:lstStyle>
          <a:p>
            <a:pPr>
              <a:buClr>
                <a:srgbClr val="E00700"/>
              </a:buClr>
            </a:pPr>
            <a:r>
              <a:rPr lang="en-US" sz="1400" dirty="0">
                <a:solidFill>
                  <a:srgbClr val="E00700"/>
                </a:solidFill>
                <a:latin typeface="Arial" panose="020B0604020202020204"/>
              </a:rPr>
              <a:t>Change in Quantity</a:t>
            </a:r>
          </a:p>
        </p:txBody>
      </p:sp>
      <p:sp>
        <p:nvSpPr>
          <p:cNvPr id="115" name="Google Shape;1819;p41">
            <a:extLst>
              <a:ext uri="{FF2B5EF4-FFF2-40B4-BE49-F238E27FC236}">
                <a16:creationId xmlns:a16="http://schemas.microsoft.com/office/drawing/2014/main" id="{36C65897-3988-4590-83FD-8D05969BB746}"/>
              </a:ext>
            </a:extLst>
          </p:cNvPr>
          <p:cNvSpPr txBox="1">
            <a:spLocks/>
          </p:cNvSpPr>
          <p:nvPr/>
        </p:nvSpPr>
        <p:spPr>
          <a:xfrm>
            <a:off x="4338320" y="2254886"/>
            <a:ext cx="1619982" cy="3604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800"/>
              <a:buFont typeface="Lilita One"/>
              <a:buNone/>
              <a:defRPr sz="2700" b="0" i="0" u="none" strike="noStrike" cap="none">
                <a:solidFill>
                  <a:schemeClr val="dk1"/>
                </a:solidFill>
                <a:latin typeface="Lilita One"/>
                <a:ea typeface="Lilita One"/>
                <a:cs typeface="Lilita One"/>
                <a:sym typeface="Lilita One"/>
              </a:defRPr>
            </a:lvl1pPr>
            <a:lvl2pPr marR="0" lvl="1"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2pPr>
            <a:lvl3pPr marR="0" lvl="2"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3pPr>
            <a:lvl4pPr marR="0" lvl="3"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4pPr>
            <a:lvl5pPr marR="0" lvl="4"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5pPr>
            <a:lvl6pPr marR="0" lvl="5"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6pPr>
            <a:lvl7pPr marR="0" lvl="6"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7pPr>
            <a:lvl8pPr marR="0" lvl="7"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8pPr>
            <a:lvl9pPr marR="0" lvl="8"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9pPr>
          </a:lstStyle>
          <a:p>
            <a:pPr>
              <a:buClr>
                <a:srgbClr val="E00700"/>
              </a:buClr>
            </a:pPr>
            <a:r>
              <a:rPr lang="en-US" sz="1400" dirty="0">
                <a:solidFill>
                  <a:srgbClr val="E00700"/>
                </a:solidFill>
                <a:latin typeface="Arial" panose="020B0604020202020204"/>
              </a:rPr>
              <a:t>Change in Price</a:t>
            </a:r>
          </a:p>
        </p:txBody>
      </p:sp>
      <p:sp>
        <p:nvSpPr>
          <p:cNvPr id="116" name="Google Shape;1820;p41">
            <a:extLst>
              <a:ext uri="{FF2B5EF4-FFF2-40B4-BE49-F238E27FC236}">
                <a16:creationId xmlns:a16="http://schemas.microsoft.com/office/drawing/2014/main" id="{2813D147-CE62-4B0C-9A50-53004913B666}"/>
              </a:ext>
            </a:extLst>
          </p:cNvPr>
          <p:cNvSpPr txBox="1">
            <a:spLocks/>
          </p:cNvSpPr>
          <p:nvPr/>
        </p:nvSpPr>
        <p:spPr>
          <a:xfrm>
            <a:off x="3985205" y="2489214"/>
            <a:ext cx="3931268" cy="195249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r" rtl="0">
              <a:lnSpc>
                <a:spcPct val="100000"/>
              </a:lnSpc>
              <a:spcBef>
                <a:spcPts val="0"/>
              </a:spcBef>
              <a:spcAft>
                <a:spcPts val="0"/>
              </a:spcAft>
              <a:buClr>
                <a:schemeClr val="dk2"/>
              </a:buClr>
              <a:buSzPts val="2100"/>
              <a:buFont typeface="Josefin Sans"/>
              <a:buNone/>
              <a:defRPr sz="1600" b="0" i="0" u="none" strike="noStrike" cap="none">
                <a:solidFill>
                  <a:schemeClr val="dk2"/>
                </a:solidFill>
                <a:latin typeface="Josefin Sans"/>
                <a:ea typeface="Josefin Sans"/>
                <a:cs typeface="Josefin Sans"/>
                <a:sym typeface="Josefin Sans"/>
              </a:defRPr>
            </a:lvl1pPr>
            <a:lvl2pPr marL="914400" marR="0" lvl="1"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indent="0" algn="l">
              <a:buClr>
                <a:srgbClr val="263238"/>
              </a:buClr>
            </a:pPr>
            <a:r>
              <a:rPr lang="en-US" sz="1200" dirty="0">
                <a:solidFill>
                  <a:srgbClr val="263238"/>
                </a:solidFill>
                <a:latin typeface="Arial" panose="020B0604020202020204"/>
              </a:rPr>
              <a:t>IBP delivers a product at the full price of $3.79 on Saturday</a:t>
            </a:r>
          </a:p>
          <a:p>
            <a:pPr marL="0" indent="0" algn="l">
              <a:buClr>
                <a:srgbClr val="263238"/>
              </a:buClr>
            </a:pPr>
            <a:endParaRPr lang="en-US" sz="1200" dirty="0">
              <a:solidFill>
                <a:srgbClr val="263238"/>
              </a:solidFill>
              <a:latin typeface="Arial" panose="020B0604020202020204"/>
            </a:endParaRPr>
          </a:p>
          <a:p>
            <a:pPr marL="0" indent="0" algn="l">
              <a:buClr>
                <a:srgbClr val="263238"/>
              </a:buClr>
            </a:pPr>
            <a:r>
              <a:rPr lang="en-US" sz="1200" dirty="0">
                <a:solidFill>
                  <a:srgbClr val="263238"/>
                </a:solidFill>
                <a:latin typeface="Arial" panose="020B0604020202020204"/>
              </a:rPr>
              <a:t>The product scans through the store register on Sunday when price is on promotion for $2.04</a:t>
            </a:r>
          </a:p>
          <a:p>
            <a:pPr marL="0" indent="0" algn="l">
              <a:buClr>
                <a:srgbClr val="263238"/>
              </a:buClr>
            </a:pPr>
            <a:endParaRPr lang="en-US" sz="1200" dirty="0">
              <a:solidFill>
                <a:srgbClr val="263238"/>
              </a:solidFill>
              <a:latin typeface="Arial" panose="020B0604020202020204"/>
            </a:endParaRPr>
          </a:p>
          <a:p>
            <a:pPr marL="0" indent="0" algn="l">
              <a:buClr>
                <a:srgbClr val="263238"/>
              </a:buClr>
            </a:pPr>
            <a:r>
              <a:rPr lang="en-US" sz="1200" dirty="0">
                <a:solidFill>
                  <a:srgbClr val="263238"/>
                </a:solidFill>
                <a:latin typeface="Arial" panose="020B0604020202020204"/>
              </a:rPr>
              <a:t>If the IBP would have delivered the product on Sunday the invoice price would be $2.04</a:t>
            </a:r>
          </a:p>
          <a:p>
            <a:pPr marL="0" indent="0" algn="l">
              <a:buClr>
                <a:srgbClr val="263238"/>
              </a:buClr>
            </a:pPr>
            <a:endParaRPr lang="en-US" sz="1200" dirty="0">
              <a:solidFill>
                <a:srgbClr val="263238"/>
              </a:solidFill>
              <a:latin typeface="Arial" panose="020B0604020202020204"/>
            </a:endParaRPr>
          </a:p>
          <a:p>
            <a:pPr marL="0" indent="0" algn="l">
              <a:buClr>
                <a:srgbClr val="263238"/>
              </a:buClr>
            </a:pPr>
            <a:r>
              <a:rPr lang="en-US" sz="1200" dirty="0">
                <a:solidFill>
                  <a:srgbClr val="263238"/>
                </a:solidFill>
                <a:latin typeface="Arial" panose="020B0604020202020204"/>
              </a:rPr>
              <a:t>The change in price is a $1.75 charge</a:t>
            </a:r>
          </a:p>
        </p:txBody>
      </p:sp>
    </p:spTree>
    <p:extLst>
      <p:ext uri="{BB962C8B-B14F-4D97-AF65-F5344CB8AC3E}">
        <p14:creationId xmlns:p14="http://schemas.microsoft.com/office/powerpoint/2010/main" val="205222796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6" name="Google Shape;406;p39"/>
          <p:cNvSpPr txBox="1">
            <a:spLocks noGrp="1"/>
          </p:cNvSpPr>
          <p:nvPr>
            <p:ph type="title"/>
          </p:nvPr>
        </p:nvSpPr>
        <p:spPr>
          <a:xfrm>
            <a:off x="0" y="130629"/>
            <a:ext cx="9093757" cy="566928"/>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accent6"/>
              </a:buClr>
              <a:buSzPts val="2100"/>
              <a:buFont typeface="Nunito Sans Black"/>
              <a:buNone/>
            </a:pPr>
            <a:r>
              <a:rPr lang="en-US" sz="3000" b="0" dirty="0">
                <a:latin typeface="Arial" panose="020B0604020202020204" pitchFamily="34" charset="0"/>
                <a:cs typeface="Arial" panose="020B0604020202020204" pitchFamily="34" charset="0"/>
              </a:rPr>
              <a:t>Promo Adjustment or SCN2</a:t>
            </a:r>
            <a:endParaRPr lang="en-US" sz="3000" b="0" dirty="0">
              <a:solidFill>
                <a:schemeClr val="accent1">
                  <a:lumMod val="75000"/>
                </a:schemeClr>
              </a:solidFill>
              <a:latin typeface="Arial" panose="020B0604020202020204" pitchFamily="34" charset="0"/>
              <a:cs typeface="Arial" panose="020B0604020202020204" pitchFamily="34" charset="0"/>
            </a:endParaRPr>
          </a:p>
        </p:txBody>
      </p:sp>
      <p:sp>
        <p:nvSpPr>
          <p:cNvPr id="13" name="Google Shape;1820;p41">
            <a:extLst>
              <a:ext uri="{FF2B5EF4-FFF2-40B4-BE49-F238E27FC236}">
                <a16:creationId xmlns:a16="http://schemas.microsoft.com/office/drawing/2014/main" id="{E6DE80CD-D86E-45F2-A73F-83244DADADD1}"/>
              </a:ext>
            </a:extLst>
          </p:cNvPr>
          <p:cNvSpPr txBox="1">
            <a:spLocks/>
          </p:cNvSpPr>
          <p:nvPr/>
        </p:nvSpPr>
        <p:spPr>
          <a:xfrm>
            <a:off x="4353408" y="952862"/>
            <a:ext cx="3768746" cy="137047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r" rtl="0">
              <a:lnSpc>
                <a:spcPct val="100000"/>
              </a:lnSpc>
              <a:spcBef>
                <a:spcPts val="0"/>
              </a:spcBef>
              <a:spcAft>
                <a:spcPts val="0"/>
              </a:spcAft>
              <a:buClr>
                <a:schemeClr val="dk2"/>
              </a:buClr>
              <a:buSzPts val="2100"/>
              <a:buFont typeface="Josefin Sans"/>
              <a:buNone/>
              <a:defRPr sz="1600" b="0" i="0" u="none" strike="noStrike" cap="none">
                <a:solidFill>
                  <a:schemeClr val="dk2"/>
                </a:solidFill>
                <a:latin typeface="Josefin Sans"/>
                <a:ea typeface="Josefin Sans"/>
                <a:cs typeface="Josefin Sans"/>
                <a:sym typeface="Josefin Sans"/>
              </a:defRPr>
            </a:lvl1pPr>
            <a:lvl2pPr marL="914400" marR="0" lvl="1"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marR="0" lvl="0" indent="0" algn="l" defTabSz="914400" rtl="0" eaLnBrk="1" fontAlgn="auto" latinLnBrk="0" hangingPunct="1">
              <a:lnSpc>
                <a:spcPct val="100000"/>
              </a:lnSpc>
              <a:spcBef>
                <a:spcPts val="0"/>
              </a:spcBef>
              <a:spcAft>
                <a:spcPts val="0"/>
              </a:spcAft>
              <a:buClr>
                <a:srgbClr val="263238"/>
              </a:buClr>
              <a:buSzPts val="2100"/>
              <a:buFont typeface="Josefin Sans"/>
              <a:buNone/>
              <a:tabLst/>
              <a:defRPr/>
            </a:pPr>
            <a:r>
              <a:rPr kumimoji="0" lang="en-US" sz="1200" b="0" i="0" u="none" strike="noStrike" kern="0" cap="none" spc="0" normalizeH="0" baseline="0" noProof="0" dirty="0">
                <a:ln>
                  <a:noFill/>
                </a:ln>
                <a:solidFill>
                  <a:srgbClr val="263238"/>
                </a:solidFill>
                <a:effectLst/>
                <a:uLnTx/>
                <a:uFillTx/>
                <a:latin typeface="Arial" panose="020B0604020202020204"/>
                <a:sym typeface="Josefin Sans"/>
              </a:rPr>
              <a:t>IBP delivers 10 items and receives promo allowance of $0.56 each for a total of $5.60 promo allowance</a:t>
            </a:r>
          </a:p>
          <a:p>
            <a:pPr marL="0" marR="0" lvl="0" indent="0" algn="l" defTabSz="914400" rtl="0" eaLnBrk="1" fontAlgn="auto" latinLnBrk="0" hangingPunct="1">
              <a:lnSpc>
                <a:spcPct val="100000"/>
              </a:lnSpc>
              <a:spcBef>
                <a:spcPts val="0"/>
              </a:spcBef>
              <a:spcAft>
                <a:spcPts val="0"/>
              </a:spcAft>
              <a:buClr>
                <a:srgbClr val="263238"/>
              </a:buClr>
              <a:buSzPts val="2100"/>
              <a:buFont typeface="Josefin Sans"/>
              <a:buNone/>
              <a:tabLst/>
              <a:defRPr/>
            </a:pPr>
            <a:endParaRPr kumimoji="0" lang="en-US" sz="1200" b="0" i="0" u="none" strike="noStrike" kern="0" cap="none" spc="0" normalizeH="0" baseline="0" noProof="0" dirty="0">
              <a:ln>
                <a:noFill/>
              </a:ln>
              <a:solidFill>
                <a:srgbClr val="263238"/>
              </a:solidFill>
              <a:effectLst/>
              <a:uLnTx/>
              <a:uFillTx/>
              <a:latin typeface="Arial" panose="020B0604020202020204"/>
              <a:sym typeface="Josefin Sans"/>
            </a:endParaRPr>
          </a:p>
          <a:p>
            <a:pPr marL="0" marR="0" lvl="0" indent="0" algn="l" defTabSz="914400" rtl="0" eaLnBrk="1" fontAlgn="auto" latinLnBrk="0" hangingPunct="1">
              <a:lnSpc>
                <a:spcPct val="100000"/>
              </a:lnSpc>
              <a:spcBef>
                <a:spcPts val="0"/>
              </a:spcBef>
              <a:spcAft>
                <a:spcPts val="0"/>
              </a:spcAft>
              <a:buClr>
                <a:srgbClr val="263238"/>
              </a:buClr>
              <a:buSzPts val="2100"/>
              <a:buFont typeface="Josefin Sans"/>
              <a:buNone/>
              <a:tabLst/>
              <a:defRPr/>
            </a:pPr>
            <a:r>
              <a:rPr kumimoji="0" lang="en-US" sz="1200" b="0" i="0" u="none" strike="noStrike" kern="0" cap="none" spc="0" normalizeH="0" baseline="0" noProof="0" dirty="0">
                <a:ln>
                  <a:noFill/>
                </a:ln>
                <a:solidFill>
                  <a:srgbClr val="263238"/>
                </a:solidFill>
                <a:effectLst/>
                <a:uLnTx/>
                <a:uFillTx/>
                <a:latin typeface="Arial" panose="020B0604020202020204"/>
                <a:sym typeface="Josefin Sans"/>
              </a:rPr>
              <a:t>8 items scan through the store register</a:t>
            </a:r>
          </a:p>
          <a:p>
            <a:pPr marL="0" marR="0" lvl="0" indent="0" algn="l" defTabSz="914400" rtl="0" eaLnBrk="1" fontAlgn="auto" latinLnBrk="0" hangingPunct="1">
              <a:lnSpc>
                <a:spcPct val="100000"/>
              </a:lnSpc>
              <a:spcBef>
                <a:spcPts val="0"/>
              </a:spcBef>
              <a:spcAft>
                <a:spcPts val="0"/>
              </a:spcAft>
              <a:buClr>
                <a:srgbClr val="263238"/>
              </a:buClr>
              <a:buSzPts val="2100"/>
              <a:buFont typeface="Josefin Sans"/>
              <a:buNone/>
              <a:tabLst/>
              <a:defRPr/>
            </a:pPr>
            <a:endParaRPr kumimoji="0" lang="en-US" sz="1200" b="0" i="0" u="none" strike="noStrike" kern="0" cap="none" spc="0" normalizeH="0" baseline="0" noProof="0" dirty="0">
              <a:ln>
                <a:noFill/>
              </a:ln>
              <a:solidFill>
                <a:srgbClr val="263238"/>
              </a:solidFill>
              <a:effectLst/>
              <a:uLnTx/>
              <a:uFillTx/>
              <a:latin typeface="Arial" panose="020B0604020202020204"/>
              <a:sym typeface="Josefin Sans"/>
            </a:endParaRPr>
          </a:p>
          <a:p>
            <a:pPr marL="0" marR="0" lvl="0" indent="0" algn="l" defTabSz="914400" rtl="0" eaLnBrk="1" fontAlgn="auto" latinLnBrk="0" hangingPunct="1">
              <a:lnSpc>
                <a:spcPct val="100000"/>
              </a:lnSpc>
              <a:spcBef>
                <a:spcPts val="0"/>
              </a:spcBef>
              <a:spcAft>
                <a:spcPts val="0"/>
              </a:spcAft>
              <a:buClr>
                <a:srgbClr val="263238"/>
              </a:buClr>
              <a:buSzPts val="2100"/>
              <a:buFont typeface="Josefin Sans"/>
              <a:buNone/>
              <a:tabLst/>
              <a:defRPr/>
            </a:pPr>
            <a:r>
              <a:rPr kumimoji="0" lang="en-US" sz="1200" b="0" i="0" u="none" strike="noStrike" kern="0" cap="none" spc="0" normalizeH="0" baseline="0" noProof="0" dirty="0">
                <a:ln>
                  <a:noFill/>
                </a:ln>
                <a:solidFill>
                  <a:srgbClr val="263238"/>
                </a:solidFill>
                <a:effectLst/>
                <a:uLnTx/>
                <a:uFillTx/>
                <a:latin typeface="Arial" panose="020B0604020202020204"/>
                <a:sym typeface="Josefin Sans"/>
              </a:rPr>
              <a:t>SCN2 charges $1.12 for the promo allowance of the 2 units that have not scanned </a:t>
            </a:r>
          </a:p>
        </p:txBody>
      </p:sp>
      <p:sp>
        <p:nvSpPr>
          <p:cNvPr id="14" name="Google Shape;1819;p41">
            <a:extLst>
              <a:ext uri="{FF2B5EF4-FFF2-40B4-BE49-F238E27FC236}">
                <a16:creationId xmlns:a16="http://schemas.microsoft.com/office/drawing/2014/main" id="{FB617CC8-0C03-42D0-8800-35489D752966}"/>
              </a:ext>
            </a:extLst>
          </p:cNvPr>
          <p:cNvSpPr txBox="1">
            <a:spLocks/>
          </p:cNvSpPr>
          <p:nvPr/>
        </p:nvSpPr>
        <p:spPr>
          <a:xfrm>
            <a:off x="4628122" y="592442"/>
            <a:ext cx="1827550" cy="3604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800"/>
              <a:buFont typeface="Lilita One"/>
              <a:buNone/>
              <a:defRPr sz="2700" b="0" i="0" u="none" strike="noStrike" cap="none">
                <a:solidFill>
                  <a:schemeClr val="dk1"/>
                </a:solidFill>
                <a:latin typeface="Lilita One"/>
                <a:ea typeface="Lilita One"/>
                <a:cs typeface="Lilita One"/>
                <a:sym typeface="Lilita One"/>
              </a:defRPr>
            </a:lvl1pPr>
            <a:lvl2pPr marR="0" lvl="1"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2pPr>
            <a:lvl3pPr marR="0" lvl="2"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3pPr>
            <a:lvl4pPr marR="0" lvl="3"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4pPr>
            <a:lvl5pPr marR="0" lvl="4"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5pPr>
            <a:lvl6pPr marR="0" lvl="5"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6pPr>
            <a:lvl7pPr marR="0" lvl="6"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7pPr>
            <a:lvl8pPr marR="0" lvl="7"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8pPr>
            <a:lvl9pPr marR="0" lvl="8"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9pPr>
          </a:lstStyle>
          <a:p>
            <a:pPr>
              <a:buClr>
                <a:srgbClr val="E00700"/>
              </a:buClr>
            </a:pPr>
            <a:r>
              <a:rPr lang="en-US" sz="1400" dirty="0">
                <a:solidFill>
                  <a:srgbClr val="E00700"/>
                </a:solidFill>
                <a:latin typeface="Arial" panose="020B0604020202020204"/>
              </a:rPr>
              <a:t>Change in Quantity</a:t>
            </a:r>
          </a:p>
        </p:txBody>
      </p:sp>
      <p:sp>
        <p:nvSpPr>
          <p:cNvPr id="15" name="Google Shape;1819;p41">
            <a:extLst>
              <a:ext uri="{FF2B5EF4-FFF2-40B4-BE49-F238E27FC236}">
                <a16:creationId xmlns:a16="http://schemas.microsoft.com/office/drawing/2014/main" id="{5A59C69B-FCEB-4B51-94C9-53F7DB2594A1}"/>
              </a:ext>
            </a:extLst>
          </p:cNvPr>
          <p:cNvSpPr txBox="1">
            <a:spLocks/>
          </p:cNvSpPr>
          <p:nvPr/>
        </p:nvSpPr>
        <p:spPr>
          <a:xfrm>
            <a:off x="5369879" y="2211331"/>
            <a:ext cx="1625601" cy="3604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800"/>
              <a:buFont typeface="Lilita One"/>
              <a:buNone/>
              <a:defRPr sz="2700" b="0" i="0" u="none" strike="noStrike" cap="none">
                <a:solidFill>
                  <a:schemeClr val="dk1"/>
                </a:solidFill>
                <a:latin typeface="Lilita One"/>
                <a:ea typeface="Lilita One"/>
                <a:cs typeface="Lilita One"/>
                <a:sym typeface="Lilita One"/>
              </a:defRPr>
            </a:lvl1pPr>
            <a:lvl2pPr marR="0" lvl="1"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2pPr>
            <a:lvl3pPr marR="0" lvl="2"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3pPr>
            <a:lvl4pPr marR="0" lvl="3"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4pPr>
            <a:lvl5pPr marR="0" lvl="4"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5pPr>
            <a:lvl6pPr marR="0" lvl="5"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6pPr>
            <a:lvl7pPr marR="0" lvl="6"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7pPr>
            <a:lvl8pPr marR="0" lvl="7"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8pPr>
            <a:lvl9pPr marR="0" lvl="8"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9pPr>
          </a:lstStyle>
          <a:p>
            <a:pPr>
              <a:buClr>
                <a:srgbClr val="E00700"/>
              </a:buClr>
            </a:pPr>
            <a:r>
              <a:rPr lang="en-US" sz="1400" dirty="0">
                <a:solidFill>
                  <a:srgbClr val="E00700"/>
                </a:solidFill>
                <a:latin typeface="Arial" panose="020B0604020202020204"/>
              </a:rPr>
              <a:t>Change in Price</a:t>
            </a:r>
          </a:p>
        </p:txBody>
      </p:sp>
      <p:sp>
        <p:nvSpPr>
          <p:cNvPr id="16" name="Google Shape;1820;p41">
            <a:extLst>
              <a:ext uri="{FF2B5EF4-FFF2-40B4-BE49-F238E27FC236}">
                <a16:creationId xmlns:a16="http://schemas.microsoft.com/office/drawing/2014/main" id="{433358A8-A8E6-462D-A497-F05DB0002153}"/>
              </a:ext>
            </a:extLst>
          </p:cNvPr>
          <p:cNvSpPr txBox="1">
            <a:spLocks/>
          </p:cNvSpPr>
          <p:nvPr/>
        </p:nvSpPr>
        <p:spPr>
          <a:xfrm>
            <a:off x="4281150" y="2717774"/>
            <a:ext cx="3931268" cy="195249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r" rtl="0">
              <a:lnSpc>
                <a:spcPct val="100000"/>
              </a:lnSpc>
              <a:spcBef>
                <a:spcPts val="0"/>
              </a:spcBef>
              <a:spcAft>
                <a:spcPts val="0"/>
              </a:spcAft>
              <a:buClr>
                <a:schemeClr val="dk2"/>
              </a:buClr>
              <a:buSzPts val="2100"/>
              <a:buFont typeface="Josefin Sans"/>
              <a:buNone/>
              <a:defRPr sz="1600" b="0" i="0" u="none" strike="noStrike" cap="none">
                <a:solidFill>
                  <a:schemeClr val="dk2"/>
                </a:solidFill>
                <a:latin typeface="Josefin Sans"/>
                <a:ea typeface="Josefin Sans"/>
                <a:cs typeface="Josefin Sans"/>
                <a:sym typeface="Josefin Sans"/>
              </a:defRPr>
            </a:lvl1pPr>
            <a:lvl2pPr marL="914400" marR="0" lvl="1"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indent="0" algn="l">
              <a:buClr>
                <a:srgbClr val="263238"/>
              </a:buClr>
            </a:pPr>
            <a:r>
              <a:rPr lang="en-US" sz="1200" dirty="0">
                <a:solidFill>
                  <a:srgbClr val="263238"/>
                </a:solidFill>
                <a:latin typeface="Arial" panose="020B0604020202020204"/>
              </a:rPr>
              <a:t>IBP delivers a product at the full price of $3.79 on Saturday and receives no promo allowance</a:t>
            </a:r>
          </a:p>
          <a:p>
            <a:pPr marL="0" indent="0" algn="l">
              <a:buClr>
                <a:srgbClr val="263238"/>
              </a:buClr>
            </a:pPr>
            <a:endParaRPr lang="en-US" sz="1200" dirty="0">
              <a:solidFill>
                <a:srgbClr val="263238"/>
              </a:solidFill>
              <a:latin typeface="Arial" panose="020B0604020202020204"/>
            </a:endParaRPr>
          </a:p>
          <a:p>
            <a:pPr marL="0" indent="0" algn="l">
              <a:buClr>
                <a:srgbClr val="263238"/>
              </a:buClr>
            </a:pPr>
            <a:r>
              <a:rPr lang="en-US" sz="1200" dirty="0">
                <a:solidFill>
                  <a:srgbClr val="263238"/>
                </a:solidFill>
                <a:latin typeface="Arial" panose="020B0604020202020204"/>
              </a:rPr>
              <a:t>The product scans through the store register on Sunday when price is on promotion for $2.04</a:t>
            </a:r>
          </a:p>
          <a:p>
            <a:pPr marL="0" indent="0" algn="l">
              <a:buClr>
                <a:srgbClr val="263238"/>
              </a:buClr>
            </a:pPr>
            <a:endParaRPr lang="en-US" sz="1200" dirty="0">
              <a:solidFill>
                <a:srgbClr val="263238"/>
              </a:solidFill>
              <a:latin typeface="Arial" panose="020B0604020202020204"/>
            </a:endParaRPr>
          </a:p>
          <a:p>
            <a:pPr marL="0" indent="0" algn="l">
              <a:buClr>
                <a:srgbClr val="263238"/>
              </a:buClr>
            </a:pPr>
            <a:r>
              <a:rPr lang="en-US" sz="1200" dirty="0">
                <a:solidFill>
                  <a:srgbClr val="263238"/>
                </a:solidFill>
                <a:latin typeface="Arial" panose="020B0604020202020204"/>
              </a:rPr>
              <a:t>If the IBP would have delivered the product on Sunday the invoice price would be $2.04; at this price promo allowance is paid for $1.40</a:t>
            </a:r>
          </a:p>
          <a:p>
            <a:pPr marL="0" indent="0" algn="l">
              <a:buClr>
                <a:srgbClr val="263238"/>
              </a:buClr>
            </a:pPr>
            <a:endParaRPr lang="en-US" sz="1200" dirty="0">
              <a:solidFill>
                <a:srgbClr val="263238"/>
              </a:solidFill>
              <a:latin typeface="Arial" panose="020B0604020202020204"/>
            </a:endParaRPr>
          </a:p>
          <a:p>
            <a:pPr marL="0" indent="0" algn="l">
              <a:buClr>
                <a:srgbClr val="263238"/>
              </a:buClr>
            </a:pPr>
            <a:r>
              <a:rPr lang="en-US" sz="1200" dirty="0">
                <a:solidFill>
                  <a:srgbClr val="263238"/>
                </a:solidFill>
                <a:latin typeface="Arial" panose="020B0604020202020204"/>
              </a:rPr>
              <a:t>The $1.40 is credited to the IBP</a:t>
            </a:r>
          </a:p>
        </p:txBody>
      </p:sp>
      <p:grpSp>
        <p:nvGrpSpPr>
          <p:cNvPr id="17" name="Google Shape;3312;p59">
            <a:extLst>
              <a:ext uri="{FF2B5EF4-FFF2-40B4-BE49-F238E27FC236}">
                <a16:creationId xmlns:a16="http://schemas.microsoft.com/office/drawing/2014/main" id="{4CC827DA-0D55-49C9-A5DB-223E091DE495}"/>
              </a:ext>
            </a:extLst>
          </p:cNvPr>
          <p:cNvGrpSpPr/>
          <p:nvPr/>
        </p:nvGrpSpPr>
        <p:grpSpPr>
          <a:xfrm>
            <a:off x="1721283" y="1571502"/>
            <a:ext cx="2123889" cy="2650247"/>
            <a:chOff x="4087120" y="2021335"/>
            <a:chExt cx="2123889" cy="2650247"/>
          </a:xfrm>
        </p:grpSpPr>
        <p:sp>
          <p:nvSpPr>
            <p:cNvPr id="19" name="Google Shape;3313;p59">
              <a:extLst>
                <a:ext uri="{FF2B5EF4-FFF2-40B4-BE49-F238E27FC236}">
                  <a16:creationId xmlns:a16="http://schemas.microsoft.com/office/drawing/2014/main" id="{3A3AC422-335D-411F-B5DB-9F7E94C67F44}"/>
                </a:ext>
              </a:extLst>
            </p:cNvPr>
            <p:cNvSpPr/>
            <p:nvPr/>
          </p:nvSpPr>
          <p:spPr>
            <a:xfrm>
              <a:off x="4956252" y="2031815"/>
              <a:ext cx="234061" cy="457321"/>
            </a:xfrm>
            <a:custGeom>
              <a:avLst/>
              <a:gdLst/>
              <a:ahLst/>
              <a:cxnLst/>
              <a:rect l="l" t="t" r="r" b="b"/>
              <a:pathLst>
                <a:path w="7303" h="14269" extrusionOk="0">
                  <a:moveTo>
                    <a:pt x="4184" y="1"/>
                  </a:moveTo>
                  <a:cubicBezTo>
                    <a:pt x="2817" y="1"/>
                    <a:pt x="1458" y="410"/>
                    <a:pt x="302" y="1213"/>
                  </a:cubicBezTo>
                  <a:lnTo>
                    <a:pt x="1" y="1413"/>
                  </a:lnTo>
                  <a:lnTo>
                    <a:pt x="235" y="11940"/>
                  </a:lnTo>
                  <a:cubicBezTo>
                    <a:pt x="252" y="13176"/>
                    <a:pt x="1237" y="14195"/>
                    <a:pt x="2474" y="14262"/>
                  </a:cubicBezTo>
                  <a:cubicBezTo>
                    <a:pt x="2534" y="14267"/>
                    <a:pt x="2593" y="14269"/>
                    <a:pt x="2652" y="14269"/>
                  </a:cubicBezTo>
                  <a:cubicBezTo>
                    <a:pt x="3927" y="14269"/>
                    <a:pt x="4982" y="13249"/>
                    <a:pt x="5014" y="11940"/>
                  </a:cubicBezTo>
                  <a:cubicBezTo>
                    <a:pt x="5047" y="10636"/>
                    <a:pt x="5080" y="9316"/>
                    <a:pt x="5080" y="9316"/>
                  </a:cubicBezTo>
                  <a:cubicBezTo>
                    <a:pt x="5080" y="9316"/>
                    <a:pt x="7052" y="9116"/>
                    <a:pt x="7169" y="7161"/>
                  </a:cubicBezTo>
                  <a:cubicBezTo>
                    <a:pt x="7303" y="5206"/>
                    <a:pt x="7186" y="695"/>
                    <a:pt x="7186" y="695"/>
                  </a:cubicBezTo>
                  <a:cubicBezTo>
                    <a:pt x="6235" y="230"/>
                    <a:pt x="5207" y="1"/>
                    <a:pt x="4184" y="1"/>
                  </a:cubicBezTo>
                  <a:close/>
                </a:path>
              </a:pathLst>
            </a:custGeom>
            <a:solidFill>
              <a:srgbClr val="B7887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Google Shape;3314;p59">
              <a:extLst>
                <a:ext uri="{FF2B5EF4-FFF2-40B4-BE49-F238E27FC236}">
                  <a16:creationId xmlns:a16="http://schemas.microsoft.com/office/drawing/2014/main" id="{C8C822E8-199F-41E1-9FE0-0BAB9D7E2A27}"/>
                </a:ext>
              </a:extLst>
            </p:cNvPr>
            <p:cNvSpPr/>
            <p:nvPr/>
          </p:nvSpPr>
          <p:spPr>
            <a:xfrm>
              <a:off x="5152270" y="2148862"/>
              <a:ext cx="24134" cy="18365"/>
            </a:xfrm>
            <a:custGeom>
              <a:avLst/>
              <a:gdLst/>
              <a:ahLst/>
              <a:cxnLst/>
              <a:rect l="l" t="t" r="r" b="b"/>
              <a:pathLst>
                <a:path w="753" h="573" extrusionOk="0">
                  <a:moveTo>
                    <a:pt x="368" y="0"/>
                  </a:moveTo>
                  <a:cubicBezTo>
                    <a:pt x="117" y="0"/>
                    <a:pt x="0" y="318"/>
                    <a:pt x="167" y="485"/>
                  </a:cubicBezTo>
                  <a:cubicBezTo>
                    <a:pt x="226" y="543"/>
                    <a:pt x="301" y="572"/>
                    <a:pt x="374" y="572"/>
                  </a:cubicBezTo>
                  <a:cubicBezTo>
                    <a:pt x="447" y="572"/>
                    <a:pt x="518" y="543"/>
                    <a:pt x="568" y="485"/>
                  </a:cubicBezTo>
                  <a:cubicBezTo>
                    <a:pt x="752" y="318"/>
                    <a:pt x="635" y="0"/>
                    <a:pt x="36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Google Shape;3315;p59">
              <a:extLst>
                <a:ext uri="{FF2B5EF4-FFF2-40B4-BE49-F238E27FC236}">
                  <a16:creationId xmlns:a16="http://schemas.microsoft.com/office/drawing/2014/main" id="{F301528C-D50A-40C9-878E-09342B5F1A00}"/>
                </a:ext>
              </a:extLst>
            </p:cNvPr>
            <p:cNvSpPr/>
            <p:nvPr/>
          </p:nvSpPr>
          <p:spPr>
            <a:xfrm>
              <a:off x="5150122" y="2143990"/>
              <a:ext cx="32691" cy="9839"/>
            </a:xfrm>
            <a:custGeom>
              <a:avLst/>
              <a:gdLst/>
              <a:ahLst/>
              <a:cxnLst/>
              <a:rect l="l" t="t" r="r" b="b"/>
              <a:pathLst>
                <a:path w="1020" h="307" extrusionOk="0">
                  <a:moveTo>
                    <a:pt x="481" y="1"/>
                  </a:moveTo>
                  <a:cubicBezTo>
                    <a:pt x="357" y="1"/>
                    <a:pt x="230" y="34"/>
                    <a:pt x="117" y="102"/>
                  </a:cubicBezTo>
                  <a:cubicBezTo>
                    <a:pt x="34" y="169"/>
                    <a:pt x="0" y="219"/>
                    <a:pt x="17" y="236"/>
                  </a:cubicBezTo>
                  <a:cubicBezTo>
                    <a:pt x="19" y="240"/>
                    <a:pt x="23" y="241"/>
                    <a:pt x="30" y="241"/>
                  </a:cubicBezTo>
                  <a:cubicBezTo>
                    <a:pt x="74" y="241"/>
                    <a:pt x="221" y="164"/>
                    <a:pt x="426" y="164"/>
                  </a:cubicBezTo>
                  <a:cubicBezTo>
                    <a:pt x="456" y="164"/>
                    <a:pt x="486" y="165"/>
                    <a:pt x="518" y="169"/>
                  </a:cubicBezTo>
                  <a:cubicBezTo>
                    <a:pt x="761" y="169"/>
                    <a:pt x="935" y="307"/>
                    <a:pt x="990" y="307"/>
                  </a:cubicBezTo>
                  <a:cubicBezTo>
                    <a:pt x="996" y="307"/>
                    <a:pt x="1000" y="306"/>
                    <a:pt x="1003" y="303"/>
                  </a:cubicBezTo>
                  <a:cubicBezTo>
                    <a:pt x="1020" y="286"/>
                    <a:pt x="986" y="219"/>
                    <a:pt x="903" y="152"/>
                  </a:cubicBezTo>
                  <a:cubicBezTo>
                    <a:pt x="783" y="51"/>
                    <a:pt x="634" y="1"/>
                    <a:pt x="48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Google Shape;3316;p59">
              <a:extLst>
                <a:ext uri="{FF2B5EF4-FFF2-40B4-BE49-F238E27FC236}">
                  <a16:creationId xmlns:a16="http://schemas.microsoft.com/office/drawing/2014/main" id="{86E7CF12-243F-4B2E-A87B-398FA6730C3B}"/>
                </a:ext>
              </a:extLst>
            </p:cNvPr>
            <p:cNvSpPr/>
            <p:nvPr/>
          </p:nvSpPr>
          <p:spPr>
            <a:xfrm>
              <a:off x="5058812" y="2152195"/>
              <a:ext cx="23877" cy="18204"/>
            </a:xfrm>
            <a:custGeom>
              <a:avLst/>
              <a:gdLst/>
              <a:ahLst/>
              <a:cxnLst/>
              <a:rect l="l" t="t" r="r" b="b"/>
              <a:pathLst>
                <a:path w="745" h="568" extrusionOk="0">
                  <a:moveTo>
                    <a:pt x="368" y="0"/>
                  </a:moveTo>
                  <a:cubicBezTo>
                    <a:pt x="279" y="0"/>
                    <a:pt x="195" y="41"/>
                    <a:pt x="143" y="113"/>
                  </a:cubicBezTo>
                  <a:cubicBezTo>
                    <a:pt x="1" y="318"/>
                    <a:pt x="156" y="567"/>
                    <a:pt x="384" y="567"/>
                  </a:cubicBezTo>
                  <a:cubicBezTo>
                    <a:pt x="398" y="567"/>
                    <a:pt x="412" y="566"/>
                    <a:pt x="427" y="565"/>
                  </a:cubicBezTo>
                  <a:cubicBezTo>
                    <a:pt x="677" y="514"/>
                    <a:pt x="744" y="180"/>
                    <a:pt x="527" y="47"/>
                  </a:cubicBezTo>
                  <a:cubicBezTo>
                    <a:pt x="477" y="15"/>
                    <a:pt x="421" y="0"/>
                    <a:pt x="36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Google Shape;3317;p59">
              <a:extLst>
                <a:ext uri="{FF2B5EF4-FFF2-40B4-BE49-F238E27FC236}">
                  <a16:creationId xmlns:a16="http://schemas.microsoft.com/office/drawing/2014/main" id="{4A85BA10-FAE5-490C-AF3F-247F0CA04EDB}"/>
                </a:ext>
              </a:extLst>
            </p:cNvPr>
            <p:cNvSpPr/>
            <p:nvPr/>
          </p:nvSpPr>
          <p:spPr>
            <a:xfrm>
              <a:off x="5055863" y="2146971"/>
              <a:ext cx="32691" cy="10096"/>
            </a:xfrm>
            <a:custGeom>
              <a:avLst/>
              <a:gdLst/>
              <a:ahLst/>
              <a:cxnLst/>
              <a:rect l="l" t="t" r="r" b="b"/>
              <a:pathLst>
                <a:path w="1020" h="315" extrusionOk="0">
                  <a:moveTo>
                    <a:pt x="474" y="1"/>
                  </a:moveTo>
                  <a:cubicBezTo>
                    <a:pt x="352" y="1"/>
                    <a:pt x="228" y="36"/>
                    <a:pt x="118" y="109"/>
                  </a:cubicBezTo>
                  <a:cubicBezTo>
                    <a:pt x="34" y="176"/>
                    <a:pt x="1" y="226"/>
                    <a:pt x="17" y="243"/>
                  </a:cubicBezTo>
                  <a:cubicBezTo>
                    <a:pt x="19" y="247"/>
                    <a:pt x="24" y="248"/>
                    <a:pt x="30" y="248"/>
                  </a:cubicBezTo>
                  <a:cubicBezTo>
                    <a:pt x="80" y="248"/>
                    <a:pt x="256" y="158"/>
                    <a:pt x="472" y="158"/>
                  </a:cubicBezTo>
                  <a:cubicBezTo>
                    <a:pt x="487" y="158"/>
                    <a:pt x="503" y="158"/>
                    <a:pt x="519" y="159"/>
                  </a:cubicBezTo>
                  <a:cubicBezTo>
                    <a:pt x="762" y="175"/>
                    <a:pt x="936" y="314"/>
                    <a:pt x="991" y="314"/>
                  </a:cubicBezTo>
                  <a:cubicBezTo>
                    <a:pt x="996" y="314"/>
                    <a:pt x="1000" y="313"/>
                    <a:pt x="1003" y="310"/>
                  </a:cubicBezTo>
                  <a:cubicBezTo>
                    <a:pt x="1020" y="293"/>
                    <a:pt x="987" y="226"/>
                    <a:pt x="903" y="159"/>
                  </a:cubicBezTo>
                  <a:cubicBezTo>
                    <a:pt x="782" y="57"/>
                    <a:pt x="629" y="1"/>
                    <a:pt x="47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Google Shape;3318;p59">
              <a:extLst>
                <a:ext uri="{FF2B5EF4-FFF2-40B4-BE49-F238E27FC236}">
                  <a16:creationId xmlns:a16="http://schemas.microsoft.com/office/drawing/2014/main" id="{6F96569A-0DC5-4C7D-85EE-BAC1BCE69740}"/>
                </a:ext>
              </a:extLst>
            </p:cNvPr>
            <p:cNvSpPr/>
            <p:nvPr/>
          </p:nvSpPr>
          <p:spPr>
            <a:xfrm>
              <a:off x="5116919" y="2148317"/>
              <a:ext cx="25736" cy="76599"/>
            </a:xfrm>
            <a:custGeom>
              <a:avLst/>
              <a:gdLst/>
              <a:ahLst/>
              <a:cxnLst/>
              <a:rect l="l" t="t" r="r" b="b"/>
              <a:pathLst>
                <a:path w="803" h="2390" extrusionOk="0">
                  <a:moveTo>
                    <a:pt x="35" y="0"/>
                  </a:moveTo>
                  <a:cubicBezTo>
                    <a:pt x="35" y="0"/>
                    <a:pt x="34" y="0"/>
                    <a:pt x="34" y="1"/>
                  </a:cubicBezTo>
                  <a:cubicBezTo>
                    <a:pt x="1" y="1"/>
                    <a:pt x="168" y="652"/>
                    <a:pt x="418" y="1454"/>
                  </a:cubicBezTo>
                  <a:cubicBezTo>
                    <a:pt x="485" y="1655"/>
                    <a:pt x="552" y="1838"/>
                    <a:pt x="619" y="2006"/>
                  </a:cubicBezTo>
                  <a:cubicBezTo>
                    <a:pt x="635" y="2072"/>
                    <a:pt x="652" y="2139"/>
                    <a:pt x="652" y="2223"/>
                  </a:cubicBezTo>
                  <a:cubicBezTo>
                    <a:pt x="652" y="2256"/>
                    <a:pt x="585" y="2273"/>
                    <a:pt x="519" y="2273"/>
                  </a:cubicBezTo>
                  <a:cubicBezTo>
                    <a:pt x="368" y="2273"/>
                    <a:pt x="218" y="2290"/>
                    <a:pt x="84" y="2340"/>
                  </a:cubicBezTo>
                  <a:cubicBezTo>
                    <a:pt x="218" y="2390"/>
                    <a:pt x="368" y="2390"/>
                    <a:pt x="519" y="2390"/>
                  </a:cubicBezTo>
                  <a:cubicBezTo>
                    <a:pt x="569" y="2390"/>
                    <a:pt x="602" y="2373"/>
                    <a:pt x="635" y="2373"/>
                  </a:cubicBezTo>
                  <a:cubicBezTo>
                    <a:pt x="702" y="2356"/>
                    <a:pt x="752" y="2323"/>
                    <a:pt x="769" y="2273"/>
                  </a:cubicBezTo>
                  <a:cubicBezTo>
                    <a:pt x="803" y="2173"/>
                    <a:pt x="786" y="2056"/>
                    <a:pt x="752" y="1972"/>
                  </a:cubicBezTo>
                  <a:cubicBezTo>
                    <a:pt x="686" y="1788"/>
                    <a:pt x="635" y="1605"/>
                    <a:pt x="569" y="1404"/>
                  </a:cubicBezTo>
                  <a:cubicBezTo>
                    <a:pt x="321" y="629"/>
                    <a:pt x="74" y="0"/>
                    <a:pt x="3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Google Shape;3319;p59">
              <a:extLst>
                <a:ext uri="{FF2B5EF4-FFF2-40B4-BE49-F238E27FC236}">
                  <a16:creationId xmlns:a16="http://schemas.microsoft.com/office/drawing/2014/main" id="{1E95C4F1-9D1A-4A0F-803E-04303B4AAEC2}"/>
                </a:ext>
              </a:extLst>
            </p:cNvPr>
            <p:cNvSpPr/>
            <p:nvPr/>
          </p:nvSpPr>
          <p:spPr>
            <a:xfrm>
              <a:off x="5085317" y="2231326"/>
              <a:ext cx="47178" cy="24807"/>
            </a:xfrm>
            <a:custGeom>
              <a:avLst/>
              <a:gdLst/>
              <a:ahLst/>
              <a:cxnLst/>
              <a:rect l="l" t="t" r="r" b="b"/>
              <a:pathLst>
                <a:path w="1472" h="774" extrusionOk="0">
                  <a:moveTo>
                    <a:pt x="168" y="0"/>
                  </a:moveTo>
                  <a:cubicBezTo>
                    <a:pt x="168" y="0"/>
                    <a:pt x="1" y="468"/>
                    <a:pt x="586" y="719"/>
                  </a:cubicBezTo>
                  <a:cubicBezTo>
                    <a:pt x="674" y="756"/>
                    <a:pt x="767" y="774"/>
                    <a:pt x="859" y="774"/>
                  </a:cubicBezTo>
                  <a:cubicBezTo>
                    <a:pt x="1096" y="774"/>
                    <a:pt x="1327" y="656"/>
                    <a:pt x="1471" y="451"/>
                  </a:cubicBezTo>
                  <a:lnTo>
                    <a:pt x="168"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Google Shape;3320;p59">
              <a:extLst>
                <a:ext uri="{FF2B5EF4-FFF2-40B4-BE49-F238E27FC236}">
                  <a16:creationId xmlns:a16="http://schemas.microsoft.com/office/drawing/2014/main" id="{F51A14FF-F9F7-4CC8-BCB2-79010311E9F5}"/>
                </a:ext>
              </a:extLst>
            </p:cNvPr>
            <p:cNvSpPr/>
            <p:nvPr/>
          </p:nvSpPr>
          <p:spPr>
            <a:xfrm>
              <a:off x="5038749" y="2302541"/>
              <a:ext cx="80349" cy="43524"/>
            </a:xfrm>
            <a:custGeom>
              <a:avLst/>
              <a:gdLst/>
              <a:ahLst/>
              <a:cxnLst/>
              <a:rect l="l" t="t" r="r" b="b"/>
              <a:pathLst>
                <a:path w="2507" h="1358" extrusionOk="0">
                  <a:moveTo>
                    <a:pt x="0" y="1"/>
                  </a:moveTo>
                  <a:cubicBezTo>
                    <a:pt x="0" y="1"/>
                    <a:pt x="505" y="1357"/>
                    <a:pt x="2327" y="1357"/>
                  </a:cubicBezTo>
                  <a:cubicBezTo>
                    <a:pt x="2380" y="1357"/>
                    <a:pt x="2434" y="1356"/>
                    <a:pt x="2490" y="1354"/>
                  </a:cubicBezTo>
                  <a:lnTo>
                    <a:pt x="2506" y="853"/>
                  </a:lnTo>
                  <a:cubicBezTo>
                    <a:pt x="1604" y="819"/>
                    <a:pt x="735" y="519"/>
                    <a:pt x="0" y="1"/>
                  </a:cubicBezTo>
                  <a:close/>
                </a:path>
              </a:pathLst>
            </a:custGeom>
            <a:solidFill>
              <a:srgbClr val="A3695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Google Shape;3321;p59">
              <a:extLst>
                <a:ext uri="{FF2B5EF4-FFF2-40B4-BE49-F238E27FC236}">
                  <a16:creationId xmlns:a16="http://schemas.microsoft.com/office/drawing/2014/main" id="{67E3BA27-1D40-4133-BF85-47BB2BD498A3}"/>
                </a:ext>
              </a:extLst>
            </p:cNvPr>
            <p:cNvSpPr/>
            <p:nvPr/>
          </p:nvSpPr>
          <p:spPr>
            <a:xfrm>
              <a:off x="4955194" y="2021335"/>
              <a:ext cx="231914" cy="175217"/>
            </a:xfrm>
            <a:custGeom>
              <a:avLst/>
              <a:gdLst/>
              <a:ahLst/>
              <a:cxnLst/>
              <a:rect l="l" t="t" r="r" b="b"/>
              <a:pathLst>
                <a:path w="7236" h="5467" extrusionOk="0">
                  <a:moveTo>
                    <a:pt x="3835" y="1"/>
                  </a:moveTo>
                  <a:cubicBezTo>
                    <a:pt x="3145" y="1"/>
                    <a:pt x="2453" y="80"/>
                    <a:pt x="1772" y="237"/>
                  </a:cubicBezTo>
                  <a:cubicBezTo>
                    <a:pt x="1772" y="237"/>
                    <a:pt x="101" y="855"/>
                    <a:pt x="34" y="1740"/>
                  </a:cubicBezTo>
                  <a:cubicBezTo>
                    <a:pt x="1" y="2475"/>
                    <a:pt x="17" y="3227"/>
                    <a:pt x="84" y="3946"/>
                  </a:cubicBezTo>
                  <a:lnTo>
                    <a:pt x="218" y="5466"/>
                  </a:lnTo>
                  <a:lnTo>
                    <a:pt x="836" y="5466"/>
                  </a:lnTo>
                  <a:lnTo>
                    <a:pt x="886" y="3428"/>
                  </a:lnTo>
                  <a:cubicBezTo>
                    <a:pt x="886" y="3428"/>
                    <a:pt x="2022" y="2609"/>
                    <a:pt x="2039" y="1373"/>
                  </a:cubicBezTo>
                  <a:cubicBezTo>
                    <a:pt x="2345" y="1326"/>
                    <a:pt x="3328" y="1198"/>
                    <a:pt x="4465" y="1198"/>
                  </a:cubicBezTo>
                  <a:cubicBezTo>
                    <a:pt x="5380" y="1198"/>
                    <a:pt x="6394" y="1281"/>
                    <a:pt x="7235" y="1556"/>
                  </a:cubicBezTo>
                  <a:lnTo>
                    <a:pt x="7219" y="1122"/>
                  </a:lnTo>
                  <a:cubicBezTo>
                    <a:pt x="7219" y="838"/>
                    <a:pt x="7052" y="587"/>
                    <a:pt x="6784" y="504"/>
                  </a:cubicBezTo>
                  <a:cubicBezTo>
                    <a:pt x="5834" y="167"/>
                    <a:pt x="4837" y="1"/>
                    <a:pt x="383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Google Shape;3322;p59">
              <a:extLst>
                <a:ext uri="{FF2B5EF4-FFF2-40B4-BE49-F238E27FC236}">
                  <a16:creationId xmlns:a16="http://schemas.microsoft.com/office/drawing/2014/main" id="{145B784E-7D17-4C44-BC21-54A69144AFF7}"/>
                </a:ext>
              </a:extLst>
            </p:cNvPr>
            <p:cNvSpPr/>
            <p:nvPr/>
          </p:nvSpPr>
          <p:spPr>
            <a:xfrm>
              <a:off x="4922247" y="2143509"/>
              <a:ext cx="43684" cy="72433"/>
            </a:xfrm>
            <a:custGeom>
              <a:avLst/>
              <a:gdLst/>
              <a:ahLst/>
              <a:cxnLst/>
              <a:rect l="l" t="t" r="r" b="b"/>
              <a:pathLst>
                <a:path w="1363" h="2260" extrusionOk="0">
                  <a:moveTo>
                    <a:pt x="1045" y="0"/>
                  </a:moveTo>
                  <a:cubicBezTo>
                    <a:pt x="678" y="0"/>
                    <a:pt x="93" y="151"/>
                    <a:pt x="43" y="1153"/>
                  </a:cubicBezTo>
                  <a:cubicBezTo>
                    <a:pt x="0" y="2079"/>
                    <a:pt x="548" y="2259"/>
                    <a:pt x="951" y="2259"/>
                  </a:cubicBezTo>
                  <a:cubicBezTo>
                    <a:pt x="1180" y="2259"/>
                    <a:pt x="1363" y="2201"/>
                    <a:pt x="1363" y="2189"/>
                  </a:cubicBezTo>
                  <a:cubicBezTo>
                    <a:pt x="1363" y="2156"/>
                    <a:pt x="1346" y="852"/>
                    <a:pt x="1329" y="301"/>
                  </a:cubicBezTo>
                  <a:cubicBezTo>
                    <a:pt x="1329" y="134"/>
                    <a:pt x="1212" y="17"/>
                    <a:pt x="1045" y="0"/>
                  </a:cubicBezTo>
                  <a:close/>
                </a:path>
              </a:pathLst>
            </a:custGeom>
            <a:solidFill>
              <a:srgbClr val="B7887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Google Shape;3323;p59">
              <a:extLst>
                <a:ext uri="{FF2B5EF4-FFF2-40B4-BE49-F238E27FC236}">
                  <a16:creationId xmlns:a16="http://schemas.microsoft.com/office/drawing/2014/main" id="{1197B35B-F7C0-4348-B5CA-F4FB99AE2679}"/>
                </a:ext>
              </a:extLst>
            </p:cNvPr>
            <p:cNvSpPr/>
            <p:nvPr/>
          </p:nvSpPr>
          <p:spPr>
            <a:xfrm>
              <a:off x="4934843" y="2158477"/>
              <a:ext cx="20929" cy="40543"/>
            </a:xfrm>
            <a:custGeom>
              <a:avLst/>
              <a:gdLst/>
              <a:ahLst/>
              <a:cxnLst/>
              <a:rect l="l" t="t" r="r" b="b"/>
              <a:pathLst>
                <a:path w="653" h="1265" extrusionOk="0">
                  <a:moveTo>
                    <a:pt x="402" y="1"/>
                  </a:moveTo>
                  <a:cubicBezTo>
                    <a:pt x="285" y="18"/>
                    <a:pt x="184" y="101"/>
                    <a:pt x="134" y="218"/>
                  </a:cubicBezTo>
                  <a:cubicBezTo>
                    <a:pt x="67" y="335"/>
                    <a:pt x="34" y="469"/>
                    <a:pt x="34" y="619"/>
                  </a:cubicBezTo>
                  <a:cubicBezTo>
                    <a:pt x="1" y="870"/>
                    <a:pt x="134" y="1120"/>
                    <a:pt x="368" y="1254"/>
                  </a:cubicBezTo>
                  <a:cubicBezTo>
                    <a:pt x="399" y="1260"/>
                    <a:pt x="429" y="1264"/>
                    <a:pt x="459" y="1264"/>
                  </a:cubicBezTo>
                  <a:cubicBezTo>
                    <a:pt x="511" y="1264"/>
                    <a:pt x="560" y="1252"/>
                    <a:pt x="602" y="1221"/>
                  </a:cubicBezTo>
                  <a:cubicBezTo>
                    <a:pt x="636" y="1187"/>
                    <a:pt x="652" y="1154"/>
                    <a:pt x="652" y="1154"/>
                  </a:cubicBezTo>
                  <a:cubicBezTo>
                    <a:pt x="636" y="1154"/>
                    <a:pt x="619" y="1171"/>
                    <a:pt x="585" y="1187"/>
                  </a:cubicBezTo>
                  <a:cubicBezTo>
                    <a:pt x="552" y="1196"/>
                    <a:pt x="519" y="1200"/>
                    <a:pt x="485" y="1200"/>
                  </a:cubicBezTo>
                  <a:cubicBezTo>
                    <a:pt x="452" y="1200"/>
                    <a:pt x="418" y="1196"/>
                    <a:pt x="385" y="1187"/>
                  </a:cubicBezTo>
                  <a:cubicBezTo>
                    <a:pt x="201" y="1054"/>
                    <a:pt x="101" y="836"/>
                    <a:pt x="134" y="619"/>
                  </a:cubicBezTo>
                  <a:cubicBezTo>
                    <a:pt x="134" y="486"/>
                    <a:pt x="151" y="369"/>
                    <a:pt x="218" y="268"/>
                  </a:cubicBezTo>
                  <a:cubicBezTo>
                    <a:pt x="251" y="168"/>
                    <a:pt x="318" y="101"/>
                    <a:pt x="402" y="68"/>
                  </a:cubicBezTo>
                  <a:cubicBezTo>
                    <a:pt x="468" y="68"/>
                    <a:pt x="535" y="101"/>
                    <a:pt x="552" y="151"/>
                  </a:cubicBezTo>
                  <a:cubicBezTo>
                    <a:pt x="569" y="185"/>
                    <a:pt x="569" y="218"/>
                    <a:pt x="569" y="218"/>
                  </a:cubicBezTo>
                  <a:cubicBezTo>
                    <a:pt x="569" y="221"/>
                    <a:pt x="570" y="222"/>
                    <a:pt x="571" y="222"/>
                  </a:cubicBezTo>
                  <a:cubicBezTo>
                    <a:pt x="579" y="222"/>
                    <a:pt x="599" y="190"/>
                    <a:pt x="585" y="135"/>
                  </a:cubicBezTo>
                  <a:cubicBezTo>
                    <a:pt x="585" y="101"/>
                    <a:pt x="569" y="68"/>
                    <a:pt x="535" y="51"/>
                  </a:cubicBezTo>
                  <a:cubicBezTo>
                    <a:pt x="502" y="18"/>
                    <a:pt x="452" y="1"/>
                    <a:pt x="402" y="1"/>
                  </a:cubicBezTo>
                  <a:close/>
                </a:path>
              </a:pathLst>
            </a:custGeom>
            <a:solidFill>
              <a:srgbClr val="A3695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Google Shape;3324;p59">
              <a:extLst>
                <a:ext uri="{FF2B5EF4-FFF2-40B4-BE49-F238E27FC236}">
                  <a16:creationId xmlns:a16="http://schemas.microsoft.com/office/drawing/2014/main" id="{8EAD0934-7D40-434B-B7E9-1E289A2B7E65}"/>
                </a:ext>
              </a:extLst>
            </p:cNvPr>
            <p:cNvSpPr/>
            <p:nvPr/>
          </p:nvSpPr>
          <p:spPr>
            <a:xfrm>
              <a:off x="5269541" y="2143638"/>
              <a:ext cx="617475" cy="617411"/>
            </a:xfrm>
            <a:custGeom>
              <a:avLst/>
              <a:gdLst/>
              <a:ahLst/>
              <a:cxnLst/>
              <a:rect l="l" t="t" r="r" b="b"/>
              <a:pathLst>
                <a:path w="19266" h="19264" extrusionOk="0">
                  <a:moveTo>
                    <a:pt x="17611" y="1"/>
                  </a:moveTo>
                  <a:cubicBezTo>
                    <a:pt x="17375" y="1"/>
                    <a:pt x="17277" y="464"/>
                    <a:pt x="17277" y="464"/>
                  </a:cubicBezTo>
                  <a:cubicBezTo>
                    <a:pt x="17277" y="464"/>
                    <a:pt x="16380" y="2756"/>
                    <a:pt x="16107" y="2756"/>
                  </a:cubicBezTo>
                  <a:cubicBezTo>
                    <a:pt x="16101" y="2756"/>
                    <a:pt x="16096" y="2755"/>
                    <a:pt x="16091" y="2753"/>
                  </a:cubicBezTo>
                  <a:cubicBezTo>
                    <a:pt x="15840" y="2669"/>
                    <a:pt x="16341" y="1249"/>
                    <a:pt x="16542" y="781"/>
                  </a:cubicBezTo>
                  <a:cubicBezTo>
                    <a:pt x="16719" y="383"/>
                    <a:pt x="16636" y="115"/>
                    <a:pt x="16418" y="115"/>
                  </a:cubicBezTo>
                  <a:cubicBezTo>
                    <a:pt x="16389" y="115"/>
                    <a:pt x="16358" y="120"/>
                    <a:pt x="16325" y="130"/>
                  </a:cubicBezTo>
                  <a:cubicBezTo>
                    <a:pt x="16141" y="180"/>
                    <a:pt x="15489" y="1600"/>
                    <a:pt x="15289" y="2051"/>
                  </a:cubicBezTo>
                  <a:cubicBezTo>
                    <a:pt x="15148" y="2409"/>
                    <a:pt x="14822" y="3246"/>
                    <a:pt x="14557" y="3246"/>
                  </a:cubicBezTo>
                  <a:cubicBezTo>
                    <a:pt x="14475" y="3246"/>
                    <a:pt x="14399" y="3167"/>
                    <a:pt x="14336" y="2970"/>
                  </a:cubicBezTo>
                  <a:cubicBezTo>
                    <a:pt x="14052" y="2135"/>
                    <a:pt x="13534" y="1600"/>
                    <a:pt x="13301" y="1550"/>
                  </a:cubicBezTo>
                  <a:cubicBezTo>
                    <a:pt x="13294" y="1550"/>
                    <a:pt x="13287" y="1549"/>
                    <a:pt x="13280" y="1549"/>
                  </a:cubicBezTo>
                  <a:cubicBezTo>
                    <a:pt x="13027" y="1549"/>
                    <a:pt x="12904" y="1855"/>
                    <a:pt x="13083" y="2035"/>
                  </a:cubicBezTo>
                  <a:cubicBezTo>
                    <a:pt x="13267" y="2268"/>
                    <a:pt x="13401" y="2519"/>
                    <a:pt x="13501" y="2803"/>
                  </a:cubicBezTo>
                  <a:cubicBezTo>
                    <a:pt x="13601" y="3020"/>
                    <a:pt x="13651" y="3254"/>
                    <a:pt x="13668" y="3488"/>
                  </a:cubicBezTo>
                  <a:cubicBezTo>
                    <a:pt x="13718" y="3973"/>
                    <a:pt x="13702" y="4457"/>
                    <a:pt x="13651" y="4925"/>
                  </a:cubicBezTo>
                  <a:lnTo>
                    <a:pt x="8806" y="13614"/>
                  </a:lnTo>
                  <a:lnTo>
                    <a:pt x="1070" y="10690"/>
                  </a:lnTo>
                  <a:lnTo>
                    <a:pt x="1" y="15117"/>
                  </a:lnTo>
                  <a:cubicBezTo>
                    <a:pt x="1" y="15117"/>
                    <a:pt x="9423" y="19264"/>
                    <a:pt x="10700" y="19264"/>
                  </a:cubicBezTo>
                  <a:cubicBezTo>
                    <a:pt x="10750" y="19264"/>
                    <a:pt x="10787" y="19258"/>
                    <a:pt x="10811" y="19244"/>
                  </a:cubicBezTo>
                  <a:cubicBezTo>
                    <a:pt x="12248" y="18459"/>
                    <a:pt x="16759" y="5827"/>
                    <a:pt x="16759" y="5827"/>
                  </a:cubicBezTo>
                  <a:cubicBezTo>
                    <a:pt x="17428" y="4975"/>
                    <a:pt x="18062" y="4073"/>
                    <a:pt x="18631" y="3154"/>
                  </a:cubicBezTo>
                  <a:cubicBezTo>
                    <a:pt x="19265" y="2018"/>
                    <a:pt x="19165" y="1951"/>
                    <a:pt x="19015" y="1901"/>
                  </a:cubicBezTo>
                  <a:cubicBezTo>
                    <a:pt x="19003" y="1897"/>
                    <a:pt x="18991" y="1895"/>
                    <a:pt x="18978" y="1895"/>
                  </a:cubicBezTo>
                  <a:cubicBezTo>
                    <a:pt x="18629" y="1895"/>
                    <a:pt x="18002" y="3413"/>
                    <a:pt x="17790" y="3413"/>
                  </a:cubicBezTo>
                  <a:cubicBezTo>
                    <a:pt x="17761" y="3413"/>
                    <a:pt x="17740" y="3385"/>
                    <a:pt x="17728" y="3321"/>
                  </a:cubicBezTo>
                  <a:cubicBezTo>
                    <a:pt x="17645" y="2770"/>
                    <a:pt x="19015" y="848"/>
                    <a:pt x="18597" y="731"/>
                  </a:cubicBezTo>
                  <a:cubicBezTo>
                    <a:pt x="18578" y="725"/>
                    <a:pt x="18558" y="722"/>
                    <a:pt x="18538" y="722"/>
                  </a:cubicBezTo>
                  <a:cubicBezTo>
                    <a:pt x="18005" y="722"/>
                    <a:pt x="17257" y="2793"/>
                    <a:pt x="17177" y="2970"/>
                  </a:cubicBezTo>
                  <a:cubicBezTo>
                    <a:pt x="17147" y="3031"/>
                    <a:pt x="17093" y="3056"/>
                    <a:pt x="17040" y="3056"/>
                  </a:cubicBezTo>
                  <a:cubicBezTo>
                    <a:pt x="16946" y="3056"/>
                    <a:pt x="16856" y="2977"/>
                    <a:pt x="16910" y="2870"/>
                  </a:cubicBezTo>
                  <a:cubicBezTo>
                    <a:pt x="17027" y="2636"/>
                    <a:pt x="18213" y="180"/>
                    <a:pt x="17678" y="13"/>
                  </a:cubicBezTo>
                  <a:cubicBezTo>
                    <a:pt x="17655" y="4"/>
                    <a:pt x="17632" y="1"/>
                    <a:pt x="17611" y="1"/>
                  </a:cubicBezTo>
                  <a:close/>
                </a:path>
              </a:pathLst>
            </a:custGeom>
            <a:solidFill>
              <a:srgbClr val="B7887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Google Shape;3325;p59">
              <a:extLst>
                <a:ext uri="{FF2B5EF4-FFF2-40B4-BE49-F238E27FC236}">
                  <a16:creationId xmlns:a16="http://schemas.microsoft.com/office/drawing/2014/main" id="{984E6A84-45CD-443D-9EB2-4DFA6B430BC0}"/>
                </a:ext>
              </a:extLst>
            </p:cNvPr>
            <p:cNvSpPr/>
            <p:nvPr/>
          </p:nvSpPr>
          <p:spPr>
            <a:xfrm>
              <a:off x="4655847" y="2397313"/>
              <a:ext cx="801699" cy="763687"/>
            </a:xfrm>
            <a:custGeom>
              <a:avLst/>
              <a:gdLst/>
              <a:ahLst/>
              <a:cxnLst/>
              <a:rect l="l" t="t" r="r" b="b"/>
              <a:pathLst>
                <a:path w="25014" h="23828" extrusionOk="0">
                  <a:moveTo>
                    <a:pt x="14687" y="1"/>
                  </a:moveTo>
                  <a:cubicBezTo>
                    <a:pt x="13986" y="218"/>
                    <a:pt x="12916" y="653"/>
                    <a:pt x="12515" y="736"/>
                  </a:cubicBezTo>
                  <a:cubicBezTo>
                    <a:pt x="12481" y="743"/>
                    <a:pt x="12442" y="746"/>
                    <a:pt x="12397" y="746"/>
                  </a:cubicBezTo>
                  <a:cubicBezTo>
                    <a:pt x="11861" y="746"/>
                    <a:pt x="10570" y="313"/>
                    <a:pt x="9691" y="51"/>
                  </a:cubicBezTo>
                  <a:cubicBezTo>
                    <a:pt x="7486" y="168"/>
                    <a:pt x="6133" y="1137"/>
                    <a:pt x="4111" y="2658"/>
                  </a:cubicBezTo>
                  <a:lnTo>
                    <a:pt x="0" y="5916"/>
                  </a:lnTo>
                  <a:lnTo>
                    <a:pt x="4863" y="10878"/>
                  </a:lnTo>
                  <a:lnTo>
                    <a:pt x="6366" y="9742"/>
                  </a:lnTo>
                  <a:cubicBezTo>
                    <a:pt x="6450" y="11998"/>
                    <a:pt x="6534" y="12014"/>
                    <a:pt x="6650" y="14320"/>
                  </a:cubicBezTo>
                  <a:lnTo>
                    <a:pt x="6751" y="23209"/>
                  </a:lnTo>
                  <a:lnTo>
                    <a:pt x="20485" y="23827"/>
                  </a:lnTo>
                  <a:lnTo>
                    <a:pt x="19616" y="14938"/>
                  </a:lnTo>
                  <a:lnTo>
                    <a:pt x="19199" y="7954"/>
                  </a:lnTo>
                  <a:lnTo>
                    <a:pt x="23142" y="9859"/>
                  </a:lnTo>
                  <a:lnTo>
                    <a:pt x="25013" y="4295"/>
                  </a:lnTo>
                  <a:cubicBezTo>
                    <a:pt x="22858" y="3226"/>
                    <a:pt x="21337" y="2591"/>
                    <a:pt x="20168" y="1856"/>
                  </a:cubicBezTo>
                  <a:cubicBezTo>
                    <a:pt x="17419" y="144"/>
                    <a:pt x="16203" y="11"/>
                    <a:pt x="15400" y="11"/>
                  </a:cubicBezTo>
                  <a:cubicBezTo>
                    <a:pt x="15253" y="11"/>
                    <a:pt x="15120" y="16"/>
                    <a:pt x="14994" y="16"/>
                  </a:cubicBezTo>
                  <a:cubicBezTo>
                    <a:pt x="14888" y="16"/>
                    <a:pt x="14787" y="12"/>
                    <a:pt x="14687" y="1"/>
                  </a:cubicBezTo>
                  <a:close/>
                </a:path>
              </a:pathLst>
            </a:cu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 name="Google Shape;3326;p59">
              <a:extLst>
                <a:ext uri="{FF2B5EF4-FFF2-40B4-BE49-F238E27FC236}">
                  <a16:creationId xmlns:a16="http://schemas.microsoft.com/office/drawing/2014/main" id="{4CC4050B-3C77-46F4-A472-0D3858B5502E}"/>
                </a:ext>
              </a:extLst>
            </p:cNvPr>
            <p:cNvSpPr/>
            <p:nvPr/>
          </p:nvSpPr>
          <p:spPr>
            <a:xfrm>
              <a:off x="4959489" y="2361994"/>
              <a:ext cx="95349" cy="61600"/>
            </a:xfrm>
            <a:custGeom>
              <a:avLst/>
              <a:gdLst/>
              <a:ahLst/>
              <a:cxnLst/>
              <a:rect l="l" t="t" r="r" b="b"/>
              <a:pathLst>
                <a:path w="2975" h="1922" extrusionOk="0">
                  <a:moveTo>
                    <a:pt x="0" y="0"/>
                  </a:moveTo>
                  <a:lnTo>
                    <a:pt x="34" y="1420"/>
                  </a:lnTo>
                  <a:lnTo>
                    <a:pt x="2974" y="1922"/>
                  </a:lnTo>
                  <a:cubicBezTo>
                    <a:pt x="2456" y="217"/>
                    <a:pt x="0" y="0"/>
                    <a:pt x="0" y="0"/>
                  </a:cubicBezTo>
                  <a:close/>
                </a:path>
              </a:pathLst>
            </a:cu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Google Shape;3327;p59">
              <a:extLst>
                <a:ext uri="{FF2B5EF4-FFF2-40B4-BE49-F238E27FC236}">
                  <a16:creationId xmlns:a16="http://schemas.microsoft.com/office/drawing/2014/main" id="{658A164F-8976-44E1-BC2F-A387175B4430}"/>
                </a:ext>
              </a:extLst>
            </p:cNvPr>
            <p:cNvSpPr/>
            <p:nvPr/>
          </p:nvSpPr>
          <p:spPr>
            <a:xfrm>
              <a:off x="5054806" y="2359847"/>
              <a:ext cx="72850" cy="63747"/>
            </a:xfrm>
            <a:custGeom>
              <a:avLst/>
              <a:gdLst/>
              <a:ahLst/>
              <a:cxnLst/>
              <a:rect l="l" t="t" r="r" b="b"/>
              <a:pathLst>
                <a:path w="2273" h="1989" extrusionOk="0">
                  <a:moveTo>
                    <a:pt x="2056" y="0"/>
                  </a:moveTo>
                  <a:cubicBezTo>
                    <a:pt x="2056" y="0"/>
                    <a:pt x="418" y="134"/>
                    <a:pt x="0" y="1989"/>
                  </a:cubicBezTo>
                  <a:lnTo>
                    <a:pt x="2273" y="1387"/>
                  </a:lnTo>
                  <a:lnTo>
                    <a:pt x="2056" y="0"/>
                  </a:lnTo>
                  <a:close/>
                </a:path>
              </a:pathLst>
            </a:cu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Google Shape;3328;p59">
              <a:extLst>
                <a:ext uri="{FF2B5EF4-FFF2-40B4-BE49-F238E27FC236}">
                  <a16:creationId xmlns:a16="http://schemas.microsoft.com/office/drawing/2014/main" id="{F8AED0CE-6173-4F8F-B46B-074762B598F8}"/>
                </a:ext>
              </a:extLst>
            </p:cNvPr>
            <p:cNvSpPr/>
            <p:nvPr/>
          </p:nvSpPr>
          <p:spPr>
            <a:xfrm>
              <a:off x="5134065" y="2563332"/>
              <a:ext cx="62145" cy="82497"/>
            </a:xfrm>
            <a:custGeom>
              <a:avLst/>
              <a:gdLst/>
              <a:ahLst/>
              <a:cxnLst/>
              <a:rect l="l" t="t" r="r" b="b"/>
              <a:pathLst>
                <a:path w="1939" h="2574" extrusionOk="0">
                  <a:moveTo>
                    <a:pt x="34" y="84"/>
                  </a:moveTo>
                  <a:lnTo>
                    <a:pt x="34" y="84"/>
                  </a:lnTo>
                  <a:cubicBezTo>
                    <a:pt x="201" y="101"/>
                    <a:pt x="385" y="118"/>
                    <a:pt x="552" y="118"/>
                  </a:cubicBezTo>
                  <a:cubicBezTo>
                    <a:pt x="855" y="118"/>
                    <a:pt x="1281" y="133"/>
                    <a:pt x="1771" y="134"/>
                  </a:cubicBezTo>
                  <a:lnTo>
                    <a:pt x="1771" y="134"/>
                  </a:lnTo>
                  <a:cubicBezTo>
                    <a:pt x="1773" y="642"/>
                    <a:pt x="1787" y="1236"/>
                    <a:pt x="1788" y="1860"/>
                  </a:cubicBezTo>
                  <a:lnTo>
                    <a:pt x="1788" y="1860"/>
                  </a:lnTo>
                  <a:cubicBezTo>
                    <a:pt x="1754" y="1881"/>
                    <a:pt x="1726" y="1897"/>
                    <a:pt x="1688" y="1922"/>
                  </a:cubicBezTo>
                  <a:lnTo>
                    <a:pt x="1025" y="2396"/>
                  </a:lnTo>
                  <a:lnTo>
                    <a:pt x="1025" y="2396"/>
                  </a:lnTo>
                  <a:lnTo>
                    <a:pt x="117" y="1832"/>
                  </a:lnTo>
                  <a:lnTo>
                    <a:pt x="117" y="1832"/>
                  </a:lnTo>
                  <a:cubicBezTo>
                    <a:pt x="115" y="1323"/>
                    <a:pt x="83" y="908"/>
                    <a:pt x="67" y="602"/>
                  </a:cubicBezTo>
                  <a:cubicBezTo>
                    <a:pt x="67" y="435"/>
                    <a:pt x="67" y="251"/>
                    <a:pt x="34" y="84"/>
                  </a:cubicBezTo>
                  <a:close/>
                  <a:moveTo>
                    <a:pt x="1838" y="1"/>
                  </a:moveTo>
                  <a:cubicBezTo>
                    <a:pt x="1287" y="1"/>
                    <a:pt x="819" y="34"/>
                    <a:pt x="501" y="51"/>
                  </a:cubicBezTo>
                  <a:cubicBezTo>
                    <a:pt x="351" y="51"/>
                    <a:pt x="201" y="51"/>
                    <a:pt x="34" y="84"/>
                  </a:cubicBezTo>
                  <a:cubicBezTo>
                    <a:pt x="17" y="235"/>
                    <a:pt x="0" y="402"/>
                    <a:pt x="17" y="552"/>
                  </a:cubicBezTo>
                  <a:cubicBezTo>
                    <a:pt x="0" y="869"/>
                    <a:pt x="0" y="1321"/>
                    <a:pt x="0" y="1889"/>
                  </a:cubicBezTo>
                  <a:lnTo>
                    <a:pt x="0" y="1922"/>
                  </a:lnTo>
                  <a:lnTo>
                    <a:pt x="17" y="1939"/>
                  </a:lnTo>
                  <a:lnTo>
                    <a:pt x="986" y="2557"/>
                  </a:lnTo>
                  <a:lnTo>
                    <a:pt x="1036" y="2574"/>
                  </a:lnTo>
                  <a:lnTo>
                    <a:pt x="1070" y="2540"/>
                  </a:lnTo>
                  <a:cubicBezTo>
                    <a:pt x="1304" y="2390"/>
                    <a:pt x="1537" y="2223"/>
                    <a:pt x="1771" y="2056"/>
                  </a:cubicBezTo>
                  <a:lnTo>
                    <a:pt x="1905" y="1956"/>
                  </a:lnTo>
                  <a:lnTo>
                    <a:pt x="1938" y="1939"/>
                  </a:lnTo>
                  <a:lnTo>
                    <a:pt x="1938" y="1889"/>
                  </a:lnTo>
                  <a:cubicBezTo>
                    <a:pt x="1922" y="1220"/>
                    <a:pt x="1922" y="602"/>
                    <a:pt x="1905" y="67"/>
                  </a:cubicBezTo>
                  <a:lnTo>
                    <a:pt x="1905" y="1"/>
                  </a:ln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Google Shape;3329;p59">
              <a:extLst>
                <a:ext uri="{FF2B5EF4-FFF2-40B4-BE49-F238E27FC236}">
                  <a16:creationId xmlns:a16="http://schemas.microsoft.com/office/drawing/2014/main" id="{C0B01AF2-7DF7-4F97-A3C2-BDCAE0AB10EF}"/>
                </a:ext>
              </a:extLst>
            </p:cNvPr>
            <p:cNvSpPr/>
            <p:nvPr/>
          </p:nvSpPr>
          <p:spPr>
            <a:xfrm>
              <a:off x="5134065" y="2577274"/>
              <a:ext cx="57850" cy="4840"/>
            </a:xfrm>
            <a:custGeom>
              <a:avLst/>
              <a:gdLst/>
              <a:ahLst/>
              <a:cxnLst/>
              <a:rect l="l" t="t" r="r" b="b"/>
              <a:pathLst>
                <a:path w="1805" h="151" extrusionOk="0">
                  <a:moveTo>
                    <a:pt x="903" y="0"/>
                  </a:moveTo>
                  <a:cubicBezTo>
                    <a:pt x="401" y="0"/>
                    <a:pt x="0" y="33"/>
                    <a:pt x="0" y="67"/>
                  </a:cubicBezTo>
                  <a:cubicBezTo>
                    <a:pt x="0" y="117"/>
                    <a:pt x="401" y="150"/>
                    <a:pt x="903" y="150"/>
                  </a:cubicBezTo>
                  <a:cubicBezTo>
                    <a:pt x="1404" y="150"/>
                    <a:pt x="1805" y="117"/>
                    <a:pt x="1805" y="84"/>
                  </a:cubicBezTo>
                  <a:cubicBezTo>
                    <a:pt x="1805" y="33"/>
                    <a:pt x="1404" y="0"/>
                    <a:pt x="903"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 name="Google Shape;3330;p59">
              <a:extLst>
                <a:ext uri="{FF2B5EF4-FFF2-40B4-BE49-F238E27FC236}">
                  <a16:creationId xmlns:a16="http://schemas.microsoft.com/office/drawing/2014/main" id="{7F18D5CB-59D4-4828-9048-C7EB0E24F0BE}"/>
                </a:ext>
              </a:extLst>
            </p:cNvPr>
            <p:cNvSpPr/>
            <p:nvPr/>
          </p:nvSpPr>
          <p:spPr>
            <a:xfrm>
              <a:off x="5053203" y="2423562"/>
              <a:ext cx="5929" cy="85189"/>
            </a:xfrm>
            <a:custGeom>
              <a:avLst/>
              <a:gdLst/>
              <a:ahLst/>
              <a:cxnLst/>
              <a:rect l="l" t="t" r="r" b="b"/>
              <a:pathLst>
                <a:path w="185" h="2658" extrusionOk="0">
                  <a:moveTo>
                    <a:pt x="84" y="1"/>
                  </a:moveTo>
                  <a:cubicBezTo>
                    <a:pt x="34" y="1"/>
                    <a:pt x="0" y="602"/>
                    <a:pt x="17" y="1337"/>
                  </a:cubicBezTo>
                  <a:cubicBezTo>
                    <a:pt x="17" y="2073"/>
                    <a:pt x="67" y="2657"/>
                    <a:pt x="117" y="2657"/>
                  </a:cubicBezTo>
                  <a:cubicBezTo>
                    <a:pt x="151" y="2657"/>
                    <a:pt x="184" y="2073"/>
                    <a:pt x="167" y="1337"/>
                  </a:cubicBezTo>
                  <a:cubicBezTo>
                    <a:pt x="167" y="585"/>
                    <a:pt x="117" y="1"/>
                    <a:pt x="8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0" name="Google Shape;3331;p59">
              <a:extLst>
                <a:ext uri="{FF2B5EF4-FFF2-40B4-BE49-F238E27FC236}">
                  <a16:creationId xmlns:a16="http://schemas.microsoft.com/office/drawing/2014/main" id="{05192C43-A24A-42C9-8D65-198508985E97}"/>
                </a:ext>
              </a:extLst>
            </p:cNvPr>
            <p:cNvSpPr/>
            <p:nvPr/>
          </p:nvSpPr>
          <p:spPr>
            <a:xfrm>
              <a:off x="5066055" y="2434075"/>
              <a:ext cx="13397" cy="11826"/>
            </a:xfrm>
            <a:custGeom>
              <a:avLst/>
              <a:gdLst/>
              <a:ahLst/>
              <a:cxnLst/>
              <a:rect l="l" t="t" r="r" b="b"/>
              <a:pathLst>
                <a:path w="418" h="369" extrusionOk="0">
                  <a:moveTo>
                    <a:pt x="244" y="0"/>
                  </a:moveTo>
                  <a:cubicBezTo>
                    <a:pt x="212" y="0"/>
                    <a:pt x="192" y="14"/>
                    <a:pt x="201" y="24"/>
                  </a:cubicBezTo>
                  <a:cubicBezTo>
                    <a:pt x="201" y="40"/>
                    <a:pt x="234" y="57"/>
                    <a:pt x="251" y="107"/>
                  </a:cubicBezTo>
                  <a:cubicBezTo>
                    <a:pt x="268" y="157"/>
                    <a:pt x="268" y="207"/>
                    <a:pt x="217" y="207"/>
                  </a:cubicBezTo>
                  <a:cubicBezTo>
                    <a:pt x="206" y="210"/>
                    <a:pt x="196" y="212"/>
                    <a:pt x="187" y="212"/>
                  </a:cubicBezTo>
                  <a:cubicBezTo>
                    <a:pt x="145" y="212"/>
                    <a:pt x="134" y="179"/>
                    <a:pt x="134" y="124"/>
                  </a:cubicBezTo>
                  <a:cubicBezTo>
                    <a:pt x="134" y="90"/>
                    <a:pt x="167" y="57"/>
                    <a:pt x="167" y="40"/>
                  </a:cubicBezTo>
                  <a:cubicBezTo>
                    <a:pt x="167" y="27"/>
                    <a:pt x="155" y="19"/>
                    <a:pt x="137" y="19"/>
                  </a:cubicBezTo>
                  <a:cubicBezTo>
                    <a:pt x="108" y="19"/>
                    <a:pt x="64" y="39"/>
                    <a:pt x="34" y="90"/>
                  </a:cubicBezTo>
                  <a:cubicBezTo>
                    <a:pt x="0" y="157"/>
                    <a:pt x="0" y="207"/>
                    <a:pt x="34" y="274"/>
                  </a:cubicBezTo>
                  <a:cubicBezTo>
                    <a:pt x="76" y="338"/>
                    <a:pt x="143" y="369"/>
                    <a:pt x="209" y="369"/>
                  </a:cubicBezTo>
                  <a:cubicBezTo>
                    <a:pt x="297" y="369"/>
                    <a:pt x="382" y="313"/>
                    <a:pt x="401" y="207"/>
                  </a:cubicBezTo>
                  <a:cubicBezTo>
                    <a:pt x="418" y="141"/>
                    <a:pt x="385" y="74"/>
                    <a:pt x="334" y="40"/>
                  </a:cubicBezTo>
                  <a:cubicBezTo>
                    <a:pt x="304" y="10"/>
                    <a:pt x="270" y="0"/>
                    <a:pt x="24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Google Shape;3332;p59">
              <a:extLst>
                <a:ext uri="{FF2B5EF4-FFF2-40B4-BE49-F238E27FC236}">
                  <a16:creationId xmlns:a16="http://schemas.microsoft.com/office/drawing/2014/main" id="{9EBF9C9E-5606-4001-B092-01058EF7B43B}"/>
                </a:ext>
              </a:extLst>
            </p:cNvPr>
            <p:cNvSpPr/>
            <p:nvPr/>
          </p:nvSpPr>
          <p:spPr>
            <a:xfrm>
              <a:off x="5069260" y="2468272"/>
              <a:ext cx="13942" cy="12115"/>
            </a:xfrm>
            <a:custGeom>
              <a:avLst/>
              <a:gdLst/>
              <a:ahLst/>
              <a:cxnLst/>
              <a:rect l="l" t="t" r="r" b="b"/>
              <a:pathLst>
                <a:path w="435" h="378" extrusionOk="0">
                  <a:moveTo>
                    <a:pt x="151" y="0"/>
                  </a:moveTo>
                  <a:cubicBezTo>
                    <a:pt x="128" y="0"/>
                    <a:pt x="85" y="18"/>
                    <a:pt x="51" y="76"/>
                  </a:cubicBezTo>
                  <a:cubicBezTo>
                    <a:pt x="17" y="126"/>
                    <a:pt x="1" y="193"/>
                    <a:pt x="34" y="243"/>
                  </a:cubicBezTo>
                  <a:cubicBezTo>
                    <a:pt x="69" y="331"/>
                    <a:pt x="146" y="377"/>
                    <a:pt x="225" y="377"/>
                  </a:cubicBezTo>
                  <a:cubicBezTo>
                    <a:pt x="297" y="377"/>
                    <a:pt x="371" y="339"/>
                    <a:pt x="418" y="260"/>
                  </a:cubicBezTo>
                  <a:cubicBezTo>
                    <a:pt x="435" y="210"/>
                    <a:pt x="435" y="143"/>
                    <a:pt x="418" y="93"/>
                  </a:cubicBezTo>
                  <a:cubicBezTo>
                    <a:pt x="387" y="30"/>
                    <a:pt x="343" y="13"/>
                    <a:pt x="314" y="13"/>
                  </a:cubicBezTo>
                  <a:cubicBezTo>
                    <a:pt x="296" y="13"/>
                    <a:pt x="285" y="20"/>
                    <a:pt x="285" y="26"/>
                  </a:cubicBezTo>
                  <a:cubicBezTo>
                    <a:pt x="268" y="43"/>
                    <a:pt x="301" y="76"/>
                    <a:pt x="301" y="126"/>
                  </a:cubicBezTo>
                  <a:cubicBezTo>
                    <a:pt x="301" y="176"/>
                    <a:pt x="285" y="226"/>
                    <a:pt x="218" y="226"/>
                  </a:cubicBezTo>
                  <a:cubicBezTo>
                    <a:pt x="168" y="210"/>
                    <a:pt x="134" y="176"/>
                    <a:pt x="151" y="109"/>
                  </a:cubicBezTo>
                  <a:cubicBezTo>
                    <a:pt x="151" y="59"/>
                    <a:pt x="184" y="43"/>
                    <a:pt x="168" y="9"/>
                  </a:cubicBezTo>
                  <a:cubicBezTo>
                    <a:pt x="168" y="4"/>
                    <a:pt x="161" y="0"/>
                    <a:pt x="15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2" name="Google Shape;3333;p59">
              <a:extLst>
                <a:ext uri="{FF2B5EF4-FFF2-40B4-BE49-F238E27FC236}">
                  <a16:creationId xmlns:a16="http://schemas.microsoft.com/office/drawing/2014/main" id="{04572D7D-18F3-473A-BACA-D6BD8957A1C4}"/>
                </a:ext>
              </a:extLst>
            </p:cNvPr>
            <p:cNvSpPr/>
            <p:nvPr/>
          </p:nvSpPr>
          <p:spPr>
            <a:xfrm>
              <a:off x="4961636" y="2397858"/>
              <a:ext cx="74997" cy="54132"/>
            </a:xfrm>
            <a:custGeom>
              <a:avLst/>
              <a:gdLst/>
              <a:ahLst/>
              <a:cxnLst/>
              <a:rect l="l" t="t" r="r" b="b"/>
              <a:pathLst>
                <a:path w="2340" h="1689" extrusionOk="0">
                  <a:moveTo>
                    <a:pt x="2189" y="1"/>
                  </a:moveTo>
                  <a:cubicBezTo>
                    <a:pt x="2055" y="34"/>
                    <a:pt x="1938" y="134"/>
                    <a:pt x="1888" y="268"/>
                  </a:cubicBezTo>
                  <a:cubicBezTo>
                    <a:pt x="1838" y="452"/>
                    <a:pt x="1788" y="652"/>
                    <a:pt x="1754" y="836"/>
                  </a:cubicBezTo>
                  <a:cubicBezTo>
                    <a:pt x="1727" y="1014"/>
                    <a:pt x="1688" y="1215"/>
                    <a:pt x="1648" y="1410"/>
                  </a:cubicBezTo>
                  <a:lnTo>
                    <a:pt x="1648" y="1410"/>
                  </a:lnTo>
                  <a:lnTo>
                    <a:pt x="1571" y="1354"/>
                  </a:lnTo>
                  <a:cubicBezTo>
                    <a:pt x="691" y="735"/>
                    <a:pt x="65" y="100"/>
                    <a:pt x="4" y="100"/>
                  </a:cubicBezTo>
                  <a:cubicBezTo>
                    <a:pt x="2" y="100"/>
                    <a:pt x="1" y="100"/>
                    <a:pt x="0" y="101"/>
                  </a:cubicBezTo>
                  <a:cubicBezTo>
                    <a:pt x="100" y="285"/>
                    <a:pt x="234" y="435"/>
                    <a:pt x="384" y="569"/>
                  </a:cubicBezTo>
                  <a:cubicBezTo>
                    <a:pt x="719" y="903"/>
                    <a:pt x="1086" y="1204"/>
                    <a:pt x="1470" y="1488"/>
                  </a:cubicBezTo>
                  <a:cubicBezTo>
                    <a:pt x="1537" y="1521"/>
                    <a:pt x="1604" y="1571"/>
                    <a:pt x="1654" y="1605"/>
                  </a:cubicBezTo>
                  <a:lnTo>
                    <a:pt x="1754" y="1688"/>
                  </a:lnTo>
                  <a:lnTo>
                    <a:pt x="1788" y="1555"/>
                  </a:lnTo>
                  <a:cubicBezTo>
                    <a:pt x="1821" y="1321"/>
                    <a:pt x="1855" y="1087"/>
                    <a:pt x="1888" y="870"/>
                  </a:cubicBezTo>
                  <a:cubicBezTo>
                    <a:pt x="1922" y="669"/>
                    <a:pt x="1938" y="485"/>
                    <a:pt x="1988" y="301"/>
                  </a:cubicBezTo>
                  <a:cubicBezTo>
                    <a:pt x="2022" y="201"/>
                    <a:pt x="2089" y="101"/>
                    <a:pt x="2206" y="51"/>
                  </a:cubicBezTo>
                  <a:cubicBezTo>
                    <a:pt x="2239" y="42"/>
                    <a:pt x="2268" y="42"/>
                    <a:pt x="2291" y="42"/>
                  </a:cubicBezTo>
                  <a:cubicBezTo>
                    <a:pt x="2309" y="42"/>
                    <a:pt x="2323" y="42"/>
                    <a:pt x="2333" y="38"/>
                  </a:cubicBezTo>
                  <a:lnTo>
                    <a:pt x="2333" y="38"/>
                  </a:lnTo>
                  <a:cubicBezTo>
                    <a:pt x="2337" y="43"/>
                    <a:pt x="2339" y="47"/>
                    <a:pt x="2339" y="51"/>
                  </a:cubicBezTo>
                  <a:lnTo>
                    <a:pt x="2339" y="34"/>
                  </a:lnTo>
                  <a:cubicBezTo>
                    <a:pt x="2337" y="36"/>
                    <a:pt x="2335" y="37"/>
                    <a:pt x="2333" y="38"/>
                  </a:cubicBezTo>
                  <a:lnTo>
                    <a:pt x="2333" y="38"/>
                  </a:lnTo>
                  <a:cubicBezTo>
                    <a:pt x="2316" y="21"/>
                    <a:pt x="2268" y="1"/>
                    <a:pt x="218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Google Shape;3334;p59">
              <a:extLst>
                <a:ext uri="{FF2B5EF4-FFF2-40B4-BE49-F238E27FC236}">
                  <a16:creationId xmlns:a16="http://schemas.microsoft.com/office/drawing/2014/main" id="{721417F3-886A-4B17-AF22-A311F31B7BDC}"/>
                </a:ext>
              </a:extLst>
            </p:cNvPr>
            <p:cNvSpPr/>
            <p:nvPr/>
          </p:nvSpPr>
          <p:spPr>
            <a:xfrm>
              <a:off x="5068203" y="2394653"/>
              <a:ext cx="63203" cy="59998"/>
            </a:xfrm>
            <a:custGeom>
              <a:avLst/>
              <a:gdLst/>
              <a:ahLst/>
              <a:cxnLst/>
              <a:rect l="l" t="t" r="r" b="b"/>
              <a:pathLst>
                <a:path w="1972" h="1872" extrusionOk="0">
                  <a:moveTo>
                    <a:pt x="50" y="0"/>
                  </a:moveTo>
                  <a:cubicBezTo>
                    <a:pt x="0" y="17"/>
                    <a:pt x="551" y="685"/>
                    <a:pt x="685" y="1705"/>
                  </a:cubicBezTo>
                  <a:lnTo>
                    <a:pt x="702" y="1872"/>
                  </a:lnTo>
                  <a:lnTo>
                    <a:pt x="819" y="1755"/>
                  </a:lnTo>
                  <a:cubicBezTo>
                    <a:pt x="819" y="1738"/>
                    <a:pt x="836" y="1738"/>
                    <a:pt x="852" y="1721"/>
                  </a:cubicBezTo>
                  <a:cubicBezTo>
                    <a:pt x="1638" y="970"/>
                    <a:pt x="1972" y="134"/>
                    <a:pt x="1938" y="134"/>
                  </a:cubicBezTo>
                  <a:lnTo>
                    <a:pt x="1922" y="134"/>
                  </a:lnTo>
                  <a:cubicBezTo>
                    <a:pt x="1921" y="133"/>
                    <a:pt x="1920" y="133"/>
                    <a:pt x="1919" y="133"/>
                  </a:cubicBezTo>
                  <a:cubicBezTo>
                    <a:pt x="1874" y="133"/>
                    <a:pt x="1513" y="851"/>
                    <a:pt x="809" y="1534"/>
                  </a:cubicBezTo>
                  <a:lnTo>
                    <a:pt x="809" y="1534"/>
                  </a:lnTo>
                  <a:cubicBezTo>
                    <a:pt x="733" y="1141"/>
                    <a:pt x="593" y="773"/>
                    <a:pt x="401" y="418"/>
                  </a:cubicBezTo>
                  <a:cubicBezTo>
                    <a:pt x="318" y="251"/>
                    <a:pt x="201" y="117"/>
                    <a:pt x="5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Google Shape;3335;p59">
              <a:extLst>
                <a:ext uri="{FF2B5EF4-FFF2-40B4-BE49-F238E27FC236}">
                  <a16:creationId xmlns:a16="http://schemas.microsoft.com/office/drawing/2014/main" id="{78FB91CC-963D-4037-B27B-ED97DD7862C4}"/>
                </a:ext>
              </a:extLst>
            </p:cNvPr>
            <p:cNvSpPr/>
            <p:nvPr/>
          </p:nvSpPr>
          <p:spPr>
            <a:xfrm>
              <a:off x="4846481" y="2484041"/>
              <a:ext cx="30031" cy="39710"/>
            </a:xfrm>
            <a:custGeom>
              <a:avLst/>
              <a:gdLst/>
              <a:ahLst/>
              <a:cxnLst/>
              <a:rect l="l" t="t" r="r" b="b"/>
              <a:pathLst>
                <a:path w="937" h="1239" extrusionOk="0">
                  <a:moveTo>
                    <a:pt x="38" y="1"/>
                  </a:moveTo>
                  <a:cubicBezTo>
                    <a:pt x="36" y="1"/>
                    <a:pt x="35" y="1"/>
                    <a:pt x="34" y="2"/>
                  </a:cubicBezTo>
                  <a:cubicBezTo>
                    <a:pt x="1" y="35"/>
                    <a:pt x="168" y="319"/>
                    <a:pt x="402" y="670"/>
                  </a:cubicBezTo>
                  <a:cubicBezTo>
                    <a:pt x="644" y="994"/>
                    <a:pt x="856" y="1239"/>
                    <a:pt x="899" y="1239"/>
                  </a:cubicBezTo>
                  <a:cubicBezTo>
                    <a:pt x="901" y="1239"/>
                    <a:pt x="902" y="1239"/>
                    <a:pt x="903" y="1238"/>
                  </a:cubicBezTo>
                  <a:cubicBezTo>
                    <a:pt x="936" y="1221"/>
                    <a:pt x="769" y="921"/>
                    <a:pt x="535" y="570"/>
                  </a:cubicBezTo>
                  <a:cubicBezTo>
                    <a:pt x="309" y="246"/>
                    <a:pt x="82" y="1"/>
                    <a:pt x="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Google Shape;3336;p59">
              <a:extLst>
                <a:ext uri="{FF2B5EF4-FFF2-40B4-BE49-F238E27FC236}">
                  <a16:creationId xmlns:a16="http://schemas.microsoft.com/office/drawing/2014/main" id="{7E34D000-BF25-4BD0-8B43-676DB77C17CB}"/>
                </a:ext>
              </a:extLst>
            </p:cNvPr>
            <p:cNvSpPr/>
            <p:nvPr/>
          </p:nvSpPr>
          <p:spPr>
            <a:xfrm>
              <a:off x="4783823" y="2573492"/>
              <a:ext cx="26826" cy="55767"/>
            </a:xfrm>
            <a:custGeom>
              <a:avLst/>
              <a:gdLst/>
              <a:ahLst/>
              <a:cxnLst/>
              <a:rect l="l" t="t" r="r" b="b"/>
              <a:pathLst>
                <a:path w="837" h="1740" extrusionOk="0">
                  <a:moveTo>
                    <a:pt x="801" y="1"/>
                  </a:moveTo>
                  <a:cubicBezTo>
                    <a:pt x="760" y="1"/>
                    <a:pt x="548" y="378"/>
                    <a:pt x="352" y="836"/>
                  </a:cubicBezTo>
                  <a:cubicBezTo>
                    <a:pt x="135" y="1321"/>
                    <a:pt x="1" y="1722"/>
                    <a:pt x="34" y="1739"/>
                  </a:cubicBezTo>
                  <a:cubicBezTo>
                    <a:pt x="35" y="1739"/>
                    <a:pt x="36" y="1739"/>
                    <a:pt x="37" y="1739"/>
                  </a:cubicBezTo>
                  <a:cubicBezTo>
                    <a:pt x="76" y="1739"/>
                    <a:pt x="273" y="1377"/>
                    <a:pt x="485" y="903"/>
                  </a:cubicBezTo>
                  <a:cubicBezTo>
                    <a:pt x="703" y="435"/>
                    <a:pt x="836" y="18"/>
                    <a:pt x="803" y="1"/>
                  </a:cubicBezTo>
                  <a:cubicBezTo>
                    <a:pt x="802" y="1"/>
                    <a:pt x="801" y="1"/>
                    <a:pt x="8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Google Shape;3337;p59">
              <a:extLst>
                <a:ext uri="{FF2B5EF4-FFF2-40B4-BE49-F238E27FC236}">
                  <a16:creationId xmlns:a16="http://schemas.microsoft.com/office/drawing/2014/main" id="{8F6E94D1-A051-4344-B6CF-5D4111D33DF6}"/>
                </a:ext>
              </a:extLst>
            </p:cNvPr>
            <p:cNvSpPr/>
            <p:nvPr/>
          </p:nvSpPr>
          <p:spPr>
            <a:xfrm>
              <a:off x="4862538" y="2625349"/>
              <a:ext cx="39133" cy="42466"/>
            </a:xfrm>
            <a:custGeom>
              <a:avLst/>
              <a:gdLst/>
              <a:ahLst/>
              <a:cxnLst/>
              <a:rect l="l" t="t" r="r" b="b"/>
              <a:pathLst>
                <a:path w="1221" h="1325" extrusionOk="0">
                  <a:moveTo>
                    <a:pt x="42" y="1"/>
                  </a:moveTo>
                  <a:cubicBezTo>
                    <a:pt x="39" y="1"/>
                    <a:pt x="36" y="2"/>
                    <a:pt x="34" y="4"/>
                  </a:cubicBezTo>
                  <a:cubicBezTo>
                    <a:pt x="1" y="21"/>
                    <a:pt x="235" y="338"/>
                    <a:pt x="552" y="706"/>
                  </a:cubicBezTo>
                  <a:cubicBezTo>
                    <a:pt x="860" y="1062"/>
                    <a:pt x="1137" y="1325"/>
                    <a:pt x="1184" y="1325"/>
                  </a:cubicBezTo>
                  <a:cubicBezTo>
                    <a:pt x="1185" y="1325"/>
                    <a:pt x="1186" y="1324"/>
                    <a:pt x="1187" y="1324"/>
                  </a:cubicBezTo>
                  <a:cubicBezTo>
                    <a:pt x="1221" y="1290"/>
                    <a:pt x="987" y="973"/>
                    <a:pt x="669" y="605"/>
                  </a:cubicBezTo>
                  <a:cubicBezTo>
                    <a:pt x="370" y="259"/>
                    <a:pt x="100" y="1"/>
                    <a:pt x="4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Google Shape;3338;p59">
              <a:extLst>
                <a:ext uri="{FF2B5EF4-FFF2-40B4-BE49-F238E27FC236}">
                  <a16:creationId xmlns:a16="http://schemas.microsoft.com/office/drawing/2014/main" id="{EF1E29B7-C630-4382-8CC2-D50C2EFDF425}"/>
                </a:ext>
              </a:extLst>
            </p:cNvPr>
            <p:cNvSpPr/>
            <p:nvPr/>
          </p:nvSpPr>
          <p:spPr>
            <a:xfrm>
              <a:off x="4925740" y="2557339"/>
              <a:ext cx="37531" cy="30800"/>
            </a:xfrm>
            <a:custGeom>
              <a:avLst/>
              <a:gdLst/>
              <a:ahLst/>
              <a:cxnLst/>
              <a:rect l="l" t="t" r="r" b="b"/>
              <a:pathLst>
                <a:path w="1171" h="961" extrusionOk="0">
                  <a:moveTo>
                    <a:pt x="1142" y="0"/>
                  </a:moveTo>
                  <a:cubicBezTo>
                    <a:pt x="1080" y="0"/>
                    <a:pt x="829" y="189"/>
                    <a:pt x="535" y="422"/>
                  </a:cubicBezTo>
                  <a:cubicBezTo>
                    <a:pt x="235" y="689"/>
                    <a:pt x="1" y="923"/>
                    <a:pt x="34" y="956"/>
                  </a:cubicBezTo>
                  <a:cubicBezTo>
                    <a:pt x="37" y="959"/>
                    <a:pt x="41" y="960"/>
                    <a:pt x="46" y="960"/>
                  </a:cubicBezTo>
                  <a:cubicBezTo>
                    <a:pt x="110" y="960"/>
                    <a:pt x="358" y="785"/>
                    <a:pt x="636" y="538"/>
                  </a:cubicBezTo>
                  <a:cubicBezTo>
                    <a:pt x="953" y="288"/>
                    <a:pt x="1170" y="37"/>
                    <a:pt x="1153" y="4"/>
                  </a:cubicBezTo>
                  <a:cubicBezTo>
                    <a:pt x="1151" y="1"/>
                    <a:pt x="1147" y="0"/>
                    <a:pt x="114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Google Shape;3339;p59">
              <a:extLst>
                <a:ext uri="{FF2B5EF4-FFF2-40B4-BE49-F238E27FC236}">
                  <a16:creationId xmlns:a16="http://schemas.microsoft.com/office/drawing/2014/main" id="{E107363B-C6EA-4634-9A70-2D9AF042A7B1}"/>
                </a:ext>
              </a:extLst>
            </p:cNvPr>
            <p:cNvSpPr/>
            <p:nvPr/>
          </p:nvSpPr>
          <p:spPr>
            <a:xfrm>
              <a:off x="4956797" y="2474938"/>
              <a:ext cx="26826" cy="33941"/>
            </a:xfrm>
            <a:custGeom>
              <a:avLst/>
              <a:gdLst/>
              <a:ahLst/>
              <a:cxnLst/>
              <a:rect l="l" t="t" r="r" b="b"/>
              <a:pathLst>
                <a:path w="837" h="1059" extrusionOk="0">
                  <a:moveTo>
                    <a:pt x="55" y="1"/>
                  </a:moveTo>
                  <a:cubicBezTo>
                    <a:pt x="53" y="1"/>
                    <a:pt x="52" y="1"/>
                    <a:pt x="51" y="2"/>
                  </a:cubicBezTo>
                  <a:cubicBezTo>
                    <a:pt x="1" y="18"/>
                    <a:pt x="118" y="302"/>
                    <a:pt x="335" y="603"/>
                  </a:cubicBezTo>
                  <a:cubicBezTo>
                    <a:pt x="535" y="880"/>
                    <a:pt x="735" y="1058"/>
                    <a:pt x="792" y="1058"/>
                  </a:cubicBezTo>
                  <a:cubicBezTo>
                    <a:pt x="796" y="1058"/>
                    <a:pt x="800" y="1057"/>
                    <a:pt x="803" y="1054"/>
                  </a:cubicBezTo>
                  <a:cubicBezTo>
                    <a:pt x="836" y="1038"/>
                    <a:pt x="669" y="804"/>
                    <a:pt x="452" y="503"/>
                  </a:cubicBezTo>
                  <a:cubicBezTo>
                    <a:pt x="258" y="229"/>
                    <a:pt x="96" y="1"/>
                    <a:pt x="5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Google Shape;3340;p59">
              <a:extLst>
                <a:ext uri="{FF2B5EF4-FFF2-40B4-BE49-F238E27FC236}">
                  <a16:creationId xmlns:a16="http://schemas.microsoft.com/office/drawing/2014/main" id="{183F53C7-0F5C-4EDE-9108-FFBBABB85A48}"/>
                </a:ext>
              </a:extLst>
            </p:cNvPr>
            <p:cNvSpPr/>
            <p:nvPr/>
          </p:nvSpPr>
          <p:spPr>
            <a:xfrm>
              <a:off x="4949842" y="2725473"/>
              <a:ext cx="50383" cy="34518"/>
            </a:xfrm>
            <a:custGeom>
              <a:avLst/>
              <a:gdLst/>
              <a:ahLst/>
              <a:cxnLst/>
              <a:rect l="l" t="t" r="r" b="b"/>
              <a:pathLst>
                <a:path w="1572" h="1077" extrusionOk="0">
                  <a:moveTo>
                    <a:pt x="1542" y="0"/>
                  </a:moveTo>
                  <a:cubicBezTo>
                    <a:pt x="1472" y="0"/>
                    <a:pt x="1117" y="163"/>
                    <a:pt x="719" y="439"/>
                  </a:cubicBezTo>
                  <a:cubicBezTo>
                    <a:pt x="301" y="739"/>
                    <a:pt x="0" y="1040"/>
                    <a:pt x="34" y="1074"/>
                  </a:cubicBezTo>
                  <a:cubicBezTo>
                    <a:pt x="36" y="1076"/>
                    <a:pt x="39" y="1077"/>
                    <a:pt x="43" y="1077"/>
                  </a:cubicBezTo>
                  <a:cubicBezTo>
                    <a:pt x="108" y="1077"/>
                    <a:pt x="427" y="839"/>
                    <a:pt x="819" y="572"/>
                  </a:cubicBezTo>
                  <a:cubicBezTo>
                    <a:pt x="1237" y="272"/>
                    <a:pt x="1571" y="38"/>
                    <a:pt x="1554" y="4"/>
                  </a:cubicBezTo>
                  <a:cubicBezTo>
                    <a:pt x="1553" y="1"/>
                    <a:pt x="1549" y="0"/>
                    <a:pt x="154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Google Shape;3341;p59">
              <a:extLst>
                <a:ext uri="{FF2B5EF4-FFF2-40B4-BE49-F238E27FC236}">
                  <a16:creationId xmlns:a16="http://schemas.microsoft.com/office/drawing/2014/main" id="{D41CD5E6-C278-4033-9D42-8222A8F38582}"/>
                </a:ext>
              </a:extLst>
            </p:cNvPr>
            <p:cNvSpPr/>
            <p:nvPr/>
          </p:nvSpPr>
          <p:spPr>
            <a:xfrm>
              <a:off x="4985193" y="2631759"/>
              <a:ext cx="36441" cy="31890"/>
            </a:xfrm>
            <a:custGeom>
              <a:avLst/>
              <a:gdLst/>
              <a:ahLst/>
              <a:cxnLst/>
              <a:rect l="l" t="t" r="r" b="b"/>
              <a:pathLst>
                <a:path w="1137" h="995" extrusionOk="0">
                  <a:moveTo>
                    <a:pt x="45" y="1"/>
                  </a:moveTo>
                  <a:cubicBezTo>
                    <a:pt x="40" y="1"/>
                    <a:pt x="36" y="2"/>
                    <a:pt x="34" y="4"/>
                  </a:cubicBezTo>
                  <a:cubicBezTo>
                    <a:pt x="0" y="38"/>
                    <a:pt x="217" y="288"/>
                    <a:pt x="518" y="556"/>
                  </a:cubicBezTo>
                  <a:cubicBezTo>
                    <a:pt x="795" y="817"/>
                    <a:pt x="1030" y="994"/>
                    <a:pt x="1091" y="994"/>
                  </a:cubicBezTo>
                  <a:cubicBezTo>
                    <a:pt x="1096" y="994"/>
                    <a:pt x="1100" y="993"/>
                    <a:pt x="1103" y="990"/>
                  </a:cubicBezTo>
                  <a:cubicBezTo>
                    <a:pt x="1136" y="973"/>
                    <a:pt x="919" y="723"/>
                    <a:pt x="618" y="439"/>
                  </a:cubicBezTo>
                  <a:cubicBezTo>
                    <a:pt x="355" y="191"/>
                    <a:pt x="106" y="1"/>
                    <a:pt x="4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Google Shape;3342;p59">
              <a:extLst>
                <a:ext uri="{FF2B5EF4-FFF2-40B4-BE49-F238E27FC236}">
                  <a16:creationId xmlns:a16="http://schemas.microsoft.com/office/drawing/2014/main" id="{7AC11551-B7A5-48BC-92AA-9C919B50B664}"/>
                </a:ext>
              </a:extLst>
            </p:cNvPr>
            <p:cNvSpPr/>
            <p:nvPr/>
          </p:nvSpPr>
          <p:spPr>
            <a:xfrm>
              <a:off x="5070863" y="2549871"/>
              <a:ext cx="20384" cy="44005"/>
            </a:xfrm>
            <a:custGeom>
              <a:avLst/>
              <a:gdLst/>
              <a:ahLst/>
              <a:cxnLst/>
              <a:rect l="l" t="t" r="r" b="b"/>
              <a:pathLst>
                <a:path w="636" h="1373" extrusionOk="0">
                  <a:moveTo>
                    <a:pt x="595" y="0"/>
                  </a:moveTo>
                  <a:cubicBezTo>
                    <a:pt x="547" y="0"/>
                    <a:pt x="360" y="274"/>
                    <a:pt x="218" y="638"/>
                  </a:cubicBezTo>
                  <a:cubicBezTo>
                    <a:pt x="67" y="1022"/>
                    <a:pt x="1" y="1356"/>
                    <a:pt x="51" y="1373"/>
                  </a:cubicBezTo>
                  <a:cubicBezTo>
                    <a:pt x="84" y="1373"/>
                    <a:pt x="218" y="1072"/>
                    <a:pt x="368" y="688"/>
                  </a:cubicBezTo>
                  <a:cubicBezTo>
                    <a:pt x="519" y="320"/>
                    <a:pt x="636" y="20"/>
                    <a:pt x="602" y="3"/>
                  </a:cubicBezTo>
                  <a:cubicBezTo>
                    <a:pt x="600" y="1"/>
                    <a:pt x="598" y="0"/>
                    <a:pt x="59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Google Shape;3343;p59">
              <a:extLst>
                <a:ext uri="{FF2B5EF4-FFF2-40B4-BE49-F238E27FC236}">
                  <a16:creationId xmlns:a16="http://schemas.microsoft.com/office/drawing/2014/main" id="{8A11E36C-A7CF-4DAD-AD90-DE3ED5C739F3}"/>
                </a:ext>
              </a:extLst>
            </p:cNvPr>
            <p:cNvSpPr/>
            <p:nvPr/>
          </p:nvSpPr>
          <p:spPr>
            <a:xfrm>
              <a:off x="5063363" y="2737364"/>
              <a:ext cx="33236" cy="36569"/>
            </a:xfrm>
            <a:custGeom>
              <a:avLst/>
              <a:gdLst/>
              <a:ahLst/>
              <a:cxnLst/>
              <a:rect l="l" t="t" r="r" b="b"/>
              <a:pathLst>
                <a:path w="1037" h="1141" extrusionOk="0">
                  <a:moveTo>
                    <a:pt x="38" y="0"/>
                  </a:moveTo>
                  <a:cubicBezTo>
                    <a:pt x="36" y="0"/>
                    <a:pt x="35" y="0"/>
                    <a:pt x="34" y="1"/>
                  </a:cubicBezTo>
                  <a:cubicBezTo>
                    <a:pt x="1" y="18"/>
                    <a:pt x="134" y="335"/>
                    <a:pt x="418" y="653"/>
                  </a:cubicBezTo>
                  <a:cubicBezTo>
                    <a:pt x="666" y="947"/>
                    <a:pt x="943" y="1141"/>
                    <a:pt x="995" y="1141"/>
                  </a:cubicBezTo>
                  <a:cubicBezTo>
                    <a:pt x="999" y="1141"/>
                    <a:pt x="1002" y="1139"/>
                    <a:pt x="1003" y="1137"/>
                  </a:cubicBezTo>
                  <a:cubicBezTo>
                    <a:pt x="1037" y="1104"/>
                    <a:pt x="803" y="853"/>
                    <a:pt x="535" y="552"/>
                  </a:cubicBezTo>
                  <a:cubicBezTo>
                    <a:pt x="276" y="260"/>
                    <a:pt x="80" y="0"/>
                    <a:pt x="3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Google Shape;3344;p59">
              <a:extLst>
                <a:ext uri="{FF2B5EF4-FFF2-40B4-BE49-F238E27FC236}">
                  <a16:creationId xmlns:a16="http://schemas.microsoft.com/office/drawing/2014/main" id="{B7791010-80B5-4071-B635-56F626513316}"/>
                </a:ext>
              </a:extLst>
            </p:cNvPr>
            <p:cNvSpPr/>
            <p:nvPr/>
          </p:nvSpPr>
          <p:spPr>
            <a:xfrm>
              <a:off x="5093362" y="2651598"/>
              <a:ext cx="39133" cy="36120"/>
            </a:xfrm>
            <a:custGeom>
              <a:avLst/>
              <a:gdLst/>
              <a:ahLst/>
              <a:cxnLst/>
              <a:rect l="l" t="t" r="r" b="b"/>
              <a:pathLst>
                <a:path w="1221" h="1127" extrusionOk="0">
                  <a:moveTo>
                    <a:pt x="43" y="0"/>
                  </a:moveTo>
                  <a:cubicBezTo>
                    <a:pt x="39" y="0"/>
                    <a:pt x="36" y="1"/>
                    <a:pt x="34" y="4"/>
                  </a:cubicBezTo>
                  <a:cubicBezTo>
                    <a:pt x="0" y="37"/>
                    <a:pt x="234" y="321"/>
                    <a:pt x="552" y="622"/>
                  </a:cubicBezTo>
                  <a:cubicBezTo>
                    <a:pt x="848" y="918"/>
                    <a:pt x="1114" y="1126"/>
                    <a:pt x="1176" y="1126"/>
                  </a:cubicBezTo>
                  <a:cubicBezTo>
                    <a:pt x="1181" y="1126"/>
                    <a:pt x="1184" y="1125"/>
                    <a:pt x="1187" y="1123"/>
                  </a:cubicBezTo>
                  <a:cubicBezTo>
                    <a:pt x="1220" y="1090"/>
                    <a:pt x="986" y="822"/>
                    <a:pt x="669" y="505"/>
                  </a:cubicBezTo>
                  <a:cubicBezTo>
                    <a:pt x="372" y="223"/>
                    <a:pt x="104" y="0"/>
                    <a:pt x="4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Google Shape;3345;p59">
              <a:extLst>
                <a:ext uri="{FF2B5EF4-FFF2-40B4-BE49-F238E27FC236}">
                  <a16:creationId xmlns:a16="http://schemas.microsoft.com/office/drawing/2014/main" id="{3EEDFC9D-2F50-4869-9019-F9305639F033}"/>
                </a:ext>
              </a:extLst>
            </p:cNvPr>
            <p:cNvSpPr/>
            <p:nvPr/>
          </p:nvSpPr>
          <p:spPr>
            <a:xfrm>
              <a:off x="5179032" y="2753293"/>
              <a:ext cx="45543" cy="35608"/>
            </a:xfrm>
            <a:custGeom>
              <a:avLst/>
              <a:gdLst/>
              <a:ahLst/>
              <a:cxnLst/>
              <a:rect l="l" t="t" r="r" b="b"/>
              <a:pathLst>
                <a:path w="1421" h="1111" extrusionOk="0">
                  <a:moveTo>
                    <a:pt x="1393" y="1"/>
                  </a:moveTo>
                  <a:cubicBezTo>
                    <a:pt x="1325" y="1"/>
                    <a:pt x="988" y="164"/>
                    <a:pt x="636" y="440"/>
                  </a:cubicBezTo>
                  <a:cubicBezTo>
                    <a:pt x="251" y="757"/>
                    <a:pt x="1" y="1074"/>
                    <a:pt x="34" y="1108"/>
                  </a:cubicBezTo>
                  <a:cubicBezTo>
                    <a:pt x="36" y="1110"/>
                    <a:pt x="39" y="1111"/>
                    <a:pt x="42" y="1111"/>
                  </a:cubicBezTo>
                  <a:cubicBezTo>
                    <a:pt x="102" y="1111"/>
                    <a:pt x="389" y="857"/>
                    <a:pt x="736" y="573"/>
                  </a:cubicBezTo>
                  <a:cubicBezTo>
                    <a:pt x="1104" y="272"/>
                    <a:pt x="1421" y="39"/>
                    <a:pt x="1404" y="5"/>
                  </a:cubicBezTo>
                  <a:cubicBezTo>
                    <a:pt x="1403" y="2"/>
                    <a:pt x="1399" y="1"/>
                    <a:pt x="139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Google Shape;3346;p59">
              <a:extLst>
                <a:ext uri="{FF2B5EF4-FFF2-40B4-BE49-F238E27FC236}">
                  <a16:creationId xmlns:a16="http://schemas.microsoft.com/office/drawing/2014/main" id="{4CB8F9D0-518C-4F5B-925E-4AD5522EAE83}"/>
                </a:ext>
              </a:extLst>
            </p:cNvPr>
            <p:cNvSpPr/>
            <p:nvPr/>
          </p:nvSpPr>
          <p:spPr>
            <a:xfrm>
              <a:off x="5175827" y="2677815"/>
              <a:ext cx="46633" cy="35063"/>
            </a:xfrm>
            <a:custGeom>
              <a:avLst/>
              <a:gdLst/>
              <a:ahLst/>
              <a:cxnLst/>
              <a:rect l="l" t="t" r="r" b="b"/>
              <a:pathLst>
                <a:path w="1455" h="1094" extrusionOk="0">
                  <a:moveTo>
                    <a:pt x="1413" y="1"/>
                  </a:moveTo>
                  <a:cubicBezTo>
                    <a:pt x="1358" y="1"/>
                    <a:pt x="1044" y="209"/>
                    <a:pt x="686" y="489"/>
                  </a:cubicBezTo>
                  <a:cubicBezTo>
                    <a:pt x="285" y="773"/>
                    <a:pt x="1" y="1057"/>
                    <a:pt x="34" y="1090"/>
                  </a:cubicBezTo>
                  <a:cubicBezTo>
                    <a:pt x="35" y="1093"/>
                    <a:pt x="38" y="1094"/>
                    <a:pt x="42" y="1094"/>
                  </a:cubicBezTo>
                  <a:cubicBezTo>
                    <a:pt x="96" y="1094"/>
                    <a:pt x="411" y="886"/>
                    <a:pt x="769" y="606"/>
                  </a:cubicBezTo>
                  <a:cubicBezTo>
                    <a:pt x="1153" y="305"/>
                    <a:pt x="1454" y="38"/>
                    <a:pt x="1421" y="4"/>
                  </a:cubicBezTo>
                  <a:cubicBezTo>
                    <a:pt x="1420" y="2"/>
                    <a:pt x="1417" y="1"/>
                    <a:pt x="141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Google Shape;3347;p59">
              <a:extLst>
                <a:ext uri="{FF2B5EF4-FFF2-40B4-BE49-F238E27FC236}">
                  <a16:creationId xmlns:a16="http://schemas.microsoft.com/office/drawing/2014/main" id="{A45F9619-89EB-4400-846B-CEC9425CC717}"/>
                </a:ext>
              </a:extLst>
            </p:cNvPr>
            <p:cNvSpPr/>
            <p:nvPr/>
          </p:nvSpPr>
          <p:spPr>
            <a:xfrm>
              <a:off x="5231529" y="2564422"/>
              <a:ext cx="8589" cy="51440"/>
            </a:xfrm>
            <a:custGeom>
              <a:avLst/>
              <a:gdLst/>
              <a:ahLst/>
              <a:cxnLst/>
              <a:rect l="l" t="t" r="r" b="b"/>
              <a:pathLst>
                <a:path w="268" h="1605" extrusionOk="0">
                  <a:moveTo>
                    <a:pt x="100" y="0"/>
                  </a:moveTo>
                  <a:cubicBezTo>
                    <a:pt x="50" y="0"/>
                    <a:pt x="0" y="368"/>
                    <a:pt x="34" y="819"/>
                  </a:cubicBezTo>
                  <a:cubicBezTo>
                    <a:pt x="66" y="1260"/>
                    <a:pt x="179" y="1605"/>
                    <a:pt x="215" y="1605"/>
                  </a:cubicBezTo>
                  <a:cubicBezTo>
                    <a:pt x="216" y="1605"/>
                    <a:pt x="217" y="1604"/>
                    <a:pt x="217" y="1604"/>
                  </a:cubicBezTo>
                  <a:cubicBezTo>
                    <a:pt x="268" y="1604"/>
                    <a:pt x="234" y="1236"/>
                    <a:pt x="184" y="802"/>
                  </a:cubicBezTo>
                  <a:cubicBezTo>
                    <a:pt x="151" y="368"/>
                    <a:pt x="134" y="0"/>
                    <a:pt x="1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Google Shape;3348;p59">
              <a:extLst>
                <a:ext uri="{FF2B5EF4-FFF2-40B4-BE49-F238E27FC236}">
                  <a16:creationId xmlns:a16="http://schemas.microsoft.com/office/drawing/2014/main" id="{A6FBE864-995E-405E-BD41-60A74E51D41A}"/>
                </a:ext>
              </a:extLst>
            </p:cNvPr>
            <p:cNvSpPr/>
            <p:nvPr/>
          </p:nvSpPr>
          <p:spPr>
            <a:xfrm>
              <a:off x="5157077" y="2594902"/>
              <a:ext cx="19326" cy="31697"/>
            </a:xfrm>
            <a:custGeom>
              <a:avLst/>
              <a:gdLst/>
              <a:ahLst/>
              <a:cxnLst/>
              <a:rect l="l" t="t" r="r" b="b"/>
              <a:pathLst>
                <a:path w="603" h="989" extrusionOk="0">
                  <a:moveTo>
                    <a:pt x="564" y="0"/>
                  </a:moveTo>
                  <a:cubicBezTo>
                    <a:pt x="524" y="0"/>
                    <a:pt x="379" y="196"/>
                    <a:pt x="235" y="453"/>
                  </a:cubicBezTo>
                  <a:cubicBezTo>
                    <a:pt x="84" y="737"/>
                    <a:pt x="1" y="971"/>
                    <a:pt x="34" y="987"/>
                  </a:cubicBezTo>
                  <a:cubicBezTo>
                    <a:pt x="35" y="988"/>
                    <a:pt x="37" y="988"/>
                    <a:pt x="39" y="988"/>
                  </a:cubicBezTo>
                  <a:cubicBezTo>
                    <a:pt x="79" y="988"/>
                    <a:pt x="224" y="793"/>
                    <a:pt x="368" y="536"/>
                  </a:cubicBezTo>
                  <a:cubicBezTo>
                    <a:pt x="519" y="252"/>
                    <a:pt x="602" y="18"/>
                    <a:pt x="569" y="1"/>
                  </a:cubicBezTo>
                  <a:cubicBezTo>
                    <a:pt x="567" y="1"/>
                    <a:pt x="566" y="0"/>
                    <a:pt x="56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Google Shape;3349;p59">
              <a:extLst>
                <a:ext uri="{FF2B5EF4-FFF2-40B4-BE49-F238E27FC236}">
                  <a16:creationId xmlns:a16="http://schemas.microsoft.com/office/drawing/2014/main" id="{0881AA2A-05E8-4A2E-9A5B-87160091EEE4}"/>
                </a:ext>
              </a:extLst>
            </p:cNvPr>
            <p:cNvSpPr/>
            <p:nvPr/>
          </p:nvSpPr>
          <p:spPr>
            <a:xfrm>
              <a:off x="5131373" y="2466285"/>
              <a:ext cx="48780" cy="31986"/>
            </a:xfrm>
            <a:custGeom>
              <a:avLst/>
              <a:gdLst/>
              <a:ahLst/>
              <a:cxnLst/>
              <a:rect l="l" t="t" r="r" b="b"/>
              <a:pathLst>
                <a:path w="1522" h="998" extrusionOk="0">
                  <a:moveTo>
                    <a:pt x="31" y="0"/>
                  </a:moveTo>
                  <a:cubicBezTo>
                    <a:pt x="25" y="0"/>
                    <a:pt x="20" y="2"/>
                    <a:pt x="17" y="4"/>
                  </a:cubicBezTo>
                  <a:cubicBezTo>
                    <a:pt x="1" y="38"/>
                    <a:pt x="301" y="288"/>
                    <a:pt x="719" y="572"/>
                  </a:cubicBezTo>
                  <a:cubicBezTo>
                    <a:pt x="1078" y="812"/>
                    <a:pt x="1398" y="998"/>
                    <a:pt x="1484" y="998"/>
                  </a:cubicBezTo>
                  <a:cubicBezTo>
                    <a:pt x="1494" y="998"/>
                    <a:pt x="1501" y="995"/>
                    <a:pt x="1504" y="990"/>
                  </a:cubicBezTo>
                  <a:cubicBezTo>
                    <a:pt x="1521" y="957"/>
                    <a:pt x="1204" y="706"/>
                    <a:pt x="803" y="439"/>
                  </a:cubicBezTo>
                  <a:cubicBezTo>
                    <a:pt x="418" y="177"/>
                    <a:pt x="104" y="0"/>
                    <a:pt x="3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Google Shape;3350;p59">
              <a:extLst>
                <a:ext uri="{FF2B5EF4-FFF2-40B4-BE49-F238E27FC236}">
                  <a16:creationId xmlns:a16="http://schemas.microsoft.com/office/drawing/2014/main" id="{8A7B4275-0972-44C9-A926-E629328A5C9D}"/>
                </a:ext>
              </a:extLst>
            </p:cNvPr>
            <p:cNvSpPr/>
            <p:nvPr/>
          </p:nvSpPr>
          <p:spPr>
            <a:xfrm>
              <a:off x="5192973" y="2436318"/>
              <a:ext cx="49838" cy="27146"/>
            </a:xfrm>
            <a:custGeom>
              <a:avLst/>
              <a:gdLst/>
              <a:ahLst/>
              <a:cxnLst/>
              <a:rect l="l" t="t" r="r" b="b"/>
              <a:pathLst>
                <a:path w="1555" h="847" extrusionOk="0">
                  <a:moveTo>
                    <a:pt x="28" y="0"/>
                  </a:moveTo>
                  <a:cubicBezTo>
                    <a:pt x="23" y="0"/>
                    <a:pt x="19" y="1"/>
                    <a:pt x="17" y="4"/>
                  </a:cubicBezTo>
                  <a:cubicBezTo>
                    <a:pt x="0" y="37"/>
                    <a:pt x="284" y="321"/>
                    <a:pt x="719" y="555"/>
                  </a:cubicBezTo>
                  <a:cubicBezTo>
                    <a:pt x="1078" y="756"/>
                    <a:pt x="1425" y="846"/>
                    <a:pt x="1525" y="846"/>
                  </a:cubicBezTo>
                  <a:cubicBezTo>
                    <a:pt x="1542" y="846"/>
                    <a:pt x="1552" y="844"/>
                    <a:pt x="1554" y="839"/>
                  </a:cubicBezTo>
                  <a:lnTo>
                    <a:pt x="1537" y="839"/>
                  </a:lnTo>
                  <a:cubicBezTo>
                    <a:pt x="1554" y="789"/>
                    <a:pt x="1203" y="639"/>
                    <a:pt x="785" y="421"/>
                  </a:cubicBezTo>
                  <a:cubicBezTo>
                    <a:pt x="397" y="204"/>
                    <a:pt x="95" y="0"/>
                    <a:pt x="2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Google Shape;3351;p59">
              <a:extLst>
                <a:ext uri="{FF2B5EF4-FFF2-40B4-BE49-F238E27FC236}">
                  <a16:creationId xmlns:a16="http://schemas.microsoft.com/office/drawing/2014/main" id="{F2462C8C-F35E-4F46-9CDF-8F813F46B32B}"/>
                </a:ext>
              </a:extLst>
            </p:cNvPr>
            <p:cNvSpPr/>
            <p:nvPr/>
          </p:nvSpPr>
          <p:spPr>
            <a:xfrm>
              <a:off x="5249734" y="2500514"/>
              <a:ext cx="43396" cy="18012"/>
            </a:xfrm>
            <a:custGeom>
              <a:avLst/>
              <a:gdLst/>
              <a:ahLst/>
              <a:cxnLst/>
              <a:rect l="l" t="t" r="r" b="b"/>
              <a:pathLst>
                <a:path w="1354" h="562" extrusionOk="0">
                  <a:moveTo>
                    <a:pt x="1263" y="1"/>
                  </a:moveTo>
                  <a:cubicBezTo>
                    <a:pt x="1143" y="1"/>
                    <a:pt x="894" y="48"/>
                    <a:pt x="619" y="156"/>
                  </a:cubicBezTo>
                  <a:cubicBezTo>
                    <a:pt x="251" y="306"/>
                    <a:pt x="0" y="524"/>
                    <a:pt x="17" y="557"/>
                  </a:cubicBezTo>
                  <a:cubicBezTo>
                    <a:pt x="20" y="560"/>
                    <a:pt x="26" y="562"/>
                    <a:pt x="33" y="562"/>
                  </a:cubicBezTo>
                  <a:cubicBezTo>
                    <a:pt x="105" y="562"/>
                    <a:pt x="368" y="426"/>
                    <a:pt x="685" y="290"/>
                  </a:cubicBezTo>
                  <a:cubicBezTo>
                    <a:pt x="1036" y="156"/>
                    <a:pt x="1354" y="73"/>
                    <a:pt x="1337" y="22"/>
                  </a:cubicBezTo>
                  <a:cubicBezTo>
                    <a:pt x="1337" y="8"/>
                    <a:pt x="1310" y="1"/>
                    <a:pt x="126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Google Shape;3352;p59">
              <a:extLst>
                <a:ext uri="{FF2B5EF4-FFF2-40B4-BE49-F238E27FC236}">
                  <a16:creationId xmlns:a16="http://schemas.microsoft.com/office/drawing/2014/main" id="{40D53733-DA52-4C81-BDB9-11D47A43BEA1}"/>
                </a:ext>
              </a:extLst>
            </p:cNvPr>
            <p:cNvSpPr/>
            <p:nvPr/>
          </p:nvSpPr>
          <p:spPr>
            <a:xfrm>
              <a:off x="5324410" y="2543493"/>
              <a:ext cx="26569" cy="59517"/>
            </a:xfrm>
            <a:custGeom>
              <a:avLst/>
              <a:gdLst/>
              <a:ahLst/>
              <a:cxnLst/>
              <a:rect l="l" t="t" r="r" b="b"/>
              <a:pathLst>
                <a:path w="829" h="1857" extrusionOk="0">
                  <a:moveTo>
                    <a:pt x="776" y="1"/>
                  </a:moveTo>
                  <a:cubicBezTo>
                    <a:pt x="734" y="1"/>
                    <a:pt x="490" y="364"/>
                    <a:pt x="294" y="870"/>
                  </a:cubicBezTo>
                  <a:cubicBezTo>
                    <a:pt x="86" y="1365"/>
                    <a:pt x="1" y="1798"/>
                    <a:pt x="37" y="1851"/>
                  </a:cubicBezTo>
                  <a:lnTo>
                    <a:pt x="37" y="1851"/>
                  </a:lnTo>
                  <a:cubicBezTo>
                    <a:pt x="96" y="1803"/>
                    <a:pt x="239" y="1407"/>
                    <a:pt x="427" y="937"/>
                  </a:cubicBezTo>
                  <a:cubicBezTo>
                    <a:pt x="628" y="419"/>
                    <a:pt x="828" y="18"/>
                    <a:pt x="778" y="1"/>
                  </a:cubicBezTo>
                  <a:cubicBezTo>
                    <a:pt x="777" y="1"/>
                    <a:pt x="777" y="1"/>
                    <a:pt x="776" y="1"/>
                  </a:cubicBezTo>
                  <a:close/>
                  <a:moveTo>
                    <a:pt x="37" y="1851"/>
                  </a:moveTo>
                  <a:cubicBezTo>
                    <a:pt x="33" y="1854"/>
                    <a:pt x="29" y="1856"/>
                    <a:pt x="26" y="1856"/>
                  </a:cubicBezTo>
                  <a:lnTo>
                    <a:pt x="43" y="1856"/>
                  </a:lnTo>
                  <a:cubicBezTo>
                    <a:pt x="41" y="1855"/>
                    <a:pt x="39" y="1854"/>
                    <a:pt x="37" y="185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Google Shape;3353;p59">
              <a:extLst>
                <a:ext uri="{FF2B5EF4-FFF2-40B4-BE49-F238E27FC236}">
                  <a16:creationId xmlns:a16="http://schemas.microsoft.com/office/drawing/2014/main" id="{F3ECB200-B57D-430D-B4B9-346C959D926C}"/>
                </a:ext>
              </a:extLst>
            </p:cNvPr>
            <p:cNvSpPr/>
            <p:nvPr/>
          </p:nvSpPr>
          <p:spPr>
            <a:xfrm>
              <a:off x="5386267" y="2590639"/>
              <a:ext cx="8621" cy="53043"/>
            </a:xfrm>
            <a:custGeom>
              <a:avLst/>
              <a:gdLst/>
              <a:ahLst/>
              <a:cxnLst/>
              <a:rect l="l" t="t" r="r" b="b"/>
              <a:pathLst>
                <a:path w="269" h="1655" extrusionOk="0">
                  <a:moveTo>
                    <a:pt x="34" y="1"/>
                  </a:moveTo>
                  <a:lnTo>
                    <a:pt x="34" y="1"/>
                  </a:lnTo>
                  <a:cubicBezTo>
                    <a:pt x="1" y="17"/>
                    <a:pt x="1" y="385"/>
                    <a:pt x="51" y="836"/>
                  </a:cubicBezTo>
                  <a:cubicBezTo>
                    <a:pt x="101" y="1287"/>
                    <a:pt x="185" y="1655"/>
                    <a:pt x="218" y="1655"/>
                  </a:cubicBezTo>
                  <a:cubicBezTo>
                    <a:pt x="268" y="1655"/>
                    <a:pt x="252" y="1271"/>
                    <a:pt x="201" y="819"/>
                  </a:cubicBezTo>
                  <a:cubicBezTo>
                    <a:pt x="151" y="368"/>
                    <a:pt x="85" y="1"/>
                    <a:pt x="3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Google Shape;3354;p59">
              <a:extLst>
                <a:ext uri="{FF2B5EF4-FFF2-40B4-BE49-F238E27FC236}">
                  <a16:creationId xmlns:a16="http://schemas.microsoft.com/office/drawing/2014/main" id="{4919E689-1941-46B9-91F7-AFC9692BBA6F}"/>
                </a:ext>
              </a:extLst>
            </p:cNvPr>
            <p:cNvSpPr/>
            <p:nvPr/>
          </p:nvSpPr>
          <p:spPr>
            <a:xfrm>
              <a:off x="4710461" y="2557435"/>
              <a:ext cx="12884" cy="44517"/>
            </a:xfrm>
            <a:custGeom>
              <a:avLst/>
              <a:gdLst/>
              <a:ahLst/>
              <a:cxnLst/>
              <a:rect l="l" t="t" r="r" b="b"/>
              <a:pathLst>
                <a:path w="402" h="1389" extrusionOk="0">
                  <a:moveTo>
                    <a:pt x="352" y="1"/>
                  </a:moveTo>
                  <a:lnTo>
                    <a:pt x="352" y="1"/>
                  </a:lnTo>
                  <a:cubicBezTo>
                    <a:pt x="318" y="1"/>
                    <a:pt x="218" y="302"/>
                    <a:pt x="118" y="686"/>
                  </a:cubicBezTo>
                  <a:cubicBezTo>
                    <a:pt x="34" y="1053"/>
                    <a:pt x="1" y="1371"/>
                    <a:pt x="51" y="1388"/>
                  </a:cubicBezTo>
                  <a:cubicBezTo>
                    <a:pt x="52" y="1388"/>
                    <a:pt x="53" y="1388"/>
                    <a:pt x="54" y="1388"/>
                  </a:cubicBezTo>
                  <a:cubicBezTo>
                    <a:pt x="90" y="1388"/>
                    <a:pt x="187" y="1093"/>
                    <a:pt x="285" y="719"/>
                  </a:cubicBezTo>
                  <a:cubicBezTo>
                    <a:pt x="368" y="335"/>
                    <a:pt x="402" y="18"/>
                    <a:pt x="35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Google Shape;3355;p59">
              <a:extLst>
                <a:ext uri="{FF2B5EF4-FFF2-40B4-BE49-F238E27FC236}">
                  <a16:creationId xmlns:a16="http://schemas.microsoft.com/office/drawing/2014/main" id="{E2CD1B15-D561-4565-9864-640B7A91BC2D}"/>
                </a:ext>
              </a:extLst>
            </p:cNvPr>
            <p:cNvSpPr/>
            <p:nvPr/>
          </p:nvSpPr>
          <p:spPr>
            <a:xfrm>
              <a:off x="4775266" y="2687366"/>
              <a:ext cx="47690" cy="14647"/>
            </a:xfrm>
            <a:custGeom>
              <a:avLst/>
              <a:gdLst/>
              <a:ahLst/>
              <a:cxnLst/>
              <a:rect l="l" t="t" r="r" b="b"/>
              <a:pathLst>
                <a:path w="1488" h="457" extrusionOk="0">
                  <a:moveTo>
                    <a:pt x="40" y="0"/>
                  </a:moveTo>
                  <a:cubicBezTo>
                    <a:pt x="27" y="0"/>
                    <a:pt x="19" y="3"/>
                    <a:pt x="17" y="7"/>
                  </a:cubicBezTo>
                  <a:cubicBezTo>
                    <a:pt x="0" y="40"/>
                    <a:pt x="301" y="224"/>
                    <a:pt x="719" y="341"/>
                  </a:cubicBezTo>
                  <a:cubicBezTo>
                    <a:pt x="1003" y="424"/>
                    <a:pt x="1262" y="457"/>
                    <a:pt x="1395" y="457"/>
                  </a:cubicBezTo>
                  <a:cubicBezTo>
                    <a:pt x="1450" y="457"/>
                    <a:pt x="1483" y="451"/>
                    <a:pt x="1488" y="441"/>
                  </a:cubicBezTo>
                  <a:cubicBezTo>
                    <a:pt x="1488" y="391"/>
                    <a:pt x="1153" y="308"/>
                    <a:pt x="769" y="191"/>
                  </a:cubicBezTo>
                  <a:cubicBezTo>
                    <a:pt x="421" y="89"/>
                    <a:pt x="124" y="0"/>
                    <a:pt x="4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 name="Google Shape;3356;p59">
              <a:extLst>
                <a:ext uri="{FF2B5EF4-FFF2-40B4-BE49-F238E27FC236}">
                  <a16:creationId xmlns:a16="http://schemas.microsoft.com/office/drawing/2014/main" id="{C081AE2B-EB7A-47B2-9294-9FA565D480CE}"/>
                </a:ext>
              </a:extLst>
            </p:cNvPr>
            <p:cNvSpPr/>
            <p:nvPr/>
          </p:nvSpPr>
          <p:spPr>
            <a:xfrm>
              <a:off x="4904331" y="2430004"/>
              <a:ext cx="34838" cy="19999"/>
            </a:xfrm>
            <a:custGeom>
              <a:avLst/>
              <a:gdLst/>
              <a:ahLst/>
              <a:cxnLst/>
              <a:rect l="l" t="t" r="r" b="b"/>
              <a:pathLst>
                <a:path w="1087" h="624" extrusionOk="0">
                  <a:moveTo>
                    <a:pt x="1025" y="1"/>
                  </a:moveTo>
                  <a:cubicBezTo>
                    <a:pt x="935" y="1"/>
                    <a:pt x="720" y="70"/>
                    <a:pt x="485" y="201"/>
                  </a:cubicBezTo>
                  <a:cubicBezTo>
                    <a:pt x="184" y="368"/>
                    <a:pt x="0" y="585"/>
                    <a:pt x="34" y="618"/>
                  </a:cubicBezTo>
                  <a:cubicBezTo>
                    <a:pt x="37" y="622"/>
                    <a:pt x="42" y="623"/>
                    <a:pt x="48" y="623"/>
                  </a:cubicBezTo>
                  <a:cubicBezTo>
                    <a:pt x="109" y="623"/>
                    <a:pt x="311" y="486"/>
                    <a:pt x="568" y="334"/>
                  </a:cubicBezTo>
                  <a:cubicBezTo>
                    <a:pt x="836" y="167"/>
                    <a:pt x="1086" y="50"/>
                    <a:pt x="1070" y="17"/>
                  </a:cubicBezTo>
                  <a:cubicBezTo>
                    <a:pt x="1066" y="6"/>
                    <a:pt x="1050" y="1"/>
                    <a:pt x="102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Google Shape;3357;p59">
              <a:extLst>
                <a:ext uri="{FF2B5EF4-FFF2-40B4-BE49-F238E27FC236}">
                  <a16:creationId xmlns:a16="http://schemas.microsoft.com/office/drawing/2014/main" id="{2CFAC0C6-CC37-4E7B-887A-4A922EFB71E3}"/>
                </a:ext>
              </a:extLst>
            </p:cNvPr>
            <p:cNvSpPr/>
            <p:nvPr/>
          </p:nvSpPr>
          <p:spPr>
            <a:xfrm>
              <a:off x="4776868" y="2516539"/>
              <a:ext cx="41280" cy="10641"/>
            </a:xfrm>
            <a:custGeom>
              <a:avLst/>
              <a:gdLst/>
              <a:ahLst/>
              <a:cxnLst/>
              <a:rect l="l" t="t" r="r" b="b"/>
              <a:pathLst>
                <a:path w="1288" h="332" extrusionOk="0">
                  <a:moveTo>
                    <a:pt x="97" y="0"/>
                  </a:moveTo>
                  <a:cubicBezTo>
                    <a:pt x="41" y="0"/>
                    <a:pt x="6" y="8"/>
                    <a:pt x="1" y="24"/>
                  </a:cubicBezTo>
                  <a:cubicBezTo>
                    <a:pt x="1" y="57"/>
                    <a:pt x="285" y="157"/>
                    <a:pt x="636" y="241"/>
                  </a:cubicBezTo>
                  <a:cubicBezTo>
                    <a:pt x="874" y="298"/>
                    <a:pt x="1082" y="331"/>
                    <a:pt x="1195" y="331"/>
                  </a:cubicBezTo>
                  <a:cubicBezTo>
                    <a:pt x="1249" y="331"/>
                    <a:pt x="1282" y="324"/>
                    <a:pt x="1287" y="308"/>
                  </a:cubicBezTo>
                  <a:cubicBezTo>
                    <a:pt x="1287" y="274"/>
                    <a:pt x="1020" y="174"/>
                    <a:pt x="669" y="91"/>
                  </a:cubicBezTo>
                  <a:cubicBezTo>
                    <a:pt x="431" y="34"/>
                    <a:pt x="215" y="0"/>
                    <a:pt x="9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 name="Google Shape;3358;p59">
              <a:extLst>
                <a:ext uri="{FF2B5EF4-FFF2-40B4-BE49-F238E27FC236}">
                  <a16:creationId xmlns:a16="http://schemas.microsoft.com/office/drawing/2014/main" id="{828BA6B9-127E-4E03-9C2E-4213C295F449}"/>
                </a:ext>
              </a:extLst>
            </p:cNvPr>
            <p:cNvSpPr/>
            <p:nvPr/>
          </p:nvSpPr>
          <p:spPr>
            <a:xfrm>
              <a:off x="4973399" y="2390326"/>
              <a:ext cx="26281" cy="20416"/>
            </a:xfrm>
            <a:custGeom>
              <a:avLst/>
              <a:gdLst/>
              <a:ahLst/>
              <a:cxnLst/>
              <a:rect l="l" t="t" r="r" b="b"/>
              <a:pathLst>
                <a:path w="820" h="637" extrusionOk="0">
                  <a:moveTo>
                    <a:pt x="57" y="0"/>
                  </a:moveTo>
                  <a:cubicBezTo>
                    <a:pt x="55" y="0"/>
                    <a:pt x="53" y="1"/>
                    <a:pt x="51" y="2"/>
                  </a:cubicBezTo>
                  <a:cubicBezTo>
                    <a:pt x="1" y="35"/>
                    <a:pt x="118" y="236"/>
                    <a:pt x="335" y="419"/>
                  </a:cubicBezTo>
                  <a:cubicBezTo>
                    <a:pt x="519" y="564"/>
                    <a:pt x="692" y="636"/>
                    <a:pt x="766" y="636"/>
                  </a:cubicBezTo>
                  <a:cubicBezTo>
                    <a:pt x="786" y="636"/>
                    <a:pt x="799" y="631"/>
                    <a:pt x="803" y="620"/>
                  </a:cubicBezTo>
                  <a:cubicBezTo>
                    <a:pt x="819" y="587"/>
                    <a:pt x="652" y="470"/>
                    <a:pt x="435" y="303"/>
                  </a:cubicBezTo>
                  <a:cubicBezTo>
                    <a:pt x="245" y="144"/>
                    <a:pt x="100" y="0"/>
                    <a:pt x="5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 name="Google Shape;3359;p59">
              <a:extLst>
                <a:ext uri="{FF2B5EF4-FFF2-40B4-BE49-F238E27FC236}">
                  <a16:creationId xmlns:a16="http://schemas.microsoft.com/office/drawing/2014/main" id="{097C1602-073C-41FD-98F8-1B7BE4717DDA}"/>
                </a:ext>
              </a:extLst>
            </p:cNvPr>
            <p:cNvSpPr/>
            <p:nvPr/>
          </p:nvSpPr>
          <p:spPr>
            <a:xfrm>
              <a:off x="5094420" y="2383756"/>
              <a:ext cx="21986" cy="20095"/>
            </a:xfrm>
            <a:custGeom>
              <a:avLst/>
              <a:gdLst/>
              <a:ahLst/>
              <a:cxnLst/>
              <a:rect l="l" t="t" r="r" b="b"/>
              <a:pathLst>
                <a:path w="686" h="627" extrusionOk="0">
                  <a:moveTo>
                    <a:pt x="636" y="1"/>
                  </a:moveTo>
                  <a:cubicBezTo>
                    <a:pt x="580" y="1"/>
                    <a:pt x="433" y="109"/>
                    <a:pt x="285" y="257"/>
                  </a:cubicBezTo>
                  <a:cubicBezTo>
                    <a:pt x="118" y="424"/>
                    <a:pt x="1" y="591"/>
                    <a:pt x="34" y="624"/>
                  </a:cubicBezTo>
                  <a:cubicBezTo>
                    <a:pt x="37" y="626"/>
                    <a:pt x="40" y="626"/>
                    <a:pt x="43" y="626"/>
                  </a:cubicBezTo>
                  <a:cubicBezTo>
                    <a:pt x="90" y="626"/>
                    <a:pt x="231" y="528"/>
                    <a:pt x="402" y="357"/>
                  </a:cubicBezTo>
                  <a:cubicBezTo>
                    <a:pt x="569" y="190"/>
                    <a:pt x="686" y="23"/>
                    <a:pt x="652" y="6"/>
                  </a:cubicBezTo>
                  <a:cubicBezTo>
                    <a:pt x="649" y="2"/>
                    <a:pt x="643" y="1"/>
                    <a:pt x="63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 name="Google Shape;3360;p59">
              <a:extLst>
                <a:ext uri="{FF2B5EF4-FFF2-40B4-BE49-F238E27FC236}">
                  <a16:creationId xmlns:a16="http://schemas.microsoft.com/office/drawing/2014/main" id="{804B7910-1974-4A69-A889-159221481AF0}"/>
                </a:ext>
              </a:extLst>
            </p:cNvPr>
            <p:cNvSpPr/>
            <p:nvPr/>
          </p:nvSpPr>
          <p:spPr>
            <a:xfrm>
              <a:off x="4313137" y="4261437"/>
              <a:ext cx="186371" cy="311622"/>
            </a:xfrm>
            <a:custGeom>
              <a:avLst/>
              <a:gdLst/>
              <a:ahLst/>
              <a:cxnLst/>
              <a:rect l="l" t="t" r="r" b="b"/>
              <a:pathLst>
                <a:path w="5815" h="9723" extrusionOk="0">
                  <a:moveTo>
                    <a:pt x="3241" y="0"/>
                  </a:moveTo>
                  <a:lnTo>
                    <a:pt x="0" y="1755"/>
                  </a:lnTo>
                  <a:lnTo>
                    <a:pt x="150" y="2055"/>
                  </a:lnTo>
                  <a:cubicBezTo>
                    <a:pt x="835" y="3409"/>
                    <a:pt x="3693" y="8906"/>
                    <a:pt x="4461" y="9624"/>
                  </a:cubicBezTo>
                  <a:cubicBezTo>
                    <a:pt x="4531" y="9692"/>
                    <a:pt x="4586" y="9722"/>
                    <a:pt x="4627" y="9722"/>
                  </a:cubicBezTo>
                  <a:cubicBezTo>
                    <a:pt x="5092" y="9722"/>
                    <a:pt x="3910" y="5865"/>
                    <a:pt x="3910" y="5865"/>
                  </a:cubicBezTo>
                  <a:lnTo>
                    <a:pt x="5815" y="4779"/>
                  </a:lnTo>
                  <a:lnTo>
                    <a:pt x="3241" y="0"/>
                  </a:lnTo>
                  <a:close/>
                </a:path>
              </a:pathLst>
            </a:cu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 name="Google Shape;3361;p59">
              <a:extLst>
                <a:ext uri="{FF2B5EF4-FFF2-40B4-BE49-F238E27FC236}">
                  <a16:creationId xmlns:a16="http://schemas.microsoft.com/office/drawing/2014/main" id="{B1E91842-9DC7-4FF7-BB46-01B7003D9E13}"/>
                </a:ext>
              </a:extLst>
            </p:cNvPr>
            <p:cNvSpPr/>
            <p:nvPr/>
          </p:nvSpPr>
          <p:spPr>
            <a:xfrm>
              <a:off x="4313137" y="4316051"/>
              <a:ext cx="157750" cy="258163"/>
            </a:xfrm>
            <a:custGeom>
              <a:avLst/>
              <a:gdLst/>
              <a:ahLst/>
              <a:cxnLst/>
              <a:rect l="l" t="t" r="r" b="b"/>
              <a:pathLst>
                <a:path w="4922" h="8055" extrusionOk="0">
                  <a:moveTo>
                    <a:pt x="117" y="1"/>
                  </a:moveTo>
                  <a:lnTo>
                    <a:pt x="0" y="51"/>
                  </a:lnTo>
                  <a:cubicBezTo>
                    <a:pt x="1170" y="2574"/>
                    <a:pt x="4261" y="8004"/>
                    <a:pt x="4595" y="8054"/>
                  </a:cubicBezTo>
                  <a:cubicBezTo>
                    <a:pt x="4598" y="8054"/>
                    <a:pt x="4601" y="8055"/>
                    <a:pt x="4605" y="8055"/>
                  </a:cubicBezTo>
                  <a:cubicBezTo>
                    <a:pt x="4921" y="8055"/>
                    <a:pt x="4528" y="6433"/>
                    <a:pt x="4528" y="6433"/>
                  </a:cubicBezTo>
                  <a:cubicBezTo>
                    <a:pt x="4461" y="6326"/>
                    <a:pt x="4311" y="6294"/>
                    <a:pt x="4156" y="6294"/>
                  </a:cubicBezTo>
                  <a:cubicBezTo>
                    <a:pt x="3923" y="6294"/>
                    <a:pt x="3676" y="6367"/>
                    <a:pt x="3676" y="6367"/>
                  </a:cubicBezTo>
                  <a:lnTo>
                    <a:pt x="117" y="1"/>
                  </a:lnTo>
                  <a:close/>
                </a:path>
              </a:pathLst>
            </a:custGeom>
            <a:solidFill>
              <a:srgbClr val="FFFFFF">
                <a:alpha val="5625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Google Shape;3362;p59">
              <a:extLst>
                <a:ext uri="{FF2B5EF4-FFF2-40B4-BE49-F238E27FC236}">
                  <a16:creationId xmlns:a16="http://schemas.microsoft.com/office/drawing/2014/main" id="{3EDA32CE-A271-49C7-AE3C-654FC585E418}"/>
                </a:ext>
              </a:extLst>
            </p:cNvPr>
            <p:cNvSpPr/>
            <p:nvPr/>
          </p:nvSpPr>
          <p:spPr>
            <a:xfrm>
              <a:off x="4315252" y="4313391"/>
              <a:ext cx="146244" cy="256528"/>
            </a:xfrm>
            <a:custGeom>
              <a:avLst/>
              <a:gdLst/>
              <a:ahLst/>
              <a:cxnLst/>
              <a:rect l="l" t="t" r="r" b="b"/>
              <a:pathLst>
                <a:path w="4563" h="8004" extrusionOk="0">
                  <a:moveTo>
                    <a:pt x="1" y="0"/>
                  </a:moveTo>
                  <a:cubicBezTo>
                    <a:pt x="18" y="33"/>
                    <a:pt x="34" y="67"/>
                    <a:pt x="51" y="84"/>
                  </a:cubicBezTo>
                  <a:cubicBezTo>
                    <a:pt x="51" y="50"/>
                    <a:pt x="34" y="33"/>
                    <a:pt x="1" y="0"/>
                  </a:cubicBezTo>
                  <a:close/>
                  <a:moveTo>
                    <a:pt x="51" y="84"/>
                  </a:moveTo>
                  <a:lnTo>
                    <a:pt x="51" y="84"/>
                  </a:lnTo>
                  <a:cubicBezTo>
                    <a:pt x="84" y="167"/>
                    <a:pt x="118" y="251"/>
                    <a:pt x="168" y="334"/>
                  </a:cubicBezTo>
                  <a:cubicBezTo>
                    <a:pt x="285" y="568"/>
                    <a:pt x="435" y="869"/>
                    <a:pt x="619" y="1220"/>
                  </a:cubicBezTo>
                  <a:cubicBezTo>
                    <a:pt x="1020" y="1972"/>
                    <a:pt x="1571" y="2991"/>
                    <a:pt x="2206" y="4110"/>
                  </a:cubicBezTo>
                  <a:cubicBezTo>
                    <a:pt x="2841" y="5213"/>
                    <a:pt x="3443" y="6216"/>
                    <a:pt x="3877" y="6934"/>
                  </a:cubicBezTo>
                  <a:lnTo>
                    <a:pt x="4412" y="7786"/>
                  </a:lnTo>
                  <a:cubicBezTo>
                    <a:pt x="4462" y="7870"/>
                    <a:pt x="4512" y="7937"/>
                    <a:pt x="4562" y="8003"/>
                  </a:cubicBezTo>
                  <a:cubicBezTo>
                    <a:pt x="4529" y="7937"/>
                    <a:pt x="4479" y="7853"/>
                    <a:pt x="4429" y="7770"/>
                  </a:cubicBezTo>
                  <a:cubicBezTo>
                    <a:pt x="4295" y="7536"/>
                    <a:pt x="4128" y="7252"/>
                    <a:pt x="3911" y="6917"/>
                  </a:cubicBezTo>
                  <a:cubicBezTo>
                    <a:pt x="3493" y="6182"/>
                    <a:pt x="2891" y="5196"/>
                    <a:pt x="2256" y="4077"/>
                  </a:cubicBezTo>
                  <a:cubicBezTo>
                    <a:pt x="1622" y="2957"/>
                    <a:pt x="1070" y="1938"/>
                    <a:pt x="669" y="1203"/>
                  </a:cubicBezTo>
                  <a:lnTo>
                    <a:pt x="185" y="318"/>
                  </a:lnTo>
                  <a:lnTo>
                    <a:pt x="51" y="84"/>
                  </a:ln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2" name="Google Shape;3363;p59">
              <a:extLst>
                <a:ext uri="{FF2B5EF4-FFF2-40B4-BE49-F238E27FC236}">
                  <a16:creationId xmlns:a16="http://schemas.microsoft.com/office/drawing/2014/main" id="{B9802402-5BEA-45D0-8A97-165E396FA090}"/>
                </a:ext>
              </a:extLst>
            </p:cNvPr>
            <p:cNvSpPr/>
            <p:nvPr/>
          </p:nvSpPr>
          <p:spPr>
            <a:xfrm>
              <a:off x="4428805" y="4516940"/>
              <a:ext cx="32146" cy="5320"/>
            </a:xfrm>
            <a:custGeom>
              <a:avLst/>
              <a:gdLst/>
              <a:ahLst/>
              <a:cxnLst/>
              <a:rect l="l" t="t" r="r" b="b"/>
              <a:pathLst>
                <a:path w="1003" h="166" extrusionOk="0">
                  <a:moveTo>
                    <a:pt x="491" y="0"/>
                  </a:moveTo>
                  <a:cubicBezTo>
                    <a:pt x="319" y="0"/>
                    <a:pt x="147" y="50"/>
                    <a:pt x="0" y="149"/>
                  </a:cubicBezTo>
                  <a:cubicBezTo>
                    <a:pt x="148" y="94"/>
                    <a:pt x="306" y="69"/>
                    <a:pt x="465" y="69"/>
                  </a:cubicBezTo>
                  <a:cubicBezTo>
                    <a:pt x="648" y="69"/>
                    <a:pt x="833" y="103"/>
                    <a:pt x="1003" y="165"/>
                  </a:cubicBezTo>
                  <a:cubicBezTo>
                    <a:pt x="849" y="55"/>
                    <a:pt x="670" y="0"/>
                    <a:pt x="49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3" name="Google Shape;3364;p59">
              <a:extLst>
                <a:ext uri="{FF2B5EF4-FFF2-40B4-BE49-F238E27FC236}">
                  <a16:creationId xmlns:a16="http://schemas.microsoft.com/office/drawing/2014/main" id="{765C56B1-F225-45F7-AB99-A095A80211A9}"/>
                </a:ext>
              </a:extLst>
            </p:cNvPr>
            <p:cNvSpPr/>
            <p:nvPr/>
          </p:nvSpPr>
          <p:spPr>
            <a:xfrm>
              <a:off x="4425568" y="4462423"/>
              <a:ext cx="17724" cy="2756"/>
            </a:xfrm>
            <a:custGeom>
              <a:avLst/>
              <a:gdLst/>
              <a:ahLst/>
              <a:cxnLst/>
              <a:rect l="l" t="t" r="r" b="b"/>
              <a:pathLst>
                <a:path w="553" h="86" extrusionOk="0">
                  <a:moveTo>
                    <a:pt x="166" y="1"/>
                  </a:moveTo>
                  <a:cubicBezTo>
                    <a:pt x="113" y="1"/>
                    <a:pt x="60" y="9"/>
                    <a:pt x="1" y="28"/>
                  </a:cubicBezTo>
                  <a:cubicBezTo>
                    <a:pt x="84" y="62"/>
                    <a:pt x="185" y="79"/>
                    <a:pt x="268" y="79"/>
                  </a:cubicBezTo>
                  <a:cubicBezTo>
                    <a:pt x="298" y="83"/>
                    <a:pt x="325" y="85"/>
                    <a:pt x="353" y="85"/>
                  </a:cubicBezTo>
                  <a:cubicBezTo>
                    <a:pt x="419" y="85"/>
                    <a:pt x="481" y="74"/>
                    <a:pt x="552" y="62"/>
                  </a:cubicBezTo>
                  <a:cubicBezTo>
                    <a:pt x="490" y="24"/>
                    <a:pt x="417" y="5"/>
                    <a:pt x="350" y="5"/>
                  </a:cubicBezTo>
                  <a:cubicBezTo>
                    <a:pt x="328" y="5"/>
                    <a:pt x="306" y="8"/>
                    <a:pt x="285" y="12"/>
                  </a:cubicBezTo>
                  <a:cubicBezTo>
                    <a:pt x="243" y="5"/>
                    <a:pt x="205" y="1"/>
                    <a:pt x="16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Google Shape;3365;p59">
              <a:extLst>
                <a:ext uri="{FF2B5EF4-FFF2-40B4-BE49-F238E27FC236}">
                  <a16:creationId xmlns:a16="http://schemas.microsoft.com/office/drawing/2014/main" id="{4527C88D-6DE2-4060-8393-7046A684CA99}"/>
                </a:ext>
              </a:extLst>
            </p:cNvPr>
            <p:cNvSpPr/>
            <p:nvPr/>
          </p:nvSpPr>
          <p:spPr>
            <a:xfrm>
              <a:off x="4425055" y="4447039"/>
              <a:ext cx="14487" cy="5256"/>
            </a:xfrm>
            <a:custGeom>
              <a:avLst/>
              <a:gdLst/>
              <a:ahLst/>
              <a:cxnLst/>
              <a:rect l="l" t="t" r="r" b="b"/>
              <a:pathLst>
                <a:path w="452" h="164" extrusionOk="0">
                  <a:moveTo>
                    <a:pt x="30" y="1"/>
                  </a:moveTo>
                  <a:cubicBezTo>
                    <a:pt x="15" y="1"/>
                    <a:pt x="5" y="3"/>
                    <a:pt x="0" y="7"/>
                  </a:cubicBezTo>
                  <a:cubicBezTo>
                    <a:pt x="0" y="24"/>
                    <a:pt x="100" y="74"/>
                    <a:pt x="217" y="107"/>
                  </a:cubicBezTo>
                  <a:cubicBezTo>
                    <a:pt x="305" y="145"/>
                    <a:pt x="383" y="164"/>
                    <a:pt x="424" y="164"/>
                  </a:cubicBezTo>
                  <a:cubicBezTo>
                    <a:pt x="438" y="164"/>
                    <a:pt x="447" y="162"/>
                    <a:pt x="451" y="158"/>
                  </a:cubicBezTo>
                  <a:cubicBezTo>
                    <a:pt x="451" y="141"/>
                    <a:pt x="351" y="91"/>
                    <a:pt x="234" y="41"/>
                  </a:cubicBezTo>
                  <a:cubicBezTo>
                    <a:pt x="148" y="16"/>
                    <a:pt x="72" y="1"/>
                    <a:pt x="3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5" name="Google Shape;3366;p59">
              <a:extLst>
                <a:ext uri="{FF2B5EF4-FFF2-40B4-BE49-F238E27FC236}">
                  <a16:creationId xmlns:a16="http://schemas.microsoft.com/office/drawing/2014/main" id="{7790139D-C434-4905-884C-02AB197366E1}"/>
                </a:ext>
              </a:extLst>
            </p:cNvPr>
            <p:cNvSpPr/>
            <p:nvPr/>
          </p:nvSpPr>
          <p:spPr>
            <a:xfrm>
              <a:off x="4435215" y="4431174"/>
              <a:ext cx="9134" cy="16153"/>
            </a:xfrm>
            <a:custGeom>
              <a:avLst/>
              <a:gdLst/>
              <a:ahLst/>
              <a:cxnLst/>
              <a:rect l="l" t="t" r="r" b="b"/>
              <a:pathLst>
                <a:path w="285" h="504" extrusionOk="0">
                  <a:moveTo>
                    <a:pt x="1" y="1"/>
                  </a:moveTo>
                  <a:cubicBezTo>
                    <a:pt x="17" y="101"/>
                    <a:pt x="51" y="185"/>
                    <a:pt x="118" y="268"/>
                  </a:cubicBezTo>
                  <a:cubicBezTo>
                    <a:pt x="180" y="393"/>
                    <a:pt x="257" y="504"/>
                    <a:pt x="281" y="504"/>
                  </a:cubicBezTo>
                  <a:cubicBezTo>
                    <a:pt x="282" y="504"/>
                    <a:pt x="284" y="503"/>
                    <a:pt x="285" y="502"/>
                  </a:cubicBezTo>
                  <a:cubicBezTo>
                    <a:pt x="268" y="402"/>
                    <a:pt x="218" y="318"/>
                    <a:pt x="168" y="235"/>
                  </a:cubicBezTo>
                  <a:cubicBezTo>
                    <a:pt x="84" y="101"/>
                    <a:pt x="17" y="1"/>
                    <a:pt x="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6" name="Google Shape;3367;p59">
              <a:extLst>
                <a:ext uri="{FF2B5EF4-FFF2-40B4-BE49-F238E27FC236}">
                  <a16:creationId xmlns:a16="http://schemas.microsoft.com/office/drawing/2014/main" id="{FE2D58F6-36B7-4B49-9385-34AFE23178E0}"/>
                </a:ext>
              </a:extLst>
            </p:cNvPr>
            <p:cNvSpPr/>
            <p:nvPr/>
          </p:nvSpPr>
          <p:spPr>
            <a:xfrm>
              <a:off x="4443773" y="4422617"/>
              <a:ext cx="9134" cy="18845"/>
            </a:xfrm>
            <a:custGeom>
              <a:avLst/>
              <a:gdLst/>
              <a:ahLst/>
              <a:cxnLst/>
              <a:rect l="l" t="t" r="r" b="b"/>
              <a:pathLst>
                <a:path w="285" h="588" extrusionOk="0">
                  <a:moveTo>
                    <a:pt x="1" y="1"/>
                  </a:moveTo>
                  <a:cubicBezTo>
                    <a:pt x="1" y="118"/>
                    <a:pt x="18" y="235"/>
                    <a:pt x="84" y="335"/>
                  </a:cubicBezTo>
                  <a:cubicBezTo>
                    <a:pt x="146" y="490"/>
                    <a:pt x="252" y="587"/>
                    <a:pt x="280" y="587"/>
                  </a:cubicBezTo>
                  <a:cubicBezTo>
                    <a:pt x="282" y="587"/>
                    <a:pt x="284" y="587"/>
                    <a:pt x="285" y="585"/>
                  </a:cubicBezTo>
                  <a:cubicBezTo>
                    <a:pt x="235" y="485"/>
                    <a:pt x="201" y="402"/>
                    <a:pt x="135" y="301"/>
                  </a:cubicBezTo>
                  <a:cubicBezTo>
                    <a:pt x="101" y="201"/>
                    <a:pt x="51" y="101"/>
                    <a:pt x="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Google Shape;3368;p59">
              <a:extLst>
                <a:ext uri="{FF2B5EF4-FFF2-40B4-BE49-F238E27FC236}">
                  <a16:creationId xmlns:a16="http://schemas.microsoft.com/office/drawing/2014/main" id="{4F63B37A-66A9-430C-BFC7-F50D6B978B00}"/>
                </a:ext>
              </a:extLst>
            </p:cNvPr>
            <p:cNvSpPr/>
            <p:nvPr/>
          </p:nvSpPr>
          <p:spPr>
            <a:xfrm>
              <a:off x="4440023" y="4461141"/>
              <a:ext cx="29486" cy="24166"/>
            </a:xfrm>
            <a:custGeom>
              <a:avLst/>
              <a:gdLst/>
              <a:ahLst/>
              <a:cxnLst/>
              <a:rect l="l" t="t" r="r" b="b"/>
              <a:pathLst>
                <a:path w="920" h="754" extrusionOk="0">
                  <a:moveTo>
                    <a:pt x="176" y="73"/>
                  </a:moveTo>
                  <a:cubicBezTo>
                    <a:pt x="235" y="73"/>
                    <a:pt x="293" y="77"/>
                    <a:pt x="352" y="85"/>
                  </a:cubicBezTo>
                  <a:cubicBezTo>
                    <a:pt x="469" y="102"/>
                    <a:pt x="569" y="152"/>
                    <a:pt x="669" y="236"/>
                  </a:cubicBezTo>
                  <a:cubicBezTo>
                    <a:pt x="770" y="336"/>
                    <a:pt x="836" y="469"/>
                    <a:pt x="853" y="620"/>
                  </a:cubicBezTo>
                  <a:cubicBezTo>
                    <a:pt x="842" y="664"/>
                    <a:pt x="809" y="687"/>
                    <a:pt x="768" y="687"/>
                  </a:cubicBezTo>
                  <a:cubicBezTo>
                    <a:pt x="747" y="687"/>
                    <a:pt x="725" y="681"/>
                    <a:pt x="703" y="670"/>
                  </a:cubicBezTo>
                  <a:cubicBezTo>
                    <a:pt x="653" y="637"/>
                    <a:pt x="586" y="586"/>
                    <a:pt x="536" y="536"/>
                  </a:cubicBezTo>
                  <a:cubicBezTo>
                    <a:pt x="452" y="453"/>
                    <a:pt x="352" y="369"/>
                    <a:pt x="268" y="269"/>
                  </a:cubicBezTo>
                  <a:cubicBezTo>
                    <a:pt x="205" y="190"/>
                    <a:pt x="156" y="122"/>
                    <a:pt x="123" y="74"/>
                  </a:cubicBezTo>
                  <a:lnTo>
                    <a:pt x="123" y="74"/>
                  </a:lnTo>
                  <a:cubicBezTo>
                    <a:pt x="141" y="73"/>
                    <a:pt x="159" y="73"/>
                    <a:pt x="176" y="73"/>
                  </a:cubicBezTo>
                  <a:close/>
                  <a:moveTo>
                    <a:pt x="69" y="0"/>
                  </a:moveTo>
                  <a:cubicBezTo>
                    <a:pt x="68" y="0"/>
                    <a:pt x="68" y="1"/>
                    <a:pt x="68" y="2"/>
                  </a:cubicBezTo>
                  <a:cubicBezTo>
                    <a:pt x="74" y="19"/>
                    <a:pt x="81" y="37"/>
                    <a:pt x="89" y="55"/>
                  </a:cubicBezTo>
                  <a:lnTo>
                    <a:pt x="89" y="55"/>
                  </a:lnTo>
                  <a:cubicBezTo>
                    <a:pt x="30" y="71"/>
                    <a:pt x="1" y="85"/>
                    <a:pt x="1" y="85"/>
                  </a:cubicBezTo>
                  <a:cubicBezTo>
                    <a:pt x="33" y="81"/>
                    <a:pt x="65" y="77"/>
                    <a:pt x="98" y="75"/>
                  </a:cubicBezTo>
                  <a:lnTo>
                    <a:pt x="98" y="75"/>
                  </a:lnTo>
                  <a:cubicBezTo>
                    <a:pt x="134" y="151"/>
                    <a:pt x="184" y="227"/>
                    <a:pt x="235" y="302"/>
                  </a:cubicBezTo>
                  <a:cubicBezTo>
                    <a:pt x="318" y="403"/>
                    <a:pt x="402" y="503"/>
                    <a:pt x="502" y="586"/>
                  </a:cubicBezTo>
                  <a:cubicBezTo>
                    <a:pt x="552" y="637"/>
                    <a:pt x="619" y="687"/>
                    <a:pt x="686" y="720"/>
                  </a:cubicBezTo>
                  <a:cubicBezTo>
                    <a:pt x="719" y="753"/>
                    <a:pt x="770" y="753"/>
                    <a:pt x="820" y="753"/>
                  </a:cubicBezTo>
                  <a:cubicBezTo>
                    <a:pt x="870" y="737"/>
                    <a:pt x="903" y="687"/>
                    <a:pt x="920" y="637"/>
                  </a:cubicBezTo>
                  <a:cubicBezTo>
                    <a:pt x="903" y="319"/>
                    <a:pt x="653" y="68"/>
                    <a:pt x="352" y="35"/>
                  </a:cubicBezTo>
                  <a:cubicBezTo>
                    <a:pt x="317" y="28"/>
                    <a:pt x="283" y="24"/>
                    <a:pt x="248" y="24"/>
                  </a:cubicBezTo>
                  <a:cubicBezTo>
                    <a:pt x="201" y="24"/>
                    <a:pt x="154" y="32"/>
                    <a:pt x="106" y="50"/>
                  </a:cubicBezTo>
                  <a:lnTo>
                    <a:pt x="106" y="50"/>
                  </a:lnTo>
                  <a:cubicBezTo>
                    <a:pt x="84" y="18"/>
                    <a:pt x="72" y="0"/>
                    <a:pt x="6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8" name="Google Shape;3369;p59">
              <a:extLst>
                <a:ext uri="{FF2B5EF4-FFF2-40B4-BE49-F238E27FC236}">
                  <a16:creationId xmlns:a16="http://schemas.microsoft.com/office/drawing/2014/main" id="{1D5FB70A-1391-407F-92FD-B592189238C5}"/>
                </a:ext>
              </a:extLst>
            </p:cNvPr>
            <p:cNvSpPr/>
            <p:nvPr/>
          </p:nvSpPr>
          <p:spPr>
            <a:xfrm>
              <a:off x="4442170" y="4441815"/>
              <a:ext cx="16121" cy="22082"/>
            </a:xfrm>
            <a:custGeom>
              <a:avLst/>
              <a:gdLst/>
              <a:ahLst/>
              <a:cxnLst/>
              <a:rect l="l" t="t" r="r" b="b"/>
              <a:pathLst>
                <a:path w="503" h="689" extrusionOk="0">
                  <a:moveTo>
                    <a:pt x="344" y="1"/>
                  </a:moveTo>
                  <a:cubicBezTo>
                    <a:pt x="309" y="1"/>
                    <a:pt x="275" y="13"/>
                    <a:pt x="251" y="37"/>
                  </a:cubicBezTo>
                  <a:cubicBezTo>
                    <a:pt x="201" y="70"/>
                    <a:pt x="168" y="103"/>
                    <a:pt x="151" y="153"/>
                  </a:cubicBezTo>
                  <a:cubicBezTo>
                    <a:pt x="101" y="237"/>
                    <a:pt x="68" y="321"/>
                    <a:pt x="34" y="404"/>
                  </a:cubicBezTo>
                  <a:cubicBezTo>
                    <a:pt x="17" y="488"/>
                    <a:pt x="1" y="571"/>
                    <a:pt x="17" y="655"/>
                  </a:cubicBezTo>
                  <a:cubicBezTo>
                    <a:pt x="34" y="655"/>
                    <a:pt x="34" y="571"/>
                    <a:pt x="84" y="421"/>
                  </a:cubicBezTo>
                  <a:cubicBezTo>
                    <a:pt x="118" y="337"/>
                    <a:pt x="151" y="270"/>
                    <a:pt x="201" y="187"/>
                  </a:cubicBezTo>
                  <a:cubicBezTo>
                    <a:pt x="227" y="136"/>
                    <a:pt x="292" y="65"/>
                    <a:pt x="351" y="65"/>
                  </a:cubicBezTo>
                  <a:cubicBezTo>
                    <a:pt x="369" y="65"/>
                    <a:pt x="386" y="71"/>
                    <a:pt x="402" y="87"/>
                  </a:cubicBezTo>
                  <a:cubicBezTo>
                    <a:pt x="435" y="170"/>
                    <a:pt x="418" y="287"/>
                    <a:pt x="385" y="371"/>
                  </a:cubicBezTo>
                  <a:cubicBezTo>
                    <a:pt x="352" y="438"/>
                    <a:pt x="285" y="504"/>
                    <a:pt x="235" y="571"/>
                  </a:cubicBezTo>
                  <a:cubicBezTo>
                    <a:pt x="168" y="604"/>
                    <a:pt x="101" y="654"/>
                    <a:pt x="35" y="688"/>
                  </a:cubicBezTo>
                  <a:lnTo>
                    <a:pt x="35" y="688"/>
                  </a:lnTo>
                  <a:cubicBezTo>
                    <a:pt x="127" y="684"/>
                    <a:pt x="204" y="652"/>
                    <a:pt x="251" y="605"/>
                  </a:cubicBezTo>
                  <a:cubicBezTo>
                    <a:pt x="335" y="538"/>
                    <a:pt x="385" y="471"/>
                    <a:pt x="435" y="387"/>
                  </a:cubicBezTo>
                  <a:cubicBezTo>
                    <a:pt x="502" y="287"/>
                    <a:pt x="502" y="153"/>
                    <a:pt x="452" y="53"/>
                  </a:cubicBezTo>
                  <a:cubicBezTo>
                    <a:pt x="425" y="17"/>
                    <a:pt x="384" y="1"/>
                    <a:pt x="344" y="1"/>
                  </a:cubicBezTo>
                  <a:close/>
                  <a:moveTo>
                    <a:pt x="35" y="688"/>
                  </a:moveTo>
                  <a:lnTo>
                    <a:pt x="35" y="688"/>
                  </a:lnTo>
                  <a:cubicBezTo>
                    <a:pt x="29" y="688"/>
                    <a:pt x="23" y="688"/>
                    <a:pt x="17" y="688"/>
                  </a:cubicBezTo>
                  <a:lnTo>
                    <a:pt x="34" y="688"/>
                  </a:lnTo>
                  <a:cubicBezTo>
                    <a:pt x="34" y="688"/>
                    <a:pt x="35" y="688"/>
                    <a:pt x="35" y="688"/>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9" name="Google Shape;3370;p59">
              <a:extLst>
                <a:ext uri="{FF2B5EF4-FFF2-40B4-BE49-F238E27FC236}">
                  <a16:creationId xmlns:a16="http://schemas.microsoft.com/office/drawing/2014/main" id="{F758B03F-2EDE-4B09-A83F-B6F1C3889088}"/>
                </a:ext>
              </a:extLst>
            </p:cNvPr>
            <p:cNvSpPr/>
            <p:nvPr/>
          </p:nvSpPr>
          <p:spPr>
            <a:xfrm>
              <a:off x="4346308" y="4292494"/>
              <a:ext cx="29486" cy="79292"/>
            </a:xfrm>
            <a:custGeom>
              <a:avLst/>
              <a:gdLst/>
              <a:ahLst/>
              <a:cxnLst/>
              <a:rect l="l" t="t" r="r" b="b"/>
              <a:pathLst>
                <a:path w="920" h="2474" extrusionOk="0">
                  <a:moveTo>
                    <a:pt x="402" y="0"/>
                  </a:moveTo>
                  <a:cubicBezTo>
                    <a:pt x="385" y="17"/>
                    <a:pt x="485" y="134"/>
                    <a:pt x="586" y="368"/>
                  </a:cubicBezTo>
                  <a:cubicBezTo>
                    <a:pt x="853" y="970"/>
                    <a:pt x="736" y="1688"/>
                    <a:pt x="302" y="2189"/>
                  </a:cubicBezTo>
                  <a:cubicBezTo>
                    <a:pt x="135" y="2373"/>
                    <a:pt x="1" y="2457"/>
                    <a:pt x="18" y="2473"/>
                  </a:cubicBezTo>
                  <a:cubicBezTo>
                    <a:pt x="51" y="2457"/>
                    <a:pt x="84" y="2440"/>
                    <a:pt x="118" y="2406"/>
                  </a:cubicBezTo>
                  <a:cubicBezTo>
                    <a:pt x="185" y="2356"/>
                    <a:pt x="268" y="2289"/>
                    <a:pt x="335" y="2206"/>
                  </a:cubicBezTo>
                  <a:cubicBezTo>
                    <a:pt x="820" y="1705"/>
                    <a:pt x="920" y="970"/>
                    <a:pt x="636" y="351"/>
                  </a:cubicBezTo>
                  <a:cubicBezTo>
                    <a:pt x="586" y="251"/>
                    <a:pt x="536" y="168"/>
                    <a:pt x="469" y="84"/>
                  </a:cubicBezTo>
                  <a:cubicBezTo>
                    <a:pt x="435" y="34"/>
                    <a:pt x="402" y="0"/>
                    <a:pt x="40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Google Shape;3371;p59">
              <a:extLst>
                <a:ext uri="{FF2B5EF4-FFF2-40B4-BE49-F238E27FC236}">
                  <a16:creationId xmlns:a16="http://schemas.microsoft.com/office/drawing/2014/main" id="{40163C32-5D81-4CAA-B100-831409829B62}"/>
                </a:ext>
              </a:extLst>
            </p:cNvPr>
            <p:cNvSpPr/>
            <p:nvPr/>
          </p:nvSpPr>
          <p:spPr>
            <a:xfrm>
              <a:off x="4372013" y="4382971"/>
              <a:ext cx="25223" cy="45030"/>
            </a:xfrm>
            <a:custGeom>
              <a:avLst/>
              <a:gdLst/>
              <a:ahLst/>
              <a:cxnLst/>
              <a:rect l="l" t="t" r="r" b="b"/>
              <a:pathLst>
                <a:path w="787" h="1405" extrusionOk="0">
                  <a:moveTo>
                    <a:pt x="2" y="1"/>
                  </a:moveTo>
                  <a:cubicBezTo>
                    <a:pt x="2" y="1"/>
                    <a:pt x="1" y="1"/>
                    <a:pt x="1" y="1"/>
                  </a:cubicBezTo>
                  <a:cubicBezTo>
                    <a:pt x="168" y="502"/>
                    <a:pt x="435" y="987"/>
                    <a:pt x="770" y="1405"/>
                  </a:cubicBezTo>
                  <a:cubicBezTo>
                    <a:pt x="786" y="1388"/>
                    <a:pt x="602" y="1087"/>
                    <a:pt x="385" y="703"/>
                  </a:cubicBezTo>
                  <a:cubicBezTo>
                    <a:pt x="173" y="328"/>
                    <a:pt x="25" y="1"/>
                    <a:pt x="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1" name="Google Shape;3372;p59">
              <a:extLst>
                <a:ext uri="{FF2B5EF4-FFF2-40B4-BE49-F238E27FC236}">
                  <a16:creationId xmlns:a16="http://schemas.microsoft.com/office/drawing/2014/main" id="{281A452B-D3F3-40F6-B42F-57047999FF11}"/>
                </a:ext>
              </a:extLst>
            </p:cNvPr>
            <p:cNvSpPr/>
            <p:nvPr/>
          </p:nvSpPr>
          <p:spPr>
            <a:xfrm>
              <a:off x="4347943" y="4353004"/>
              <a:ext cx="7500" cy="9230"/>
            </a:xfrm>
            <a:custGeom>
              <a:avLst/>
              <a:gdLst/>
              <a:ahLst/>
              <a:cxnLst/>
              <a:rect l="l" t="t" r="r" b="b"/>
              <a:pathLst>
                <a:path w="234" h="288" extrusionOk="0">
                  <a:moveTo>
                    <a:pt x="217" y="0"/>
                  </a:moveTo>
                  <a:cubicBezTo>
                    <a:pt x="201" y="0"/>
                    <a:pt x="167" y="67"/>
                    <a:pt x="117" y="134"/>
                  </a:cubicBezTo>
                  <a:cubicBezTo>
                    <a:pt x="50" y="201"/>
                    <a:pt x="0" y="268"/>
                    <a:pt x="17" y="285"/>
                  </a:cubicBezTo>
                  <a:cubicBezTo>
                    <a:pt x="19" y="287"/>
                    <a:pt x="22" y="288"/>
                    <a:pt x="26" y="288"/>
                  </a:cubicBezTo>
                  <a:cubicBezTo>
                    <a:pt x="51" y="288"/>
                    <a:pt x="109" y="240"/>
                    <a:pt x="167" y="168"/>
                  </a:cubicBezTo>
                  <a:cubicBezTo>
                    <a:pt x="234" y="84"/>
                    <a:pt x="234" y="0"/>
                    <a:pt x="217"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2" name="Google Shape;3373;p59">
              <a:extLst>
                <a:ext uri="{FF2B5EF4-FFF2-40B4-BE49-F238E27FC236}">
                  <a16:creationId xmlns:a16="http://schemas.microsoft.com/office/drawing/2014/main" id="{6D85F396-C0F2-4CFB-892D-F039B655F42B}"/>
                </a:ext>
              </a:extLst>
            </p:cNvPr>
            <p:cNvSpPr/>
            <p:nvPr/>
          </p:nvSpPr>
          <p:spPr>
            <a:xfrm>
              <a:off x="4316625" y="4291949"/>
              <a:ext cx="54677" cy="80349"/>
            </a:xfrm>
            <a:custGeom>
              <a:avLst/>
              <a:gdLst/>
              <a:ahLst/>
              <a:cxnLst/>
              <a:rect l="l" t="t" r="r" b="b"/>
              <a:pathLst>
                <a:path w="1706" h="2507" extrusionOk="0">
                  <a:moveTo>
                    <a:pt x="1338" y="1"/>
                  </a:moveTo>
                  <a:lnTo>
                    <a:pt x="1" y="769"/>
                  </a:lnTo>
                  <a:lnTo>
                    <a:pt x="953" y="2507"/>
                  </a:lnTo>
                  <a:cubicBezTo>
                    <a:pt x="1321" y="2206"/>
                    <a:pt x="1555" y="1789"/>
                    <a:pt x="1622" y="1321"/>
                  </a:cubicBezTo>
                  <a:cubicBezTo>
                    <a:pt x="1705" y="853"/>
                    <a:pt x="1605" y="385"/>
                    <a:pt x="1338"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3" name="Google Shape;3374;p59">
              <a:extLst>
                <a:ext uri="{FF2B5EF4-FFF2-40B4-BE49-F238E27FC236}">
                  <a16:creationId xmlns:a16="http://schemas.microsoft.com/office/drawing/2014/main" id="{B839A35C-7B34-4E2D-9FDB-66620D2C5948}"/>
                </a:ext>
              </a:extLst>
            </p:cNvPr>
            <p:cNvSpPr/>
            <p:nvPr/>
          </p:nvSpPr>
          <p:spPr>
            <a:xfrm>
              <a:off x="4360534" y="4333710"/>
              <a:ext cx="3782" cy="9166"/>
            </a:xfrm>
            <a:custGeom>
              <a:avLst/>
              <a:gdLst/>
              <a:ahLst/>
              <a:cxnLst/>
              <a:rect l="l" t="t" r="r" b="b"/>
              <a:pathLst>
                <a:path w="118" h="286" extrusionOk="0">
                  <a:moveTo>
                    <a:pt x="101" y="1"/>
                  </a:moveTo>
                  <a:cubicBezTo>
                    <a:pt x="84" y="1"/>
                    <a:pt x="51" y="51"/>
                    <a:pt x="34" y="135"/>
                  </a:cubicBezTo>
                  <a:cubicBezTo>
                    <a:pt x="1" y="218"/>
                    <a:pt x="1" y="285"/>
                    <a:pt x="18" y="285"/>
                  </a:cubicBezTo>
                  <a:cubicBezTo>
                    <a:pt x="34" y="285"/>
                    <a:pt x="68" y="235"/>
                    <a:pt x="101" y="151"/>
                  </a:cubicBezTo>
                  <a:cubicBezTo>
                    <a:pt x="118" y="68"/>
                    <a:pt x="118" y="1"/>
                    <a:pt x="10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4" name="Google Shape;3375;p59">
              <a:extLst>
                <a:ext uri="{FF2B5EF4-FFF2-40B4-BE49-F238E27FC236}">
                  <a16:creationId xmlns:a16="http://schemas.microsoft.com/office/drawing/2014/main" id="{1589EA3D-169A-4420-B4C8-B958868F0618}"/>
                </a:ext>
              </a:extLst>
            </p:cNvPr>
            <p:cNvSpPr/>
            <p:nvPr/>
          </p:nvSpPr>
          <p:spPr>
            <a:xfrm>
              <a:off x="4360534" y="4313839"/>
              <a:ext cx="4295" cy="10352"/>
            </a:xfrm>
            <a:custGeom>
              <a:avLst/>
              <a:gdLst/>
              <a:ahLst/>
              <a:cxnLst/>
              <a:rect l="l" t="t" r="r" b="b"/>
              <a:pathLst>
                <a:path w="134" h="323" extrusionOk="0">
                  <a:moveTo>
                    <a:pt x="24" y="0"/>
                  </a:moveTo>
                  <a:cubicBezTo>
                    <a:pt x="22" y="0"/>
                    <a:pt x="19" y="1"/>
                    <a:pt x="18" y="3"/>
                  </a:cubicBezTo>
                  <a:cubicBezTo>
                    <a:pt x="1" y="19"/>
                    <a:pt x="34" y="86"/>
                    <a:pt x="51" y="170"/>
                  </a:cubicBezTo>
                  <a:cubicBezTo>
                    <a:pt x="68" y="253"/>
                    <a:pt x="68" y="320"/>
                    <a:pt x="84" y="320"/>
                  </a:cubicBezTo>
                  <a:cubicBezTo>
                    <a:pt x="86" y="322"/>
                    <a:pt x="87" y="322"/>
                    <a:pt x="89" y="322"/>
                  </a:cubicBezTo>
                  <a:cubicBezTo>
                    <a:pt x="107" y="322"/>
                    <a:pt x="133" y="245"/>
                    <a:pt x="118" y="153"/>
                  </a:cubicBezTo>
                  <a:cubicBezTo>
                    <a:pt x="103" y="63"/>
                    <a:pt x="48" y="0"/>
                    <a:pt x="2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5" name="Google Shape;3376;p59">
              <a:extLst>
                <a:ext uri="{FF2B5EF4-FFF2-40B4-BE49-F238E27FC236}">
                  <a16:creationId xmlns:a16="http://schemas.microsoft.com/office/drawing/2014/main" id="{D71DF1C0-4332-450B-BF18-350F4D99E2B1}"/>
                </a:ext>
              </a:extLst>
            </p:cNvPr>
            <p:cNvSpPr/>
            <p:nvPr/>
          </p:nvSpPr>
          <p:spPr>
            <a:xfrm>
              <a:off x="4356784" y="4300538"/>
              <a:ext cx="2179" cy="5897"/>
            </a:xfrm>
            <a:custGeom>
              <a:avLst/>
              <a:gdLst/>
              <a:ahLst/>
              <a:cxnLst/>
              <a:rect l="l" t="t" r="r" b="b"/>
              <a:pathLst>
                <a:path w="68" h="184" extrusionOk="0">
                  <a:moveTo>
                    <a:pt x="18" y="0"/>
                  </a:moveTo>
                  <a:cubicBezTo>
                    <a:pt x="1" y="17"/>
                    <a:pt x="1" y="50"/>
                    <a:pt x="1" y="100"/>
                  </a:cubicBezTo>
                  <a:cubicBezTo>
                    <a:pt x="18" y="150"/>
                    <a:pt x="34" y="184"/>
                    <a:pt x="51" y="184"/>
                  </a:cubicBezTo>
                  <a:cubicBezTo>
                    <a:pt x="68" y="184"/>
                    <a:pt x="68" y="134"/>
                    <a:pt x="68" y="84"/>
                  </a:cubicBezTo>
                  <a:cubicBezTo>
                    <a:pt x="68" y="33"/>
                    <a:pt x="34" y="0"/>
                    <a:pt x="1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Google Shape;3377;p59">
              <a:extLst>
                <a:ext uri="{FF2B5EF4-FFF2-40B4-BE49-F238E27FC236}">
                  <a16:creationId xmlns:a16="http://schemas.microsoft.com/office/drawing/2014/main" id="{CDA9B248-CA76-4EC3-951C-C3E113A76BE4}"/>
                </a:ext>
              </a:extLst>
            </p:cNvPr>
            <p:cNvSpPr/>
            <p:nvPr/>
          </p:nvSpPr>
          <p:spPr>
            <a:xfrm>
              <a:off x="5317744" y="4539375"/>
              <a:ext cx="326141" cy="132206"/>
            </a:xfrm>
            <a:custGeom>
              <a:avLst/>
              <a:gdLst/>
              <a:ahLst/>
              <a:cxnLst/>
              <a:rect l="l" t="t" r="r" b="b"/>
              <a:pathLst>
                <a:path w="10176" h="4125" extrusionOk="0">
                  <a:moveTo>
                    <a:pt x="217" y="0"/>
                  </a:moveTo>
                  <a:lnTo>
                    <a:pt x="0" y="3676"/>
                  </a:lnTo>
                  <a:lnTo>
                    <a:pt x="334" y="3709"/>
                  </a:lnTo>
                  <a:cubicBezTo>
                    <a:pt x="1514" y="3814"/>
                    <a:pt x="5572" y="4125"/>
                    <a:pt x="7759" y="4125"/>
                  </a:cubicBezTo>
                  <a:cubicBezTo>
                    <a:pt x="8360" y="4125"/>
                    <a:pt x="8820" y="4101"/>
                    <a:pt x="9040" y="4044"/>
                  </a:cubicBezTo>
                  <a:cubicBezTo>
                    <a:pt x="10176" y="3743"/>
                    <a:pt x="5564" y="2523"/>
                    <a:pt x="5564" y="2523"/>
                  </a:cubicBezTo>
                  <a:lnTo>
                    <a:pt x="5631" y="334"/>
                  </a:lnTo>
                  <a:lnTo>
                    <a:pt x="217" y="0"/>
                  </a:lnTo>
                  <a:close/>
                </a:path>
              </a:pathLst>
            </a:cu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7" name="Google Shape;3378;p59">
              <a:extLst>
                <a:ext uri="{FF2B5EF4-FFF2-40B4-BE49-F238E27FC236}">
                  <a16:creationId xmlns:a16="http://schemas.microsoft.com/office/drawing/2014/main" id="{F633F9F1-F71D-4556-9A73-CD405F052B60}"/>
                </a:ext>
              </a:extLst>
            </p:cNvPr>
            <p:cNvSpPr/>
            <p:nvPr/>
          </p:nvSpPr>
          <p:spPr>
            <a:xfrm>
              <a:off x="5317744" y="4605238"/>
              <a:ext cx="63747" cy="53043"/>
            </a:xfrm>
            <a:custGeom>
              <a:avLst/>
              <a:gdLst/>
              <a:ahLst/>
              <a:cxnLst/>
              <a:rect l="l" t="t" r="r" b="b"/>
              <a:pathLst>
                <a:path w="1989" h="1655" extrusionOk="0">
                  <a:moveTo>
                    <a:pt x="67" y="0"/>
                  </a:moveTo>
                  <a:lnTo>
                    <a:pt x="0" y="1537"/>
                  </a:lnTo>
                  <a:lnTo>
                    <a:pt x="1989" y="1654"/>
                  </a:lnTo>
                  <a:cubicBezTo>
                    <a:pt x="1922" y="1186"/>
                    <a:pt x="1688" y="752"/>
                    <a:pt x="1320" y="451"/>
                  </a:cubicBezTo>
                  <a:cubicBezTo>
                    <a:pt x="969" y="151"/>
                    <a:pt x="518" y="0"/>
                    <a:pt x="67"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8" name="Google Shape;3379;p59">
              <a:extLst>
                <a:ext uri="{FF2B5EF4-FFF2-40B4-BE49-F238E27FC236}">
                  <a16:creationId xmlns:a16="http://schemas.microsoft.com/office/drawing/2014/main" id="{026A2D1F-F77D-4981-8BEE-B888AA24A94B}"/>
                </a:ext>
              </a:extLst>
            </p:cNvPr>
            <p:cNvSpPr/>
            <p:nvPr/>
          </p:nvSpPr>
          <p:spPr>
            <a:xfrm>
              <a:off x="5317744" y="4642191"/>
              <a:ext cx="302039" cy="28909"/>
            </a:xfrm>
            <a:custGeom>
              <a:avLst/>
              <a:gdLst/>
              <a:ahLst/>
              <a:cxnLst/>
              <a:rect l="l" t="t" r="r" b="b"/>
              <a:pathLst>
                <a:path w="9424" h="902" extrusionOk="0">
                  <a:moveTo>
                    <a:pt x="7820" y="0"/>
                  </a:moveTo>
                  <a:cubicBezTo>
                    <a:pt x="7486" y="0"/>
                    <a:pt x="7302" y="685"/>
                    <a:pt x="7302" y="685"/>
                  </a:cubicBezTo>
                  <a:lnTo>
                    <a:pt x="0" y="334"/>
                  </a:lnTo>
                  <a:lnTo>
                    <a:pt x="0" y="468"/>
                  </a:lnTo>
                  <a:cubicBezTo>
                    <a:pt x="1914" y="713"/>
                    <a:pt x="5548" y="901"/>
                    <a:pt x="7634" y="901"/>
                  </a:cubicBezTo>
                  <a:cubicBezTo>
                    <a:pt x="8534" y="901"/>
                    <a:pt x="9146" y="866"/>
                    <a:pt x="9207" y="785"/>
                  </a:cubicBezTo>
                  <a:cubicBezTo>
                    <a:pt x="9424" y="535"/>
                    <a:pt x="7820" y="0"/>
                    <a:pt x="7820"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Google Shape;3380;p59">
              <a:extLst>
                <a:ext uri="{FF2B5EF4-FFF2-40B4-BE49-F238E27FC236}">
                  <a16:creationId xmlns:a16="http://schemas.microsoft.com/office/drawing/2014/main" id="{088AA690-F7DE-429F-9E76-2AB4E2D2DBFB}"/>
                </a:ext>
              </a:extLst>
            </p:cNvPr>
            <p:cNvSpPr/>
            <p:nvPr/>
          </p:nvSpPr>
          <p:spPr>
            <a:xfrm>
              <a:off x="5315052" y="4652896"/>
              <a:ext cx="298321" cy="13205"/>
            </a:xfrm>
            <a:custGeom>
              <a:avLst/>
              <a:gdLst/>
              <a:ahLst/>
              <a:cxnLst/>
              <a:rect l="l" t="t" r="r" b="b"/>
              <a:pathLst>
                <a:path w="9308" h="412" extrusionOk="0">
                  <a:moveTo>
                    <a:pt x="1" y="0"/>
                  </a:moveTo>
                  <a:cubicBezTo>
                    <a:pt x="34" y="0"/>
                    <a:pt x="68" y="17"/>
                    <a:pt x="101" y="17"/>
                  </a:cubicBezTo>
                  <a:cubicBezTo>
                    <a:pt x="185" y="17"/>
                    <a:pt x="268" y="34"/>
                    <a:pt x="368" y="34"/>
                  </a:cubicBezTo>
                  <a:lnTo>
                    <a:pt x="1371" y="117"/>
                  </a:lnTo>
                  <a:cubicBezTo>
                    <a:pt x="2206" y="184"/>
                    <a:pt x="3359" y="251"/>
                    <a:pt x="4646" y="301"/>
                  </a:cubicBezTo>
                  <a:cubicBezTo>
                    <a:pt x="5932" y="351"/>
                    <a:pt x="7102" y="368"/>
                    <a:pt x="7937" y="385"/>
                  </a:cubicBezTo>
                  <a:lnTo>
                    <a:pt x="8940" y="385"/>
                  </a:lnTo>
                  <a:cubicBezTo>
                    <a:pt x="9040" y="368"/>
                    <a:pt x="9124" y="368"/>
                    <a:pt x="9207" y="368"/>
                  </a:cubicBezTo>
                  <a:cubicBezTo>
                    <a:pt x="9215" y="399"/>
                    <a:pt x="9237" y="412"/>
                    <a:pt x="9259" y="412"/>
                  </a:cubicBezTo>
                  <a:cubicBezTo>
                    <a:pt x="9283" y="412"/>
                    <a:pt x="9307" y="395"/>
                    <a:pt x="9307" y="368"/>
                  </a:cubicBezTo>
                  <a:cubicBezTo>
                    <a:pt x="9307" y="332"/>
                    <a:pt x="9283" y="315"/>
                    <a:pt x="9259" y="315"/>
                  </a:cubicBezTo>
                  <a:cubicBezTo>
                    <a:pt x="9237" y="315"/>
                    <a:pt x="9215" y="328"/>
                    <a:pt x="9207" y="351"/>
                  </a:cubicBezTo>
                  <a:lnTo>
                    <a:pt x="8940" y="351"/>
                  </a:lnTo>
                  <a:lnTo>
                    <a:pt x="7937" y="334"/>
                  </a:lnTo>
                  <a:cubicBezTo>
                    <a:pt x="7102" y="318"/>
                    <a:pt x="5932" y="284"/>
                    <a:pt x="4646" y="234"/>
                  </a:cubicBezTo>
                  <a:cubicBezTo>
                    <a:pt x="3376" y="184"/>
                    <a:pt x="2206" y="134"/>
                    <a:pt x="1371" y="67"/>
                  </a:cubicBezTo>
                  <a:lnTo>
                    <a:pt x="368" y="17"/>
                  </a:lnTo>
                  <a:lnTo>
                    <a:pt x="101" y="0"/>
                  </a:ln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0" name="Google Shape;3381;p59">
              <a:extLst>
                <a:ext uri="{FF2B5EF4-FFF2-40B4-BE49-F238E27FC236}">
                  <a16:creationId xmlns:a16="http://schemas.microsoft.com/office/drawing/2014/main" id="{B6CE6457-2435-461E-84D0-26909750675F}"/>
                </a:ext>
              </a:extLst>
            </p:cNvPr>
            <p:cNvSpPr/>
            <p:nvPr/>
          </p:nvSpPr>
          <p:spPr>
            <a:xfrm>
              <a:off x="5551228" y="4640044"/>
              <a:ext cx="18236" cy="26794"/>
            </a:xfrm>
            <a:custGeom>
              <a:avLst/>
              <a:gdLst/>
              <a:ahLst/>
              <a:cxnLst/>
              <a:rect l="l" t="t" r="r" b="b"/>
              <a:pathLst>
                <a:path w="569" h="836" extrusionOk="0">
                  <a:moveTo>
                    <a:pt x="568" y="0"/>
                  </a:moveTo>
                  <a:lnTo>
                    <a:pt x="568" y="0"/>
                  </a:lnTo>
                  <a:cubicBezTo>
                    <a:pt x="234" y="134"/>
                    <a:pt x="0" y="468"/>
                    <a:pt x="17" y="836"/>
                  </a:cubicBezTo>
                  <a:cubicBezTo>
                    <a:pt x="84" y="502"/>
                    <a:pt x="284" y="201"/>
                    <a:pt x="56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1" name="Google Shape;3382;p59">
              <a:extLst>
                <a:ext uri="{FF2B5EF4-FFF2-40B4-BE49-F238E27FC236}">
                  <a16:creationId xmlns:a16="http://schemas.microsoft.com/office/drawing/2014/main" id="{DC0B2ACD-274B-4405-99A7-48C654A2B565}"/>
                </a:ext>
              </a:extLst>
            </p:cNvPr>
            <p:cNvSpPr/>
            <p:nvPr/>
          </p:nvSpPr>
          <p:spPr>
            <a:xfrm>
              <a:off x="5500333" y="4624436"/>
              <a:ext cx="10769" cy="14070"/>
            </a:xfrm>
            <a:custGeom>
              <a:avLst/>
              <a:gdLst/>
              <a:ahLst/>
              <a:cxnLst/>
              <a:rect l="l" t="t" r="r" b="b"/>
              <a:pathLst>
                <a:path w="336" h="439" extrusionOk="0">
                  <a:moveTo>
                    <a:pt x="313" y="1"/>
                  </a:moveTo>
                  <a:cubicBezTo>
                    <a:pt x="287" y="1"/>
                    <a:pt x="211" y="81"/>
                    <a:pt x="135" y="203"/>
                  </a:cubicBezTo>
                  <a:cubicBezTo>
                    <a:pt x="51" y="320"/>
                    <a:pt x="1" y="437"/>
                    <a:pt x="18" y="437"/>
                  </a:cubicBezTo>
                  <a:cubicBezTo>
                    <a:pt x="19" y="438"/>
                    <a:pt x="20" y="439"/>
                    <a:pt x="22" y="439"/>
                  </a:cubicBezTo>
                  <a:cubicBezTo>
                    <a:pt x="47" y="439"/>
                    <a:pt x="124" y="345"/>
                    <a:pt x="201" y="237"/>
                  </a:cubicBezTo>
                  <a:cubicBezTo>
                    <a:pt x="285" y="120"/>
                    <a:pt x="335" y="3"/>
                    <a:pt x="318" y="3"/>
                  </a:cubicBezTo>
                  <a:cubicBezTo>
                    <a:pt x="317" y="1"/>
                    <a:pt x="315" y="1"/>
                    <a:pt x="313"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2" name="Google Shape;3383;p59">
              <a:extLst>
                <a:ext uri="{FF2B5EF4-FFF2-40B4-BE49-F238E27FC236}">
                  <a16:creationId xmlns:a16="http://schemas.microsoft.com/office/drawing/2014/main" id="{9E42E434-6C31-4D27-8135-305FCCD54D53}"/>
                </a:ext>
              </a:extLst>
            </p:cNvPr>
            <p:cNvSpPr/>
            <p:nvPr/>
          </p:nvSpPr>
          <p:spPr>
            <a:xfrm>
              <a:off x="5486423" y="4621199"/>
              <a:ext cx="12339" cy="9327"/>
            </a:xfrm>
            <a:custGeom>
              <a:avLst/>
              <a:gdLst/>
              <a:ahLst/>
              <a:cxnLst/>
              <a:rect l="l" t="t" r="r" b="b"/>
              <a:pathLst>
                <a:path w="385" h="291" extrusionOk="0">
                  <a:moveTo>
                    <a:pt x="358" y="0"/>
                  </a:moveTo>
                  <a:cubicBezTo>
                    <a:pt x="330" y="0"/>
                    <a:pt x="255" y="48"/>
                    <a:pt x="168" y="120"/>
                  </a:cubicBezTo>
                  <a:cubicBezTo>
                    <a:pt x="67" y="204"/>
                    <a:pt x="0" y="271"/>
                    <a:pt x="17" y="287"/>
                  </a:cubicBezTo>
                  <a:cubicBezTo>
                    <a:pt x="19" y="290"/>
                    <a:pt x="23" y="291"/>
                    <a:pt x="27" y="291"/>
                  </a:cubicBezTo>
                  <a:cubicBezTo>
                    <a:pt x="56" y="291"/>
                    <a:pt x="130" y="243"/>
                    <a:pt x="218" y="171"/>
                  </a:cubicBezTo>
                  <a:cubicBezTo>
                    <a:pt x="318" y="87"/>
                    <a:pt x="385" y="3"/>
                    <a:pt x="368" y="3"/>
                  </a:cubicBezTo>
                  <a:cubicBezTo>
                    <a:pt x="366" y="1"/>
                    <a:pt x="363" y="0"/>
                    <a:pt x="35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3" name="Google Shape;3384;p59">
              <a:extLst>
                <a:ext uri="{FF2B5EF4-FFF2-40B4-BE49-F238E27FC236}">
                  <a16:creationId xmlns:a16="http://schemas.microsoft.com/office/drawing/2014/main" id="{8BD0F3A5-C52A-44F7-AE34-686BAD33FB55}"/>
                </a:ext>
              </a:extLst>
            </p:cNvPr>
            <p:cNvSpPr/>
            <p:nvPr/>
          </p:nvSpPr>
          <p:spPr>
            <a:xfrm>
              <a:off x="5475718" y="4601488"/>
              <a:ext cx="20897" cy="3814"/>
            </a:xfrm>
            <a:custGeom>
              <a:avLst/>
              <a:gdLst/>
              <a:ahLst/>
              <a:cxnLst/>
              <a:rect l="l" t="t" r="r" b="b"/>
              <a:pathLst>
                <a:path w="652" h="119" extrusionOk="0">
                  <a:moveTo>
                    <a:pt x="0" y="0"/>
                  </a:moveTo>
                  <a:lnTo>
                    <a:pt x="0" y="17"/>
                  </a:lnTo>
                  <a:cubicBezTo>
                    <a:pt x="130" y="82"/>
                    <a:pt x="273" y="119"/>
                    <a:pt x="417" y="119"/>
                  </a:cubicBezTo>
                  <a:cubicBezTo>
                    <a:pt x="496" y="119"/>
                    <a:pt x="575" y="107"/>
                    <a:pt x="652" y="84"/>
                  </a:cubicBezTo>
                  <a:cubicBezTo>
                    <a:pt x="552" y="67"/>
                    <a:pt x="435" y="50"/>
                    <a:pt x="334" y="50"/>
                  </a:cubicBezTo>
                  <a:cubicBezTo>
                    <a:pt x="218" y="17"/>
                    <a:pt x="117" y="17"/>
                    <a:pt x="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4" name="Google Shape;3385;p59">
              <a:extLst>
                <a:ext uri="{FF2B5EF4-FFF2-40B4-BE49-F238E27FC236}">
                  <a16:creationId xmlns:a16="http://schemas.microsoft.com/office/drawing/2014/main" id="{35502B2F-5C81-4ED1-B9DA-439260A26CCF}"/>
                </a:ext>
              </a:extLst>
            </p:cNvPr>
            <p:cNvSpPr/>
            <p:nvPr/>
          </p:nvSpPr>
          <p:spPr>
            <a:xfrm>
              <a:off x="5507320" y="4608539"/>
              <a:ext cx="33749" cy="18140"/>
            </a:xfrm>
            <a:custGeom>
              <a:avLst/>
              <a:gdLst/>
              <a:ahLst/>
              <a:cxnLst/>
              <a:rect l="l" t="t" r="r" b="b"/>
              <a:pathLst>
                <a:path w="1053" h="566" extrusionOk="0">
                  <a:moveTo>
                    <a:pt x="673" y="64"/>
                  </a:moveTo>
                  <a:cubicBezTo>
                    <a:pt x="767" y="64"/>
                    <a:pt x="863" y="87"/>
                    <a:pt x="953" y="131"/>
                  </a:cubicBezTo>
                  <a:cubicBezTo>
                    <a:pt x="1003" y="181"/>
                    <a:pt x="986" y="231"/>
                    <a:pt x="919" y="265"/>
                  </a:cubicBezTo>
                  <a:cubicBezTo>
                    <a:pt x="852" y="298"/>
                    <a:pt x="785" y="332"/>
                    <a:pt x="719" y="348"/>
                  </a:cubicBezTo>
                  <a:cubicBezTo>
                    <a:pt x="602" y="382"/>
                    <a:pt x="468" y="415"/>
                    <a:pt x="351" y="432"/>
                  </a:cubicBezTo>
                  <a:cubicBezTo>
                    <a:pt x="242" y="449"/>
                    <a:pt x="154" y="453"/>
                    <a:pt x="93" y="455"/>
                  </a:cubicBezTo>
                  <a:lnTo>
                    <a:pt x="93" y="455"/>
                  </a:lnTo>
                  <a:cubicBezTo>
                    <a:pt x="128" y="384"/>
                    <a:pt x="173" y="321"/>
                    <a:pt x="217" y="265"/>
                  </a:cubicBezTo>
                  <a:cubicBezTo>
                    <a:pt x="301" y="181"/>
                    <a:pt x="418" y="114"/>
                    <a:pt x="535" y="81"/>
                  </a:cubicBezTo>
                  <a:cubicBezTo>
                    <a:pt x="579" y="70"/>
                    <a:pt x="626" y="64"/>
                    <a:pt x="673" y="64"/>
                  </a:cubicBezTo>
                  <a:close/>
                  <a:moveTo>
                    <a:pt x="680" y="1"/>
                  </a:moveTo>
                  <a:cubicBezTo>
                    <a:pt x="495" y="1"/>
                    <a:pt x="312" y="82"/>
                    <a:pt x="184" y="231"/>
                  </a:cubicBezTo>
                  <a:cubicBezTo>
                    <a:pt x="136" y="296"/>
                    <a:pt x="88" y="375"/>
                    <a:pt x="69" y="456"/>
                  </a:cubicBezTo>
                  <a:lnTo>
                    <a:pt x="69" y="456"/>
                  </a:lnTo>
                  <a:cubicBezTo>
                    <a:pt x="24" y="457"/>
                    <a:pt x="0" y="458"/>
                    <a:pt x="0" y="465"/>
                  </a:cubicBezTo>
                  <a:cubicBezTo>
                    <a:pt x="22" y="468"/>
                    <a:pt x="43" y="471"/>
                    <a:pt x="65" y="474"/>
                  </a:cubicBezTo>
                  <a:lnTo>
                    <a:pt x="65" y="474"/>
                  </a:lnTo>
                  <a:cubicBezTo>
                    <a:pt x="50" y="535"/>
                    <a:pt x="50" y="566"/>
                    <a:pt x="50" y="566"/>
                  </a:cubicBezTo>
                  <a:cubicBezTo>
                    <a:pt x="59" y="535"/>
                    <a:pt x="70" y="505"/>
                    <a:pt x="83" y="477"/>
                  </a:cubicBezTo>
                  <a:lnTo>
                    <a:pt x="83" y="477"/>
                  </a:lnTo>
                  <a:cubicBezTo>
                    <a:pt x="138" y="484"/>
                    <a:pt x="193" y="489"/>
                    <a:pt x="248" y="489"/>
                  </a:cubicBezTo>
                  <a:cubicBezTo>
                    <a:pt x="282" y="489"/>
                    <a:pt x="317" y="487"/>
                    <a:pt x="351" y="482"/>
                  </a:cubicBezTo>
                  <a:cubicBezTo>
                    <a:pt x="485" y="465"/>
                    <a:pt x="602" y="449"/>
                    <a:pt x="735" y="415"/>
                  </a:cubicBezTo>
                  <a:cubicBezTo>
                    <a:pt x="802" y="382"/>
                    <a:pt x="886" y="365"/>
                    <a:pt x="953" y="332"/>
                  </a:cubicBezTo>
                  <a:cubicBezTo>
                    <a:pt x="986" y="298"/>
                    <a:pt x="1019" y="265"/>
                    <a:pt x="1036" y="215"/>
                  </a:cubicBezTo>
                  <a:cubicBezTo>
                    <a:pt x="1053" y="165"/>
                    <a:pt x="1036" y="114"/>
                    <a:pt x="986" y="81"/>
                  </a:cubicBezTo>
                  <a:cubicBezTo>
                    <a:pt x="889" y="27"/>
                    <a:pt x="784" y="1"/>
                    <a:pt x="68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5" name="Google Shape;3386;p59">
              <a:extLst>
                <a:ext uri="{FF2B5EF4-FFF2-40B4-BE49-F238E27FC236}">
                  <a16:creationId xmlns:a16="http://schemas.microsoft.com/office/drawing/2014/main" id="{50EE08C8-5C93-4BFA-A692-0EA91B691BF5}"/>
                </a:ext>
              </a:extLst>
            </p:cNvPr>
            <p:cNvSpPr/>
            <p:nvPr/>
          </p:nvSpPr>
          <p:spPr>
            <a:xfrm>
              <a:off x="5496070" y="4602001"/>
              <a:ext cx="16089" cy="21986"/>
            </a:xfrm>
            <a:custGeom>
              <a:avLst/>
              <a:gdLst/>
              <a:ahLst/>
              <a:cxnLst/>
              <a:rect l="l" t="t" r="r" b="b"/>
              <a:pathLst>
                <a:path w="502" h="686" extrusionOk="0">
                  <a:moveTo>
                    <a:pt x="117" y="1"/>
                  </a:moveTo>
                  <a:cubicBezTo>
                    <a:pt x="50" y="1"/>
                    <a:pt x="0" y="84"/>
                    <a:pt x="0" y="151"/>
                  </a:cubicBezTo>
                  <a:cubicBezTo>
                    <a:pt x="17" y="218"/>
                    <a:pt x="34" y="268"/>
                    <a:pt x="67" y="318"/>
                  </a:cubicBezTo>
                  <a:cubicBezTo>
                    <a:pt x="100" y="385"/>
                    <a:pt x="151" y="469"/>
                    <a:pt x="217" y="536"/>
                  </a:cubicBezTo>
                  <a:cubicBezTo>
                    <a:pt x="268" y="602"/>
                    <a:pt x="334" y="653"/>
                    <a:pt x="418" y="686"/>
                  </a:cubicBezTo>
                  <a:cubicBezTo>
                    <a:pt x="418" y="669"/>
                    <a:pt x="351" y="619"/>
                    <a:pt x="251" y="502"/>
                  </a:cubicBezTo>
                  <a:cubicBezTo>
                    <a:pt x="201" y="435"/>
                    <a:pt x="151" y="369"/>
                    <a:pt x="117" y="285"/>
                  </a:cubicBezTo>
                  <a:cubicBezTo>
                    <a:pt x="67" y="201"/>
                    <a:pt x="34" y="68"/>
                    <a:pt x="134" y="68"/>
                  </a:cubicBezTo>
                  <a:cubicBezTo>
                    <a:pt x="140" y="67"/>
                    <a:pt x="146" y="66"/>
                    <a:pt x="153" y="66"/>
                  </a:cubicBezTo>
                  <a:cubicBezTo>
                    <a:pt x="230" y="66"/>
                    <a:pt x="305" y="156"/>
                    <a:pt x="351" y="218"/>
                  </a:cubicBezTo>
                  <a:cubicBezTo>
                    <a:pt x="401" y="285"/>
                    <a:pt x="435" y="369"/>
                    <a:pt x="451" y="452"/>
                  </a:cubicBezTo>
                  <a:cubicBezTo>
                    <a:pt x="451" y="536"/>
                    <a:pt x="451" y="619"/>
                    <a:pt x="451" y="686"/>
                  </a:cubicBezTo>
                  <a:cubicBezTo>
                    <a:pt x="485" y="619"/>
                    <a:pt x="501" y="536"/>
                    <a:pt x="501" y="452"/>
                  </a:cubicBezTo>
                  <a:cubicBezTo>
                    <a:pt x="485" y="352"/>
                    <a:pt x="451" y="268"/>
                    <a:pt x="401" y="185"/>
                  </a:cubicBezTo>
                  <a:cubicBezTo>
                    <a:pt x="351" y="84"/>
                    <a:pt x="251" y="1"/>
                    <a:pt x="11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6" name="Google Shape;3387;p59">
              <a:extLst>
                <a:ext uri="{FF2B5EF4-FFF2-40B4-BE49-F238E27FC236}">
                  <a16:creationId xmlns:a16="http://schemas.microsoft.com/office/drawing/2014/main" id="{3843A6F1-7685-4982-8DBC-5BD8E48F4139}"/>
                </a:ext>
              </a:extLst>
            </p:cNvPr>
            <p:cNvSpPr/>
            <p:nvPr/>
          </p:nvSpPr>
          <p:spPr>
            <a:xfrm>
              <a:off x="5320404" y="4604148"/>
              <a:ext cx="61087" cy="53043"/>
            </a:xfrm>
            <a:custGeom>
              <a:avLst/>
              <a:gdLst/>
              <a:ahLst/>
              <a:cxnLst/>
              <a:rect l="l" t="t" r="r" b="b"/>
              <a:pathLst>
                <a:path w="1906" h="1655" extrusionOk="0">
                  <a:moveTo>
                    <a:pt x="118" y="1"/>
                  </a:moveTo>
                  <a:cubicBezTo>
                    <a:pt x="84" y="1"/>
                    <a:pt x="51" y="17"/>
                    <a:pt x="1" y="34"/>
                  </a:cubicBezTo>
                  <a:lnTo>
                    <a:pt x="18" y="34"/>
                  </a:lnTo>
                  <a:cubicBezTo>
                    <a:pt x="18" y="34"/>
                    <a:pt x="55" y="30"/>
                    <a:pt x="124" y="30"/>
                  </a:cubicBezTo>
                  <a:cubicBezTo>
                    <a:pt x="193" y="30"/>
                    <a:pt x="293" y="34"/>
                    <a:pt x="419" y="51"/>
                  </a:cubicBezTo>
                  <a:cubicBezTo>
                    <a:pt x="1070" y="151"/>
                    <a:pt x="1605" y="619"/>
                    <a:pt x="1805" y="1254"/>
                  </a:cubicBezTo>
                  <a:cubicBezTo>
                    <a:pt x="1872" y="1488"/>
                    <a:pt x="1872" y="1655"/>
                    <a:pt x="1889" y="1655"/>
                  </a:cubicBezTo>
                  <a:cubicBezTo>
                    <a:pt x="1906" y="1622"/>
                    <a:pt x="1906" y="1571"/>
                    <a:pt x="1906" y="1538"/>
                  </a:cubicBezTo>
                  <a:cubicBezTo>
                    <a:pt x="1889" y="1438"/>
                    <a:pt x="1872" y="1337"/>
                    <a:pt x="1855" y="1237"/>
                  </a:cubicBezTo>
                  <a:cubicBezTo>
                    <a:pt x="1672" y="569"/>
                    <a:pt x="1104" y="84"/>
                    <a:pt x="419" y="17"/>
                  </a:cubicBezTo>
                  <a:cubicBezTo>
                    <a:pt x="318" y="1"/>
                    <a:pt x="218" y="1"/>
                    <a:pt x="11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7" name="Google Shape;3388;p59">
              <a:extLst>
                <a:ext uri="{FF2B5EF4-FFF2-40B4-BE49-F238E27FC236}">
                  <a16:creationId xmlns:a16="http://schemas.microsoft.com/office/drawing/2014/main" id="{7F4F1B12-0FEA-4352-9DA5-8208B6ABF436}"/>
                </a:ext>
              </a:extLst>
            </p:cNvPr>
            <p:cNvSpPr/>
            <p:nvPr/>
          </p:nvSpPr>
          <p:spPr>
            <a:xfrm>
              <a:off x="5403958" y="4641550"/>
              <a:ext cx="51440" cy="3878"/>
            </a:xfrm>
            <a:custGeom>
              <a:avLst/>
              <a:gdLst/>
              <a:ahLst/>
              <a:cxnLst/>
              <a:rect l="l" t="t" r="r" b="b"/>
              <a:pathLst>
                <a:path w="1605" h="121" extrusionOk="0">
                  <a:moveTo>
                    <a:pt x="21" y="0"/>
                  </a:moveTo>
                  <a:cubicBezTo>
                    <a:pt x="8" y="0"/>
                    <a:pt x="0" y="1"/>
                    <a:pt x="0" y="3"/>
                  </a:cubicBezTo>
                  <a:cubicBezTo>
                    <a:pt x="352" y="80"/>
                    <a:pt x="703" y="121"/>
                    <a:pt x="1054" y="121"/>
                  </a:cubicBezTo>
                  <a:cubicBezTo>
                    <a:pt x="1237" y="121"/>
                    <a:pt x="1421" y="110"/>
                    <a:pt x="1604" y="87"/>
                  </a:cubicBezTo>
                  <a:cubicBezTo>
                    <a:pt x="1604" y="70"/>
                    <a:pt x="1237" y="70"/>
                    <a:pt x="802" y="53"/>
                  </a:cubicBezTo>
                  <a:cubicBezTo>
                    <a:pt x="429" y="39"/>
                    <a:pt x="104" y="0"/>
                    <a:pt x="2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8" name="Google Shape;3389;p59">
              <a:extLst>
                <a:ext uri="{FF2B5EF4-FFF2-40B4-BE49-F238E27FC236}">
                  <a16:creationId xmlns:a16="http://schemas.microsoft.com/office/drawing/2014/main" id="{7B1B16AC-0E42-4F5E-8C4B-D7E0B1E288F8}"/>
                </a:ext>
              </a:extLst>
            </p:cNvPr>
            <p:cNvSpPr/>
            <p:nvPr/>
          </p:nvSpPr>
          <p:spPr>
            <a:xfrm>
              <a:off x="5369152" y="4640461"/>
              <a:ext cx="5929" cy="10320"/>
            </a:xfrm>
            <a:custGeom>
              <a:avLst/>
              <a:gdLst/>
              <a:ahLst/>
              <a:cxnLst/>
              <a:rect l="l" t="t" r="r" b="b"/>
              <a:pathLst>
                <a:path w="185" h="322" extrusionOk="0">
                  <a:moveTo>
                    <a:pt x="26" y="1"/>
                  </a:moveTo>
                  <a:cubicBezTo>
                    <a:pt x="22" y="1"/>
                    <a:pt x="19" y="2"/>
                    <a:pt x="17" y="4"/>
                  </a:cubicBezTo>
                  <a:cubicBezTo>
                    <a:pt x="0" y="4"/>
                    <a:pt x="34" y="71"/>
                    <a:pt x="67" y="154"/>
                  </a:cubicBezTo>
                  <a:cubicBezTo>
                    <a:pt x="101" y="238"/>
                    <a:pt x="117" y="321"/>
                    <a:pt x="151" y="321"/>
                  </a:cubicBezTo>
                  <a:cubicBezTo>
                    <a:pt x="167" y="321"/>
                    <a:pt x="184" y="238"/>
                    <a:pt x="134" y="138"/>
                  </a:cubicBezTo>
                  <a:cubicBezTo>
                    <a:pt x="105" y="50"/>
                    <a:pt x="50" y="1"/>
                    <a:pt x="2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9" name="Google Shape;3390;p59">
              <a:extLst>
                <a:ext uri="{FF2B5EF4-FFF2-40B4-BE49-F238E27FC236}">
                  <a16:creationId xmlns:a16="http://schemas.microsoft.com/office/drawing/2014/main" id="{A4C2B7A0-2203-4D03-851B-5C86175CA374}"/>
                </a:ext>
              </a:extLst>
            </p:cNvPr>
            <p:cNvSpPr/>
            <p:nvPr/>
          </p:nvSpPr>
          <p:spPr>
            <a:xfrm>
              <a:off x="5356845" y="4623827"/>
              <a:ext cx="6987" cy="7147"/>
            </a:xfrm>
            <a:custGeom>
              <a:avLst/>
              <a:gdLst/>
              <a:ahLst/>
              <a:cxnLst/>
              <a:rect l="l" t="t" r="r" b="b"/>
              <a:pathLst>
                <a:path w="218" h="223" extrusionOk="0">
                  <a:moveTo>
                    <a:pt x="28" y="1"/>
                  </a:moveTo>
                  <a:cubicBezTo>
                    <a:pt x="23" y="1"/>
                    <a:pt x="20" y="2"/>
                    <a:pt x="17" y="5"/>
                  </a:cubicBezTo>
                  <a:cubicBezTo>
                    <a:pt x="0" y="5"/>
                    <a:pt x="33" y="72"/>
                    <a:pt x="84" y="122"/>
                  </a:cubicBezTo>
                  <a:cubicBezTo>
                    <a:pt x="150" y="189"/>
                    <a:pt x="201" y="222"/>
                    <a:pt x="217" y="222"/>
                  </a:cubicBezTo>
                  <a:cubicBezTo>
                    <a:pt x="217" y="205"/>
                    <a:pt x="184" y="139"/>
                    <a:pt x="134" y="89"/>
                  </a:cubicBezTo>
                  <a:cubicBezTo>
                    <a:pt x="92" y="33"/>
                    <a:pt x="51" y="1"/>
                    <a:pt x="2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0" name="Google Shape;3391;p59">
              <a:extLst>
                <a:ext uri="{FF2B5EF4-FFF2-40B4-BE49-F238E27FC236}">
                  <a16:creationId xmlns:a16="http://schemas.microsoft.com/office/drawing/2014/main" id="{D5D2087B-3C15-4BBF-A082-46A94B2A2821}"/>
                </a:ext>
              </a:extLst>
            </p:cNvPr>
            <p:cNvSpPr/>
            <p:nvPr/>
          </p:nvSpPr>
          <p:spPr>
            <a:xfrm>
              <a:off x="5338833" y="4614789"/>
              <a:ext cx="10544" cy="4551"/>
            </a:xfrm>
            <a:custGeom>
              <a:avLst/>
              <a:gdLst/>
              <a:ahLst/>
              <a:cxnLst/>
              <a:rect l="l" t="t" r="r" b="b"/>
              <a:pathLst>
                <a:path w="329" h="142" extrusionOk="0">
                  <a:moveTo>
                    <a:pt x="73" y="0"/>
                  </a:moveTo>
                  <a:cubicBezTo>
                    <a:pt x="30" y="0"/>
                    <a:pt x="1" y="10"/>
                    <a:pt x="11" y="20"/>
                  </a:cubicBezTo>
                  <a:lnTo>
                    <a:pt x="11" y="36"/>
                  </a:lnTo>
                  <a:cubicBezTo>
                    <a:pt x="11" y="53"/>
                    <a:pt x="77" y="53"/>
                    <a:pt x="161" y="86"/>
                  </a:cubicBezTo>
                  <a:cubicBezTo>
                    <a:pt x="229" y="114"/>
                    <a:pt x="275" y="141"/>
                    <a:pt x="299" y="141"/>
                  </a:cubicBezTo>
                  <a:cubicBezTo>
                    <a:pt x="304" y="141"/>
                    <a:pt x="308" y="140"/>
                    <a:pt x="311" y="137"/>
                  </a:cubicBezTo>
                  <a:cubicBezTo>
                    <a:pt x="328" y="137"/>
                    <a:pt x="278" y="53"/>
                    <a:pt x="178" y="20"/>
                  </a:cubicBezTo>
                  <a:cubicBezTo>
                    <a:pt x="142" y="6"/>
                    <a:pt x="104" y="0"/>
                    <a:pt x="73"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1" name="Google Shape;3392;p59">
              <a:extLst>
                <a:ext uri="{FF2B5EF4-FFF2-40B4-BE49-F238E27FC236}">
                  <a16:creationId xmlns:a16="http://schemas.microsoft.com/office/drawing/2014/main" id="{21E8207C-50B6-47E9-95A9-8877748B251F}"/>
                </a:ext>
              </a:extLst>
            </p:cNvPr>
            <p:cNvSpPr/>
            <p:nvPr/>
          </p:nvSpPr>
          <p:spPr>
            <a:xfrm>
              <a:off x="5325756" y="4611263"/>
              <a:ext cx="5384" cy="2981"/>
            </a:xfrm>
            <a:custGeom>
              <a:avLst/>
              <a:gdLst/>
              <a:ahLst/>
              <a:cxnLst/>
              <a:rect l="l" t="t" r="r" b="b"/>
              <a:pathLst>
                <a:path w="168" h="93" extrusionOk="0">
                  <a:moveTo>
                    <a:pt x="39" y="0"/>
                  </a:moveTo>
                  <a:cubicBezTo>
                    <a:pt x="22" y="0"/>
                    <a:pt x="9" y="4"/>
                    <a:pt x="1" y="13"/>
                  </a:cubicBezTo>
                  <a:cubicBezTo>
                    <a:pt x="1" y="29"/>
                    <a:pt x="34" y="63"/>
                    <a:pt x="68" y="80"/>
                  </a:cubicBezTo>
                  <a:cubicBezTo>
                    <a:pt x="93" y="88"/>
                    <a:pt x="118" y="92"/>
                    <a:pt x="137" y="92"/>
                  </a:cubicBezTo>
                  <a:cubicBezTo>
                    <a:pt x="155" y="92"/>
                    <a:pt x="168" y="88"/>
                    <a:pt x="168" y="80"/>
                  </a:cubicBezTo>
                  <a:cubicBezTo>
                    <a:pt x="168" y="63"/>
                    <a:pt x="151" y="29"/>
                    <a:pt x="101" y="13"/>
                  </a:cubicBezTo>
                  <a:cubicBezTo>
                    <a:pt x="76" y="4"/>
                    <a:pt x="55" y="0"/>
                    <a:pt x="3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2" name="Google Shape;3393;p59">
              <a:extLst>
                <a:ext uri="{FF2B5EF4-FFF2-40B4-BE49-F238E27FC236}">
                  <a16:creationId xmlns:a16="http://schemas.microsoft.com/office/drawing/2014/main" id="{3D8AD323-8DB9-4648-871F-0B30F8DAFEB4}"/>
                </a:ext>
              </a:extLst>
            </p:cNvPr>
            <p:cNvSpPr/>
            <p:nvPr/>
          </p:nvSpPr>
          <p:spPr>
            <a:xfrm>
              <a:off x="4361308" y="3309841"/>
              <a:ext cx="879356" cy="1123513"/>
            </a:xfrm>
            <a:custGeom>
              <a:avLst/>
              <a:gdLst/>
              <a:ahLst/>
              <a:cxnLst/>
              <a:rect l="l" t="t" r="r" b="b"/>
              <a:pathLst>
                <a:path w="27437" h="35055" extrusionOk="0">
                  <a:moveTo>
                    <a:pt x="19316" y="0"/>
                  </a:moveTo>
                  <a:cubicBezTo>
                    <a:pt x="19316" y="0"/>
                    <a:pt x="18915" y="10460"/>
                    <a:pt x="17311" y="15890"/>
                  </a:cubicBezTo>
                  <a:cubicBezTo>
                    <a:pt x="15707" y="21320"/>
                    <a:pt x="11396" y="22657"/>
                    <a:pt x="8606" y="24395"/>
                  </a:cubicBezTo>
                  <a:cubicBezTo>
                    <a:pt x="5949" y="26066"/>
                    <a:pt x="1" y="29223"/>
                    <a:pt x="1" y="29223"/>
                  </a:cubicBezTo>
                  <a:lnTo>
                    <a:pt x="3359" y="35055"/>
                  </a:lnTo>
                  <a:cubicBezTo>
                    <a:pt x="3359" y="35055"/>
                    <a:pt x="19784" y="28104"/>
                    <a:pt x="22724" y="21872"/>
                  </a:cubicBezTo>
                  <a:cubicBezTo>
                    <a:pt x="24963" y="17093"/>
                    <a:pt x="27436" y="8288"/>
                    <a:pt x="27436" y="8288"/>
                  </a:cubicBezTo>
                  <a:lnTo>
                    <a:pt x="19316" y="0"/>
                  </a:ln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3" name="Google Shape;3394;p59">
              <a:extLst>
                <a:ext uri="{FF2B5EF4-FFF2-40B4-BE49-F238E27FC236}">
                  <a16:creationId xmlns:a16="http://schemas.microsoft.com/office/drawing/2014/main" id="{86FCC776-69F6-40B5-8EF0-764BBB1730EC}"/>
                </a:ext>
              </a:extLst>
            </p:cNvPr>
            <p:cNvSpPr/>
            <p:nvPr/>
          </p:nvSpPr>
          <p:spPr>
            <a:xfrm>
              <a:off x="4868980" y="3141162"/>
              <a:ext cx="697793" cy="1436257"/>
            </a:xfrm>
            <a:custGeom>
              <a:avLst/>
              <a:gdLst/>
              <a:ahLst/>
              <a:cxnLst/>
              <a:rect l="l" t="t" r="r" b="b"/>
              <a:pathLst>
                <a:path w="21772" h="44813" extrusionOk="0">
                  <a:moveTo>
                    <a:pt x="0" y="0"/>
                  </a:moveTo>
                  <a:cubicBezTo>
                    <a:pt x="0" y="535"/>
                    <a:pt x="67" y="1069"/>
                    <a:pt x="201" y="1587"/>
                  </a:cubicBezTo>
                  <a:cubicBezTo>
                    <a:pt x="585" y="3175"/>
                    <a:pt x="1304" y="4662"/>
                    <a:pt x="2340" y="5915"/>
                  </a:cubicBezTo>
                  <a:lnTo>
                    <a:pt x="14253" y="20869"/>
                  </a:lnTo>
                  <a:lnTo>
                    <a:pt x="13501" y="44461"/>
                  </a:lnTo>
                  <a:lnTo>
                    <a:pt x="20535" y="44812"/>
                  </a:lnTo>
                  <a:lnTo>
                    <a:pt x="21755" y="20351"/>
                  </a:lnTo>
                  <a:cubicBezTo>
                    <a:pt x="21772" y="19900"/>
                    <a:pt x="21688" y="19432"/>
                    <a:pt x="21488" y="19031"/>
                  </a:cubicBezTo>
                  <a:cubicBezTo>
                    <a:pt x="19633" y="15088"/>
                    <a:pt x="12699" y="568"/>
                    <a:pt x="12699" y="568"/>
                  </a:cubicBezTo>
                  <a:lnTo>
                    <a:pt x="0" y="0"/>
                  </a:ln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4" name="Google Shape;3395;p59">
              <a:extLst>
                <a:ext uri="{FF2B5EF4-FFF2-40B4-BE49-F238E27FC236}">
                  <a16:creationId xmlns:a16="http://schemas.microsoft.com/office/drawing/2014/main" id="{C90018F2-7972-4B9D-A554-CCF93B49FB2A}"/>
                </a:ext>
              </a:extLst>
            </p:cNvPr>
            <p:cNvSpPr/>
            <p:nvPr/>
          </p:nvSpPr>
          <p:spPr>
            <a:xfrm>
              <a:off x="4089812" y="2745953"/>
              <a:ext cx="2121197" cy="1624230"/>
            </a:xfrm>
            <a:custGeom>
              <a:avLst/>
              <a:gdLst/>
              <a:ahLst/>
              <a:cxnLst/>
              <a:rect l="l" t="t" r="r" b="b"/>
              <a:pathLst>
                <a:path w="66184" h="50678" extrusionOk="0">
                  <a:moveTo>
                    <a:pt x="62641" y="0"/>
                  </a:moveTo>
                  <a:lnTo>
                    <a:pt x="1" y="4395"/>
                  </a:lnTo>
                  <a:lnTo>
                    <a:pt x="3075" y="50677"/>
                  </a:lnTo>
                  <a:lnTo>
                    <a:pt x="66183" y="46066"/>
                  </a:lnTo>
                  <a:lnTo>
                    <a:pt x="62641"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5" name="Google Shape;3396;p59">
              <a:extLst>
                <a:ext uri="{FF2B5EF4-FFF2-40B4-BE49-F238E27FC236}">
                  <a16:creationId xmlns:a16="http://schemas.microsoft.com/office/drawing/2014/main" id="{935A7095-9167-4327-9DBA-599C3027546C}"/>
                </a:ext>
              </a:extLst>
            </p:cNvPr>
            <p:cNvSpPr/>
            <p:nvPr/>
          </p:nvSpPr>
          <p:spPr>
            <a:xfrm>
              <a:off x="4087120" y="2743806"/>
              <a:ext cx="2123889" cy="1629037"/>
            </a:xfrm>
            <a:custGeom>
              <a:avLst/>
              <a:gdLst/>
              <a:ahLst/>
              <a:cxnLst/>
              <a:rect l="l" t="t" r="r" b="b"/>
              <a:pathLst>
                <a:path w="66268" h="50828" extrusionOk="0">
                  <a:moveTo>
                    <a:pt x="66197" y="45245"/>
                  </a:moveTo>
                  <a:lnTo>
                    <a:pt x="66197" y="45245"/>
                  </a:lnTo>
                  <a:cubicBezTo>
                    <a:pt x="66198" y="45263"/>
                    <a:pt x="66199" y="45280"/>
                    <a:pt x="66200" y="45297"/>
                  </a:cubicBezTo>
                  <a:cubicBezTo>
                    <a:pt x="66201" y="45308"/>
                    <a:pt x="66202" y="45319"/>
                    <a:pt x="66203" y="45329"/>
                  </a:cubicBezTo>
                  <a:lnTo>
                    <a:pt x="66203" y="45329"/>
                  </a:lnTo>
                  <a:cubicBezTo>
                    <a:pt x="66202" y="45313"/>
                    <a:pt x="66201" y="45297"/>
                    <a:pt x="66200" y="45280"/>
                  </a:cubicBezTo>
                  <a:cubicBezTo>
                    <a:pt x="66199" y="45269"/>
                    <a:pt x="66198" y="45257"/>
                    <a:pt x="66197" y="45245"/>
                  </a:cubicBezTo>
                  <a:close/>
                  <a:moveTo>
                    <a:pt x="66203" y="45329"/>
                  </a:moveTo>
                  <a:cubicBezTo>
                    <a:pt x="66236" y="45865"/>
                    <a:pt x="66267" y="46133"/>
                    <a:pt x="66267" y="46133"/>
                  </a:cubicBezTo>
                  <a:cubicBezTo>
                    <a:pt x="66267" y="46133"/>
                    <a:pt x="66251" y="45860"/>
                    <a:pt x="66203" y="45329"/>
                  </a:cubicBezTo>
                  <a:close/>
                  <a:moveTo>
                    <a:pt x="65966" y="46149"/>
                  </a:moveTo>
                  <a:lnTo>
                    <a:pt x="65857" y="46158"/>
                  </a:lnTo>
                  <a:lnTo>
                    <a:pt x="65857" y="46158"/>
                  </a:lnTo>
                  <a:cubicBezTo>
                    <a:pt x="65896" y="46155"/>
                    <a:pt x="65933" y="46152"/>
                    <a:pt x="65966" y="46149"/>
                  </a:cubicBezTo>
                  <a:close/>
                  <a:moveTo>
                    <a:pt x="62708" y="0"/>
                  </a:moveTo>
                  <a:lnTo>
                    <a:pt x="85" y="4378"/>
                  </a:lnTo>
                  <a:lnTo>
                    <a:pt x="1" y="4378"/>
                  </a:lnTo>
                  <a:lnTo>
                    <a:pt x="1" y="4462"/>
                  </a:lnTo>
                  <a:cubicBezTo>
                    <a:pt x="18" y="4562"/>
                    <a:pt x="18" y="4679"/>
                    <a:pt x="34" y="4796"/>
                  </a:cubicBezTo>
                  <a:cubicBezTo>
                    <a:pt x="1120" y="21287"/>
                    <a:pt x="2156" y="36909"/>
                    <a:pt x="3092" y="50744"/>
                  </a:cubicBezTo>
                  <a:lnTo>
                    <a:pt x="3092" y="50828"/>
                  </a:lnTo>
                  <a:lnTo>
                    <a:pt x="3159" y="50811"/>
                  </a:lnTo>
                  <a:cubicBezTo>
                    <a:pt x="21839" y="49441"/>
                    <a:pt x="37629" y="48271"/>
                    <a:pt x="48740" y="47453"/>
                  </a:cubicBezTo>
                  <a:lnTo>
                    <a:pt x="61672" y="46483"/>
                  </a:lnTo>
                  <a:lnTo>
                    <a:pt x="65098" y="46216"/>
                  </a:lnTo>
                  <a:lnTo>
                    <a:pt x="65857" y="46158"/>
                  </a:lnTo>
                  <a:lnTo>
                    <a:pt x="65857" y="46158"/>
                  </a:lnTo>
                  <a:cubicBezTo>
                    <a:pt x="65662" y="46172"/>
                    <a:pt x="65401" y="46186"/>
                    <a:pt x="65081" y="46199"/>
                  </a:cubicBezTo>
                  <a:lnTo>
                    <a:pt x="61639" y="46450"/>
                  </a:lnTo>
                  <a:lnTo>
                    <a:pt x="48690" y="47386"/>
                  </a:lnTo>
                  <a:lnTo>
                    <a:pt x="3221" y="50673"/>
                  </a:lnTo>
                  <a:lnTo>
                    <a:pt x="3221" y="50673"/>
                  </a:lnTo>
                  <a:cubicBezTo>
                    <a:pt x="2303" y="36839"/>
                    <a:pt x="1269" y="21242"/>
                    <a:pt x="185" y="4796"/>
                  </a:cubicBezTo>
                  <a:cubicBezTo>
                    <a:pt x="185" y="4705"/>
                    <a:pt x="175" y="4613"/>
                    <a:pt x="170" y="4522"/>
                  </a:cubicBezTo>
                  <a:lnTo>
                    <a:pt x="170" y="4522"/>
                  </a:lnTo>
                  <a:lnTo>
                    <a:pt x="62662" y="138"/>
                  </a:lnTo>
                  <a:lnTo>
                    <a:pt x="62662" y="138"/>
                  </a:lnTo>
                  <a:cubicBezTo>
                    <a:pt x="63747" y="14049"/>
                    <a:pt x="64647" y="25541"/>
                    <a:pt x="65265" y="33551"/>
                  </a:cubicBezTo>
                  <a:cubicBezTo>
                    <a:pt x="65582" y="37561"/>
                    <a:pt x="65833" y="40702"/>
                    <a:pt x="66000" y="42841"/>
                  </a:cubicBezTo>
                  <a:cubicBezTo>
                    <a:pt x="66082" y="43888"/>
                    <a:pt x="66147" y="44694"/>
                    <a:pt x="66197" y="45245"/>
                  </a:cubicBezTo>
                  <a:lnTo>
                    <a:pt x="66197" y="45245"/>
                  </a:lnTo>
                  <a:cubicBezTo>
                    <a:pt x="66163" y="44695"/>
                    <a:pt x="66098" y="43894"/>
                    <a:pt x="66033" y="42874"/>
                  </a:cubicBezTo>
                  <a:cubicBezTo>
                    <a:pt x="65866" y="40736"/>
                    <a:pt x="65632" y="37595"/>
                    <a:pt x="65332" y="33585"/>
                  </a:cubicBezTo>
                  <a:cubicBezTo>
                    <a:pt x="64713" y="25564"/>
                    <a:pt x="63844" y="14036"/>
                    <a:pt x="62775" y="67"/>
                  </a:cubicBezTo>
                  <a:lnTo>
                    <a:pt x="62775" y="0"/>
                  </a:ln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6" name="Google Shape;3397;p59">
              <a:extLst>
                <a:ext uri="{FF2B5EF4-FFF2-40B4-BE49-F238E27FC236}">
                  <a16:creationId xmlns:a16="http://schemas.microsoft.com/office/drawing/2014/main" id="{94269E4D-37F8-4729-BE62-5169AB5B6F4C}"/>
                </a:ext>
              </a:extLst>
            </p:cNvPr>
            <p:cNvSpPr/>
            <p:nvPr/>
          </p:nvSpPr>
          <p:spPr>
            <a:xfrm>
              <a:off x="5719363" y="2970848"/>
              <a:ext cx="72337" cy="1140147"/>
            </a:xfrm>
            <a:custGeom>
              <a:avLst/>
              <a:gdLst/>
              <a:ahLst/>
              <a:cxnLst/>
              <a:rect l="l" t="t" r="r" b="b"/>
              <a:pathLst>
                <a:path w="2257" h="35574" extrusionOk="0">
                  <a:moveTo>
                    <a:pt x="135" y="1"/>
                  </a:moveTo>
                  <a:cubicBezTo>
                    <a:pt x="135" y="1"/>
                    <a:pt x="135" y="1"/>
                    <a:pt x="134" y="1"/>
                  </a:cubicBezTo>
                  <a:cubicBezTo>
                    <a:pt x="1" y="1"/>
                    <a:pt x="352" y="7971"/>
                    <a:pt x="903" y="17795"/>
                  </a:cubicBezTo>
                  <a:cubicBezTo>
                    <a:pt x="1454" y="27620"/>
                    <a:pt x="2006" y="35573"/>
                    <a:pt x="2139" y="35573"/>
                  </a:cubicBezTo>
                  <a:cubicBezTo>
                    <a:pt x="2256" y="35557"/>
                    <a:pt x="1922" y="27587"/>
                    <a:pt x="1371" y="17762"/>
                  </a:cubicBezTo>
                  <a:cubicBezTo>
                    <a:pt x="820" y="7948"/>
                    <a:pt x="269" y="1"/>
                    <a:pt x="13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7" name="Google Shape;3398;p59">
              <a:extLst>
                <a:ext uri="{FF2B5EF4-FFF2-40B4-BE49-F238E27FC236}">
                  <a16:creationId xmlns:a16="http://schemas.microsoft.com/office/drawing/2014/main" id="{1F758F66-C03D-4ECE-9F26-02114379E4E8}"/>
                </a:ext>
              </a:extLst>
            </p:cNvPr>
            <p:cNvSpPr/>
            <p:nvPr/>
          </p:nvSpPr>
          <p:spPr>
            <a:xfrm>
              <a:off x="5539979" y="2967643"/>
              <a:ext cx="72305" cy="1140115"/>
            </a:xfrm>
            <a:custGeom>
              <a:avLst/>
              <a:gdLst/>
              <a:ahLst/>
              <a:cxnLst/>
              <a:rect l="l" t="t" r="r" b="b"/>
              <a:pathLst>
                <a:path w="2256" h="35573" extrusionOk="0">
                  <a:moveTo>
                    <a:pt x="134" y="1"/>
                  </a:moveTo>
                  <a:cubicBezTo>
                    <a:pt x="134" y="1"/>
                    <a:pt x="134" y="1"/>
                    <a:pt x="134" y="1"/>
                  </a:cubicBezTo>
                  <a:cubicBezTo>
                    <a:pt x="0" y="1"/>
                    <a:pt x="351" y="7971"/>
                    <a:pt x="903" y="17795"/>
                  </a:cubicBezTo>
                  <a:cubicBezTo>
                    <a:pt x="1437" y="27620"/>
                    <a:pt x="2005" y="35573"/>
                    <a:pt x="2122" y="35573"/>
                  </a:cubicBezTo>
                  <a:cubicBezTo>
                    <a:pt x="2256" y="35573"/>
                    <a:pt x="1922" y="27603"/>
                    <a:pt x="1370" y="17778"/>
                  </a:cubicBezTo>
                  <a:cubicBezTo>
                    <a:pt x="820" y="7964"/>
                    <a:pt x="269" y="1"/>
                    <a:pt x="13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8" name="Google Shape;3399;p59">
              <a:extLst>
                <a:ext uri="{FF2B5EF4-FFF2-40B4-BE49-F238E27FC236}">
                  <a16:creationId xmlns:a16="http://schemas.microsoft.com/office/drawing/2014/main" id="{16149C90-5A3B-4452-81F0-CD093D2485B3}"/>
                </a:ext>
              </a:extLst>
            </p:cNvPr>
            <p:cNvSpPr/>
            <p:nvPr/>
          </p:nvSpPr>
          <p:spPr>
            <a:xfrm>
              <a:off x="4990001" y="2975688"/>
              <a:ext cx="72337" cy="1140115"/>
            </a:xfrm>
            <a:custGeom>
              <a:avLst/>
              <a:gdLst/>
              <a:ahLst/>
              <a:cxnLst/>
              <a:rect l="l" t="t" r="r" b="b"/>
              <a:pathLst>
                <a:path w="2257" h="35573" extrusionOk="0">
                  <a:moveTo>
                    <a:pt x="135" y="0"/>
                  </a:moveTo>
                  <a:cubicBezTo>
                    <a:pt x="135" y="0"/>
                    <a:pt x="134" y="0"/>
                    <a:pt x="134" y="0"/>
                  </a:cubicBezTo>
                  <a:cubicBezTo>
                    <a:pt x="1" y="0"/>
                    <a:pt x="352" y="7970"/>
                    <a:pt x="903" y="17795"/>
                  </a:cubicBezTo>
                  <a:cubicBezTo>
                    <a:pt x="1454" y="27609"/>
                    <a:pt x="2005" y="35573"/>
                    <a:pt x="2122" y="35573"/>
                  </a:cubicBezTo>
                  <a:cubicBezTo>
                    <a:pt x="2122" y="35573"/>
                    <a:pt x="2123" y="35573"/>
                    <a:pt x="2123" y="35573"/>
                  </a:cubicBezTo>
                  <a:cubicBezTo>
                    <a:pt x="2256" y="35573"/>
                    <a:pt x="1922" y="27603"/>
                    <a:pt x="1371" y="17778"/>
                  </a:cubicBezTo>
                  <a:cubicBezTo>
                    <a:pt x="820" y="7964"/>
                    <a:pt x="269" y="0"/>
                    <a:pt x="13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9" name="Google Shape;3400;p59">
              <a:extLst>
                <a:ext uri="{FF2B5EF4-FFF2-40B4-BE49-F238E27FC236}">
                  <a16:creationId xmlns:a16="http://schemas.microsoft.com/office/drawing/2014/main" id="{2C443A30-FB93-4CB2-A5D2-365C035E2DEB}"/>
                </a:ext>
              </a:extLst>
            </p:cNvPr>
            <p:cNvSpPr/>
            <p:nvPr/>
          </p:nvSpPr>
          <p:spPr>
            <a:xfrm>
              <a:off x="5164032" y="2968188"/>
              <a:ext cx="72337" cy="1140115"/>
            </a:xfrm>
            <a:custGeom>
              <a:avLst/>
              <a:gdLst/>
              <a:ahLst/>
              <a:cxnLst/>
              <a:rect l="l" t="t" r="r" b="b"/>
              <a:pathLst>
                <a:path w="2257" h="35573" extrusionOk="0">
                  <a:moveTo>
                    <a:pt x="118" y="0"/>
                  </a:moveTo>
                  <a:cubicBezTo>
                    <a:pt x="1" y="0"/>
                    <a:pt x="335" y="7987"/>
                    <a:pt x="886" y="17795"/>
                  </a:cubicBezTo>
                  <a:cubicBezTo>
                    <a:pt x="1437" y="27626"/>
                    <a:pt x="1988" y="35573"/>
                    <a:pt x="2122" y="35573"/>
                  </a:cubicBezTo>
                  <a:cubicBezTo>
                    <a:pt x="2123" y="35573"/>
                    <a:pt x="2123" y="35573"/>
                    <a:pt x="2123" y="35573"/>
                  </a:cubicBezTo>
                  <a:cubicBezTo>
                    <a:pt x="2257" y="35573"/>
                    <a:pt x="1906" y="27603"/>
                    <a:pt x="1354" y="17778"/>
                  </a:cubicBezTo>
                  <a:cubicBezTo>
                    <a:pt x="803" y="7954"/>
                    <a:pt x="252" y="0"/>
                    <a:pt x="11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0" name="Google Shape;3401;p59">
              <a:extLst>
                <a:ext uri="{FF2B5EF4-FFF2-40B4-BE49-F238E27FC236}">
                  <a16:creationId xmlns:a16="http://schemas.microsoft.com/office/drawing/2014/main" id="{2C54042D-DEA0-4C13-A736-C8E728C5DB58}"/>
                </a:ext>
              </a:extLst>
            </p:cNvPr>
            <p:cNvSpPr/>
            <p:nvPr/>
          </p:nvSpPr>
          <p:spPr>
            <a:xfrm>
              <a:off x="5337551" y="2960688"/>
              <a:ext cx="72337" cy="1140660"/>
            </a:xfrm>
            <a:custGeom>
              <a:avLst/>
              <a:gdLst/>
              <a:ahLst/>
              <a:cxnLst/>
              <a:rect l="l" t="t" r="r" b="b"/>
              <a:pathLst>
                <a:path w="2257" h="35590" extrusionOk="0">
                  <a:moveTo>
                    <a:pt x="134" y="0"/>
                  </a:moveTo>
                  <a:lnTo>
                    <a:pt x="134" y="0"/>
                  </a:lnTo>
                  <a:cubicBezTo>
                    <a:pt x="1" y="17"/>
                    <a:pt x="335" y="7987"/>
                    <a:pt x="886" y="17812"/>
                  </a:cubicBezTo>
                  <a:cubicBezTo>
                    <a:pt x="1437" y="27636"/>
                    <a:pt x="1989" y="35589"/>
                    <a:pt x="2122" y="35589"/>
                  </a:cubicBezTo>
                  <a:cubicBezTo>
                    <a:pt x="2256" y="35573"/>
                    <a:pt x="1905" y="27603"/>
                    <a:pt x="1371" y="17778"/>
                  </a:cubicBezTo>
                  <a:cubicBezTo>
                    <a:pt x="819" y="7954"/>
                    <a:pt x="268" y="0"/>
                    <a:pt x="13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1" name="Google Shape;3402;p59">
              <a:extLst>
                <a:ext uri="{FF2B5EF4-FFF2-40B4-BE49-F238E27FC236}">
                  <a16:creationId xmlns:a16="http://schemas.microsoft.com/office/drawing/2014/main" id="{80025E99-CF1E-400B-B782-6A1B74C763F5}"/>
                </a:ext>
              </a:extLst>
            </p:cNvPr>
            <p:cNvSpPr/>
            <p:nvPr/>
          </p:nvSpPr>
          <p:spPr>
            <a:xfrm>
              <a:off x="4796675" y="3000847"/>
              <a:ext cx="72337" cy="1140659"/>
            </a:xfrm>
            <a:custGeom>
              <a:avLst/>
              <a:gdLst/>
              <a:ahLst/>
              <a:cxnLst/>
              <a:rect l="l" t="t" r="r" b="b"/>
              <a:pathLst>
                <a:path w="2257" h="35590" extrusionOk="0">
                  <a:moveTo>
                    <a:pt x="135" y="0"/>
                  </a:moveTo>
                  <a:cubicBezTo>
                    <a:pt x="1" y="17"/>
                    <a:pt x="352" y="7987"/>
                    <a:pt x="903" y="17812"/>
                  </a:cubicBezTo>
                  <a:cubicBezTo>
                    <a:pt x="1454" y="27636"/>
                    <a:pt x="2006" y="35590"/>
                    <a:pt x="2140" y="35590"/>
                  </a:cubicBezTo>
                  <a:cubicBezTo>
                    <a:pt x="2256" y="35573"/>
                    <a:pt x="1922" y="27603"/>
                    <a:pt x="1371" y="17778"/>
                  </a:cubicBezTo>
                  <a:cubicBezTo>
                    <a:pt x="820" y="7954"/>
                    <a:pt x="268" y="0"/>
                    <a:pt x="13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2" name="Google Shape;3403;p59">
              <a:extLst>
                <a:ext uri="{FF2B5EF4-FFF2-40B4-BE49-F238E27FC236}">
                  <a16:creationId xmlns:a16="http://schemas.microsoft.com/office/drawing/2014/main" id="{36F01820-9BC2-405D-A4E5-7B0365A0FA22}"/>
                </a:ext>
              </a:extLst>
            </p:cNvPr>
            <p:cNvSpPr/>
            <p:nvPr/>
          </p:nvSpPr>
          <p:spPr>
            <a:xfrm>
              <a:off x="4606587" y="3012641"/>
              <a:ext cx="72305" cy="1140115"/>
            </a:xfrm>
            <a:custGeom>
              <a:avLst/>
              <a:gdLst/>
              <a:ahLst/>
              <a:cxnLst/>
              <a:rect l="l" t="t" r="r" b="b"/>
              <a:pathLst>
                <a:path w="2256" h="35573" extrusionOk="0">
                  <a:moveTo>
                    <a:pt x="134" y="0"/>
                  </a:moveTo>
                  <a:cubicBezTo>
                    <a:pt x="134" y="0"/>
                    <a:pt x="134" y="0"/>
                    <a:pt x="134" y="0"/>
                  </a:cubicBezTo>
                  <a:cubicBezTo>
                    <a:pt x="0" y="0"/>
                    <a:pt x="334" y="7970"/>
                    <a:pt x="886" y="17795"/>
                  </a:cubicBezTo>
                  <a:cubicBezTo>
                    <a:pt x="1437" y="27619"/>
                    <a:pt x="1989" y="35572"/>
                    <a:pt x="2122" y="35572"/>
                  </a:cubicBezTo>
                  <a:cubicBezTo>
                    <a:pt x="2256" y="35572"/>
                    <a:pt x="1905" y="27603"/>
                    <a:pt x="1354" y="17778"/>
                  </a:cubicBezTo>
                  <a:cubicBezTo>
                    <a:pt x="803" y="7964"/>
                    <a:pt x="252" y="0"/>
                    <a:pt x="13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3" name="Google Shape;3404;p59">
              <a:extLst>
                <a:ext uri="{FF2B5EF4-FFF2-40B4-BE49-F238E27FC236}">
                  <a16:creationId xmlns:a16="http://schemas.microsoft.com/office/drawing/2014/main" id="{EA72A946-5F5C-4B98-8A81-A74C0F470566}"/>
                </a:ext>
              </a:extLst>
            </p:cNvPr>
            <p:cNvSpPr/>
            <p:nvPr/>
          </p:nvSpPr>
          <p:spPr>
            <a:xfrm>
              <a:off x="4415953" y="3023859"/>
              <a:ext cx="72305" cy="1140147"/>
            </a:xfrm>
            <a:custGeom>
              <a:avLst/>
              <a:gdLst/>
              <a:ahLst/>
              <a:cxnLst/>
              <a:rect l="l" t="t" r="r" b="b"/>
              <a:pathLst>
                <a:path w="2256" h="35574" extrusionOk="0">
                  <a:moveTo>
                    <a:pt x="134" y="1"/>
                  </a:moveTo>
                  <a:cubicBezTo>
                    <a:pt x="0" y="1"/>
                    <a:pt x="351" y="7988"/>
                    <a:pt x="902" y="17796"/>
                  </a:cubicBezTo>
                  <a:cubicBezTo>
                    <a:pt x="1453" y="27627"/>
                    <a:pt x="2004" y="35573"/>
                    <a:pt x="2122" y="35573"/>
                  </a:cubicBezTo>
                  <a:cubicBezTo>
                    <a:pt x="2122" y="35573"/>
                    <a:pt x="2122" y="35573"/>
                    <a:pt x="2122" y="35573"/>
                  </a:cubicBezTo>
                  <a:cubicBezTo>
                    <a:pt x="2256" y="35573"/>
                    <a:pt x="1922" y="27603"/>
                    <a:pt x="1370" y="17779"/>
                  </a:cubicBezTo>
                  <a:cubicBezTo>
                    <a:pt x="819" y="7954"/>
                    <a:pt x="267" y="1"/>
                    <a:pt x="13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4" name="Google Shape;3405;p59">
              <a:extLst>
                <a:ext uri="{FF2B5EF4-FFF2-40B4-BE49-F238E27FC236}">
                  <a16:creationId xmlns:a16="http://schemas.microsoft.com/office/drawing/2014/main" id="{19FC36EB-DFF5-401F-AE87-72596197E44D}"/>
                </a:ext>
              </a:extLst>
            </p:cNvPr>
            <p:cNvSpPr/>
            <p:nvPr/>
          </p:nvSpPr>
          <p:spPr>
            <a:xfrm>
              <a:off x="4444862" y="2600831"/>
              <a:ext cx="626578" cy="660486"/>
            </a:xfrm>
            <a:custGeom>
              <a:avLst/>
              <a:gdLst/>
              <a:ahLst/>
              <a:cxnLst/>
              <a:rect l="l" t="t" r="r" b="b"/>
              <a:pathLst>
                <a:path w="19550" h="20608" extrusionOk="0">
                  <a:moveTo>
                    <a:pt x="7018" y="0"/>
                  </a:moveTo>
                  <a:cubicBezTo>
                    <a:pt x="7018" y="0"/>
                    <a:pt x="0" y="5146"/>
                    <a:pt x="1337" y="9240"/>
                  </a:cubicBezTo>
                  <a:cubicBezTo>
                    <a:pt x="2924" y="14169"/>
                    <a:pt x="14119" y="18129"/>
                    <a:pt x="14119" y="18129"/>
                  </a:cubicBezTo>
                  <a:cubicBezTo>
                    <a:pt x="15005" y="18847"/>
                    <a:pt x="15974" y="19633"/>
                    <a:pt x="16525" y="20000"/>
                  </a:cubicBezTo>
                  <a:cubicBezTo>
                    <a:pt x="17257" y="20468"/>
                    <a:pt x="17563" y="20608"/>
                    <a:pt x="17697" y="20608"/>
                  </a:cubicBezTo>
                  <a:cubicBezTo>
                    <a:pt x="17783" y="20608"/>
                    <a:pt x="17799" y="20550"/>
                    <a:pt x="17812" y="20485"/>
                  </a:cubicBezTo>
                  <a:cubicBezTo>
                    <a:pt x="17895" y="20017"/>
                    <a:pt x="15723" y="19031"/>
                    <a:pt x="16258" y="18931"/>
                  </a:cubicBezTo>
                  <a:cubicBezTo>
                    <a:pt x="16271" y="18929"/>
                    <a:pt x="16285" y="18928"/>
                    <a:pt x="16300" y="18928"/>
                  </a:cubicBezTo>
                  <a:cubicBezTo>
                    <a:pt x="16814" y="18928"/>
                    <a:pt x="18346" y="20106"/>
                    <a:pt x="18782" y="20106"/>
                  </a:cubicBezTo>
                  <a:cubicBezTo>
                    <a:pt x="18848" y="20106"/>
                    <a:pt x="18889" y="20079"/>
                    <a:pt x="18898" y="20017"/>
                  </a:cubicBezTo>
                  <a:cubicBezTo>
                    <a:pt x="18998" y="19382"/>
                    <a:pt x="16726" y="18396"/>
                    <a:pt x="16525" y="18296"/>
                  </a:cubicBezTo>
                  <a:cubicBezTo>
                    <a:pt x="16366" y="18209"/>
                    <a:pt x="16395" y="17959"/>
                    <a:pt x="16514" y="17959"/>
                  </a:cubicBezTo>
                  <a:cubicBezTo>
                    <a:pt x="16532" y="17959"/>
                    <a:pt x="16553" y="17965"/>
                    <a:pt x="16575" y="17979"/>
                  </a:cubicBezTo>
                  <a:cubicBezTo>
                    <a:pt x="16782" y="18103"/>
                    <a:pt x="18575" y="19117"/>
                    <a:pt x="19239" y="19117"/>
                  </a:cubicBezTo>
                  <a:cubicBezTo>
                    <a:pt x="19378" y="19117"/>
                    <a:pt x="19468" y="19072"/>
                    <a:pt x="19483" y="18964"/>
                  </a:cubicBezTo>
                  <a:cubicBezTo>
                    <a:pt x="19549" y="18613"/>
                    <a:pt x="18998" y="18463"/>
                    <a:pt x="18998" y="18463"/>
                  </a:cubicBezTo>
                  <a:cubicBezTo>
                    <a:pt x="18998" y="18463"/>
                    <a:pt x="16542" y="17310"/>
                    <a:pt x="16592" y="17026"/>
                  </a:cubicBezTo>
                  <a:cubicBezTo>
                    <a:pt x="16601" y="16971"/>
                    <a:pt x="16658" y="16947"/>
                    <a:pt x="16749" y="16947"/>
                  </a:cubicBezTo>
                  <a:cubicBezTo>
                    <a:pt x="17146" y="16947"/>
                    <a:pt x="18185" y="17407"/>
                    <a:pt x="18580" y="17611"/>
                  </a:cubicBezTo>
                  <a:cubicBezTo>
                    <a:pt x="18743" y="17695"/>
                    <a:pt x="18880" y="17732"/>
                    <a:pt x="18985" y="17732"/>
                  </a:cubicBezTo>
                  <a:cubicBezTo>
                    <a:pt x="19194" y="17732"/>
                    <a:pt x="19282" y="17588"/>
                    <a:pt x="19215" y="17377"/>
                  </a:cubicBezTo>
                  <a:cubicBezTo>
                    <a:pt x="19132" y="17143"/>
                    <a:pt x="17661" y="16341"/>
                    <a:pt x="17177" y="16107"/>
                  </a:cubicBezTo>
                  <a:cubicBezTo>
                    <a:pt x="16692" y="15873"/>
                    <a:pt x="15372" y="15255"/>
                    <a:pt x="16157" y="14954"/>
                  </a:cubicBezTo>
                  <a:cubicBezTo>
                    <a:pt x="16943" y="14670"/>
                    <a:pt x="17394" y="14069"/>
                    <a:pt x="17411" y="13785"/>
                  </a:cubicBezTo>
                  <a:cubicBezTo>
                    <a:pt x="17422" y="13584"/>
                    <a:pt x="17260" y="13426"/>
                    <a:pt x="17104" y="13426"/>
                  </a:cubicBezTo>
                  <a:cubicBezTo>
                    <a:pt x="17039" y="13426"/>
                    <a:pt x="16975" y="13453"/>
                    <a:pt x="16926" y="13517"/>
                  </a:cubicBezTo>
                  <a:cubicBezTo>
                    <a:pt x="16726" y="13718"/>
                    <a:pt x="16475" y="13885"/>
                    <a:pt x="16224" y="14002"/>
                  </a:cubicBezTo>
                  <a:cubicBezTo>
                    <a:pt x="16041" y="14085"/>
                    <a:pt x="15840" y="14152"/>
                    <a:pt x="15656" y="14169"/>
                  </a:cubicBezTo>
                  <a:cubicBezTo>
                    <a:pt x="14604" y="13517"/>
                    <a:pt x="7152" y="8906"/>
                    <a:pt x="7118" y="8087"/>
                  </a:cubicBezTo>
                  <a:cubicBezTo>
                    <a:pt x="7085" y="7202"/>
                    <a:pt x="10878" y="3943"/>
                    <a:pt x="10878" y="3943"/>
                  </a:cubicBezTo>
                  <a:lnTo>
                    <a:pt x="7018" y="0"/>
                  </a:lnTo>
                  <a:close/>
                </a:path>
              </a:pathLst>
            </a:custGeom>
            <a:solidFill>
              <a:srgbClr val="B7887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5" name="Google Shape;3406;p59">
              <a:extLst>
                <a:ext uri="{FF2B5EF4-FFF2-40B4-BE49-F238E27FC236}">
                  <a16:creationId xmlns:a16="http://schemas.microsoft.com/office/drawing/2014/main" id="{993A12D0-64E0-406A-A16A-CF43A83BA532}"/>
                </a:ext>
              </a:extLst>
            </p:cNvPr>
            <p:cNvSpPr/>
            <p:nvPr/>
          </p:nvSpPr>
          <p:spPr>
            <a:xfrm>
              <a:off x="5056953" y="2120177"/>
              <a:ext cx="28300" cy="7115"/>
            </a:xfrm>
            <a:custGeom>
              <a:avLst/>
              <a:gdLst/>
              <a:ahLst/>
              <a:cxnLst/>
              <a:rect l="l" t="t" r="r" b="b"/>
              <a:pathLst>
                <a:path w="883" h="222" extrusionOk="0">
                  <a:moveTo>
                    <a:pt x="569" y="1"/>
                  </a:moveTo>
                  <a:cubicBezTo>
                    <a:pt x="527" y="1"/>
                    <a:pt x="482" y="3"/>
                    <a:pt x="435" y="10"/>
                  </a:cubicBezTo>
                  <a:cubicBezTo>
                    <a:pt x="167" y="43"/>
                    <a:pt x="0" y="177"/>
                    <a:pt x="34" y="210"/>
                  </a:cubicBezTo>
                  <a:cubicBezTo>
                    <a:pt x="38" y="218"/>
                    <a:pt x="50" y="221"/>
                    <a:pt x="71" y="221"/>
                  </a:cubicBezTo>
                  <a:cubicBezTo>
                    <a:pt x="138" y="221"/>
                    <a:pt x="285" y="186"/>
                    <a:pt x="451" y="160"/>
                  </a:cubicBezTo>
                  <a:cubicBezTo>
                    <a:pt x="669" y="127"/>
                    <a:pt x="852" y="127"/>
                    <a:pt x="869" y="93"/>
                  </a:cubicBezTo>
                  <a:cubicBezTo>
                    <a:pt x="883" y="52"/>
                    <a:pt x="753" y="1"/>
                    <a:pt x="56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6" name="Google Shape;3407;p59">
              <a:extLst>
                <a:ext uri="{FF2B5EF4-FFF2-40B4-BE49-F238E27FC236}">
                  <a16:creationId xmlns:a16="http://schemas.microsoft.com/office/drawing/2014/main" id="{07782119-2226-460A-959B-E1BAC05C598A}"/>
                </a:ext>
              </a:extLst>
            </p:cNvPr>
            <p:cNvSpPr/>
            <p:nvPr/>
          </p:nvSpPr>
          <p:spPr>
            <a:xfrm>
              <a:off x="5149161" y="2110915"/>
              <a:ext cx="24550" cy="7948"/>
            </a:xfrm>
            <a:custGeom>
              <a:avLst/>
              <a:gdLst/>
              <a:ahLst/>
              <a:cxnLst/>
              <a:rect l="l" t="t" r="r" b="b"/>
              <a:pathLst>
                <a:path w="766" h="248" extrusionOk="0">
                  <a:moveTo>
                    <a:pt x="272" y="1"/>
                  </a:moveTo>
                  <a:cubicBezTo>
                    <a:pt x="107" y="1"/>
                    <a:pt x="0" y="74"/>
                    <a:pt x="14" y="115"/>
                  </a:cubicBezTo>
                  <a:cubicBezTo>
                    <a:pt x="30" y="148"/>
                    <a:pt x="198" y="132"/>
                    <a:pt x="381" y="165"/>
                  </a:cubicBezTo>
                  <a:cubicBezTo>
                    <a:pt x="525" y="191"/>
                    <a:pt x="637" y="247"/>
                    <a:pt x="696" y="247"/>
                  </a:cubicBezTo>
                  <a:cubicBezTo>
                    <a:pt x="713" y="247"/>
                    <a:pt x="725" y="243"/>
                    <a:pt x="732" y="232"/>
                  </a:cubicBezTo>
                  <a:cubicBezTo>
                    <a:pt x="766" y="215"/>
                    <a:pt x="632" y="65"/>
                    <a:pt x="398" y="15"/>
                  </a:cubicBezTo>
                  <a:cubicBezTo>
                    <a:pt x="353" y="5"/>
                    <a:pt x="311" y="1"/>
                    <a:pt x="27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val="129233581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52" name="Google Shape;407;p39">
            <a:extLst>
              <a:ext uri="{FF2B5EF4-FFF2-40B4-BE49-F238E27FC236}">
                <a16:creationId xmlns:a16="http://schemas.microsoft.com/office/drawing/2014/main" id="{9428AE65-2917-4B24-8797-8EC67BA8A2A7}"/>
              </a:ext>
            </a:extLst>
          </p:cNvPr>
          <p:cNvSpPr txBox="1">
            <a:spLocks/>
          </p:cNvSpPr>
          <p:nvPr/>
        </p:nvSpPr>
        <p:spPr>
          <a:xfrm>
            <a:off x="6858595" y="691759"/>
            <a:ext cx="1677873" cy="869534"/>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285750" algn="r" rtl="0">
              <a:lnSpc>
                <a:spcPct val="90000"/>
              </a:lnSpc>
              <a:spcBef>
                <a:spcPts val="800"/>
              </a:spcBef>
              <a:spcAft>
                <a:spcPts val="0"/>
              </a:spcAft>
              <a:buClr>
                <a:srgbClr val="FFFFFF"/>
              </a:buClr>
              <a:buSzPts val="1100"/>
              <a:buFont typeface="Roboto Slab Regular"/>
              <a:buNone/>
              <a:defRPr sz="1100" b="0" i="0" u="none" strike="noStrike" cap="none">
                <a:solidFill>
                  <a:srgbClr val="FFFFFF"/>
                </a:solidFill>
                <a:latin typeface="Roboto Slab Regular"/>
                <a:ea typeface="Roboto Slab Regular"/>
                <a:cs typeface="Roboto Slab Regular"/>
                <a:sym typeface="Roboto Slab Regular"/>
              </a:defRPr>
            </a:lvl1pPr>
            <a:lvl2pPr marL="914400" marR="0" lvl="1" indent="-285750" algn="ctr" rtl="0">
              <a:lnSpc>
                <a:spcPct val="90000"/>
              </a:lnSpc>
              <a:spcBef>
                <a:spcPts val="400"/>
              </a:spcBef>
              <a:spcAft>
                <a:spcPts val="0"/>
              </a:spcAft>
              <a:buClr>
                <a:srgbClr val="FFFFFF"/>
              </a:buClr>
              <a:buSzPts val="1500"/>
              <a:buFont typeface="Roboto Slab Regular"/>
              <a:buNone/>
              <a:defRPr sz="1500" b="0" i="0" u="none" strike="noStrike" cap="none">
                <a:solidFill>
                  <a:srgbClr val="FFFFFF"/>
                </a:solidFill>
                <a:latin typeface="Roboto Slab Regular"/>
                <a:ea typeface="Roboto Slab Regular"/>
                <a:cs typeface="Roboto Slab Regular"/>
                <a:sym typeface="Roboto Slab Regular"/>
              </a:defRPr>
            </a:lvl2pPr>
            <a:lvl3pPr marL="1371600" marR="0" lvl="2" indent="-285750" algn="ctr" rtl="0">
              <a:lnSpc>
                <a:spcPct val="90000"/>
              </a:lnSpc>
              <a:spcBef>
                <a:spcPts val="400"/>
              </a:spcBef>
              <a:spcAft>
                <a:spcPts val="0"/>
              </a:spcAft>
              <a:buClr>
                <a:srgbClr val="FFFFFF"/>
              </a:buClr>
              <a:buSzPts val="1400"/>
              <a:buFont typeface="Roboto Slab Regular"/>
              <a:buNone/>
              <a:defRPr sz="1400" b="0" i="0" u="none" strike="noStrike" cap="none">
                <a:solidFill>
                  <a:srgbClr val="FFFFFF"/>
                </a:solidFill>
                <a:latin typeface="Roboto Slab Regular"/>
                <a:ea typeface="Roboto Slab Regular"/>
                <a:cs typeface="Roboto Slab Regular"/>
                <a:sym typeface="Roboto Slab Regular"/>
              </a:defRPr>
            </a:lvl3pPr>
            <a:lvl4pPr marL="1828800" marR="0" lvl="3" indent="-285750" algn="ctr" rtl="0">
              <a:lnSpc>
                <a:spcPct val="9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4pPr>
            <a:lvl5pPr marL="2286000" marR="0" lvl="4" indent="-285750" algn="ctr" rtl="0">
              <a:lnSpc>
                <a:spcPct val="9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5pPr>
            <a:lvl6pPr marL="2743200" marR="0" lvl="5" indent="-285750" algn="ctr" rtl="0">
              <a:lnSpc>
                <a:spcPct val="9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6pPr>
            <a:lvl7pPr marL="3200400" marR="0" lvl="6" indent="-285750" algn="ctr" rtl="0">
              <a:lnSpc>
                <a:spcPct val="9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7pPr>
            <a:lvl8pPr marL="3657600" marR="0" lvl="7" indent="-285750" algn="ctr" rtl="0">
              <a:lnSpc>
                <a:spcPct val="9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8pPr>
            <a:lvl9pPr marL="4114800" marR="0" lvl="8" indent="-285750" algn="ctr" rtl="0">
              <a:lnSpc>
                <a:spcPct val="90000"/>
              </a:lnSpc>
              <a:spcBef>
                <a:spcPts val="4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9pPr>
          </a:lstStyle>
          <a:p>
            <a:pPr marL="0" indent="0" algn="l">
              <a:spcBef>
                <a:spcPts val="0"/>
              </a:spcBef>
              <a:buClr>
                <a:schemeClr val="dk1"/>
              </a:buClr>
            </a:pPr>
            <a:endParaRPr lang="en-US" sz="1200" dirty="0">
              <a:solidFill>
                <a:schemeClr val="tx1"/>
              </a:solidFill>
              <a:latin typeface="Arial" panose="020B0604020202020204" pitchFamily="34" charset="0"/>
              <a:cs typeface="Arial" panose="020B0604020202020204" pitchFamily="34" charset="0"/>
            </a:endParaRPr>
          </a:p>
        </p:txBody>
      </p:sp>
      <p:grpSp>
        <p:nvGrpSpPr>
          <p:cNvPr id="8" name="Google Shape;2523;p49">
            <a:extLst>
              <a:ext uri="{FF2B5EF4-FFF2-40B4-BE49-F238E27FC236}">
                <a16:creationId xmlns:a16="http://schemas.microsoft.com/office/drawing/2014/main" id="{D2A32A46-16FC-461B-A51E-5B8EB4551E39}"/>
              </a:ext>
            </a:extLst>
          </p:cNvPr>
          <p:cNvGrpSpPr/>
          <p:nvPr/>
        </p:nvGrpSpPr>
        <p:grpSpPr>
          <a:xfrm>
            <a:off x="178544" y="1430747"/>
            <a:ext cx="1786390" cy="2895170"/>
            <a:chOff x="262791" y="1777058"/>
            <a:chExt cx="1786390" cy="2895170"/>
          </a:xfrm>
        </p:grpSpPr>
        <p:sp>
          <p:nvSpPr>
            <p:cNvPr id="9" name="Google Shape;2524;p49">
              <a:extLst>
                <a:ext uri="{FF2B5EF4-FFF2-40B4-BE49-F238E27FC236}">
                  <a16:creationId xmlns:a16="http://schemas.microsoft.com/office/drawing/2014/main" id="{75374022-24CE-4190-943D-BE5B6D11FC27}"/>
                </a:ext>
              </a:extLst>
            </p:cNvPr>
            <p:cNvSpPr/>
            <p:nvPr/>
          </p:nvSpPr>
          <p:spPr>
            <a:xfrm>
              <a:off x="957852" y="3292724"/>
              <a:ext cx="584273" cy="1345435"/>
            </a:xfrm>
            <a:custGeom>
              <a:avLst/>
              <a:gdLst/>
              <a:ahLst/>
              <a:cxnLst/>
              <a:rect l="l" t="t" r="r" b="b"/>
              <a:pathLst>
                <a:path w="18213" h="41940" extrusionOk="0">
                  <a:moveTo>
                    <a:pt x="10978" y="1"/>
                  </a:moveTo>
                  <a:cubicBezTo>
                    <a:pt x="10710" y="419"/>
                    <a:pt x="0" y="40753"/>
                    <a:pt x="0" y="40753"/>
                  </a:cubicBezTo>
                  <a:lnTo>
                    <a:pt x="3776" y="41939"/>
                  </a:lnTo>
                  <a:lnTo>
                    <a:pt x="18213" y="3576"/>
                  </a:lnTo>
                  <a:lnTo>
                    <a:pt x="10978" y="1"/>
                  </a:lnTo>
                  <a:close/>
                </a:path>
              </a:pathLst>
            </a:custGeom>
            <a:solidFill>
              <a:srgbClr val="FFBE9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chemeClr val="tx1"/>
                </a:solidFill>
                <a:effectLst/>
                <a:uLnTx/>
                <a:uFillTx/>
              </a:endParaRPr>
            </a:p>
          </p:txBody>
        </p:sp>
        <p:sp>
          <p:nvSpPr>
            <p:cNvPr id="10" name="Google Shape;2525;p49">
              <a:extLst>
                <a:ext uri="{FF2B5EF4-FFF2-40B4-BE49-F238E27FC236}">
                  <a16:creationId xmlns:a16="http://schemas.microsoft.com/office/drawing/2014/main" id="{66466BDE-6AEE-4A6B-8E91-7342B824E6EC}"/>
                </a:ext>
              </a:extLst>
            </p:cNvPr>
            <p:cNvSpPr/>
            <p:nvPr/>
          </p:nvSpPr>
          <p:spPr>
            <a:xfrm>
              <a:off x="936936" y="4573261"/>
              <a:ext cx="154946" cy="96497"/>
            </a:xfrm>
            <a:custGeom>
              <a:avLst/>
              <a:gdLst/>
              <a:ahLst/>
              <a:cxnLst/>
              <a:rect l="l" t="t" r="r" b="b"/>
              <a:pathLst>
                <a:path w="4830" h="3008" extrusionOk="0">
                  <a:moveTo>
                    <a:pt x="686" y="0"/>
                  </a:moveTo>
                  <a:lnTo>
                    <a:pt x="1" y="3008"/>
                  </a:lnTo>
                  <a:lnTo>
                    <a:pt x="4629" y="3008"/>
                  </a:lnTo>
                  <a:lnTo>
                    <a:pt x="4829" y="1053"/>
                  </a:lnTo>
                  <a:lnTo>
                    <a:pt x="686" y="0"/>
                  </a:lnTo>
                  <a:close/>
                </a:path>
              </a:pathLst>
            </a:cu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chemeClr val="tx1"/>
                </a:solidFill>
                <a:effectLst/>
                <a:uLnTx/>
                <a:uFillTx/>
              </a:endParaRPr>
            </a:p>
          </p:txBody>
        </p:sp>
        <p:sp>
          <p:nvSpPr>
            <p:cNvPr id="11" name="Google Shape;2526;p49">
              <a:extLst>
                <a:ext uri="{FF2B5EF4-FFF2-40B4-BE49-F238E27FC236}">
                  <a16:creationId xmlns:a16="http://schemas.microsoft.com/office/drawing/2014/main" id="{2D0D9C81-9DEA-4D8F-8B45-012B03BA1024}"/>
                </a:ext>
              </a:extLst>
            </p:cNvPr>
            <p:cNvSpPr/>
            <p:nvPr/>
          </p:nvSpPr>
          <p:spPr>
            <a:xfrm>
              <a:off x="936936" y="4652050"/>
              <a:ext cx="149589" cy="17708"/>
            </a:xfrm>
            <a:custGeom>
              <a:avLst/>
              <a:gdLst/>
              <a:ahLst/>
              <a:cxnLst/>
              <a:rect l="l" t="t" r="r" b="b"/>
              <a:pathLst>
                <a:path w="4663" h="552" extrusionOk="0">
                  <a:moveTo>
                    <a:pt x="84" y="0"/>
                  </a:moveTo>
                  <a:lnTo>
                    <a:pt x="1" y="502"/>
                  </a:lnTo>
                  <a:lnTo>
                    <a:pt x="1" y="552"/>
                  </a:lnTo>
                  <a:lnTo>
                    <a:pt x="4629" y="552"/>
                  </a:lnTo>
                  <a:lnTo>
                    <a:pt x="4662" y="117"/>
                  </a:lnTo>
                  <a:lnTo>
                    <a:pt x="84" y="0"/>
                  </a:lnTo>
                  <a:close/>
                </a:path>
              </a:pathLst>
            </a:custGeom>
            <a:solidFill>
              <a:srgbClr val="FFFFFF">
                <a:alpha val="2723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chemeClr val="tx1"/>
                </a:solidFill>
                <a:effectLst/>
                <a:uLnTx/>
                <a:uFillTx/>
              </a:endParaRPr>
            </a:p>
          </p:txBody>
        </p:sp>
        <p:sp>
          <p:nvSpPr>
            <p:cNvPr id="12" name="Google Shape;2527;p49">
              <a:extLst>
                <a:ext uri="{FF2B5EF4-FFF2-40B4-BE49-F238E27FC236}">
                  <a16:creationId xmlns:a16="http://schemas.microsoft.com/office/drawing/2014/main" id="{399AF057-79B2-4AFF-9651-16376DB798D6}"/>
                </a:ext>
              </a:extLst>
            </p:cNvPr>
            <p:cNvSpPr/>
            <p:nvPr/>
          </p:nvSpPr>
          <p:spPr>
            <a:xfrm>
              <a:off x="1095058" y="2900385"/>
              <a:ext cx="272872" cy="352752"/>
            </a:xfrm>
            <a:custGeom>
              <a:avLst/>
              <a:gdLst/>
              <a:ahLst/>
              <a:cxnLst/>
              <a:rect l="l" t="t" r="r" b="b"/>
              <a:pathLst>
                <a:path w="8506" h="10996" extrusionOk="0">
                  <a:moveTo>
                    <a:pt x="3008" y="0"/>
                  </a:moveTo>
                  <a:cubicBezTo>
                    <a:pt x="3008" y="151"/>
                    <a:pt x="1" y="4612"/>
                    <a:pt x="418" y="5497"/>
                  </a:cubicBezTo>
                  <a:cubicBezTo>
                    <a:pt x="986" y="6734"/>
                    <a:pt x="4896" y="9207"/>
                    <a:pt x="6500" y="10176"/>
                  </a:cubicBezTo>
                  <a:cubicBezTo>
                    <a:pt x="6066" y="10242"/>
                    <a:pt x="5631" y="10326"/>
                    <a:pt x="5214" y="10443"/>
                  </a:cubicBezTo>
                  <a:cubicBezTo>
                    <a:pt x="4796" y="10577"/>
                    <a:pt x="6133" y="10928"/>
                    <a:pt x="6450" y="10994"/>
                  </a:cubicBezTo>
                  <a:cubicBezTo>
                    <a:pt x="6455" y="10995"/>
                    <a:pt x="6459" y="10995"/>
                    <a:pt x="6464" y="10995"/>
                  </a:cubicBezTo>
                  <a:cubicBezTo>
                    <a:pt x="6588" y="10995"/>
                    <a:pt x="6845" y="10800"/>
                    <a:pt x="7102" y="10543"/>
                  </a:cubicBezTo>
                  <a:lnTo>
                    <a:pt x="7185" y="10593"/>
                  </a:lnTo>
                  <a:lnTo>
                    <a:pt x="7269" y="10393"/>
                  </a:lnTo>
                  <a:cubicBezTo>
                    <a:pt x="7570" y="10092"/>
                    <a:pt x="7837" y="9775"/>
                    <a:pt x="8088" y="9424"/>
                  </a:cubicBezTo>
                  <a:cubicBezTo>
                    <a:pt x="8154" y="9324"/>
                    <a:pt x="8154" y="8856"/>
                    <a:pt x="8121" y="8354"/>
                  </a:cubicBezTo>
                  <a:lnTo>
                    <a:pt x="8505" y="7469"/>
                  </a:lnTo>
                  <a:lnTo>
                    <a:pt x="8037" y="7085"/>
                  </a:lnTo>
                  <a:cubicBezTo>
                    <a:pt x="8037" y="7051"/>
                    <a:pt x="8037" y="7034"/>
                    <a:pt x="8037" y="7034"/>
                  </a:cubicBezTo>
                  <a:lnTo>
                    <a:pt x="8004" y="7068"/>
                  </a:lnTo>
                  <a:lnTo>
                    <a:pt x="4896" y="4562"/>
                  </a:lnTo>
                  <a:lnTo>
                    <a:pt x="6233" y="2356"/>
                  </a:lnTo>
                  <a:lnTo>
                    <a:pt x="3008" y="0"/>
                  </a:lnTo>
                  <a:close/>
                </a:path>
              </a:pathLst>
            </a:custGeom>
            <a:solidFill>
              <a:srgbClr val="FFBE9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chemeClr val="tx1"/>
                </a:solidFill>
                <a:effectLst/>
                <a:uLnTx/>
                <a:uFillTx/>
              </a:endParaRPr>
            </a:p>
          </p:txBody>
        </p:sp>
        <p:sp>
          <p:nvSpPr>
            <p:cNvPr id="13" name="Google Shape;2528;p49">
              <a:extLst>
                <a:ext uri="{FF2B5EF4-FFF2-40B4-BE49-F238E27FC236}">
                  <a16:creationId xmlns:a16="http://schemas.microsoft.com/office/drawing/2014/main" id="{7E03B26D-D801-4C92-B05E-8A5E81394646}"/>
                </a:ext>
              </a:extLst>
            </p:cNvPr>
            <p:cNvSpPr/>
            <p:nvPr/>
          </p:nvSpPr>
          <p:spPr>
            <a:xfrm>
              <a:off x="1677182" y="2846234"/>
              <a:ext cx="288399" cy="371615"/>
            </a:xfrm>
            <a:custGeom>
              <a:avLst/>
              <a:gdLst/>
              <a:ahLst/>
              <a:cxnLst/>
              <a:rect l="l" t="t" r="r" b="b"/>
              <a:pathLst>
                <a:path w="8990" h="11584" extrusionOk="0">
                  <a:moveTo>
                    <a:pt x="3609" y="1"/>
                  </a:moveTo>
                  <a:lnTo>
                    <a:pt x="618" y="2574"/>
                  </a:lnTo>
                  <a:lnTo>
                    <a:pt x="4060" y="5381"/>
                  </a:lnTo>
                  <a:lnTo>
                    <a:pt x="501" y="7653"/>
                  </a:lnTo>
                  <a:lnTo>
                    <a:pt x="485" y="7636"/>
                  </a:lnTo>
                  <a:cubicBezTo>
                    <a:pt x="485" y="7636"/>
                    <a:pt x="468" y="7653"/>
                    <a:pt x="468" y="7687"/>
                  </a:cubicBezTo>
                  <a:lnTo>
                    <a:pt x="0" y="8054"/>
                  </a:lnTo>
                  <a:lnTo>
                    <a:pt x="384" y="8956"/>
                  </a:lnTo>
                  <a:cubicBezTo>
                    <a:pt x="351" y="9458"/>
                    <a:pt x="351" y="9925"/>
                    <a:pt x="418" y="10026"/>
                  </a:cubicBezTo>
                  <a:cubicBezTo>
                    <a:pt x="668" y="10360"/>
                    <a:pt x="953" y="10677"/>
                    <a:pt x="1237" y="10978"/>
                  </a:cubicBezTo>
                  <a:lnTo>
                    <a:pt x="1320" y="11195"/>
                  </a:lnTo>
                  <a:lnTo>
                    <a:pt x="1404" y="11145"/>
                  </a:lnTo>
                  <a:cubicBezTo>
                    <a:pt x="1651" y="11393"/>
                    <a:pt x="1899" y="11583"/>
                    <a:pt x="2027" y="11583"/>
                  </a:cubicBezTo>
                  <a:cubicBezTo>
                    <a:pt x="2037" y="11583"/>
                    <a:pt x="2047" y="11582"/>
                    <a:pt x="2055" y="11580"/>
                  </a:cubicBezTo>
                  <a:cubicBezTo>
                    <a:pt x="2373" y="11513"/>
                    <a:pt x="3709" y="11162"/>
                    <a:pt x="3308" y="11028"/>
                  </a:cubicBezTo>
                  <a:cubicBezTo>
                    <a:pt x="2874" y="10911"/>
                    <a:pt x="2440" y="10828"/>
                    <a:pt x="2005" y="10778"/>
                  </a:cubicBezTo>
                  <a:cubicBezTo>
                    <a:pt x="3609" y="9792"/>
                    <a:pt x="7603" y="7352"/>
                    <a:pt x="8104" y="6083"/>
                  </a:cubicBezTo>
                  <a:cubicBezTo>
                    <a:pt x="8989" y="3760"/>
                    <a:pt x="5898" y="1638"/>
                    <a:pt x="3609" y="1"/>
                  </a:cubicBezTo>
                  <a:close/>
                </a:path>
              </a:pathLst>
            </a:custGeom>
            <a:solidFill>
              <a:srgbClr val="FFBE9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chemeClr val="tx1"/>
                </a:solidFill>
                <a:effectLst/>
                <a:uLnTx/>
                <a:uFillTx/>
              </a:endParaRPr>
            </a:p>
          </p:txBody>
        </p:sp>
        <p:sp>
          <p:nvSpPr>
            <p:cNvPr id="14" name="Google Shape;2529;p49">
              <a:extLst>
                <a:ext uri="{FF2B5EF4-FFF2-40B4-BE49-F238E27FC236}">
                  <a16:creationId xmlns:a16="http://schemas.microsoft.com/office/drawing/2014/main" id="{E49565AF-1D6C-46B5-8FA9-DAD0EA8A6541}"/>
                </a:ext>
              </a:extLst>
            </p:cNvPr>
            <p:cNvSpPr/>
            <p:nvPr/>
          </p:nvSpPr>
          <p:spPr>
            <a:xfrm>
              <a:off x="1429011" y="2342899"/>
              <a:ext cx="214968" cy="423135"/>
            </a:xfrm>
            <a:custGeom>
              <a:avLst/>
              <a:gdLst/>
              <a:ahLst/>
              <a:cxnLst/>
              <a:rect l="l" t="t" r="r" b="b"/>
              <a:pathLst>
                <a:path w="6701" h="13190" extrusionOk="0">
                  <a:moveTo>
                    <a:pt x="3818" y="1"/>
                  </a:moveTo>
                  <a:cubicBezTo>
                    <a:pt x="2578" y="1"/>
                    <a:pt x="1344" y="365"/>
                    <a:pt x="284" y="1087"/>
                  </a:cubicBezTo>
                  <a:lnTo>
                    <a:pt x="0" y="1271"/>
                  </a:lnTo>
                  <a:lnTo>
                    <a:pt x="100" y="10996"/>
                  </a:lnTo>
                  <a:cubicBezTo>
                    <a:pt x="117" y="12148"/>
                    <a:pt x="1003" y="13084"/>
                    <a:pt x="2155" y="13184"/>
                  </a:cubicBezTo>
                  <a:cubicBezTo>
                    <a:pt x="2207" y="13188"/>
                    <a:pt x="2258" y="13189"/>
                    <a:pt x="2308" y="13189"/>
                  </a:cubicBezTo>
                  <a:cubicBezTo>
                    <a:pt x="3494" y="13189"/>
                    <a:pt x="4480" y="12264"/>
                    <a:pt x="4528" y="11062"/>
                  </a:cubicBezTo>
                  <a:cubicBezTo>
                    <a:pt x="4578" y="9843"/>
                    <a:pt x="4612" y="8640"/>
                    <a:pt x="4612" y="8640"/>
                  </a:cubicBezTo>
                  <a:cubicBezTo>
                    <a:pt x="4612" y="8640"/>
                    <a:pt x="6450" y="8456"/>
                    <a:pt x="6567" y="6651"/>
                  </a:cubicBezTo>
                  <a:cubicBezTo>
                    <a:pt x="6700" y="4847"/>
                    <a:pt x="6650" y="670"/>
                    <a:pt x="6650" y="670"/>
                  </a:cubicBezTo>
                  <a:cubicBezTo>
                    <a:pt x="5756" y="223"/>
                    <a:pt x="4785" y="1"/>
                    <a:pt x="3818" y="1"/>
                  </a:cubicBezTo>
                  <a:close/>
                </a:path>
              </a:pathLst>
            </a:custGeom>
            <a:solidFill>
              <a:srgbClr val="FFBE9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chemeClr val="tx1"/>
                </a:solidFill>
                <a:effectLst/>
                <a:uLnTx/>
                <a:uFillTx/>
              </a:endParaRPr>
            </a:p>
          </p:txBody>
        </p:sp>
        <p:sp>
          <p:nvSpPr>
            <p:cNvPr id="16" name="Google Shape;2530;p49">
              <a:extLst>
                <a:ext uri="{FF2B5EF4-FFF2-40B4-BE49-F238E27FC236}">
                  <a16:creationId xmlns:a16="http://schemas.microsoft.com/office/drawing/2014/main" id="{2E6F1DF9-56BA-4D22-815B-6ADB0F6CE6D9}"/>
                </a:ext>
              </a:extLst>
            </p:cNvPr>
            <p:cNvSpPr/>
            <p:nvPr/>
          </p:nvSpPr>
          <p:spPr>
            <a:xfrm>
              <a:off x="1388269" y="2287625"/>
              <a:ext cx="355382" cy="363948"/>
            </a:xfrm>
            <a:custGeom>
              <a:avLst/>
              <a:gdLst/>
              <a:ahLst/>
              <a:cxnLst/>
              <a:rect l="l" t="t" r="r" b="b"/>
              <a:pathLst>
                <a:path w="11078" h="11345" extrusionOk="0">
                  <a:moveTo>
                    <a:pt x="4144" y="0"/>
                  </a:moveTo>
                  <a:cubicBezTo>
                    <a:pt x="3876" y="0"/>
                    <a:pt x="3609" y="17"/>
                    <a:pt x="3342" y="54"/>
                  </a:cubicBezTo>
                  <a:cubicBezTo>
                    <a:pt x="3317" y="53"/>
                    <a:pt x="3293" y="52"/>
                    <a:pt x="3268" y="52"/>
                  </a:cubicBezTo>
                  <a:cubicBezTo>
                    <a:pt x="2194" y="52"/>
                    <a:pt x="1225" y="758"/>
                    <a:pt x="735" y="1624"/>
                  </a:cubicBezTo>
                  <a:cubicBezTo>
                    <a:pt x="217" y="2510"/>
                    <a:pt x="100" y="3529"/>
                    <a:pt x="67" y="4531"/>
                  </a:cubicBezTo>
                  <a:cubicBezTo>
                    <a:pt x="0" y="6486"/>
                    <a:pt x="50" y="8441"/>
                    <a:pt x="201" y="10396"/>
                  </a:cubicBezTo>
                  <a:cubicBezTo>
                    <a:pt x="184" y="10546"/>
                    <a:pt x="234" y="10697"/>
                    <a:pt x="318" y="10814"/>
                  </a:cubicBezTo>
                  <a:cubicBezTo>
                    <a:pt x="451" y="10931"/>
                    <a:pt x="618" y="10981"/>
                    <a:pt x="802" y="10998"/>
                  </a:cubicBezTo>
                  <a:cubicBezTo>
                    <a:pt x="2504" y="11227"/>
                    <a:pt x="4214" y="11344"/>
                    <a:pt x="5925" y="11344"/>
                  </a:cubicBezTo>
                  <a:cubicBezTo>
                    <a:pt x="7573" y="11344"/>
                    <a:pt x="9221" y="11236"/>
                    <a:pt x="10861" y="11014"/>
                  </a:cubicBezTo>
                  <a:cubicBezTo>
                    <a:pt x="11078" y="10613"/>
                    <a:pt x="10777" y="10129"/>
                    <a:pt x="10426" y="9828"/>
                  </a:cubicBezTo>
                  <a:cubicBezTo>
                    <a:pt x="10059" y="9527"/>
                    <a:pt x="9624" y="9243"/>
                    <a:pt x="9491" y="8809"/>
                  </a:cubicBezTo>
                  <a:cubicBezTo>
                    <a:pt x="9290" y="8140"/>
                    <a:pt x="9959" y="7422"/>
                    <a:pt x="9708" y="6754"/>
                  </a:cubicBezTo>
                  <a:cubicBezTo>
                    <a:pt x="9507" y="6269"/>
                    <a:pt x="8856" y="6018"/>
                    <a:pt x="8622" y="5534"/>
                  </a:cubicBezTo>
                  <a:cubicBezTo>
                    <a:pt x="8238" y="4732"/>
                    <a:pt x="9240" y="3746"/>
                    <a:pt x="8789" y="2961"/>
                  </a:cubicBezTo>
                  <a:cubicBezTo>
                    <a:pt x="8572" y="2543"/>
                    <a:pt x="8020" y="2359"/>
                    <a:pt x="7686" y="2025"/>
                  </a:cubicBezTo>
                  <a:cubicBezTo>
                    <a:pt x="7385" y="1708"/>
                    <a:pt x="7268" y="1307"/>
                    <a:pt x="7001" y="973"/>
                  </a:cubicBezTo>
                  <a:cubicBezTo>
                    <a:pt x="6600" y="455"/>
                    <a:pt x="5898" y="171"/>
                    <a:pt x="5197" y="87"/>
                  </a:cubicBezTo>
                  <a:cubicBezTo>
                    <a:pt x="4846" y="30"/>
                    <a:pt x="4495" y="0"/>
                    <a:pt x="414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chemeClr val="tx1"/>
                </a:solidFill>
                <a:effectLst/>
                <a:uLnTx/>
                <a:uFillTx/>
              </a:endParaRPr>
            </a:p>
          </p:txBody>
        </p:sp>
        <p:sp>
          <p:nvSpPr>
            <p:cNvPr id="17" name="Google Shape;2531;p49">
              <a:extLst>
                <a:ext uri="{FF2B5EF4-FFF2-40B4-BE49-F238E27FC236}">
                  <a16:creationId xmlns:a16="http://schemas.microsoft.com/office/drawing/2014/main" id="{2D28CBB2-6983-4727-9792-E267AF8AB6F7}"/>
                </a:ext>
              </a:extLst>
            </p:cNvPr>
            <p:cNvSpPr/>
            <p:nvPr/>
          </p:nvSpPr>
          <p:spPr>
            <a:xfrm>
              <a:off x="1299279" y="2355795"/>
              <a:ext cx="197292" cy="288399"/>
            </a:xfrm>
            <a:custGeom>
              <a:avLst/>
              <a:gdLst/>
              <a:ahLst/>
              <a:cxnLst/>
              <a:rect l="l" t="t" r="r" b="b"/>
              <a:pathLst>
                <a:path w="6150" h="8990" extrusionOk="0">
                  <a:moveTo>
                    <a:pt x="3543" y="0"/>
                  </a:moveTo>
                  <a:cubicBezTo>
                    <a:pt x="3075" y="218"/>
                    <a:pt x="2874" y="786"/>
                    <a:pt x="2791" y="1287"/>
                  </a:cubicBezTo>
                  <a:cubicBezTo>
                    <a:pt x="2724" y="1805"/>
                    <a:pt x="2741" y="2356"/>
                    <a:pt x="2540" y="2824"/>
                  </a:cubicBezTo>
                  <a:cubicBezTo>
                    <a:pt x="2306" y="3325"/>
                    <a:pt x="1822" y="3710"/>
                    <a:pt x="1705" y="4244"/>
                  </a:cubicBezTo>
                  <a:cubicBezTo>
                    <a:pt x="1538" y="4946"/>
                    <a:pt x="2006" y="5782"/>
                    <a:pt x="1588" y="6366"/>
                  </a:cubicBezTo>
                  <a:cubicBezTo>
                    <a:pt x="1321" y="6751"/>
                    <a:pt x="786" y="6834"/>
                    <a:pt x="452" y="7168"/>
                  </a:cubicBezTo>
                  <a:cubicBezTo>
                    <a:pt x="1" y="7619"/>
                    <a:pt x="34" y="8355"/>
                    <a:pt x="118" y="8990"/>
                  </a:cubicBezTo>
                  <a:lnTo>
                    <a:pt x="6149" y="8939"/>
                  </a:lnTo>
                  <a:lnTo>
                    <a:pt x="3543" y="0"/>
                  </a:ln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chemeClr val="tx1"/>
                </a:solidFill>
                <a:effectLst/>
                <a:uLnTx/>
                <a:uFillTx/>
              </a:endParaRPr>
            </a:p>
          </p:txBody>
        </p:sp>
        <p:sp>
          <p:nvSpPr>
            <p:cNvPr id="18" name="Google Shape;2532;p49">
              <a:extLst>
                <a:ext uri="{FF2B5EF4-FFF2-40B4-BE49-F238E27FC236}">
                  <a16:creationId xmlns:a16="http://schemas.microsoft.com/office/drawing/2014/main" id="{CD5D205D-4942-4DB9-8E6E-389F5216526E}"/>
                </a:ext>
              </a:extLst>
            </p:cNvPr>
            <p:cNvSpPr/>
            <p:nvPr/>
          </p:nvSpPr>
          <p:spPr>
            <a:xfrm>
              <a:off x="1422563" y="2247814"/>
              <a:ext cx="102399" cy="91396"/>
            </a:xfrm>
            <a:custGeom>
              <a:avLst/>
              <a:gdLst/>
              <a:ahLst/>
              <a:cxnLst/>
              <a:rect l="l" t="t" r="r" b="b"/>
              <a:pathLst>
                <a:path w="3192" h="2849" extrusionOk="0">
                  <a:moveTo>
                    <a:pt x="1727" y="1"/>
                  </a:moveTo>
                  <a:cubicBezTo>
                    <a:pt x="1072" y="1"/>
                    <a:pt x="478" y="374"/>
                    <a:pt x="184" y="977"/>
                  </a:cubicBezTo>
                  <a:cubicBezTo>
                    <a:pt x="34" y="1261"/>
                    <a:pt x="1" y="1595"/>
                    <a:pt x="84" y="1896"/>
                  </a:cubicBezTo>
                  <a:cubicBezTo>
                    <a:pt x="201" y="2214"/>
                    <a:pt x="418" y="2464"/>
                    <a:pt x="702" y="2598"/>
                  </a:cubicBezTo>
                  <a:cubicBezTo>
                    <a:pt x="995" y="2765"/>
                    <a:pt x="1321" y="2848"/>
                    <a:pt x="1646" y="2848"/>
                  </a:cubicBezTo>
                  <a:cubicBezTo>
                    <a:pt x="1972" y="2848"/>
                    <a:pt x="2298" y="2765"/>
                    <a:pt x="2590" y="2598"/>
                  </a:cubicBezTo>
                  <a:lnTo>
                    <a:pt x="2590" y="2598"/>
                  </a:lnTo>
                  <a:lnTo>
                    <a:pt x="2311" y="2650"/>
                  </a:lnTo>
                  <a:lnTo>
                    <a:pt x="2311" y="2650"/>
                  </a:lnTo>
                  <a:cubicBezTo>
                    <a:pt x="2827" y="2463"/>
                    <a:pt x="3192" y="1979"/>
                    <a:pt x="3192" y="1412"/>
                  </a:cubicBezTo>
                  <a:cubicBezTo>
                    <a:pt x="3158" y="693"/>
                    <a:pt x="2607" y="108"/>
                    <a:pt x="1889" y="8"/>
                  </a:cubicBezTo>
                  <a:cubicBezTo>
                    <a:pt x="1835" y="3"/>
                    <a:pt x="1781" y="1"/>
                    <a:pt x="172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chemeClr val="tx1"/>
                </a:solidFill>
                <a:effectLst/>
                <a:uLnTx/>
                <a:uFillTx/>
              </a:endParaRPr>
            </a:p>
          </p:txBody>
        </p:sp>
        <p:sp>
          <p:nvSpPr>
            <p:cNvPr id="19" name="Google Shape;2533;p49">
              <a:extLst>
                <a:ext uri="{FF2B5EF4-FFF2-40B4-BE49-F238E27FC236}">
                  <a16:creationId xmlns:a16="http://schemas.microsoft.com/office/drawing/2014/main" id="{7F0C30FB-3D7E-4951-B4F6-74DDD0C95ED9}"/>
                </a:ext>
              </a:extLst>
            </p:cNvPr>
            <p:cNvSpPr/>
            <p:nvPr/>
          </p:nvSpPr>
          <p:spPr>
            <a:xfrm>
              <a:off x="1443992" y="2297891"/>
              <a:ext cx="77762" cy="45874"/>
            </a:xfrm>
            <a:custGeom>
              <a:avLst/>
              <a:gdLst/>
              <a:ahLst/>
              <a:cxnLst/>
              <a:rect l="l" t="t" r="r" b="b"/>
              <a:pathLst>
                <a:path w="2424" h="1430" extrusionOk="0">
                  <a:moveTo>
                    <a:pt x="2390" y="1"/>
                  </a:moveTo>
                  <a:cubicBezTo>
                    <a:pt x="2374" y="1"/>
                    <a:pt x="2357" y="168"/>
                    <a:pt x="2223" y="419"/>
                  </a:cubicBezTo>
                  <a:cubicBezTo>
                    <a:pt x="1964" y="978"/>
                    <a:pt x="1414" y="1304"/>
                    <a:pt x="830" y="1304"/>
                  </a:cubicBezTo>
                  <a:cubicBezTo>
                    <a:pt x="699" y="1304"/>
                    <a:pt x="567" y="1288"/>
                    <a:pt x="435" y="1254"/>
                  </a:cubicBezTo>
                  <a:cubicBezTo>
                    <a:pt x="204" y="1182"/>
                    <a:pt x="60" y="1097"/>
                    <a:pt x="15" y="1097"/>
                  </a:cubicBezTo>
                  <a:cubicBezTo>
                    <a:pt x="8" y="1097"/>
                    <a:pt x="3" y="1099"/>
                    <a:pt x="1" y="1104"/>
                  </a:cubicBezTo>
                  <a:cubicBezTo>
                    <a:pt x="101" y="1221"/>
                    <a:pt x="252" y="1304"/>
                    <a:pt x="402" y="1338"/>
                  </a:cubicBezTo>
                  <a:cubicBezTo>
                    <a:pt x="570" y="1400"/>
                    <a:pt x="743" y="1429"/>
                    <a:pt x="912" y="1429"/>
                  </a:cubicBezTo>
                  <a:cubicBezTo>
                    <a:pt x="1517" y="1429"/>
                    <a:pt x="2089" y="1056"/>
                    <a:pt x="2323" y="469"/>
                  </a:cubicBezTo>
                  <a:cubicBezTo>
                    <a:pt x="2390" y="318"/>
                    <a:pt x="2424" y="151"/>
                    <a:pt x="2407" y="1"/>
                  </a:cubicBezTo>
                  <a:close/>
                </a:path>
              </a:pathLst>
            </a:cu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chemeClr val="tx1"/>
                </a:solidFill>
                <a:effectLst/>
                <a:uLnTx/>
                <a:uFillTx/>
              </a:endParaRPr>
            </a:p>
          </p:txBody>
        </p:sp>
        <p:sp>
          <p:nvSpPr>
            <p:cNvPr id="20" name="Google Shape;2534;p49">
              <a:extLst>
                <a:ext uri="{FF2B5EF4-FFF2-40B4-BE49-F238E27FC236}">
                  <a16:creationId xmlns:a16="http://schemas.microsoft.com/office/drawing/2014/main" id="{D7497B03-39DF-4156-9A41-F924B6AD7D6E}"/>
                </a:ext>
              </a:extLst>
            </p:cNvPr>
            <p:cNvSpPr/>
            <p:nvPr/>
          </p:nvSpPr>
          <p:spPr>
            <a:xfrm>
              <a:off x="1180808" y="2674189"/>
              <a:ext cx="660399" cy="726837"/>
            </a:xfrm>
            <a:custGeom>
              <a:avLst/>
              <a:gdLst/>
              <a:ahLst/>
              <a:cxnLst/>
              <a:rect l="l" t="t" r="r" b="b"/>
              <a:pathLst>
                <a:path w="20586" h="22657" extrusionOk="0">
                  <a:moveTo>
                    <a:pt x="7186" y="0"/>
                  </a:moveTo>
                  <a:cubicBezTo>
                    <a:pt x="5966" y="17"/>
                    <a:pt x="4796" y="451"/>
                    <a:pt x="3861" y="1220"/>
                  </a:cubicBezTo>
                  <a:cubicBezTo>
                    <a:pt x="3593" y="1437"/>
                    <a:pt x="1455" y="4278"/>
                    <a:pt x="1" y="7101"/>
                  </a:cubicBezTo>
                  <a:lnTo>
                    <a:pt x="4496" y="10343"/>
                  </a:lnTo>
                  <a:lnTo>
                    <a:pt x="5231" y="9040"/>
                  </a:lnTo>
                  <a:lnTo>
                    <a:pt x="5231" y="9123"/>
                  </a:lnTo>
                  <a:cubicBezTo>
                    <a:pt x="5298" y="9574"/>
                    <a:pt x="5448" y="10326"/>
                    <a:pt x="5548" y="10777"/>
                  </a:cubicBezTo>
                  <a:cubicBezTo>
                    <a:pt x="5899" y="12214"/>
                    <a:pt x="6083" y="14085"/>
                    <a:pt x="5348" y="15339"/>
                  </a:cubicBezTo>
                  <a:cubicBezTo>
                    <a:pt x="3727" y="18079"/>
                    <a:pt x="3526" y="22239"/>
                    <a:pt x="3526" y="22239"/>
                  </a:cubicBezTo>
                  <a:lnTo>
                    <a:pt x="17862" y="22657"/>
                  </a:lnTo>
                  <a:cubicBezTo>
                    <a:pt x="18046" y="20669"/>
                    <a:pt x="17729" y="18664"/>
                    <a:pt x="16927" y="16826"/>
                  </a:cubicBezTo>
                  <a:cubicBezTo>
                    <a:pt x="16927" y="16826"/>
                    <a:pt x="14955" y="11980"/>
                    <a:pt x="14972" y="11897"/>
                  </a:cubicBezTo>
                  <a:lnTo>
                    <a:pt x="14872" y="10059"/>
                  </a:lnTo>
                  <a:lnTo>
                    <a:pt x="15356" y="7686"/>
                  </a:lnTo>
                  <a:lnTo>
                    <a:pt x="16860" y="9290"/>
                  </a:lnTo>
                  <a:lnTo>
                    <a:pt x="20586" y="5514"/>
                  </a:lnTo>
                  <a:cubicBezTo>
                    <a:pt x="19266" y="4545"/>
                    <a:pt x="18013" y="3225"/>
                    <a:pt x="16877" y="2139"/>
                  </a:cubicBezTo>
                  <a:cubicBezTo>
                    <a:pt x="15540" y="852"/>
                    <a:pt x="14320" y="284"/>
                    <a:pt x="13635" y="234"/>
                  </a:cubicBezTo>
                  <a:cubicBezTo>
                    <a:pt x="13368" y="134"/>
                    <a:pt x="13067" y="84"/>
                    <a:pt x="12766" y="50"/>
                  </a:cubicBezTo>
                  <a:lnTo>
                    <a:pt x="7186" y="0"/>
                  </a:lnTo>
                  <a:close/>
                </a:path>
              </a:pathLst>
            </a:custGeom>
            <a:solidFill>
              <a:srgbClr val="FF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chemeClr val="tx1"/>
                </a:solidFill>
                <a:effectLst/>
                <a:uLnTx/>
                <a:uFillTx/>
              </a:endParaRPr>
            </a:p>
          </p:txBody>
        </p:sp>
        <p:sp>
          <p:nvSpPr>
            <p:cNvPr id="21" name="Google Shape;2535;p49">
              <a:extLst>
                <a:ext uri="{FF2B5EF4-FFF2-40B4-BE49-F238E27FC236}">
                  <a16:creationId xmlns:a16="http://schemas.microsoft.com/office/drawing/2014/main" id="{D4B966DE-34A0-4021-9127-73B6333A375A}"/>
                </a:ext>
              </a:extLst>
            </p:cNvPr>
            <p:cNvSpPr/>
            <p:nvPr/>
          </p:nvSpPr>
          <p:spPr>
            <a:xfrm>
              <a:off x="1226393" y="2679547"/>
              <a:ext cx="222475" cy="191903"/>
            </a:xfrm>
            <a:custGeom>
              <a:avLst/>
              <a:gdLst/>
              <a:ahLst/>
              <a:cxnLst/>
              <a:rect l="l" t="t" r="r" b="b"/>
              <a:pathLst>
                <a:path w="6935" h="5982" extrusionOk="0">
                  <a:moveTo>
                    <a:pt x="6132" y="0"/>
                  </a:moveTo>
                  <a:cubicBezTo>
                    <a:pt x="6132" y="17"/>
                    <a:pt x="6233" y="134"/>
                    <a:pt x="6400" y="368"/>
                  </a:cubicBezTo>
                  <a:cubicBezTo>
                    <a:pt x="6617" y="719"/>
                    <a:pt x="6750" y="1103"/>
                    <a:pt x="6801" y="1521"/>
                  </a:cubicBezTo>
                  <a:cubicBezTo>
                    <a:pt x="6834" y="1788"/>
                    <a:pt x="6801" y="2072"/>
                    <a:pt x="6717" y="2340"/>
                  </a:cubicBezTo>
                  <a:cubicBezTo>
                    <a:pt x="6634" y="2640"/>
                    <a:pt x="6466" y="2924"/>
                    <a:pt x="6249" y="3142"/>
                  </a:cubicBezTo>
                  <a:cubicBezTo>
                    <a:pt x="5999" y="3409"/>
                    <a:pt x="5698" y="3576"/>
                    <a:pt x="5347" y="3643"/>
                  </a:cubicBezTo>
                  <a:cubicBezTo>
                    <a:pt x="5204" y="3677"/>
                    <a:pt x="5052" y="3683"/>
                    <a:pt x="4895" y="3683"/>
                  </a:cubicBezTo>
                  <a:cubicBezTo>
                    <a:pt x="4805" y="3683"/>
                    <a:pt x="4713" y="3681"/>
                    <a:pt x="4620" y="3681"/>
                  </a:cubicBezTo>
                  <a:cubicBezTo>
                    <a:pt x="4480" y="3681"/>
                    <a:pt x="4337" y="3686"/>
                    <a:pt x="4194" y="3710"/>
                  </a:cubicBezTo>
                  <a:cubicBezTo>
                    <a:pt x="3977" y="3726"/>
                    <a:pt x="3776" y="3827"/>
                    <a:pt x="3626" y="3960"/>
                  </a:cubicBezTo>
                  <a:cubicBezTo>
                    <a:pt x="3476" y="4094"/>
                    <a:pt x="3342" y="4244"/>
                    <a:pt x="3258" y="4428"/>
                  </a:cubicBezTo>
                  <a:cubicBezTo>
                    <a:pt x="3075" y="4779"/>
                    <a:pt x="2974" y="5130"/>
                    <a:pt x="2791" y="5397"/>
                  </a:cubicBezTo>
                  <a:cubicBezTo>
                    <a:pt x="2707" y="5548"/>
                    <a:pt x="2590" y="5664"/>
                    <a:pt x="2473" y="5748"/>
                  </a:cubicBezTo>
                  <a:cubicBezTo>
                    <a:pt x="2339" y="5815"/>
                    <a:pt x="2189" y="5865"/>
                    <a:pt x="2039" y="5865"/>
                  </a:cubicBezTo>
                  <a:cubicBezTo>
                    <a:pt x="1771" y="5848"/>
                    <a:pt x="1487" y="5781"/>
                    <a:pt x="1253" y="5648"/>
                  </a:cubicBezTo>
                  <a:cubicBezTo>
                    <a:pt x="886" y="5464"/>
                    <a:pt x="552" y="5213"/>
                    <a:pt x="284" y="4913"/>
                  </a:cubicBezTo>
                  <a:cubicBezTo>
                    <a:pt x="94" y="4706"/>
                    <a:pt x="9" y="4560"/>
                    <a:pt x="1" y="4560"/>
                  </a:cubicBezTo>
                  <a:cubicBezTo>
                    <a:pt x="0" y="4560"/>
                    <a:pt x="0" y="4561"/>
                    <a:pt x="0" y="4562"/>
                  </a:cubicBezTo>
                  <a:cubicBezTo>
                    <a:pt x="0" y="4595"/>
                    <a:pt x="17" y="4629"/>
                    <a:pt x="50" y="4662"/>
                  </a:cubicBezTo>
                  <a:cubicBezTo>
                    <a:pt x="100" y="4762"/>
                    <a:pt x="167" y="4862"/>
                    <a:pt x="234" y="4946"/>
                  </a:cubicBezTo>
                  <a:cubicBezTo>
                    <a:pt x="501" y="5263"/>
                    <a:pt x="836" y="5531"/>
                    <a:pt x="1203" y="5731"/>
                  </a:cubicBezTo>
                  <a:cubicBezTo>
                    <a:pt x="1454" y="5882"/>
                    <a:pt x="1755" y="5965"/>
                    <a:pt x="2039" y="5982"/>
                  </a:cubicBezTo>
                  <a:cubicBezTo>
                    <a:pt x="2206" y="5982"/>
                    <a:pt x="2373" y="5932"/>
                    <a:pt x="2523" y="5848"/>
                  </a:cubicBezTo>
                  <a:cubicBezTo>
                    <a:pt x="2674" y="5765"/>
                    <a:pt x="2807" y="5631"/>
                    <a:pt x="2908" y="5481"/>
                  </a:cubicBezTo>
                  <a:cubicBezTo>
                    <a:pt x="3108" y="5180"/>
                    <a:pt x="3208" y="4829"/>
                    <a:pt x="3375" y="4495"/>
                  </a:cubicBezTo>
                  <a:cubicBezTo>
                    <a:pt x="3459" y="4328"/>
                    <a:pt x="3576" y="4177"/>
                    <a:pt x="3710" y="4060"/>
                  </a:cubicBezTo>
                  <a:cubicBezTo>
                    <a:pt x="3860" y="3944"/>
                    <a:pt x="4027" y="3877"/>
                    <a:pt x="4211" y="3843"/>
                  </a:cubicBezTo>
                  <a:cubicBezTo>
                    <a:pt x="4355" y="3824"/>
                    <a:pt x="4499" y="3822"/>
                    <a:pt x="4644" y="3822"/>
                  </a:cubicBezTo>
                  <a:cubicBezTo>
                    <a:pt x="4692" y="3822"/>
                    <a:pt x="4741" y="3822"/>
                    <a:pt x="4789" y="3822"/>
                  </a:cubicBezTo>
                  <a:cubicBezTo>
                    <a:pt x="4984" y="3822"/>
                    <a:pt x="5180" y="3818"/>
                    <a:pt x="5380" y="3776"/>
                  </a:cubicBezTo>
                  <a:cubicBezTo>
                    <a:pt x="5748" y="3710"/>
                    <a:pt x="6082" y="3509"/>
                    <a:pt x="6349" y="3242"/>
                  </a:cubicBezTo>
                  <a:cubicBezTo>
                    <a:pt x="6583" y="2991"/>
                    <a:pt x="6750" y="2690"/>
                    <a:pt x="6834" y="2373"/>
                  </a:cubicBezTo>
                  <a:cubicBezTo>
                    <a:pt x="6918" y="2089"/>
                    <a:pt x="6934" y="1788"/>
                    <a:pt x="6901" y="1504"/>
                  </a:cubicBezTo>
                  <a:cubicBezTo>
                    <a:pt x="6834" y="1086"/>
                    <a:pt x="6684" y="685"/>
                    <a:pt x="6433" y="351"/>
                  </a:cubicBezTo>
                  <a:cubicBezTo>
                    <a:pt x="6383" y="251"/>
                    <a:pt x="6299" y="167"/>
                    <a:pt x="6233" y="84"/>
                  </a:cubicBezTo>
                  <a:cubicBezTo>
                    <a:pt x="6166" y="17"/>
                    <a:pt x="6149" y="0"/>
                    <a:pt x="6132" y="0"/>
                  </a:cubicBezTo>
                  <a:close/>
                </a:path>
              </a:pathLst>
            </a:custGeom>
            <a:solidFill>
              <a:srgbClr val="F5F5F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chemeClr val="tx1"/>
                </a:solidFill>
                <a:effectLst/>
                <a:uLnTx/>
                <a:uFillTx/>
              </a:endParaRPr>
            </a:p>
          </p:txBody>
        </p:sp>
        <p:sp>
          <p:nvSpPr>
            <p:cNvPr id="22" name="Google Shape;2536;p49">
              <a:extLst>
                <a:ext uri="{FF2B5EF4-FFF2-40B4-BE49-F238E27FC236}">
                  <a16:creationId xmlns:a16="http://schemas.microsoft.com/office/drawing/2014/main" id="{CEDC9819-8C34-46DD-A56D-5E3A47D9D0BA}"/>
                </a:ext>
              </a:extLst>
            </p:cNvPr>
            <p:cNvSpPr/>
            <p:nvPr/>
          </p:nvSpPr>
          <p:spPr>
            <a:xfrm>
              <a:off x="1412393" y="2877865"/>
              <a:ext cx="69164" cy="68298"/>
            </a:xfrm>
            <a:custGeom>
              <a:avLst/>
              <a:gdLst/>
              <a:ahLst/>
              <a:cxnLst/>
              <a:rect l="l" t="t" r="r" b="b"/>
              <a:pathLst>
                <a:path w="2156" h="2129" extrusionOk="0">
                  <a:moveTo>
                    <a:pt x="1069" y="0"/>
                  </a:moveTo>
                  <a:cubicBezTo>
                    <a:pt x="986" y="0"/>
                    <a:pt x="902" y="17"/>
                    <a:pt x="819" y="67"/>
                  </a:cubicBezTo>
                  <a:cubicBezTo>
                    <a:pt x="819" y="67"/>
                    <a:pt x="863" y="60"/>
                    <a:pt x="938" y="60"/>
                  </a:cubicBezTo>
                  <a:cubicBezTo>
                    <a:pt x="975" y="60"/>
                    <a:pt x="1019" y="62"/>
                    <a:pt x="1069" y="67"/>
                  </a:cubicBezTo>
                  <a:cubicBezTo>
                    <a:pt x="1287" y="84"/>
                    <a:pt x="1487" y="168"/>
                    <a:pt x="1654" y="301"/>
                  </a:cubicBezTo>
                  <a:cubicBezTo>
                    <a:pt x="1905" y="502"/>
                    <a:pt x="2039" y="819"/>
                    <a:pt x="2005" y="1137"/>
                  </a:cubicBezTo>
                  <a:cubicBezTo>
                    <a:pt x="1954" y="1667"/>
                    <a:pt x="1512" y="1979"/>
                    <a:pt x="1064" y="1979"/>
                  </a:cubicBezTo>
                  <a:cubicBezTo>
                    <a:pt x="778" y="1979"/>
                    <a:pt x="490" y="1851"/>
                    <a:pt x="301" y="1571"/>
                  </a:cubicBezTo>
                  <a:cubicBezTo>
                    <a:pt x="100" y="1320"/>
                    <a:pt x="67" y="970"/>
                    <a:pt x="201" y="685"/>
                  </a:cubicBezTo>
                  <a:cubicBezTo>
                    <a:pt x="267" y="485"/>
                    <a:pt x="418" y="301"/>
                    <a:pt x="602" y="184"/>
                  </a:cubicBezTo>
                  <a:cubicBezTo>
                    <a:pt x="719" y="101"/>
                    <a:pt x="802" y="84"/>
                    <a:pt x="802" y="67"/>
                  </a:cubicBezTo>
                  <a:cubicBezTo>
                    <a:pt x="719" y="67"/>
                    <a:pt x="635" y="101"/>
                    <a:pt x="568" y="134"/>
                  </a:cubicBezTo>
                  <a:cubicBezTo>
                    <a:pt x="368" y="251"/>
                    <a:pt x="201" y="435"/>
                    <a:pt x="100" y="635"/>
                  </a:cubicBezTo>
                  <a:cubicBezTo>
                    <a:pt x="34" y="786"/>
                    <a:pt x="0" y="953"/>
                    <a:pt x="0" y="1120"/>
                  </a:cubicBezTo>
                  <a:cubicBezTo>
                    <a:pt x="17" y="1304"/>
                    <a:pt x="84" y="1487"/>
                    <a:pt x="184" y="1655"/>
                  </a:cubicBezTo>
                  <a:cubicBezTo>
                    <a:pt x="405" y="1980"/>
                    <a:pt x="738" y="2128"/>
                    <a:pt x="1066" y="2128"/>
                  </a:cubicBezTo>
                  <a:cubicBezTo>
                    <a:pt x="1580" y="2128"/>
                    <a:pt x="2081" y="1765"/>
                    <a:pt x="2122" y="1153"/>
                  </a:cubicBezTo>
                  <a:cubicBezTo>
                    <a:pt x="2155" y="953"/>
                    <a:pt x="2122" y="769"/>
                    <a:pt x="2039" y="585"/>
                  </a:cubicBezTo>
                  <a:cubicBezTo>
                    <a:pt x="1955" y="452"/>
                    <a:pt x="1855" y="318"/>
                    <a:pt x="1721" y="218"/>
                  </a:cubicBezTo>
                  <a:cubicBezTo>
                    <a:pt x="1537" y="84"/>
                    <a:pt x="1303" y="0"/>
                    <a:pt x="1069" y="0"/>
                  </a:cubicBezTo>
                  <a:close/>
                </a:path>
              </a:pathLst>
            </a:custGeom>
            <a:solidFill>
              <a:srgbClr val="F5F5F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chemeClr val="tx1"/>
                </a:solidFill>
                <a:effectLst/>
                <a:uLnTx/>
                <a:uFillTx/>
              </a:endParaRPr>
            </a:p>
          </p:txBody>
        </p:sp>
        <p:sp>
          <p:nvSpPr>
            <p:cNvPr id="23" name="Google Shape;2537;p49">
              <a:extLst>
                <a:ext uri="{FF2B5EF4-FFF2-40B4-BE49-F238E27FC236}">
                  <a16:creationId xmlns:a16="http://schemas.microsoft.com/office/drawing/2014/main" id="{800827F7-7450-4795-B68D-B41E28ECC058}"/>
                </a:ext>
              </a:extLst>
            </p:cNvPr>
            <p:cNvSpPr/>
            <p:nvPr/>
          </p:nvSpPr>
          <p:spPr>
            <a:xfrm>
              <a:off x="1525475" y="2681696"/>
              <a:ext cx="237488" cy="133036"/>
            </a:xfrm>
            <a:custGeom>
              <a:avLst/>
              <a:gdLst/>
              <a:ahLst/>
              <a:cxnLst/>
              <a:rect l="l" t="t" r="r" b="b"/>
              <a:pathLst>
                <a:path w="7403" h="4147" extrusionOk="0">
                  <a:moveTo>
                    <a:pt x="318" y="0"/>
                  </a:moveTo>
                  <a:cubicBezTo>
                    <a:pt x="318" y="0"/>
                    <a:pt x="301" y="34"/>
                    <a:pt x="251" y="84"/>
                  </a:cubicBezTo>
                  <a:cubicBezTo>
                    <a:pt x="201" y="167"/>
                    <a:pt x="168" y="251"/>
                    <a:pt x="134" y="351"/>
                  </a:cubicBezTo>
                  <a:cubicBezTo>
                    <a:pt x="1" y="702"/>
                    <a:pt x="1" y="1069"/>
                    <a:pt x="134" y="1420"/>
                  </a:cubicBezTo>
                  <a:cubicBezTo>
                    <a:pt x="335" y="1938"/>
                    <a:pt x="803" y="2306"/>
                    <a:pt x="1354" y="2406"/>
                  </a:cubicBezTo>
                  <a:cubicBezTo>
                    <a:pt x="1433" y="2410"/>
                    <a:pt x="1513" y="2412"/>
                    <a:pt x="1592" y="2412"/>
                  </a:cubicBezTo>
                  <a:cubicBezTo>
                    <a:pt x="1829" y="2412"/>
                    <a:pt x="2064" y="2394"/>
                    <a:pt x="2290" y="2356"/>
                  </a:cubicBezTo>
                  <a:cubicBezTo>
                    <a:pt x="2343" y="2344"/>
                    <a:pt x="2398" y="2339"/>
                    <a:pt x="2454" y="2339"/>
                  </a:cubicBezTo>
                  <a:cubicBezTo>
                    <a:pt x="2556" y="2339"/>
                    <a:pt x="2660" y="2357"/>
                    <a:pt x="2758" y="2389"/>
                  </a:cubicBezTo>
                  <a:cubicBezTo>
                    <a:pt x="2891" y="2456"/>
                    <a:pt x="3025" y="2557"/>
                    <a:pt x="3125" y="2674"/>
                  </a:cubicBezTo>
                  <a:cubicBezTo>
                    <a:pt x="3326" y="2924"/>
                    <a:pt x="3459" y="3242"/>
                    <a:pt x="3676" y="3509"/>
                  </a:cubicBezTo>
                  <a:cubicBezTo>
                    <a:pt x="3894" y="3743"/>
                    <a:pt x="4161" y="3927"/>
                    <a:pt x="4478" y="4027"/>
                  </a:cubicBezTo>
                  <a:cubicBezTo>
                    <a:pt x="4731" y="4108"/>
                    <a:pt x="4991" y="4146"/>
                    <a:pt x="5251" y="4146"/>
                  </a:cubicBezTo>
                  <a:cubicBezTo>
                    <a:pt x="5525" y="4146"/>
                    <a:pt x="5800" y="4104"/>
                    <a:pt x="6066" y="4027"/>
                  </a:cubicBezTo>
                  <a:cubicBezTo>
                    <a:pt x="6400" y="3927"/>
                    <a:pt x="6734" y="3793"/>
                    <a:pt x="7052" y="3626"/>
                  </a:cubicBezTo>
                  <a:cubicBezTo>
                    <a:pt x="7169" y="3576"/>
                    <a:pt x="7286" y="3509"/>
                    <a:pt x="7402" y="3425"/>
                  </a:cubicBezTo>
                  <a:lnTo>
                    <a:pt x="7402" y="3425"/>
                  </a:lnTo>
                  <a:cubicBezTo>
                    <a:pt x="7269" y="3476"/>
                    <a:pt x="7152" y="3509"/>
                    <a:pt x="7035" y="3576"/>
                  </a:cubicBezTo>
                  <a:cubicBezTo>
                    <a:pt x="6717" y="3709"/>
                    <a:pt x="6383" y="3826"/>
                    <a:pt x="6032" y="3927"/>
                  </a:cubicBezTo>
                  <a:cubicBezTo>
                    <a:pt x="5804" y="3998"/>
                    <a:pt x="5563" y="4031"/>
                    <a:pt x="5321" y="4031"/>
                  </a:cubicBezTo>
                  <a:cubicBezTo>
                    <a:pt x="5050" y="4031"/>
                    <a:pt x="4776" y="3989"/>
                    <a:pt x="4512" y="3910"/>
                  </a:cubicBezTo>
                  <a:cubicBezTo>
                    <a:pt x="4228" y="3810"/>
                    <a:pt x="3977" y="3643"/>
                    <a:pt x="3793" y="3409"/>
                  </a:cubicBezTo>
                  <a:cubicBezTo>
                    <a:pt x="3593" y="3175"/>
                    <a:pt x="3459" y="2857"/>
                    <a:pt x="3225" y="2590"/>
                  </a:cubicBezTo>
                  <a:cubicBezTo>
                    <a:pt x="3125" y="2440"/>
                    <a:pt x="2975" y="2323"/>
                    <a:pt x="2808" y="2256"/>
                  </a:cubicBezTo>
                  <a:cubicBezTo>
                    <a:pt x="2682" y="2218"/>
                    <a:pt x="2548" y="2199"/>
                    <a:pt x="2418" y="2199"/>
                  </a:cubicBezTo>
                  <a:cubicBezTo>
                    <a:pt x="2374" y="2199"/>
                    <a:pt x="2331" y="2201"/>
                    <a:pt x="2290" y="2206"/>
                  </a:cubicBezTo>
                  <a:cubicBezTo>
                    <a:pt x="2060" y="2257"/>
                    <a:pt x="1820" y="2279"/>
                    <a:pt x="1586" y="2279"/>
                  </a:cubicBezTo>
                  <a:cubicBezTo>
                    <a:pt x="1514" y="2279"/>
                    <a:pt x="1442" y="2276"/>
                    <a:pt x="1371" y="2273"/>
                  </a:cubicBezTo>
                  <a:cubicBezTo>
                    <a:pt x="869" y="2189"/>
                    <a:pt x="435" y="1855"/>
                    <a:pt x="235" y="1387"/>
                  </a:cubicBezTo>
                  <a:cubicBezTo>
                    <a:pt x="101" y="1053"/>
                    <a:pt x="84" y="702"/>
                    <a:pt x="184" y="368"/>
                  </a:cubicBezTo>
                  <a:cubicBezTo>
                    <a:pt x="251" y="134"/>
                    <a:pt x="335" y="17"/>
                    <a:pt x="318" y="0"/>
                  </a:cubicBezTo>
                  <a:close/>
                </a:path>
              </a:pathLst>
            </a:custGeom>
            <a:solidFill>
              <a:srgbClr val="F5F5F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chemeClr val="tx1"/>
                </a:solidFill>
                <a:effectLst/>
                <a:uLnTx/>
                <a:uFillTx/>
              </a:endParaRPr>
            </a:p>
          </p:txBody>
        </p:sp>
        <p:sp>
          <p:nvSpPr>
            <p:cNvPr id="24" name="Google Shape;2538;p49">
              <a:extLst>
                <a:ext uri="{FF2B5EF4-FFF2-40B4-BE49-F238E27FC236}">
                  <a16:creationId xmlns:a16="http://schemas.microsoft.com/office/drawing/2014/main" id="{4AA7CC8D-9847-485F-830B-1E4B8E0D8077}"/>
                </a:ext>
              </a:extLst>
            </p:cNvPr>
            <p:cNvSpPr/>
            <p:nvPr/>
          </p:nvSpPr>
          <p:spPr>
            <a:xfrm>
              <a:off x="1502955" y="2888323"/>
              <a:ext cx="196233" cy="283876"/>
            </a:xfrm>
            <a:custGeom>
              <a:avLst/>
              <a:gdLst/>
              <a:ahLst/>
              <a:cxnLst/>
              <a:rect l="l" t="t" r="r" b="b"/>
              <a:pathLst>
                <a:path w="6117" h="8849" extrusionOk="0">
                  <a:moveTo>
                    <a:pt x="3385" y="0"/>
                  </a:moveTo>
                  <a:cubicBezTo>
                    <a:pt x="3326" y="0"/>
                    <a:pt x="3267" y="3"/>
                    <a:pt x="3209" y="9"/>
                  </a:cubicBezTo>
                  <a:cubicBezTo>
                    <a:pt x="2774" y="59"/>
                    <a:pt x="2373" y="293"/>
                    <a:pt x="2123" y="644"/>
                  </a:cubicBezTo>
                  <a:cubicBezTo>
                    <a:pt x="1989" y="861"/>
                    <a:pt x="1922" y="1095"/>
                    <a:pt x="1922" y="1345"/>
                  </a:cubicBezTo>
                  <a:cubicBezTo>
                    <a:pt x="1939" y="1596"/>
                    <a:pt x="1956" y="1847"/>
                    <a:pt x="1989" y="2097"/>
                  </a:cubicBezTo>
                  <a:cubicBezTo>
                    <a:pt x="2039" y="2331"/>
                    <a:pt x="2023" y="2598"/>
                    <a:pt x="1956" y="2832"/>
                  </a:cubicBezTo>
                  <a:cubicBezTo>
                    <a:pt x="1855" y="3066"/>
                    <a:pt x="1705" y="3283"/>
                    <a:pt x="1488" y="3451"/>
                  </a:cubicBezTo>
                  <a:cubicBezTo>
                    <a:pt x="1287" y="3618"/>
                    <a:pt x="1053" y="3768"/>
                    <a:pt x="820" y="3935"/>
                  </a:cubicBezTo>
                  <a:cubicBezTo>
                    <a:pt x="569" y="4119"/>
                    <a:pt x="368" y="4353"/>
                    <a:pt x="235" y="4620"/>
                  </a:cubicBezTo>
                  <a:cubicBezTo>
                    <a:pt x="1" y="5188"/>
                    <a:pt x="151" y="5840"/>
                    <a:pt x="602" y="6258"/>
                  </a:cubicBezTo>
                  <a:cubicBezTo>
                    <a:pt x="836" y="6441"/>
                    <a:pt x="1087" y="6542"/>
                    <a:pt x="1371" y="6592"/>
                  </a:cubicBezTo>
                  <a:cubicBezTo>
                    <a:pt x="1622" y="6608"/>
                    <a:pt x="1872" y="6692"/>
                    <a:pt x="2089" y="6792"/>
                  </a:cubicBezTo>
                  <a:cubicBezTo>
                    <a:pt x="2524" y="7060"/>
                    <a:pt x="2708" y="7527"/>
                    <a:pt x="2958" y="7895"/>
                  </a:cubicBezTo>
                  <a:cubicBezTo>
                    <a:pt x="3175" y="8279"/>
                    <a:pt x="3510" y="8563"/>
                    <a:pt x="3911" y="8730"/>
                  </a:cubicBezTo>
                  <a:cubicBezTo>
                    <a:pt x="4130" y="8807"/>
                    <a:pt x="4364" y="8848"/>
                    <a:pt x="4593" y="8848"/>
                  </a:cubicBezTo>
                  <a:cubicBezTo>
                    <a:pt x="4713" y="8848"/>
                    <a:pt x="4832" y="8837"/>
                    <a:pt x="4947" y="8814"/>
                  </a:cubicBezTo>
                  <a:cubicBezTo>
                    <a:pt x="5214" y="8747"/>
                    <a:pt x="5465" y="8630"/>
                    <a:pt x="5665" y="8480"/>
                  </a:cubicBezTo>
                  <a:cubicBezTo>
                    <a:pt x="5799" y="8380"/>
                    <a:pt x="5916" y="8263"/>
                    <a:pt x="6016" y="8129"/>
                  </a:cubicBezTo>
                  <a:cubicBezTo>
                    <a:pt x="6049" y="8096"/>
                    <a:pt x="6066" y="8062"/>
                    <a:pt x="6099" y="8012"/>
                  </a:cubicBezTo>
                  <a:cubicBezTo>
                    <a:pt x="6116" y="7995"/>
                    <a:pt x="6116" y="7979"/>
                    <a:pt x="6116" y="7979"/>
                  </a:cubicBezTo>
                  <a:lnTo>
                    <a:pt x="6116" y="7979"/>
                  </a:lnTo>
                  <a:cubicBezTo>
                    <a:pt x="5983" y="8146"/>
                    <a:pt x="5815" y="8296"/>
                    <a:pt x="5632" y="8430"/>
                  </a:cubicBezTo>
                  <a:cubicBezTo>
                    <a:pt x="5431" y="8580"/>
                    <a:pt x="5197" y="8680"/>
                    <a:pt x="4947" y="8730"/>
                  </a:cubicBezTo>
                  <a:cubicBezTo>
                    <a:pt x="4835" y="8753"/>
                    <a:pt x="4722" y="8764"/>
                    <a:pt x="4609" y="8764"/>
                  </a:cubicBezTo>
                  <a:cubicBezTo>
                    <a:pt x="4382" y="8764"/>
                    <a:pt x="4156" y="8719"/>
                    <a:pt x="3944" y="8630"/>
                  </a:cubicBezTo>
                  <a:cubicBezTo>
                    <a:pt x="3576" y="8480"/>
                    <a:pt x="3259" y="8196"/>
                    <a:pt x="3042" y="7845"/>
                  </a:cubicBezTo>
                  <a:cubicBezTo>
                    <a:pt x="2925" y="7644"/>
                    <a:pt x="2825" y="7444"/>
                    <a:pt x="2691" y="7243"/>
                  </a:cubicBezTo>
                  <a:cubicBezTo>
                    <a:pt x="2557" y="7009"/>
                    <a:pt x="2373" y="6826"/>
                    <a:pt x="2156" y="6692"/>
                  </a:cubicBezTo>
                  <a:cubicBezTo>
                    <a:pt x="1688" y="6408"/>
                    <a:pt x="1087" y="6525"/>
                    <a:pt x="703" y="6157"/>
                  </a:cubicBezTo>
                  <a:cubicBezTo>
                    <a:pt x="285" y="5773"/>
                    <a:pt x="151" y="5188"/>
                    <a:pt x="352" y="4670"/>
                  </a:cubicBezTo>
                  <a:cubicBezTo>
                    <a:pt x="485" y="4420"/>
                    <a:pt x="669" y="4219"/>
                    <a:pt x="903" y="4052"/>
                  </a:cubicBezTo>
                  <a:cubicBezTo>
                    <a:pt x="1120" y="3885"/>
                    <a:pt x="1371" y="3735"/>
                    <a:pt x="1588" y="3551"/>
                  </a:cubicBezTo>
                  <a:cubicBezTo>
                    <a:pt x="1805" y="3367"/>
                    <a:pt x="1972" y="3150"/>
                    <a:pt x="2089" y="2882"/>
                  </a:cubicBezTo>
                  <a:cubicBezTo>
                    <a:pt x="2156" y="2615"/>
                    <a:pt x="2173" y="2348"/>
                    <a:pt x="2123" y="2080"/>
                  </a:cubicBezTo>
                  <a:cubicBezTo>
                    <a:pt x="2089" y="1830"/>
                    <a:pt x="2056" y="1596"/>
                    <a:pt x="2056" y="1345"/>
                  </a:cubicBezTo>
                  <a:cubicBezTo>
                    <a:pt x="2056" y="1128"/>
                    <a:pt x="2106" y="911"/>
                    <a:pt x="2223" y="710"/>
                  </a:cubicBezTo>
                  <a:cubicBezTo>
                    <a:pt x="2457" y="376"/>
                    <a:pt x="2825" y="159"/>
                    <a:pt x="3226" y="109"/>
                  </a:cubicBezTo>
                  <a:cubicBezTo>
                    <a:pt x="3291" y="102"/>
                    <a:pt x="3357" y="99"/>
                    <a:pt x="3424" y="99"/>
                  </a:cubicBezTo>
                  <a:cubicBezTo>
                    <a:pt x="3695" y="99"/>
                    <a:pt x="3970" y="155"/>
                    <a:pt x="4211" y="276"/>
                  </a:cubicBezTo>
                  <a:cubicBezTo>
                    <a:pt x="4429" y="393"/>
                    <a:pt x="4646" y="543"/>
                    <a:pt x="4846" y="710"/>
                  </a:cubicBezTo>
                  <a:cubicBezTo>
                    <a:pt x="5164" y="994"/>
                    <a:pt x="5297" y="1195"/>
                    <a:pt x="5297" y="1195"/>
                  </a:cubicBezTo>
                  <a:cubicBezTo>
                    <a:pt x="5281" y="1128"/>
                    <a:pt x="5247" y="1095"/>
                    <a:pt x="5214" y="1045"/>
                  </a:cubicBezTo>
                  <a:cubicBezTo>
                    <a:pt x="5114" y="911"/>
                    <a:pt x="4997" y="794"/>
                    <a:pt x="4880" y="677"/>
                  </a:cubicBezTo>
                  <a:cubicBezTo>
                    <a:pt x="4696" y="493"/>
                    <a:pt x="4479" y="326"/>
                    <a:pt x="4245" y="209"/>
                  </a:cubicBezTo>
                  <a:cubicBezTo>
                    <a:pt x="3980" y="70"/>
                    <a:pt x="3681" y="0"/>
                    <a:pt x="3385" y="0"/>
                  </a:cubicBezTo>
                  <a:close/>
                </a:path>
              </a:pathLst>
            </a:custGeom>
            <a:solidFill>
              <a:srgbClr val="F5F5F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chemeClr val="tx1"/>
                </a:solidFill>
                <a:effectLst/>
                <a:uLnTx/>
                <a:uFillTx/>
              </a:endParaRPr>
            </a:p>
          </p:txBody>
        </p:sp>
        <p:sp>
          <p:nvSpPr>
            <p:cNvPr id="25" name="Google Shape;2539;p49">
              <a:extLst>
                <a:ext uri="{FF2B5EF4-FFF2-40B4-BE49-F238E27FC236}">
                  <a16:creationId xmlns:a16="http://schemas.microsoft.com/office/drawing/2014/main" id="{D9789665-44DC-41F5-A7E0-5786B4D104E6}"/>
                </a:ext>
              </a:extLst>
            </p:cNvPr>
            <p:cNvSpPr/>
            <p:nvPr/>
          </p:nvSpPr>
          <p:spPr>
            <a:xfrm>
              <a:off x="1367353" y="3084236"/>
              <a:ext cx="132426" cy="165661"/>
            </a:xfrm>
            <a:custGeom>
              <a:avLst/>
              <a:gdLst/>
              <a:ahLst/>
              <a:cxnLst/>
              <a:rect l="l" t="t" r="r" b="b"/>
              <a:pathLst>
                <a:path w="4128" h="5164" extrusionOk="0">
                  <a:moveTo>
                    <a:pt x="1" y="0"/>
                  </a:moveTo>
                  <a:cubicBezTo>
                    <a:pt x="1" y="0"/>
                    <a:pt x="1" y="34"/>
                    <a:pt x="17" y="84"/>
                  </a:cubicBezTo>
                  <a:cubicBezTo>
                    <a:pt x="51" y="167"/>
                    <a:pt x="101" y="234"/>
                    <a:pt x="168" y="284"/>
                  </a:cubicBezTo>
                  <a:cubicBezTo>
                    <a:pt x="387" y="474"/>
                    <a:pt x="644" y="575"/>
                    <a:pt x="917" y="575"/>
                  </a:cubicBezTo>
                  <a:cubicBezTo>
                    <a:pt x="957" y="575"/>
                    <a:pt x="997" y="572"/>
                    <a:pt x="1037" y="568"/>
                  </a:cubicBezTo>
                  <a:cubicBezTo>
                    <a:pt x="1438" y="568"/>
                    <a:pt x="1872" y="384"/>
                    <a:pt x="2373" y="368"/>
                  </a:cubicBezTo>
                  <a:cubicBezTo>
                    <a:pt x="2416" y="362"/>
                    <a:pt x="2459" y="359"/>
                    <a:pt x="2502" y="359"/>
                  </a:cubicBezTo>
                  <a:cubicBezTo>
                    <a:pt x="2709" y="359"/>
                    <a:pt x="2912" y="424"/>
                    <a:pt x="3092" y="535"/>
                  </a:cubicBezTo>
                  <a:cubicBezTo>
                    <a:pt x="3292" y="702"/>
                    <a:pt x="3426" y="953"/>
                    <a:pt x="3443" y="1237"/>
                  </a:cubicBezTo>
                  <a:cubicBezTo>
                    <a:pt x="3493" y="1788"/>
                    <a:pt x="3259" y="2323"/>
                    <a:pt x="3225" y="2857"/>
                  </a:cubicBezTo>
                  <a:cubicBezTo>
                    <a:pt x="3209" y="3108"/>
                    <a:pt x="3242" y="3359"/>
                    <a:pt x="3359" y="3576"/>
                  </a:cubicBezTo>
                  <a:cubicBezTo>
                    <a:pt x="3459" y="3760"/>
                    <a:pt x="3593" y="3943"/>
                    <a:pt x="3743" y="4094"/>
                  </a:cubicBezTo>
                  <a:cubicBezTo>
                    <a:pt x="3961" y="4294"/>
                    <a:pt x="4077" y="4578"/>
                    <a:pt x="4061" y="4879"/>
                  </a:cubicBezTo>
                  <a:cubicBezTo>
                    <a:pt x="4027" y="4979"/>
                    <a:pt x="3977" y="5080"/>
                    <a:pt x="3910" y="5163"/>
                  </a:cubicBezTo>
                  <a:cubicBezTo>
                    <a:pt x="3910" y="5163"/>
                    <a:pt x="4044" y="5113"/>
                    <a:pt x="4111" y="4896"/>
                  </a:cubicBezTo>
                  <a:cubicBezTo>
                    <a:pt x="4128" y="4762"/>
                    <a:pt x="4128" y="4612"/>
                    <a:pt x="4094" y="4495"/>
                  </a:cubicBezTo>
                  <a:cubicBezTo>
                    <a:pt x="4027" y="4311"/>
                    <a:pt x="3944" y="4161"/>
                    <a:pt x="3810" y="4027"/>
                  </a:cubicBezTo>
                  <a:cubicBezTo>
                    <a:pt x="3676" y="3877"/>
                    <a:pt x="3559" y="3709"/>
                    <a:pt x="3459" y="3526"/>
                  </a:cubicBezTo>
                  <a:cubicBezTo>
                    <a:pt x="3359" y="3325"/>
                    <a:pt x="3326" y="3091"/>
                    <a:pt x="3359" y="2857"/>
                  </a:cubicBezTo>
                  <a:cubicBezTo>
                    <a:pt x="3376" y="2373"/>
                    <a:pt x="3626" y="1838"/>
                    <a:pt x="3576" y="1220"/>
                  </a:cubicBezTo>
                  <a:cubicBezTo>
                    <a:pt x="3559" y="902"/>
                    <a:pt x="3409" y="618"/>
                    <a:pt x="3158" y="435"/>
                  </a:cubicBezTo>
                  <a:cubicBezTo>
                    <a:pt x="2959" y="306"/>
                    <a:pt x="2723" y="227"/>
                    <a:pt x="2482" y="227"/>
                  </a:cubicBezTo>
                  <a:cubicBezTo>
                    <a:pt x="2440" y="227"/>
                    <a:pt x="2398" y="229"/>
                    <a:pt x="2356" y="234"/>
                  </a:cubicBezTo>
                  <a:cubicBezTo>
                    <a:pt x="1839" y="268"/>
                    <a:pt x="1404" y="451"/>
                    <a:pt x="1037" y="468"/>
                  </a:cubicBezTo>
                  <a:cubicBezTo>
                    <a:pt x="987" y="474"/>
                    <a:pt x="938" y="476"/>
                    <a:pt x="890" y="476"/>
                  </a:cubicBezTo>
                  <a:cubicBezTo>
                    <a:pt x="643" y="476"/>
                    <a:pt x="410" y="404"/>
                    <a:pt x="201" y="251"/>
                  </a:cubicBezTo>
                  <a:cubicBezTo>
                    <a:pt x="134" y="167"/>
                    <a:pt x="51" y="84"/>
                    <a:pt x="1" y="0"/>
                  </a:cubicBezTo>
                  <a:close/>
                </a:path>
              </a:pathLst>
            </a:custGeom>
            <a:solidFill>
              <a:srgbClr val="F5F5F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chemeClr val="tx1"/>
                </a:solidFill>
                <a:effectLst/>
                <a:uLnTx/>
                <a:uFillTx/>
              </a:endParaRPr>
            </a:p>
          </p:txBody>
        </p:sp>
        <p:sp>
          <p:nvSpPr>
            <p:cNvPr id="26" name="Google Shape;2540;p49">
              <a:extLst>
                <a:ext uri="{FF2B5EF4-FFF2-40B4-BE49-F238E27FC236}">
                  <a16:creationId xmlns:a16="http://schemas.microsoft.com/office/drawing/2014/main" id="{EDD146A3-5145-4226-A4CC-C3001BAF10AB}"/>
                </a:ext>
              </a:extLst>
            </p:cNvPr>
            <p:cNvSpPr/>
            <p:nvPr/>
          </p:nvSpPr>
          <p:spPr>
            <a:xfrm>
              <a:off x="1519573" y="3331316"/>
              <a:ext cx="395097" cy="1301999"/>
            </a:xfrm>
            <a:custGeom>
              <a:avLst/>
              <a:gdLst/>
              <a:ahLst/>
              <a:cxnLst/>
              <a:rect l="l" t="t" r="r" b="b"/>
              <a:pathLst>
                <a:path w="12316" h="40586" extrusionOk="0">
                  <a:moveTo>
                    <a:pt x="7302" y="1"/>
                  </a:moveTo>
                  <a:lnTo>
                    <a:pt x="1" y="2023"/>
                  </a:lnTo>
                  <a:lnTo>
                    <a:pt x="7954" y="40402"/>
                  </a:lnTo>
                  <a:lnTo>
                    <a:pt x="12315" y="40586"/>
                  </a:lnTo>
                  <a:lnTo>
                    <a:pt x="7302" y="1"/>
                  </a:lnTo>
                  <a:close/>
                </a:path>
              </a:pathLst>
            </a:custGeom>
            <a:solidFill>
              <a:srgbClr val="FFBE9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chemeClr val="tx1"/>
                </a:solidFill>
                <a:effectLst/>
                <a:uLnTx/>
                <a:uFillTx/>
              </a:endParaRPr>
            </a:p>
          </p:txBody>
        </p:sp>
        <p:sp>
          <p:nvSpPr>
            <p:cNvPr id="27" name="Google Shape;2541;p49">
              <a:extLst>
                <a:ext uri="{FF2B5EF4-FFF2-40B4-BE49-F238E27FC236}">
                  <a16:creationId xmlns:a16="http://schemas.microsoft.com/office/drawing/2014/main" id="{D77184E7-15F0-4D03-B1C0-1373DF016823}"/>
                </a:ext>
              </a:extLst>
            </p:cNvPr>
            <p:cNvSpPr/>
            <p:nvPr/>
          </p:nvSpPr>
          <p:spPr>
            <a:xfrm>
              <a:off x="1062368" y="3244828"/>
              <a:ext cx="817430" cy="1018123"/>
            </a:xfrm>
            <a:custGeom>
              <a:avLst/>
              <a:gdLst/>
              <a:ahLst/>
              <a:cxnLst/>
              <a:rect l="l" t="t" r="r" b="b"/>
              <a:pathLst>
                <a:path w="25481" h="31737" extrusionOk="0">
                  <a:moveTo>
                    <a:pt x="8595" y="0"/>
                  </a:moveTo>
                  <a:cubicBezTo>
                    <a:pt x="8415" y="0"/>
                    <a:pt x="8234" y="13"/>
                    <a:pt x="8054" y="40"/>
                  </a:cubicBezTo>
                  <a:lnTo>
                    <a:pt x="7920" y="74"/>
                  </a:lnTo>
                  <a:lnTo>
                    <a:pt x="0" y="28361"/>
                  </a:lnTo>
                  <a:lnTo>
                    <a:pt x="5848" y="30784"/>
                  </a:lnTo>
                  <a:lnTo>
                    <a:pt x="14253" y="6991"/>
                  </a:lnTo>
                  <a:lnTo>
                    <a:pt x="19332" y="31736"/>
                  </a:lnTo>
                  <a:lnTo>
                    <a:pt x="25481" y="30533"/>
                  </a:lnTo>
                  <a:lnTo>
                    <a:pt x="21287" y="508"/>
                  </a:lnTo>
                  <a:lnTo>
                    <a:pt x="20719" y="441"/>
                  </a:lnTo>
                  <a:cubicBezTo>
                    <a:pt x="20587" y="422"/>
                    <a:pt x="20456" y="413"/>
                    <a:pt x="20325" y="413"/>
                  </a:cubicBezTo>
                  <a:cubicBezTo>
                    <a:pt x="20107" y="413"/>
                    <a:pt x="19892" y="439"/>
                    <a:pt x="19683" y="491"/>
                  </a:cubicBezTo>
                  <a:lnTo>
                    <a:pt x="19299" y="592"/>
                  </a:lnTo>
                  <a:cubicBezTo>
                    <a:pt x="19082" y="642"/>
                    <a:pt x="18860" y="667"/>
                    <a:pt x="18639" y="667"/>
                  </a:cubicBezTo>
                  <a:cubicBezTo>
                    <a:pt x="18417" y="667"/>
                    <a:pt x="18196" y="642"/>
                    <a:pt x="17979" y="592"/>
                  </a:cubicBezTo>
                  <a:lnTo>
                    <a:pt x="17695" y="525"/>
                  </a:lnTo>
                  <a:cubicBezTo>
                    <a:pt x="17485" y="472"/>
                    <a:pt x="17271" y="447"/>
                    <a:pt x="17057" y="447"/>
                  </a:cubicBezTo>
                  <a:cubicBezTo>
                    <a:pt x="16862" y="447"/>
                    <a:pt x="16666" y="468"/>
                    <a:pt x="16475" y="508"/>
                  </a:cubicBezTo>
                  <a:lnTo>
                    <a:pt x="15790" y="642"/>
                  </a:lnTo>
                  <a:cubicBezTo>
                    <a:pt x="15597" y="680"/>
                    <a:pt x="15402" y="699"/>
                    <a:pt x="15208" y="699"/>
                  </a:cubicBezTo>
                  <a:cubicBezTo>
                    <a:pt x="14896" y="699"/>
                    <a:pt x="14585" y="651"/>
                    <a:pt x="14286" y="558"/>
                  </a:cubicBezTo>
                  <a:lnTo>
                    <a:pt x="13618" y="324"/>
                  </a:lnTo>
                  <a:cubicBezTo>
                    <a:pt x="13324" y="215"/>
                    <a:pt x="13009" y="163"/>
                    <a:pt x="12695" y="163"/>
                  </a:cubicBezTo>
                  <a:cubicBezTo>
                    <a:pt x="12528" y="163"/>
                    <a:pt x="12361" y="178"/>
                    <a:pt x="12198" y="207"/>
                  </a:cubicBezTo>
                  <a:lnTo>
                    <a:pt x="11563" y="324"/>
                  </a:lnTo>
                  <a:cubicBezTo>
                    <a:pt x="11409" y="354"/>
                    <a:pt x="11252" y="367"/>
                    <a:pt x="11094" y="367"/>
                  </a:cubicBezTo>
                  <a:cubicBezTo>
                    <a:pt x="10893" y="367"/>
                    <a:pt x="10690" y="345"/>
                    <a:pt x="10493" y="307"/>
                  </a:cubicBezTo>
                  <a:lnTo>
                    <a:pt x="9407" y="90"/>
                  </a:lnTo>
                  <a:cubicBezTo>
                    <a:pt x="9137" y="30"/>
                    <a:pt x="8866" y="0"/>
                    <a:pt x="859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chemeClr val="tx1"/>
                </a:solidFill>
                <a:effectLst/>
                <a:uLnTx/>
                <a:uFillTx/>
              </a:endParaRPr>
            </a:p>
          </p:txBody>
        </p:sp>
        <p:sp>
          <p:nvSpPr>
            <p:cNvPr id="28" name="Google Shape;2542;p49">
              <a:extLst>
                <a:ext uri="{FF2B5EF4-FFF2-40B4-BE49-F238E27FC236}">
                  <a16:creationId xmlns:a16="http://schemas.microsoft.com/office/drawing/2014/main" id="{B3910F14-27C6-4990-87A5-23FD08291BC8}"/>
                </a:ext>
              </a:extLst>
            </p:cNvPr>
            <p:cNvSpPr/>
            <p:nvPr/>
          </p:nvSpPr>
          <p:spPr>
            <a:xfrm>
              <a:off x="1774191" y="4618269"/>
              <a:ext cx="274990" cy="53445"/>
            </a:xfrm>
            <a:custGeom>
              <a:avLst/>
              <a:gdLst/>
              <a:ahLst/>
              <a:cxnLst/>
              <a:rect l="l" t="t" r="r" b="b"/>
              <a:pathLst>
                <a:path w="8572" h="1666" extrusionOk="0">
                  <a:moveTo>
                    <a:pt x="4629" y="1"/>
                  </a:moveTo>
                  <a:lnTo>
                    <a:pt x="0" y="134"/>
                  </a:lnTo>
                  <a:lnTo>
                    <a:pt x="51" y="1638"/>
                  </a:lnTo>
                  <a:lnTo>
                    <a:pt x="335" y="1638"/>
                  </a:lnTo>
                  <a:cubicBezTo>
                    <a:pt x="805" y="1651"/>
                    <a:pt x="1813" y="1665"/>
                    <a:pt x="2938" y="1665"/>
                  </a:cubicBezTo>
                  <a:cubicBezTo>
                    <a:pt x="4854" y="1665"/>
                    <a:pt x="7110" y="1623"/>
                    <a:pt x="7636" y="1454"/>
                  </a:cubicBezTo>
                  <a:cubicBezTo>
                    <a:pt x="8572" y="1170"/>
                    <a:pt x="4645" y="452"/>
                    <a:pt x="4645" y="452"/>
                  </a:cubicBezTo>
                  <a:lnTo>
                    <a:pt x="4629" y="1"/>
                  </a:lnTo>
                  <a:close/>
                </a:path>
              </a:pathLst>
            </a:cu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chemeClr val="tx1"/>
                </a:solidFill>
                <a:effectLst/>
                <a:uLnTx/>
                <a:uFillTx/>
              </a:endParaRPr>
            </a:p>
          </p:txBody>
        </p:sp>
        <p:sp>
          <p:nvSpPr>
            <p:cNvPr id="29" name="Google Shape;2543;p49">
              <a:extLst>
                <a:ext uri="{FF2B5EF4-FFF2-40B4-BE49-F238E27FC236}">
                  <a16:creationId xmlns:a16="http://schemas.microsoft.com/office/drawing/2014/main" id="{9A205B4C-8525-4144-B948-3A2324DE7769}"/>
                </a:ext>
              </a:extLst>
            </p:cNvPr>
            <p:cNvSpPr/>
            <p:nvPr/>
          </p:nvSpPr>
          <p:spPr>
            <a:xfrm>
              <a:off x="1774737" y="4630203"/>
              <a:ext cx="54696" cy="38496"/>
            </a:xfrm>
            <a:custGeom>
              <a:avLst/>
              <a:gdLst/>
              <a:ahLst/>
              <a:cxnLst/>
              <a:rect l="l" t="t" r="r" b="b"/>
              <a:pathLst>
                <a:path w="1705" h="1200" extrusionOk="0">
                  <a:moveTo>
                    <a:pt x="194" y="0"/>
                  </a:moveTo>
                  <a:cubicBezTo>
                    <a:pt x="129" y="0"/>
                    <a:pt x="65" y="5"/>
                    <a:pt x="0" y="13"/>
                  </a:cubicBezTo>
                  <a:lnTo>
                    <a:pt x="34" y="1199"/>
                  </a:lnTo>
                  <a:lnTo>
                    <a:pt x="1704" y="1183"/>
                  </a:lnTo>
                  <a:cubicBezTo>
                    <a:pt x="1621" y="815"/>
                    <a:pt x="1387" y="498"/>
                    <a:pt x="1086" y="297"/>
                  </a:cubicBezTo>
                  <a:cubicBezTo>
                    <a:pt x="822" y="103"/>
                    <a:pt x="512" y="0"/>
                    <a:pt x="194" y="0"/>
                  </a:cubicBezTo>
                  <a:close/>
                </a:path>
              </a:pathLst>
            </a:custGeom>
            <a:solidFill>
              <a:srgbClr val="FFFFFF">
                <a:alpha val="2723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chemeClr val="tx1"/>
                </a:solidFill>
                <a:effectLst/>
                <a:uLnTx/>
                <a:uFillTx/>
              </a:endParaRPr>
            </a:p>
          </p:txBody>
        </p:sp>
        <p:sp>
          <p:nvSpPr>
            <p:cNvPr id="30" name="Google Shape;2544;p49">
              <a:extLst>
                <a:ext uri="{FF2B5EF4-FFF2-40B4-BE49-F238E27FC236}">
                  <a16:creationId xmlns:a16="http://schemas.microsoft.com/office/drawing/2014/main" id="{2AA7EA3A-4A5B-4A2C-92C1-C3AB69DEE45E}"/>
                </a:ext>
              </a:extLst>
            </p:cNvPr>
            <p:cNvSpPr/>
            <p:nvPr/>
          </p:nvSpPr>
          <p:spPr>
            <a:xfrm>
              <a:off x="1775795" y="4646147"/>
              <a:ext cx="253560" cy="26081"/>
            </a:xfrm>
            <a:custGeom>
              <a:avLst/>
              <a:gdLst/>
              <a:ahLst/>
              <a:cxnLst/>
              <a:rect l="l" t="t" r="r" b="b"/>
              <a:pathLst>
                <a:path w="7904" h="813" extrusionOk="0">
                  <a:moveTo>
                    <a:pt x="6517" y="1"/>
                  </a:moveTo>
                  <a:cubicBezTo>
                    <a:pt x="6250" y="17"/>
                    <a:pt x="6133" y="552"/>
                    <a:pt x="6133" y="552"/>
                  </a:cubicBezTo>
                  <a:lnTo>
                    <a:pt x="1" y="669"/>
                  </a:lnTo>
                  <a:lnTo>
                    <a:pt x="1" y="769"/>
                  </a:lnTo>
                  <a:cubicBezTo>
                    <a:pt x="593" y="799"/>
                    <a:pt x="1375" y="813"/>
                    <a:pt x="2215" y="813"/>
                  </a:cubicBezTo>
                  <a:cubicBezTo>
                    <a:pt x="4668" y="813"/>
                    <a:pt x="7612" y="697"/>
                    <a:pt x="7737" y="535"/>
                  </a:cubicBezTo>
                  <a:cubicBezTo>
                    <a:pt x="7904" y="335"/>
                    <a:pt x="6517" y="1"/>
                    <a:pt x="6517" y="1"/>
                  </a:cubicBezTo>
                  <a:close/>
                </a:path>
              </a:pathLst>
            </a:custGeom>
            <a:solidFill>
              <a:srgbClr val="FFFFFF">
                <a:alpha val="2723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chemeClr val="tx1"/>
                </a:solidFill>
                <a:effectLst/>
                <a:uLnTx/>
                <a:uFillTx/>
              </a:endParaRPr>
            </a:p>
          </p:txBody>
        </p:sp>
        <p:sp>
          <p:nvSpPr>
            <p:cNvPr id="31" name="Google Shape;2545;p49">
              <a:extLst>
                <a:ext uri="{FF2B5EF4-FFF2-40B4-BE49-F238E27FC236}">
                  <a16:creationId xmlns:a16="http://schemas.microsoft.com/office/drawing/2014/main" id="{DD19716B-B64E-4B35-BF66-0EE3D9B8D4D2}"/>
                </a:ext>
              </a:extLst>
            </p:cNvPr>
            <p:cNvSpPr/>
            <p:nvPr/>
          </p:nvSpPr>
          <p:spPr>
            <a:xfrm>
              <a:off x="1775795" y="4659941"/>
              <a:ext cx="248203" cy="8437"/>
            </a:xfrm>
            <a:custGeom>
              <a:avLst/>
              <a:gdLst/>
              <a:ahLst/>
              <a:cxnLst/>
              <a:rect l="l" t="t" r="r" b="b"/>
              <a:pathLst>
                <a:path w="7737" h="263" extrusionOk="0">
                  <a:moveTo>
                    <a:pt x="7701" y="1"/>
                  </a:moveTo>
                  <a:cubicBezTo>
                    <a:pt x="7682" y="1"/>
                    <a:pt x="7661" y="13"/>
                    <a:pt x="7653" y="38"/>
                  </a:cubicBezTo>
                  <a:lnTo>
                    <a:pt x="7436" y="55"/>
                  </a:lnTo>
                  <a:lnTo>
                    <a:pt x="6600" y="89"/>
                  </a:lnTo>
                  <a:cubicBezTo>
                    <a:pt x="5882" y="122"/>
                    <a:pt x="4913" y="155"/>
                    <a:pt x="3827" y="189"/>
                  </a:cubicBezTo>
                  <a:cubicBezTo>
                    <a:pt x="2757" y="206"/>
                    <a:pt x="1788" y="222"/>
                    <a:pt x="1070" y="222"/>
                  </a:cubicBezTo>
                  <a:lnTo>
                    <a:pt x="234" y="239"/>
                  </a:lnTo>
                  <a:lnTo>
                    <a:pt x="1" y="239"/>
                  </a:lnTo>
                  <a:lnTo>
                    <a:pt x="234" y="256"/>
                  </a:lnTo>
                  <a:lnTo>
                    <a:pt x="1070" y="256"/>
                  </a:lnTo>
                  <a:cubicBezTo>
                    <a:pt x="1275" y="261"/>
                    <a:pt x="1505" y="263"/>
                    <a:pt x="1755" y="263"/>
                  </a:cubicBezTo>
                  <a:cubicBezTo>
                    <a:pt x="2356" y="263"/>
                    <a:pt x="3071" y="251"/>
                    <a:pt x="3827" y="239"/>
                  </a:cubicBezTo>
                  <a:cubicBezTo>
                    <a:pt x="4913" y="206"/>
                    <a:pt x="5882" y="155"/>
                    <a:pt x="6600" y="122"/>
                  </a:cubicBezTo>
                  <a:lnTo>
                    <a:pt x="7436" y="72"/>
                  </a:lnTo>
                  <a:cubicBezTo>
                    <a:pt x="7519" y="55"/>
                    <a:pt x="7586" y="55"/>
                    <a:pt x="7653" y="55"/>
                  </a:cubicBezTo>
                  <a:cubicBezTo>
                    <a:pt x="7660" y="76"/>
                    <a:pt x="7676" y="85"/>
                    <a:pt x="7692" y="85"/>
                  </a:cubicBezTo>
                  <a:cubicBezTo>
                    <a:pt x="7714" y="85"/>
                    <a:pt x="7737" y="68"/>
                    <a:pt x="7737" y="38"/>
                  </a:cubicBezTo>
                  <a:cubicBezTo>
                    <a:pt x="7737" y="13"/>
                    <a:pt x="7720" y="1"/>
                    <a:pt x="770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chemeClr val="tx1"/>
                </a:solidFill>
                <a:effectLst/>
                <a:uLnTx/>
                <a:uFillTx/>
              </a:endParaRPr>
            </a:p>
          </p:txBody>
        </p:sp>
        <p:sp>
          <p:nvSpPr>
            <p:cNvPr id="32" name="Google Shape;2546;p49">
              <a:extLst>
                <a:ext uri="{FF2B5EF4-FFF2-40B4-BE49-F238E27FC236}">
                  <a16:creationId xmlns:a16="http://schemas.microsoft.com/office/drawing/2014/main" id="{60BF4D11-E94F-410A-993A-0F0D370B1FA1}"/>
                </a:ext>
              </a:extLst>
            </p:cNvPr>
            <p:cNvSpPr/>
            <p:nvPr/>
          </p:nvSpPr>
          <p:spPr>
            <a:xfrm>
              <a:off x="1971451" y="4644543"/>
              <a:ext cx="14500" cy="21462"/>
            </a:xfrm>
            <a:custGeom>
              <a:avLst/>
              <a:gdLst/>
              <a:ahLst/>
              <a:cxnLst/>
              <a:rect l="l" t="t" r="r" b="b"/>
              <a:pathLst>
                <a:path w="452" h="669" extrusionOk="0">
                  <a:moveTo>
                    <a:pt x="451" y="1"/>
                  </a:moveTo>
                  <a:lnTo>
                    <a:pt x="451" y="1"/>
                  </a:lnTo>
                  <a:cubicBezTo>
                    <a:pt x="318" y="51"/>
                    <a:pt x="201" y="151"/>
                    <a:pt x="134" y="268"/>
                  </a:cubicBezTo>
                  <a:cubicBezTo>
                    <a:pt x="50" y="385"/>
                    <a:pt x="0" y="535"/>
                    <a:pt x="34" y="669"/>
                  </a:cubicBezTo>
                  <a:cubicBezTo>
                    <a:pt x="67" y="535"/>
                    <a:pt x="117" y="418"/>
                    <a:pt x="167" y="301"/>
                  </a:cubicBezTo>
                  <a:cubicBezTo>
                    <a:pt x="251" y="184"/>
                    <a:pt x="351" y="84"/>
                    <a:pt x="45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chemeClr val="tx1"/>
                </a:solidFill>
                <a:effectLst/>
                <a:uLnTx/>
                <a:uFillTx/>
              </a:endParaRPr>
            </a:p>
          </p:txBody>
        </p:sp>
        <p:sp>
          <p:nvSpPr>
            <p:cNvPr id="33" name="Google Shape;2547;p49">
              <a:extLst>
                <a:ext uri="{FF2B5EF4-FFF2-40B4-BE49-F238E27FC236}">
                  <a16:creationId xmlns:a16="http://schemas.microsoft.com/office/drawing/2014/main" id="{3492673F-ACD0-41DB-ACF0-4F1BC9709DD1}"/>
                </a:ext>
              </a:extLst>
            </p:cNvPr>
            <p:cNvSpPr/>
            <p:nvPr/>
          </p:nvSpPr>
          <p:spPr>
            <a:xfrm>
              <a:off x="1928015" y="4635368"/>
              <a:ext cx="8084" cy="11420"/>
            </a:xfrm>
            <a:custGeom>
              <a:avLst/>
              <a:gdLst/>
              <a:ahLst/>
              <a:cxnLst/>
              <a:rect l="l" t="t" r="r" b="b"/>
              <a:pathLst>
                <a:path w="252" h="356" extrusionOk="0">
                  <a:moveTo>
                    <a:pt x="233" y="0"/>
                  </a:moveTo>
                  <a:cubicBezTo>
                    <a:pt x="223" y="0"/>
                    <a:pt x="162" y="77"/>
                    <a:pt x="101" y="153"/>
                  </a:cubicBezTo>
                  <a:cubicBezTo>
                    <a:pt x="34" y="253"/>
                    <a:pt x="1" y="353"/>
                    <a:pt x="1" y="353"/>
                  </a:cubicBezTo>
                  <a:cubicBezTo>
                    <a:pt x="2" y="355"/>
                    <a:pt x="4" y="355"/>
                    <a:pt x="6" y="355"/>
                  </a:cubicBezTo>
                  <a:cubicBezTo>
                    <a:pt x="29" y="355"/>
                    <a:pt x="90" y="278"/>
                    <a:pt x="151" y="186"/>
                  </a:cubicBezTo>
                  <a:cubicBezTo>
                    <a:pt x="218" y="86"/>
                    <a:pt x="251" y="2"/>
                    <a:pt x="235" y="2"/>
                  </a:cubicBezTo>
                  <a:cubicBezTo>
                    <a:pt x="235" y="1"/>
                    <a:pt x="234" y="0"/>
                    <a:pt x="233"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chemeClr val="tx1"/>
                </a:solidFill>
                <a:effectLst/>
                <a:uLnTx/>
                <a:uFillTx/>
              </a:endParaRPr>
            </a:p>
          </p:txBody>
        </p:sp>
        <p:sp>
          <p:nvSpPr>
            <p:cNvPr id="34" name="Google Shape;2548;p49">
              <a:extLst>
                <a:ext uri="{FF2B5EF4-FFF2-40B4-BE49-F238E27FC236}">
                  <a16:creationId xmlns:a16="http://schemas.microsoft.com/office/drawing/2014/main" id="{8D924CBE-AFD5-432C-B6BC-5FB8A572F063}"/>
                </a:ext>
              </a:extLst>
            </p:cNvPr>
            <p:cNvSpPr/>
            <p:nvPr/>
          </p:nvSpPr>
          <p:spPr>
            <a:xfrm>
              <a:off x="1915696" y="4633187"/>
              <a:ext cx="9688" cy="8180"/>
            </a:xfrm>
            <a:custGeom>
              <a:avLst/>
              <a:gdLst/>
              <a:ahLst/>
              <a:cxnLst/>
              <a:rect l="l" t="t" r="r" b="b"/>
              <a:pathLst>
                <a:path w="302" h="255" extrusionOk="0">
                  <a:moveTo>
                    <a:pt x="292" y="0"/>
                  </a:moveTo>
                  <a:cubicBezTo>
                    <a:pt x="267" y="0"/>
                    <a:pt x="207" y="46"/>
                    <a:pt x="134" y="104"/>
                  </a:cubicBezTo>
                  <a:cubicBezTo>
                    <a:pt x="51" y="171"/>
                    <a:pt x="0" y="238"/>
                    <a:pt x="17" y="254"/>
                  </a:cubicBezTo>
                  <a:cubicBezTo>
                    <a:pt x="17" y="254"/>
                    <a:pt x="101" y="221"/>
                    <a:pt x="168" y="154"/>
                  </a:cubicBezTo>
                  <a:cubicBezTo>
                    <a:pt x="251" y="70"/>
                    <a:pt x="301" y="20"/>
                    <a:pt x="301" y="4"/>
                  </a:cubicBezTo>
                  <a:cubicBezTo>
                    <a:pt x="299" y="1"/>
                    <a:pt x="296" y="0"/>
                    <a:pt x="29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chemeClr val="tx1"/>
                </a:solidFill>
                <a:effectLst/>
                <a:uLnTx/>
                <a:uFillTx/>
              </a:endParaRPr>
            </a:p>
          </p:txBody>
        </p:sp>
        <p:sp>
          <p:nvSpPr>
            <p:cNvPr id="35" name="Google Shape;2549;p49">
              <a:extLst>
                <a:ext uri="{FF2B5EF4-FFF2-40B4-BE49-F238E27FC236}">
                  <a16:creationId xmlns:a16="http://schemas.microsoft.com/office/drawing/2014/main" id="{CA4661E9-5E7B-4012-ABB1-071450798F7A}"/>
                </a:ext>
              </a:extLst>
            </p:cNvPr>
            <p:cNvSpPr/>
            <p:nvPr/>
          </p:nvSpPr>
          <p:spPr>
            <a:xfrm>
              <a:off x="1908190" y="4627669"/>
              <a:ext cx="15591" cy="1572"/>
            </a:xfrm>
            <a:custGeom>
              <a:avLst/>
              <a:gdLst/>
              <a:ahLst/>
              <a:cxnLst/>
              <a:rect l="l" t="t" r="r" b="b"/>
              <a:pathLst>
                <a:path w="486" h="49" extrusionOk="0">
                  <a:moveTo>
                    <a:pt x="237" y="0"/>
                  </a:moveTo>
                  <a:cubicBezTo>
                    <a:pt x="155" y="0"/>
                    <a:pt x="76" y="9"/>
                    <a:pt x="1" y="25"/>
                  </a:cubicBezTo>
                  <a:cubicBezTo>
                    <a:pt x="60" y="37"/>
                    <a:pt x="119" y="49"/>
                    <a:pt x="172" y="49"/>
                  </a:cubicBezTo>
                  <a:cubicBezTo>
                    <a:pt x="194" y="49"/>
                    <a:pt x="215" y="47"/>
                    <a:pt x="234" y="42"/>
                  </a:cubicBezTo>
                  <a:cubicBezTo>
                    <a:pt x="259" y="47"/>
                    <a:pt x="283" y="49"/>
                    <a:pt x="308" y="49"/>
                  </a:cubicBezTo>
                  <a:cubicBezTo>
                    <a:pt x="367" y="49"/>
                    <a:pt x="426" y="37"/>
                    <a:pt x="485" y="25"/>
                  </a:cubicBezTo>
                  <a:cubicBezTo>
                    <a:pt x="402" y="9"/>
                    <a:pt x="318" y="0"/>
                    <a:pt x="237"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chemeClr val="tx1"/>
                </a:solidFill>
                <a:effectLst/>
                <a:uLnTx/>
                <a:uFillTx/>
              </a:endParaRPr>
            </a:p>
          </p:txBody>
        </p:sp>
        <p:sp>
          <p:nvSpPr>
            <p:cNvPr id="36" name="Google Shape;2550;p49">
              <a:extLst>
                <a:ext uri="{FF2B5EF4-FFF2-40B4-BE49-F238E27FC236}">
                  <a16:creationId xmlns:a16="http://schemas.microsoft.com/office/drawing/2014/main" id="{FBBB2D07-4992-4194-9E72-9EA4B851562A}"/>
                </a:ext>
              </a:extLst>
            </p:cNvPr>
            <p:cNvSpPr/>
            <p:nvPr/>
          </p:nvSpPr>
          <p:spPr>
            <a:xfrm>
              <a:off x="1905495" y="4619360"/>
              <a:ext cx="17195" cy="2374"/>
            </a:xfrm>
            <a:custGeom>
              <a:avLst/>
              <a:gdLst/>
              <a:ahLst/>
              <a:cxnLst/>
              <a:rect l="l" t="t" r="r" b="b"/>
              <a:pathLst>
                <a:path w="536" h="74" extrusionOk="0">
                  <a:moveTo>
                    <a:pt x="1" y="0"/>
                  </a:moveTo>
                  <a:cubicBezTo>
                    <a:pt x="85" y="50"/>
                    <a:pt x="168" y="67"/>
                    <a:pt x="268" y="67"/>
                  </a:cubicBezTo>
                  <a:cubicBezTo>
                    <a:pt x="289" y="71"/>
                    <a:pt x="311" y="73"/>
                    <a:pt x="334" y="73"/>
                  </a:cubicBezTo>
                  <a:cubicBezTo>
                    <a:pt x="401" y="73"/>
                    <a:pt x="473" y="55"/>
                    <a:pt x="536" y="17"/>
                  </a:cubicBezTo>
                  <a:lnTo>
                    <a:pt x="268" y="17"/>
                  </a:lnTo>
                  <a:cubicBezTo>
                    <a:pt x="185" y="0"/>
                    <a:pt x="85" y="0"/>
                    <a:pt x="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chemeClr val="tx1"/>
                </a:solidFill>
                <a:effectLst/>
                <a:uLnTx/>
                <a:uFillTx/>
              </a:endParaRPr>
            </a:p>
          </p:txBody>
        </p:sp>
        <p:sp>
          <p:nvSpPr>
            <p:cNvPr id="37" name="Google Shape;2551;p49">
              <a:extLst>
                <a:ext uri="{FF2B5EF4-FFF2-40B4-BE49-F238E27FC236}">
                  <a16:creationId xmlns:a16="http://schemas.microsoft.com/office/drawing/2014/main" id="{05FF0527-8981-47F2-A3B2-BC4E6FB1003E}"/>
                </a:ext>
              </a:extLst>
            </p:cNvPr>
            <p:cNvSpPr/>
            <p:nvPr/>
          </p:nvSpPr>
          <p:spPr>
            <a:xfrm>
              <a:off x="1932859" y="4621798"/>
              <a:ext cx="27878" cy="15270"/>
            </a:xfrm>
            <a:custGeom>
              <a:avLst/>
              <a:gdLst/>
              <a:ahLst/>
              <a:cxnLst/>
              <a:rect l="l" t="t" r="r" b="b"/>
              <a:pathLst>
                <a:path w="869" h="476" extrusionOk="0">
                  <a:moveTo>
                    <a:pt x="581" y="51"/>
                  </a:moveTo>
                  <a:cubicBezTo>
                    <a:pt x="648" y="51"/>
                    <a:pt x="714" y="64"/>
                    <a:pt x="769" y="91"/>
                  </a:cubicBezTo>
                  <a:cubicBezTo>
                    <a:pt x="819" y="125"/>
                    <a:pt x="802" y="175"/>
                    <a:pt x="752" y="208"/>
                  </a:cubicBezTo>
                  <a:cubicBezTo>
                    <a:pt x="702" y="225"/>
                    <a:pt x="652" y="258"/>
                    <a:pt x="585" y="275"/>
                  </a:cubicBezTo>
                  <a:cubicBezTo>
                    <a:pt x="501" y="309"/>
                    <a:pt x="384" y="342"/>
                    <a:pt x="284" y="359"/>
                  </a:cubicBezTo>
                  <a:cubicBezTo>
                    <a:pt x="204" y="375"/>
                    <a:pt x="136" y="383"/>
                    <a:pt x="87" y="389"/>
                  </a:cubicBezTo>
                  <a:lnTo>
                    <a:pt x="87" y="389"/>
                  </a:lnTo>
                  <a:cubicBezTo>
                    <a:pt x="111" y="336"/>
                    <a:pt x="140" y="285"/>
                    <a:pt x="184" y="242"/>
                  </a:cubicBezTo>
                  <a:cubicBezTo>
                    <a:pt x="234" y="158"/>
                    <a:pt x="334" y="108"/>
                    <a:pt x="418" y="75"/>
                  </a:cubicBezTo>
                  <a:cubicBezTo>
                    <a:pt x="470" y="60"/>
                    <a:pt x="526" y="51"/>
                    <a:pt x="581" y="51"/>
                  </a:cubicBezTo>
                  <a:close/>
                  <a:moveTo>
                    <a:pt x="575" y="0"/>
                  </a:moveTo>
                  <a:cubicBezTo>
                    <a:pt x="410" y="0"/>
                    <a:pt x="251" y="75"/>
                    <a:pt x="150" y="208"/>
                  </a:cubicBezTo>
                  <a:cubicBezTo>
                    <a:pt x="104" y="271"/>
                    <a:pt x="71" y="319"/>
                    <a:pt x="54" y="393"/>
                  </a:cubicBezTo>
                  <a:lnTo>
                    <a:pt x="54" y="393"/>
                  </a:lnTo>
                  <a:cubicBezTo>
                    <a:pt x="19" y="398"/>
                    <a:pt x="0" y="402"/>
                    <a:pt x="0" y="409"/>
                  </a:cubicBezTo>
                  <a:cubicBezTo>
                    <a:pt x="17" y="409"/>
                    <a:pt x="34" y="409"/>
                    <a:pt x="50" y="409"/>
                  </a:cubicBezTo>
                  <a:lnTo>
                    <a:pt x="50" y="409"/>
                  </a:lnTo>
                  <a:cubicBezTo>
                    <a:pt x="50" y="409"/>
                    <a:pt x="50" y="409"/>
                    <a:pt x="50" y="409"/>
                  </a:cubicBezTo>
                  <a:cubicBezTo>
                    <a:pt x="50" y="442"/>
                    <a:pt x="50" y="476"/>
                    <a:pt x="50" y="476"/>
                  </a:cubicBezTo>
                  <a:cubicBezTo>
                    <a:pt x="59" y="453"/>
                    <a:pt x="68" y="431"/>
                    <a:pt x="78" y="408"/>
                  </a:cubicBezTo>
                  <a:lnTo>
                    <a:pt x="78" y="408"/>
                  </a:lnTo>
                  <a:cubicBezTo>
                    <a:pt x="152" y="408"/>
                    <a:pt x="227" y="404"/>
                    <a:pt x="301" y="392"/>
                  </a:cubicBezTo>
                  <a:cubicBezTo>
                    <a:pt x="401" y="375"/>
                    <a:pt x="501" y="359"/>
                    <a:pt x="602" y="325"/>
                  </a:cubicBezTo>
                  <a:cubicBezTo>
                    <a:pt x="668" y="309"/>
                    <a:pt x="735" y="275"/>
                    <a:pt x="785" y="242"/>
                  </a:cubicBezTo>
                  <a:cubicBezTo>
                    <a:pt x="819" y="225"/>
                    <a:pt x="852" y="192"/>
                    <a:pt x="852" y="158"/>
                  </a:cubicBezTo>
                  <a:cubicBezTo>
                    <a:pt x="869" y="108"/>
                    <a:pt x="852" y="75"/>
                    <a:pt x="819" y="58"/>
                  </a:cubicBezTo>
                  <a:cubicBezTo>
                    <a:pt x="741" y="19"/>
                    <a:pt x="657" y="0"/>
                    <a:pt x="57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chemeClr val="tx1"/>
                </a:solidFill>
                <a:effectLst/>
                <a:uLnTx/>
                <a:uFillTx/>
              </a:endParaRPr>
            </a:p>
          </p:txBody>
        </p:sp>
        <p:sp>
          <p:nvSpPr>
            <p:cNvPr id="38" name="Google Shape;2552;p49">
              <a:extLst>
                <a:ext uri="{FF2B5EF4-FFF2-40B4-BE49-F238E27FC236}">
                  <a16:creationId xmlns:a16="http://schemas.microsoft.com/office/drawing/2014/main" id="{AE87F17C-D48D-4CFA-951E-3E64377ADE55}"/>
                </a:ext>
              </a:extLst>
            </p:cNvPr>
            <p:cNvSpPr/>
            <p:nvPr/>
          </p:nvSpPr>
          <p:spPr>
            <a:xfrm>
              <a:off x="1922112" y="4618269"/>
              <a:ext cx="14532" cy="16650"/>
            </a:xfrm>
            <a:custGeom>
              <a:avLst/>
              <a:gdLst/>
              <a:ahLst/>
              <a:cxnLst/>
              <a:rect l="l" t="t" r="r" b="b"/>
              <a:pathLst>
                <a:path w="453" h="519" extrusionOk="0">
                  <a:moveTo>
                    <a:pt x="101" y="1"/>
                  </a:moveTo>
                  <a:cubicBezTo>
                    <a:pt x="51" y="18"/>
                    <a:pt x="1" y="68"/>
                    <a:pt x="18" y="134"/>
                  </a:cubicBezTo>
                  <a:cubicBezTo>
                    <a:pt x="18" y="168"/>
                    <a:pt x="51" y="218"/>
                    <a:pt x="68" y="251"/>
                  </a:cubicBezTo>
                  <a:cubicBezTo>
                    <a:pt x="118" y="302"/>
                    <a:pt x="168" y="368"/>
                    <a:pt x="218" y="419"/>
                  </a:cubicBezTo>
                  <a:cubicBezTo>
                    <a:pt x="268" y="469"/>
                    <a:pt x="318" y="502"/>
                    <a:pt x="385" y="519"/>
                  </a:cubicBezTo>
                  <a:cubicBezTo>
                    <a:pt x="385" y="519"/>
                    <a:pt x="335" y="469"/>
                    <a:pt x="252" y="385"/>
                  </a:cubicBezTo>
                  <a:cubicBezTo>
                    <a:pt x="201" y="335"/>
                    <a:pt x="151" y="285"/>
                    <a:pt x="118" y="218"/>
                  </a:cubicBezTo>
                  <a:cubicBezTo>
                    <a:pt x="68" y="168"/>
                    <a:pt x="34" y="68"/>
                    <a:pt x="118" y="51"/>
                  </a:cubicBezTo>
                  <a:cubicBezTo>
                    <a:pt x="201" y="51"/>
                    <a:pt x="268" y="101"/>
                    <a:pt x="318" y="168"/>
                  </a:cubicBezTo>
                  <a:cubicBezTo>
                    <a:pt x="352" y="218"/>
                    <a:pt x="385" y="268"/>
                    <a:pt x="402" y="335"/>
                  </a:cubicBezTo>
                  <a:cubicBezTo>
                    <a:pt x="419" y="402"/>
                    <a:pt x="419" y="469"/>
                    <a:pt x="419" y="519"/>
                  </a:cubicBezTo>
                  <a:cubicBezTo>
                    <a:pt x="452" y="469"/>
                    <a:pt x="452" y="402"/>
                    <a:pt x="435" y="335"/>
                  </a:cubicBezTo>
                  <a:cubicBezTo>
                    <a:pt x="435" y="251"/>
                    <a:pt x="402" y="185"/>
                    <a:pt x="352" y="134"/>
                  </a:cubicBezTo>
                  <a:cubicBezTo>
                    <a:pt x="302" y="51"/>
                    <a:pt x="201" y="1"/>
                    <a:pt x="10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chemeClr val="tx1"/>
                </a:solidFill>
                <a:effectLst/>
                <a:uLnTx/>
                <a:uFillTx/>
              </a:endParaRPr>
            </a:p>
          </p:txBody>
        </p:sp>
        <p:sp>
          <p:nvSpPr>
            <p:cNvPr id="39" name="Google Shape;2553;p49">
              <a:extLst>
                <a:ext uri="{FF2B5EF4-FFF2-40B4-BE49-F238E27FC236}">
                  <a16:creationId xmlns:a16="http://schemas.microsoft.com/office/drawing/2014/main" id="{64975DF6-3D33-4EF5-9E2F-CF1E18985973}"/>
                </a:ext>
              </a:extLst>
            </p:cNvPr>
            <p:cNvSpPr/>
            <p:nvPr/>
          </p:nvSpPr>
          <p:spPr>
            <a:xfrm>
              <a:off x="1775250" y="4628984"/>
              <a:ext cx="53638" cy="38624"/>
            </a:xfrm>
            <a:custGeom>
              <a:avLst/>
              <a:gdLst/>
              <a:ahLst/>
              <a:cxnLst/>
              <a:rect l="l" t="t" r="r" b="b"/>
              <a:pathLst>
                <a:path w="1672" h="1204" extrusionOk="0">
                  <a:moveTo>
                    <a:pt x="352" y="1"/>
                  </a:moveTo>
                  <a:cubicBezTo>
                    <a:pt x="268" y="1"/>
                    <a:pt x="185" y="1"/>
                    <a:pt x="101" y="18"/>
                  </a:cubicBezTo>
                  <a:cubicBezTo>
                    <a:pt x="68" y="18"/>
                    <a:pt x="34" y="18"/>
                    <a:pt x="1" y="34"/>
                  </a:cubicBezTo>
                  <a:cubicBezTo>
                    <a:pt x="1" y="34"/>
                    <a:pt x="60" y="27"/>
                    <a:pt x="164" y="27"/>
                  </a:cubicBezTo>
                  <a:cubicBezTo>
                    <a:pt x="216" y="27"/>
                    <a:pt x="279" y="29"/>
                    <a:pt x="352" y="34"/>
                  </a:cubicBezTo>
                  <a:cubicBezTo>
                    <a:pt x="619" y="51"/>
                    <a:pt x="870" y="151"/>
                    <a:pt x="1087" y="302"/>
                  </a:cubicBezTo>
                  <a:cubicBezTo>
                    <a:pt x="1304" y="452"/>
                    <a:pt x="1471" y="653"/>
                    <a:pt x="1571" y="903"/>
                  </a:cubicBezTo>
                  <a:cubicBezTo>
                    <a:pt x="1655" y="1070"/>
                    <a:pt x="1655" y="1204"/>
                    <a:pt x="1672" y="1204"/>
                  </a:cubicBezTo>
                  <a:cubicBezTo>
                    <a:pt x="1672" y="1171"/>
                    <a:pt x="1672" y="1137"/>
                    <a:pt x="1672" y="1104"/>
                  </a:cubicBezTo>
                  <a:cubicBezTo>
                    <a:pt x="1655" y="1037"/>
                    <a:pt x="1638" y="953"/>
                    <a:pt x="1622" y="887"/>
                  </a:cubicBezTo>
                  <a:cubicBezTo>
                    <a:pt x="1521" y="636"/>
                    <a:pt x="1354" y="419"/>
                    <a:pt x="1120" y="252"/>
                  </a:cubicBezTo>
                  <a:cubicBezTo>
                    <a:pt x="903" y="101"/>
                    <a:pt x="619" y="1"/>
                    <a:pt x="35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chemeClr val="tx1"/>
                </a:solidFill>
                <a:effectLst/>
                <a:uLnTx/>
                <a:uFillTx/>
              </a:endParaRPr>
            </a:p>
          </p:txBody>
        </p:sp>
        <p:sp>
          <p:nvSpPr>
            <p:cNvPr id="40" name="Google Shape;2554;p49">
              <a:extLst>
                <a:ext uri="{FF2B5EF4-FFF2-40B4-BE49-F238E27FC236}">
                  <a16:creationId xmlns:a16="http://schemas.microsoft.com/office/drawing/2014/main" id="{357FA319-8128-4694-8A1B-B2A56417B261}"/>
                </a:ext>
              </a:extLst>
            </p:cNvPr>
            <p:cNvSpPr/>
            <p:nvPr/>
          </p:nvSpPr>
          <p:spPr>
            <a:xfrm>
              <a:off x="1847077" y="4653429"/>
              <a:ext cx="43468" cy="2342"/>
            </a:xfrm>
            <a:custGeom>
              <a:avLst/>
              <a:gdLst/>
              <a:ahLst/>
              <a:cxnLst/>
              <a:rect l="l" t="t" r="r" b="b"/>
              <a:pathLst>
                <a:path w="1355" h="73" extrusionOk="0">
                  <a:moveTo>
                    <a:pt x="1283" y="1"/>
                  </a:moveTo>
                  <a:cubicBezTo>
                    <a:pt x="1172" y="1"/>
                    <a:pt x="946" y="12"/>
                    <a:pt x="686" y="24"/>
                  </a:cubicBezTo>
                  <a:cubicBezTo>
                    <a:pt x="441" y="24"/>
                    <a:pt x="225" y="17"/>
                    <a:pt x="104" y="17"/>
                  </a:cubicBezTo>
                  <a:cubicBezTo>
                    <a:pt x="43" y="17"/>
                    <a:pt x="6" y="19"/>
                    <a:pt x="1" y="24"/>
                  </a:cubicBezTo>
                  <a:cubicBezTo>
                    <a:pt x="214" y="56"/>
                    <a:pt x="427" y="72"/>
                    <a:pt x="640" y="72"/>
                  </a:cubicBezTo>
                  <a:cubicBezTo>
                    <a:pt x="878" y="72"/>
                    <a:pt x="1116" y="52"/>
                    <a:pt x="1354" y="8"/>
                  </a:cubicBezTo>
                  <a:cubicBezTo>
                    <a:pt x="1354" y="3"/>
                    <a:pt x="1328" y="1"/>
                    <a:pt x="1283"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chemeClr val="tx1"/>
                </a:solidFill>
                <a:effectLst/>
                <a:uLnTx/>
                <a:uFillTx/>
              </a:endParaRPr>
            </a:p>
          </p:txBody>
        </p:sp>
        <p:sp>
          <p:nvSpPr>
            <p:cNvPr id="41" name="Google Shape;2555;p49">
              <a:extLst>
                <a:ext uri="{FF2B5EF4-FFF2-40B4-BE49-F238E27FC236}">
                  <a16:creationId xmlns:a16="http://schemas.microsoft.com/office/drawing/2014/main" id="{2C598AE4-BFDD-45D2-BFD9-93BEF242A019}"/>
                </a:ext>
              </a:extLst>
            </p:cNvPr>
            <p:cNvSpPr/>
            <p:nvPr/>
          </p:nvSpPr>
          <p:spPr>
            <a:xfrm>
              <a:off x="1818141" y="4655129"/>
              <a:ext cx="4844" cy="7667"/>
            </a:xfrm>
            <a:custGeom>
              <a:avLst/>
              <a:gdLst/>
              <a:ahLst/>
              <a:cxnLst/>
              <a:rect l="l" t="t" r="r" b="b"/>
              <a:pathLst>
                <a:path w="151" h="239" extrusionOk="0">
                  <a:moveTo>
                    <a:pt x="13" y="1"/>
                  </a:moveTo>
                  <a:cubicBezTo>
                    <a:pt x="7" y="1"/>
                    <a:pt x="3" y="2"/>
                    <a:pt x="0" y="5"/>
                  </a:cubicBezTo>
                  <a:cubicBezTo>
                    <a:pt x="0" y="5"/>
                    <a:pt x="34" y="55"/>
                    <a:pt x="67" y="122"/>
                  </a:cubicBezTo>
                  <a:cubicBezTo>
                    <a:pt x="101" y="188"/>
                    <a:pt x="117" y="239"/>
                    <a:pt x="134" y="239"/>
                  </a:cubicBezTo>
                  <a:cubicBezTo>
                    <a:pt x="151" y="239"/>
                    <a:pt x="151" y="172"/>
                    <a:pt x="117" y="105"/>
                  </a:cubicBezTo>
                  <a:cubicBezTo>
                    <a:pt x="90" y="35"/>
                    <a:pt x="39" y="1"/>
                    <a:pt x="13"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chemeClr val="tx1"/>
                </a:solidFill>
                <a:effectLst/>
                <a:uLnTx/>
                <a:uFillTx/>
              </a:endParaRPr>
            </a:p>
          </p:txBody>
        </p:sp>
        <p:sp>
          <p:nvSpPr>
            <p:cNvPr id="42" name="Google Shape;2556;p49">
              <a:extLst>
                <a:ext uri="{FF2B5EF4-FFF2-40B4-BE49-F238E27FC236}">
                  <a16:creationId xmlns:a16="http://schemas.microsoft.com/office/drawing/2014/main" id="{8DF10D6B-9642-4ADB-89C0-C8AB8E0B7DF4}"/>
                </a:ext>
              </a:extLst>
            </p:cNvPr>
            <p:cNvSpPr/>
            <p:nvPr/>
          </p:nvSpPr>
          <p:spPr>
            <a:xfrm>
              <a:off x="1806881" y="4642779"/>
              <a:ext cx="6480" cy="5165"/>
            </a:xfrm>
            <a:custGeom>
              <a:avLst/>
              <a:gdLst/>
              <a:ahLst/>
              <a:cxnLst/>
              <a:rect l="l" t="t" r="r" b="b"/>
              <a:pathLst>
                <a:path w="202" h="161" extrusionOk="0">
                  <a:moveTo>
                    <a:pt x="13" y="1"/>
                  </a:moveTo>
                  <a:cubicBezTo>
                    <a:pt x="8" y="1"/>
                    <a:pt x="4" y="2"/>
                    <a:pt x="1" y="5"/>
                  </a:cubicBezTo>
                  <a:cubicBezTo>
                    <a:pt x="1" y="5"/>
                    <a:pt x="34" y="56"/>
                    <a:pt x="84" y="89"/>
                  </a:cubicBezTo>
                  <a:cubicBezTo>
                    <a:pt x="125" y="130"/>
                    <a:pt x="155" y="160"/>
                    <a:pt x="174" y="160"/>
                  </a:cubicBezTo>
                  <a:cubicBezTo>
                    <a:pt x="178" y="160"/>
                    <a:pt x="181" y="159"/>
                    <a:pt x="184" y="156"/>
                  </a:cubicBezTo>
                  <a:cubicBezTo>
                    <a:pt x="201" y="139"/>
                    <a:pt x="168" y="106"/>
                    <a:pt x="118" y="56"/>
                  </a:cubicBezTo>
                  <a:cubicBezTo>
                    <a:pt x="77" y="28"/>
                    <a:pt x="36" y="1"/>
                    <a:pt x="13"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chemeClr val="tx1"/>
                </a:solidFill>
                <a:effectLst/>
                <a:uLnTx/>
                <a:uFillTx/>
              </a:endParaRPr>
            </a:p>
          </p:txBody>
        </p:sp>
        <p:sp>
          <p:nvSpPr>
            <p:cNvPr id="43" name="Google Shape;2557;p49">
              <a:extLst>
                <a:ext uri="{FF2B5EF4-FFF2-40B4-BE49-F238E27FC236}">
                  <a16:creationId xmlns:a16="http://schemas.microsoft.com/office/drawing/2014/main" id="{ABC4B119-959F-44FF-AA72-6EA334E8DA34}"/>
                </a:ext>
              </a:extLst>
            </p:cNvPr>
            <p:cNvSpPr/>
            <p:nvPr/>
          </p:nvSpPr>
          <p:spPr>
            <a:xfrm>
              <a:off x="1791354" y="4636587"/>
              <a:ext cx="8597" cy="3304"/>
            </a:xfrm>
            <a:custGeom>
              <a:avLst/>
              <a:gdLst/>
              <a:ahLst/>
              <a:cxnLst/>
              <a:rect l="l" t="t" r="r" b="b"/>
              <a:pathLst>
                <a:path w="268" h="103" extrusionOk="0">
                  <a:moveTo>
                    <a:pt x="79" y="0"/>
                  </a:moveTo>
                  <a:cubicBezTo>
                    <a:pt x="32" y="0"/>
                    <a:pt x="0" y="20"/>
                    <a:pt x="0" y="31"/>
                  </a:cubicBezTo>
                  <a:cubicBezTo>
                    <a:pt x="0" y="31"/>
                    <a:pt x="67" y="31"/>
                    <a:pt x="134" y="65"/>
                  </a:cubicBezTo>
                  <a:cubicBezTo>
                    <a:pt x="188" y="78"/>
                    <a:pt x="231" y="103"/>
                    <a:pt x="254" y="103"/>
                  </a:cubicBezTo>
                  <a:cubicBezTo>
                    <a:pt x="260" y="103"/>
                    <a:pt x="264" y="101"/>
                    <a:pt x="267" y="98"/>
                  </a:cubicBezTo>
                  <a:cubicBezTo>
                    <a:pt x="267" y="81"/>
                    <a:pt x="234" y="31"/>
                    <a:pt x="150" y="15"/>
                  </a:cubicBezTo>
                  <a:cubicBezTo>
                    <a:pt x="125" y="4"/>
                    <a:pt x="100" y="0"/>
                    <a:pt x="7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chemeClr val="tx1"/>
                </a:solidFill>
                <a:effectLst/>
                <a:uLnTx/>
                <a:uFillTx/>
              </a:endParaRPr>
            </a:p>
          </p:txBody>
        </p:sp>
        <p:sp>
          <p:nvSpPr>
            <p:cNvPr id="44" name="Google Shape;2558;p49">
              <a:extLst>
                <a:ext uri="{FF2B5EF4-FFF2-40B4-BE49-F238E27FC236}">
                  <a16:creationId xmlns:a16="http://schemas.microsoft.com/office/drawing/2014/main" id="{D81B4176-4658-428E-B533-21B7FE7241C2}"/>
                </a:ext>
              </a:extLst>
            </p:cNvPr>
            <p:cNvSpPr/>
            <p:nvPr/>
          </p:nvSpPr>
          <p:spPr>
            <a:xfrm>
              <a:off x="1780094" y="4634502"/>
              <a:ext cx="4844" cy="2438"/>
            </a:xfrm>
            <a:custGeom>
              <a:avLst/>
              <a:gdLst/>
              <a:ahLst/>
              <a:cxnLst/>
              <a:rect l="l" t="t" r="r" b="b"/>
              <a:pathLst>
                <a:path w="151" h="76" extrusionOk="0">
                  <a:moveTo>
                    <a:pt x="29" y="0"/>
                  </a:moveTo>
                  <a:cubicBezTo>
                    <a:pt x="13" y="0"/>
                    <a:pt x="0" y="4"/>
                    <a:pt x="0" y="13"/>
                  </a:cubicBezTo>
                  <a:cubicBezTo>
                    <a:pt x="0" y="29"/>
                    <a:pt x="34" y="46"/>
                    <a:pt x="67" y="63"/>
                  </a:cubicBezTo>
                  <a:cubicBezTo>
                    <a:pt x="84" y="71"/>
                    <a:pt x="100" y="75"/>
                    <a:pt x="115" y="75"/>
                  </a:cubicBezTo>
                  <a:cubicBezTo>
                    <a:pt x="130" y="75"/>
                    <a:pt x="142" y="71"/>
                    <a:pt x="151" y="63"/>
                  </a:cubicBezTo>
                  <a:cubicBezTo>
                    <a:pt x="151" y="46"/>
                    <a:pt x="117" y="29"/>
                    <a:pt x="84" y="13"/>
                  </a:cubicBezTo>
                  <a:cubicBezTo>
                    <a:pt x="67" y="4"/>
                    <a:pt x="46" y="0"/>
                    <a:pt x="2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chemeClr val="tx1"/>
                </a:solidFill>
                <a:effectLst/>
                <a:uLnTx/>
                <a:uFillTx/>
              </a:endParaRPr>
            </a:p>
          </p:txBody>
        </p:sp>
        <p:sp>
          <p:nvSpPr>
            <p:cNvPr id="45" name="Google Shape;2559;p49">
              <a:extLst>
                <a:ext uri="{FF2B5EF4-FFF2-40B4-BE49-F238E27FC236}">
                  <a16:creationId xmlns:a16="http://schemas.microsoft.com/office/drawing/2014/main" id="{B4DFA922-CF05-40CD-8B7E-371ACD30C73D}"/>
                </a:ext>
              </a:extLst>
            </p:cNvPr>
            <p:cNvSpPr/>
            <p:nvPr/>
          </p:nvSpPr>
          <p:spPr>
            <a:xfrm>
              <a:off x="941234" y="4650766"/>
              <a:ext cx="146894" cy="6673"/>
            </a:xfrm>
            <a:custGeom>
              <a:avLst/>
              <a:gdLst/>
              <a:ahLst/>
              <a:cxnLst/>
              <a:rect l="l" t="t" r="r" b="b"/>
              <a:pathLst>
                <a:path w="4579" h="208" extrusionOk="0">
                  <a:moveTo>
                    <a:pt x="1072" y="0"/>
                  </a:moveTo>
                  <a:cubicBezTo>
                    <a:pt x="926" y="0"/>
                    <a:pt x="791" y="2"/>
                    <a:pt x="669" y="7"/>
                  </a:cubicBezTo>
                  <a:cubicBezTo>
                    <a:pt x="606" y="3"/>
                    <a:pt x="544" y="0"/>
                    <a:pt x="484" y="0"/>
                  </a:cubicBezTo>
                  <a:cubicBezTo>
                    <a:pt x="318" y="0"/>
                    <a:pt x="159" y="16"/>
                    <a:pt x="0" y="40"/>
                  </a:cubicBezTo>
                  <a:cubicBezTo>
                    <a:pt x="217" y="91"/>
                    <a:pt x="435" y="107"/>
                    <a:pt x="669" y="107"/>
                  </a:cubicBezTo>
                  <a:cubicBezTo>
                    <a:pt x="1136" y="124"/>
                    <a:pt x="1688" y="141"/>
                    <a:pt x="2289" y="174"/>
                  </a:cubicBezTo>
                  <a:cubicBezTo>
                    <a:pt x="2924" y="191"/>
                    <a:pt x="3492" y="208"/>
                    <a:pt x="3910" y="208"/>
                  </a:cubicBezTo>
                  <a:cubicBezTo>
                    <a:pt x="4144" y="208"/>
                    <a:pt x="4361" y="191"/>
                    <a:pt x="4578" y="157"/>
                  </a:cubicBezTo>
                  <a:cubicBezTo>
                    <a:pt x="4361" y="107"/>
                    <a:pt x="4144" y="91"/>
                    <a:pt x="3910" y="91"/>
                  </a:cubicBezTo>
                  <a:lnTo>
                    <a:pt x="2289" y="24"/>
                  </a:lnTo>
                  <a:cubicBezTo>
                    <a:pt x="1840" y="12"/>
                    <a:pt x="1425" y="0"/>
                    <a:pt x="107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chemeClr val="tx1"/>
                </a:solidFill>
                <a:effectLst/>
                <a:uLnTx/>
                <a:uFillTx/>
              </a:endParaRPr>
            </a:p>
          </p:txBody>
        </p:sp>
        <p:sp>
          <p:nvSpPr>
            <p:cNvPr id="46" name="Google Shape;2560;p49">
              <a:extLst>
                <a:ext uri="{FF2B5EF4-FFF2-40B4-BE49-F238E27FC236}">
                  <a16:creationId xmlns:a16="http://schemas.microsoft.com/office/drawing/2014/main" id="{37777600-8640-4DB5-8570-32547166958B}"/>
                </a:ext>
              </a:extLst>
            </p:cNvPr>
            <p:cNvSpPr/>
            <p:nvPr/>
          </p:nvSpPr>
          <p:spPr>
            <a:xfrm>
              <a:off x="1020023" y="4592028"/>
              <a:ext cx="6993" cy="62203"/>
            </a:xfrm>
            <a:custGeom>
              <a:avLst/>
              <a:gdLst/>
              <a:ahLst/>
              <a:cxnLst/>
              <a:rect l="l" t="t" r="r" b="b"/>
              <a:pathLst>
                <a:path w="218" h="1939" extrusionOk="0">
                  <a:moveTo>
                    <a:pt x="168" y="0"/>
                  </a:moveTo>
                  <a:cubicBezTo>
                    <a:pt x="134" y="0"/>
                    <a:pt x="67" y="435"/>
                    <a:pt x="34" y="969"/>
                  </a:cubicBezTo>
                  <a:cubicBezTo>
                    <a:pt x="0" y="1504"/>
                    <a:pt x="0" y="1938"/>
                    <a:pt x="34" y="1938"/>
                  </a:cubicBezTo>
                  <a:cubicBezTo>
                    <a:pt x="84" y="1938"/>
                    <a:pt x="134" y="1521"/>
                    <a:pt x="184" y="969"/>
                  </a:cubicBezTo>
                  <a:cubicBezTo>
                    <a:pt x="218" y="435"/>
                    <a:pt x="218" y="0"/>
                    <a:pt x="16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chemeClr val="tx1"/>
                </a:solidFill>
                <a:effectLst/>
                <a:uLnTx/>
                <a:uFillTx/>
              </a:endParaRPr>
            </a:p>
          </p:txBody>
        </p:sp>
        <p:sp>
          <p:nvSpPr>
            <p:cNvPr id="47" name="Google Shape;2561;p49">
              <a:extLst>
                <a:ext uri="{FF2B5EF4-FFF2-40B4-BE49-F238E27FC236}">
                  <a16:creationId xmlns:a16="http://schemas.microsoft.com/office/drawing/2014/main" id="{0A60976D-E823-4FB7-BD62-EB039C4C22D8}"/>
                </a:ext>
              </a:extLst>
            </p:cNvPr>
            <p:cNvSpPr/>
            <p:nvPr/>
          </p:nvSpPr>
          <p:spPr>
            <a:xfrm>
              <a:off x="262791" y="1777058"/>
              <a:ext cx="1043333" cy="795309"/>
            </a:xfrm>
            <a:custGeom>
              <a:avLst/>
              <a:gdLst/>
              <a:ahLst/>
              <a:cxnLst/>
              <a:rect l="l" t="t" r="r" b="b"/>
              <a:pathLst>
                <a:path w="14721" h="14163" extrusionOk="0">
                  <a:moveTo>
                    <a:pt x="7636" y="0"/>
                  </a:moveTo>
                  <a:cubicBezTo>
                    <a:pt x="4779" y="0"/>
                    <a:pt x="2189" y="1721"/>
                    <a:pt x="1087" y="4361"/>
                  </a:cubicBezTo>
                  <a:cubicBezTo>
                    <a:pt x="1" y="7018"/>
                    <a:pt x="602" y="10059"/>
                    <a:pt x="2624" y="12081"/>
                  </a:cubicBezTo>
                  <a:cubicBezTo>
                    <a:pt x="3985" y="13442"/>
                    <a:pt x="5794" y="14162"/>
                    <a:pt x="7631" y="14162"/>
                  </a:cubicBezTo>
                  <a:cubicBezTo>
                    <a:pt x="8545" y="14162"/>
                    <a:pt x="9466" y="13984"/>
                    <a:pt x="10343" y="13618"/>
                  </a:cubicBezTo>
                  <a:cubicBezTo>
                    <a:pt x="13000" y="12532"/>
                    <a:pt x="14721" y="9942"/>
                    <a:pt x="14721" y="7085"/>
                  </a:cubicBezTo>
                  <a:cubicBezTo>
                    <a:pt x="14721" y="3158"/>
                    <a:pt x="11546" y="0"/>
                    <a:pt x="7636" y="0"/>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bg1"/>
                  </a:solidFill>
                  <a:effectLst/>
                  <a:uLnTx/>
                  <a:uFillTx/>
                </a:rPr>
                <a:t>Using 20% margin example</a:t>
              </a:r>
              <a:endParaRPr kumimoji="0" sz="1200" b="0" i="0" u="none" strike="noStrike" kern="0" cap="none" spc="0" normalizeH="0" baseline="0" noProof="0" dirty="0">
                <a:ln>
                  <a:noFill/>
                </a:ln>
                <a:solidFill>
                  <a:schemeClr val="bg1"/>
                </a:solidFill>
                <a:effectLst/>
                <a:uLnTx/>
                <a:uFillTx/>
              </a:endParaRPr>
            </a:p>
          </p:txBody>
        </p:sp>
        <p:sp>
          <p:nvSpPr>
            <p:cNvPr id="48" name="Google Shape;2562;p49">
              <a:extLst>
                <a:ext uri="{FF2B5EF4-FFF2-40B4-BE49-F238E27FC236}">
                  <a16:creationId xmlns:a16="http://schemas.microsoft.com/office/drawing/2014/main" id="{34831982-8379-40FB-9C27-F4850B0C3CE2}"/>
                </a:ext>
              </a:extLst>
            </p:cNvPr>
            <p:cNvSpPr/>
            <p:nvPr/>
          </p:nvSpPr>
          <p:spPr>
            <a:xfrm>
              <a:off x="1156716" y="2362757"/>
              <a:ext cx="156005" cy="129218"/>
            </a:xfrm>
            <a:custGeom>
              <a:avLst/>
              <a:gdLst/>
              <a:ahLst/>
              <a:cxnLst/>
              <a:rect l="l" t="t" r="r" b="b"/>
              <a:pathLst>
                <a:path w="4863" h="4028" extrusionOk="0">
                  <a:moveTo>
                    <a:pt x="2573" y="1"/>
                  </a:moveTo>
                  <a:lnTo>
                    <a:pt x="0" y="2791"/>
                  </a:lnTo>
                  <a:lnTo>
                    <a:pt x="4862" y="4027"/>
                  </a:lnTo>
                  <a:lnTo>
                    <a:pt x="2573" y="1"/>
                  </a:lnTo>
                  <a:close/>
                </a:path>
              </a:pathLst>
            </a:custGeom>
            <a:solidFill>
              <a:srgbClr val="6903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chemeClr val="tx1"/>
                </a:solidFill>
                <a:effectLst/>
                <a:uLnTx/>
                <a:uFillTx/>
              </a:endParaRPr>
            </a:p>
          </p:txBody>
        </p:sp>
      </p:grpSp>
      <p:graphicFrame>
        <p:nvGraphicFramePr>
          <p:cNvPr id="49" name="Table 48">
            <a:extLst>
              <a:ext uri="{FF2B5EF4-FFF2-40B4-BE49-F238E27FC236}">
                <a16:creationId xmlns:a16="http://schemas.microsoft.com/office/drawing/2014/main" id="{70AA0D38-5F95-4EEF-9C02-086BBA9E8745}"/>
              </a:ext>
            </a:extLst>
          </p:cNvPr>
          <p:cNvGraphicFramePr>
            <a:graphicFrameLocks noGrp="1"/>
          </p:cNvGraphicFramePr>
          <p:nvPr>
            <p:extLst>
              <p:ext uri="{D42A27DB-BD31-4B8C-83A1-F6EECF244321}">
                <p14:modId xmlns:p14="http://schemas.microsoft.com/office/powerpoint/2010/main" val="200507724"/>
              </p:ext>
            </p:extLst>
          </p:nvPr>
        </p:nvGraphicFramePr>
        <p:xfrm>
          <a:off x="1645249" y="163992"/>
          <a:ext cx="6688005" cy="4556840"/>
        </p:xfrm>
        <a:graphic>
          <a:graphicData uri="http://schemas.openxmlformats.org/drawingml/2006/table">
            <a:tbl>
              <a:tblPr/>
              <a:tblGrid>
                <a:gridCol w="163630">
                  <a:extLst>
                    <a:ext uri="{9D8B030D-6E8A-4147-A177-3AD203B41FA5}">
                      <a16:colId xmlns:a16="http://schemas.microsoft.com/office/drawing/2014/main" val="20000"/>
                    </a:ext>
                  </a:extLst>
                </a:gridCol>
                <a:gridCol w="2684382">
                  <a:extLst>
                    <a:ext uri="{9D8B030D-6E8A-4147-A177-3AD203B41FA5}">
                      <a16:colId xmlns:a16="http://schemas.microsoft.com/office/drawing/2014/main" val="20001"/>
                    </a:ext>
                  </a:extLst>
                </a:gridCol>
                <a:gridCol w="1368940">
                  <a:extLst>
                    <a:ext uri="{9D8B030D-6E8A-4147-A177-3AD203B41FA5}">
                      <a16:colId xmlns:a16="http://schemas.microsoft.com/office/drawing/2014/main" val="20002"/>
                    </a:ext>
                  </a:extLst>
                </a:gridCol>
                <a:gridCol w="1368940">
                  <a:extLst>
                    <a:ext uri="{9D8B030D-6E8A-4147-A177-3AD203B41FA5}">
                      <a16:colId xmlns:a16="http://schemas.microsoft.com/office/drawing/2014/main" val="20003"/>
                    </a:ext>
                  </a:extLst>
                </a:gridCol>
                <a:gridCol w="1102113">
                  <a:extLst>
                    <a:ext uri="{9D8B030D-6E8A-4147-A177-3AD203B41FA5}">
                      <a16:colId xmlns:a16="http://schemas.microsoft.com/office/drawing/2014/main" val="20004"/>
                    </a:ext>
                  </a:extLst>
                </a:gridCol>
              </a:tblGrid>
              <a:tr h="440167">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nSpc>
                          <a:spcPct val="115000"/>
                        </a:lnSpc>
                        <a:spcBef>
                          <a:spcPts val="0"/>
                        </a:spcBef>
                        <a:spcAft>
                          <a:spcPts val="0"/>
                        </a:spcAft>
                      </a:pPr>
                      <a:endParaRPr lang="en-US" sz="1050">
                        <a:solidFill>
                          <a:sysClr val="windowText" lastClr="000000"/>
                        </a:solidFill>
                        <a:latin typeface="Arial"/>
                        <a:ea typeface="Times New Roman"/>
                        <a:cs typeface="Times New Roman"/>
                      </a:endParaRPr>
                    </a:p>
                  </a:txBody>
                  <a:tcPr marL="61576" marR="61576"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a:lnSpc>
                          <a:spcPct val="115000"/>
                        </a:lnSpc>
                      </a:pPr>
                      <a:endParaRPr lang="en-US" sz="1050" dirty="0">
                        <a:solidFill>
                          <a:sysClr val="windowText" lastClr="000000"/>
                        </a:solidFill>
                        <a:latin typeface="Calibri"/>
                        <a:ea typeface="Times New Roman"/>
                      </a:endParaRPr>
                    </a:p>
                  </a:txBody>
                  <a:tcPr marL="61576" marR="61576"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gn="ctr">
                        <a:lnSpc>
                          <a:spcPct val="115000"/>
                        </a:lnSpc>
                        <a:spcBef>
                          <a:spcPts val="0"/>
                        </a:spcBef>
                        <a:spcAft>
                          <a:spcPts val="0"/>
                        </a:spcAft>
                      </a:pPr>
                      <a:r>
                        <a:rPr lang="en-US" sz="1100" b="1" dirty="0">
                          <a:solidFill>
                            <a:schemeClr val="tx1"/>
                          </a:solidFill>
                          <a:latin typeface="Arial" panose="020B0604020202020204" pitchFamily="34" charset="0"/>
                          <a:cs typeface="Arial" panose="020B0604020202020204" pitchFamily="34" charset="0"/>
                        </a:rPr>
                        <a:t>Change in Inventory</a:t>
                      </a:r>
                      <a:endParaRPr lang="en-US" sz="1100" b="1" dirty="0">
                        <a:solidFill>
                          <a:schemeClr val="tx1"/>
                        </a:solidFill>
                        <a:latin typeface="Arial" panose="020B0604020202020204" pitchFamily="34" charset="0"/>
                        <a:ea typeface="Calibri"/>
                        <a:cs typeface="Arial" panose="020B0604020202020204" pitchFamily="34" charset="0"/>
                      </a:endParaRPr>
                    </a:p>
                  </a:txBody>
                  <a:tcPr marL="61576" marR="61576"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gn="ctr">
                        <a:lnSpc>
                          <a:spcPct val="115000"/>
                        </a:lnSpc>
                        <a:spcBef>
                          <a:spcPts val="0"/>
                        </a:spcBef>
                        <a:spcAft>
                          <a:spcPts val="0"/>
                        </a:spcAft>
                      </a:pPr>
                      <a:r>
                        <a:rPr lang="en-US" sz="1100" b="1" dirty="0">
                          <a:solidFill>
                            <a:schemeClr val="tx1"/>
                          </a:solidFill>
                          <a:latin typeface="Arial" panose="020B0604020202020204" pitchFamily="34" charset="0"/>
                          <a:cs typeface="Arial" panose="020B0604020202020204" pitchFamily="34" charset="0"/>
                        </a:rPr>
                        <a:t>Scan</a:t>
                      </a:r>
                      <a:r>
                        <a:rPr lang="en-US" sz="1100" b="1" baseline="0" dirty="0">
                          <a:solidFill>
                            <a:schemeClr val="tx1"/>
                          </a:solidFill>
                          <a:latin typeface="Arial" panose="020B0604020202020204" pitchFamily="34" charset="0"/>
                          <a:cs typeface="Arial" panose="020B0604020202020204" pitchFamily="34" charset="0"/>
                        </a:rPr>
                        <a:t> </a:t>
                      </a:r>
                      <a:r>
                        <a:rPr lang="en-US" sz="1100" b="1" dirty="0">
                          <a:solidFill>
                            <a:schemeClr val="tx1"/>
                          </a:solidFill>
                          <a:latin typeface="Arial" panose="020B0604020202020204" pitchFamily="34" charset="0"/>
                          <a:cs typeface="Arial" panose="020B0604020202020204" pitchFamily="34" charset="0"/>
                        </a:rPr>
                        <a:t>Promo Adjustment</a:t>
                      </a:r>
                      <a:endParaRPr lang="en-US" sz="1100" b="1" dirty="0">
                        <a:solidFill>
                          <a:schemeClr val="tx1"/>
                        </a:solidFill>
                        <a:latin typeface="Arial" panose="020B0604020202020204" pitchFamily="34" charset="0"/>
                        <a:ea typeface="Calibri"/>
                        <a:cs typeface="Arial" panose="020B0604020202020204" pitchFamily="34" charset="0"/>
                      </a:endParaRPr>
                    </a:p>
                  </a:txBody>
                  <a:tcPr marL="61576" marR="61576"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gn="ctr">
                        <a:lnSpc>
                          <a:spcPct val="115000"/>
                        </a:lnSpc>
                        <a:spcBef>
                          <a:spcPts val="0"/>
                        </a:spcBef>
                        <a:spcAft>
                          <a:spcPts val="0"/>
                        </a:spcAft>
                      </a:pPr>
                      <a:r>
                        <a:rPr lang="en-US" sz="1100" b="1">
                          <a:solidFill>
                            <a:schemeClr val="tx1"/>
                          </a:solidFill>
                          <a:latin typeface="Arial" panose="020B0604020202020204" pitchFamily="34" charset="0"/>
                          <a:cs typeface="Arial" panose="020B0604020202020204" pitchFamily="34" charset="0"/>
                        </a:rPr>
                        <a:t> Net $ to IO </a:t>
                      </a:r>
                      <a:endParaRPr lang="en-US" sz="1100" b="1">
                        <a:solidFill>
                          <a:schemeClr val="tx1"/>
                        </a:solidFill>
                        <a:latin typeface="Arial" panose="020B0604020202020204" pitchFamily="34" charset="0"/>
                        <a:ea typeface="Calibri"/>
                        <a:cs typeface="Arial" panose="020B0604020202020204" pitchFamily="34" charset="0"/>
                      </a:endParaRPr>
                    </a:p>
                  </a:txBody>
                  <a:tcPr marL="61576" marR="61576" marT="0" marB="0" anchor="b">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14054">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a:lnSpc>
                          <a:spcPct val="115000"/>
                        </a:lnSpc>
                      </a:pPr>
                      <a:endParaRPr lang="en-US" sz="1050">
                        <a:solidFill>
                          <a:sysClr val="windowText" lastClr="000000"/>
                        </a:solidFill>
                        <a:latin typeface="Calibri"/>
                        <a:ea typeface="Times New Roman"/>
                      </a:endParaRPr>
                    </a:p>
                  </a:txBody>
                  <a:tcPr marL="61576" marR="61576"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a:lnSpc>
                          <a:spcPct val="115000"/>
                        </a:lnSpc>
                      </a:pPr>
                      <a:endParaRPr lang="en-US" sz="1050" dirty="0">
                        <a:solidFill>
                          <a:sysClr val="windowText" lastClr="000000"/>
                        </a:solidFill>
                        <a:latin typeface="Calibri"/>
                        <a:ea typeface="Times New Roman"/>
                      </a:endParaRPr>
                    </a:p>
                  </a:txBody>
                  <a:tcPr marL="61576" marR="61576"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gn="ctr">
                        <a:lnSpc>
                          <a:spcPct val="115000"/>
                        </a:lnSpc>
                        <a:spcBef>
                          <a:spcPts val="0"/>
                        </a:spcBef>
                        <a:spcAft>
                          <a:spcPts val="0"/>
                        </a:spcAft>
                      </a:pPr>
                      <a:r>
                        <a:rPr lang="en-US" sz="1100" b="1">
                          <a:solidFill>
                            <a:schemeClr val="tx1"/>
                          </a:solidFill>
                          <a:latin typeface="Arial" panose="020B0604020202020204" pitchFamily="34" charset="0"/>
                          <a:cs typeface="Arial" panose="020B0604020202020204" pitchFamily="34" charset="0"/>
                        </a:rPr>
                        <a:t>(Scan 1)</a:t>
                      </a:r>
                      <a:endParaRPr lang="en-US" sz="1100" b="1">
                        <a:solidFill>
                          <a:schemeClr val="tx1"/>
                        </a:solidFill>
                        <a:latin typeface="Arial" panose="020B0604020202020204" pitchFamily="34" charset="0"/>
                        <a:ea typeface="Calibri"/>
                        <a:cs typeface="Arial" panose="020B0604020202020204" pitchFamily="34" charset="0"/>
                      </a:endParaRPr>
                    </a:p>
                  </a:txBody>
                  <a:tcPr marL="61576" marR="61576"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gn="ctr">
                        <a:lnSpc>
                          <a:spcPct val="115000"/>
                        </a:lnSpc>
                        <a:spcBef>
                          <a:spcPts val="0"/>
                        </a:spcBef>
                        <a:spcAft>
                          <a:spcPts val="0"/>
                        </a:spcAft>
                      </a:pPr>
                      <a:r>
                        <a:rPr lang="en-US" sz="1100" b="1" dirty="0">
                          <a:solidFill>
                            <a:schemeClr val="tx1"/>
                          </a:solidFill>
                          <a:latin typeface="Arial" panose="020B0604020202020204" pitchFamily="34" charset="0"/>
                          <a:cs typeface="Arial" panose="020B0604020202020204" pitchFamily="34" charset="0"/>
                        </a:rPr>
                        <a:t>(Scan 2)</a:t>
                      </a:r>
                      <a:endParaRPr lang="en-US" sz="1100" b="1" dirty="0">
                        <a:solidFill>
                          <a:schemeClr val="tx1"/>
                        </a:solidFill>
                        <a:latin typeface="Arial" panose="020B0604020202020204" pitchFamily="34" charset="0"/>
                        <a:ea typeface="Calibri"/>
                        <a:cs typeface="Arial" panose="020B0604020202020204" pitchFamily="34" charset="0"/>
                      </a:endParaRPr>
                    </a:p>
                  </a:txBody>
                  <a:tcPr marL="61576" marR="61576"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algn="ctr">
                        <a:lnSpc>
                          <a:spcPct val="115000"/>
                        </a:lnSpc>
                      </a:pPr>
                      <a:endParaRPr lang="en-US" sz="1100" b="1" dirty="0">
                        <a:solidFill>
                          <a:schemeClr val="tx1"/>
                        </a:solidFill>
                        <a:latin typeface="Arial" panose="020B0604020202020204" pitchFamily="34" charset="0"/>
                        <a:ea typeface="Times New Roman"/>
                        <a:cs typeface="Arial" panose="020B0604020202020204" pitchFamily="34" charset="0"/>
                      </a:endParaRPr>
                    </a:p>
                  </a:txBody>
                  <a:tcPr marL="61576" marR="61576" marT="0" marB="0" anchor="b">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14054">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nSpc>
                          <a:spcPct val="115000"/>
                        </a:lnSpc>
                        <a:spcBef>
                          <a:spcPts val="0"/>
                        </a:spcBef>
                        <a:spcAft>
                          <a:spcPts val="0"/>
                        </a:spcAft>
                      </a:pPr>
                      <a:endParaRPr lang="en-US" sz="1000">
                        <a:solidFill>
                          <a:sysClr val="windowText" lastClr="000000"/>
                        </a:solidFill>
                        <a:latin typeface="Calibri"/>
                        <a:ea typeface="Calibri"/>
                        <a:cs typeface="Times New Roman"/>
                      </a:endParaRPr>
                    </a:p>
                  </a:txBody>
                  <a:tcPr marL="61576" marR="61576"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a:lnSpc>
                          <a:spcPct val="115000"/>
                        </a:lnSpc>
                      </a:pPr>
                      <a:endParaRPr lang="en-US" sz="1000">
                        <a:solidFill>
                          <a:sysClr val="windowText" lastClr="000000"/>
                        </a:solidFill>
                        <a:latin typeface="Calibri"/>
                        <a:ea typeface="Times New Roman"/>
                      </a:endParaRPr>
                    </a:p>
                  </a:txBody>
                  <a:tcPr marL="61576" marR="61576"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algn="ctr">
                        <a:lnSpc>
                          <a:spcPct val="115000"/>
                        </a:lnSpc>
                      </a:pPr>
                      <a:endParaRPr lang="en-US" sz="1100" dirty="0">
                        <a:solidFill>
                          <a:sysClr val="windowText" lastClr="000000"/>
                        </a:solidFill>
                        <a:latin typeface="Calibri"/>
                        <a:ea typeface="Times New Roman"/>
                      </a:endParaRPr>
                    </a:p>
                  </a:txBody>
                  <a:tcPr marL="61576" marR="61576"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algn="ctr">
                        <a:lnSpc>
                          <a:spcPct val="115000"/>
                        </a:lnSpc>
                      </a:pPr>
                      <a:endParaRPr lang="en-US" sz="1100">
                        <a:solidFill>
                          <a:sysClr val="windowText" lastClr="000000"/>
                        </a:solidFill>
                        <a:latin typeface="Calibri"/>
                        <a:ea typeface="Times New Roman"/>
                      </a:endParaRPr>
                    </a:p>
                  </a:txBody>
                  <a:tcPr marL="61576" marR="61576"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algn="ctr">
                        <a:lnSpc>
                          <a:spcPct val="115000"/>
                        </a:lnSpc>
                      </a:pPr>
                      <a:endParaRPr lang="en-US" sz="1100">
                        <a:solidFill>
                          <a:sysClr val="windowText" lastClr="000000"/>
                        </a:solidFill>
                        <a:latin typeface="Calibri"/>
                        <a:ea typeface="Times New Roman"/>
                      </a:endParaRPr>
                    </a:p>
                  </a:txBody>
                  <a:tcPr marL="61576" marR="61576" marT="0" marB="0" anchor="b">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14054">
                <a:tc rowSpan="3">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gn="ctr">
                        <a:lnSpc>
                          <a:spcPct val="115000"/>
                        </a:lnSpc>
                        <a:spcBef>
                          <a:spcPts val="0"/>
                        </a:spcBef>
                        <a:spcAft>
                          <a:spcPts val="0"/>
                        </a:spcAft>
                      </a:pPr>
                      <a:endParaRPr lang="en-US" sz="1000">
                        <a:solidFill>
                          <a:sysClr val="windowText" lastClr="000000"/>
                        </a:solidFill>
                        <a:latin typeface="Calibri"/>
                        <a:ea typeface="Calibri"/>
                        <a:cs typeface="Times New Roman"/>
                      </a:endParaRPr>
                    </a:p>
                  </a:txBody>
                  <a:tcPr marL="61576" marR="61576"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200" b="1" dirty="0">
                          <a:solidFill>
                            <a:schemeClr val="tx1"/>
                          </a:solidFill>
                          <a:latin typeface="Arial" panose="020B0604020202020204" pitchFamily="34" charset="0"/>
                          <a:cs typeface="Arial" panose="020B0604020202020204" pitchFamily="34" charset="0"/>
                        </a:rPr>
                        <a:t>Sold in at Regular Price</a:t>
                      </a:r>
                      <a:endParaRPr lang="en-US" sz="1200" b="1" baseline="0" dirty="0">
                        <a:solidFill>
                          <a:schemeClr val="tx1"/>
                        </a:solidFill>
                        <a:latin typeface="Arial" panose="020B0604020202020204" pitchFamily="34" charset="0"/>
                        <a:ea typeface="Calibri"/>
                        <a:cs typeface="Arial" panose="020B0604020202020204" pitchFamily="34" charset="0"/>
                      </a:endParaRPr>
                    </a:p>
                  </a:txBody>
                  <a:tcPr marL="61576" marR="61576"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gn="ctr">
                        <a:lnSpc>
                          <a:spcPct val="115000"/>
                        </a:lnSpc>
                        <a:spcBef>
                          <a:spcPts val="0"/>
                        </a:spcBef>
                        <a:spcAft>
                          <a:spcPts val="0"/>
                        </a:spcAft>
                      </a:pPr>
                      <a:r>
                        <a:rPr lang="en-US" sz="1200" b="1" dirty="0">
                          <a:solidFill>
                            <a:schemeClr val="tx1"/>
                          </a:solidFill>
                          <a:latin typeface="Arial" panose="020B0604020202020204" pitchFamily="34" charset="0"/>
                          <a:cs typeface="Arial" panose="020B0604020202020204" pitchFamily="34" charset="0"/>
                        </a:rPr>
                        <a:t>$3.79</a:t>
                      </a:r>
                      <a:endParaRPr lang="en-US" sz="1200" b="1" dirty="0">
                        <a:solidFill>
                          <a:schemeClr val="tx1"/>
                        </a:solidFill>
                        <a:latin typeface="Arial" panose="020B0604020202020204" pitchFamily="34" charset="0"/>
                        <a:ea typeface="Calibri"/>
                        <a:cs typeface="Arial" panose="020B0604020202020204" pitchFamily="34" charset="0"/>
                      </a:endParaRPr>
                    </a:p>
                  </a:txBody>
                  <a:tcPr marL="61576" marR="61576"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gn="ctr">
                        <a:lnSpc>
                          <a:spcPct val="115000"/>
                        </a:lnSpc>
                        <a:spcBef>
                          <a:spcPts val="0"/>
                        </a:spcBef>
                        <a:spcAft>
                          <a:spcPts val="0"/>
                        </a:spcAft>
                      </a:pPr>
                      <a:r>
                        <a:rPr lang="en-US" sz="1200" b="1">
                          <a:solidFill>
                            <a:schemeClr val="tx1"/>
                          </a:solidFill>
                          <a:latin typeface="Arial" panose="020B0604020202020204" pitchFamily="34" charset="0"/>
                          <a:cs typeface="Arial" panose="020B0604020202020204" pitchFamily="34" charset="0"/>
                        </a:rPr>
                        <a:t>$0.00</a:t>
                      </a:r>
                      <a:endParaRPr lang="en-US" sz="1200" b="1">
                        <a:solidFill>
                          <a:schemeClr val="tx1"/>
                        </a:solidFill>
                        <a:latin typeface="Arial" panose="020B0604020202020204" pitchFamily="34" charset="0"/>
                        <a:ea typeface="Calibri"/>
                        <a:cs typeface="Arial" panose="020B0604020202020204" pitchFamily="34" charset="0"/>
                      </a:endParaRPr>
                    </a:p>
                  </a:txBody>
                  <a:tcPr marL="61576" marR="61576"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a:lnSpc>
                          <a:spcPct val="115000"/>
                        </a:lnSpc>
                      </a:pPr>
                      <a:endParaRPr lang="en-US" sz="1200" b="1">
                        <a:solidFill>
                          <a:schemeClr val="tx1"/>
                        </a:solidFill>
                        <a:latin typeface="Arial" panose="020B0604020202020204" pitchFamily="34" charset="0"/>
                        <a:ea typeface="Times New Roman"/>
                        <a:cs typeface="Arial" panose="020B0604020202020204" pitchFamily="34" charset="0"/>
                      </a:endParaRPr>
                    </a:p>
                  </a:txBody>
                  <a:tcPr marL="61576" marR="61576" marT="0" marB="0" anchor="b">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14054">
                <a:tc vMerge="1">
                  <a:txBody>
                    <a:bodyPr/>
                    <a:lstStyle/>
                    <a:p>
                      <a:endParaRPr lang="en-US"/>
                    </a:p>
                  </a:txBody>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gn="ctr">
                        <a:lnSpc>
                          <a:spcPct val="115000"/>
                        </a:lnSpc>
                        <a:spcBef>
                          <a:spcPts val="0"/>
                        </a:spcBef>
                        <a:spcAft>
                          <a:spcPts val="0"/>
                        </a:spcAft>
                      </a:pPr>
                      <a:r>
                        <a:rPr lang="en-US" sz="1200" b="1" dirty="0">
                          <a:solidFill>
                            <a:schemeClr val="tx1"/>
                          </a:solidFill>
                          <a:latin typeface="Arial" panose="020B0604020202020204" pitchFamily="34" charset="0"/>
                          <a:cs typeface="Arial" panose="020B0604020202020204" pitchFamily="34" charset="0"/>
                        </a:rPr>
                        <a:t>Scans out at Regular Price</a:t>
                      </a:r>
                      <a:endParaRPr lang="en-US" sz="1200" b="1" dirty="0">
                        <a:solidFill>
                          <a:schemeClr val="tx1"/>
                        </a:solidFill>
                        <a:latin typeface="Arial" panose="020B0604020202020204" pitchFamily="34" charset="0"/>
                        <a:ea typeface="Times New Roman"/>
                        <a:cs typeface="Arial" panose="020B0604020202020204" pitchFamily="34" charset="0"/>
                      </a:endParaRPr>
                    </a:p>
                  </a:txBody>
                  <a:tcPr marL="61576" marR="61576"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gn="ctr">
                        <a:lnSpc>
                          <a:spcPct val="115000"/>
                        </a:lnSpc>
                        <a:spcBef>
                          <a:spcPts val="0"/>
                        </a:spcBef>
                        <a:spcAft>
                          <a:spcPts val="0"/>
                        </a:spcAft>
                      </a:pPr>
                      <a:r>
                        <a:rPr lang="en-US" sz="1200" b="1" dirty="0">
                          <a:solidFill>
                            <a:schemeClr val="tx1"/>
                          </a:solidFill>
                          <a:latin typeface="Arial" panose="020B0604020202020204" pitchFamily="34" charset="0"/>
                          <a:cs typeface="Arial" panose="020B0604020202020204" pitchFamily="34" charset="0"/>
                        </a:rPr>
                        <a:t>($3.79)</a:t>
                      </a:r>
                      <a:endParaRPr lang="en-US" sz="1200" b="1" dirty="0">
                        <a:solidFill>
                          <a:schemeClr val="tx1"/>
                        </a:solidFill>
                        <a:latin typeface="Arial" panose="020B0604020202020204" pitchFamily="34" charset="0"/>
                        <a:ea typeface="Calibri"/>
                        <a:cs typeface="Arial" panose="020B0604020202020204" pitchFamily="34" charset="0"/>
                      </a:endParaRPr>
                    </a:p>
                  </a:txBody>
                  <a:tcPr marL="61576" marR="61576" marT="0" marB="0" anchor="b">
                    <a:lnL>
                      <a:noFill/>
                    </a:lnL>
                    <a:lnR>
                      <a:noFill/>
                    </a:lnR>
                    <a:lnT>
                      <a:noFill/>
                    </a:lnT>
                    <a:lnB w="12700" cap="flat" cmpd="sng" algn="ctr">
                      <a:solidFill>
                        <a:srgbClr val="26323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gn="ctr">
                        <a:lnSpc>
                          <a:spcPct val="115000"/>
                        </a:lnSpc>
                        <a:spcBef>
                          <a:spcPts val="0"/>
                        </a:spcBef>
                        <a:spcAft>
                          <a:spcPts val="0"/>
                        </a:spcAft>
                      </a:pPr>
                      <a:r>
                        <a:rPr lang="en-US" sz="1200" b="1" dirty="0">
                          <a:solidFill>
                            <a:schemeClr val="tx1"/>
                          </a:solidFill>
                          <a:latin typeface="Arial" panose="020B0604020202020204" pitchFamily="34" charset="0"/>
                          <a:cs typeface="Arial" panose="020B0604020202020204" pitchFamily="34" charset="0"/>
                        </a:rPr>
                        <a:t>$0.00</a:t>
                      </a:r>
                      <a:endParaRPr lang="en-US" sz="1200" b="1" dirty="0">
                        <a:solidFill>
                          <a:schemeClr val="tx1"/>
                        </a:solidFill>
                        <a:latin typeface="Arial" panose="020B0604020202020204" pitchFamily="34" charset="0"/>
                        <a:ea typeface="Calibri"/>
                        <a:cs typeface="Arial" panose="020B0604020202020204" pitchFamily="34" charset="0"/>
                      </a:endParaRPr>
                    </a:p>
                  </a:txBody>
                  <a:tcPr marL="61576" marR="61576" marT="0" marB="0" anchor="b">
                    <a:lnL>
                      <a:noFill/>
                    </a:lnL>
                    <a:lnR>
                      <a:noFill/>
                    </a:lnR>
                    <a:lnT>
                      <a:noFill/>
                    </a:lnT>
                    <a:lnB w="12700" cap="flat" cmpd="sng" algn="ctr">
                      <a:solidFill>
                        <a:srgbClr val="26323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a:lnSpc>
                          <a:spcPct val="115000"/>
                        </a:lnSpc>
                      </a:pPr>
                      <a:endParaRPr lang="en-US" sz="1200" b="1">
                        <a:solidFill>
                          <a:schemeClr val="tx1"/>
                        </a:solidFill>
                        <a:latin typeface="Arial" panose="020B0604020202020204" pitchFamily="34" charset="0"/>
                        <a:ea typeface="Times New Roman"/>
                        <a:cs typeface="Arial" panose="020B0604020202020204" pitchFamily="34" charset="0"/>
                      </a:endParaRPr>
                    </a:p>
                  </a:txBody>
                  <a:tcPr marL="61576" marR="61576" marT="0" marB="0" anchor="b">
                    <a:lnL>
                      <a:noFill/>
                    </a:lnL>
                    <a:lnR>
                      <a:noFill/>
                    </a:lnR>
                    <a:lnT>
                      <a:noFill/>
                    </a:lnT>
                    <a:lnB w="12700" cap="flat" cmpd="sng" algn="ctr">
                      <a:solidFill>
                        <a:srgbClr val="26323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12782">
                <a:tc vMerge="1">
                  <a:txBody>
                    <a:bodyPr/>
                    <a:lstStyle/>
                    <a:p>
                      <a:endParaRPr lang="en-US"/>
                    </a:p>
                  </a:txBody>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gn="ctr">
                        <a:lnSpc>
                          <a:spcPct val="115000"/>
                        </a:lnSpc>
                        <a:spcBef>
                          <a:spcPts val="0"/>
                        </a:spcBef>
                        <a:spcAft>
                          <a:spcPts val="0"/>
                        </a:spcAft>
                      </a:pPr>
                      <a:r>
                        <a:rPr lang="en-US" sz="1200" b="1" dirty="0">
                          <a:solidFill>
                            <a:schemeClr val="tx1"/>
                          </a:solidFill>
                          <a:latin typeface="Arial" panose="020B0604020202020204" pitchFamily="34" charset="0"/>
                          <a:cs typeface="Arial" panose="020B0604020202020204" pitchFamily="34" charset="0"/>
                        </a:rPr>
                        <a:t>Net Adjustment</a:t>
                      </a:r>
                      <a:endParaRPr lang="en-US" sz="1200" b="1" dirty="0">
                        <a:solidFill>
                          <a:schemeClr val="tx1"/>
                        </a:solidFill>
                        <a:latin typeface="Arial" panose="020B0604020202020204" pitchFamily="34" charset="0"/>
                        <a:ea typeface="Calibri"/>
                        <a:cs typeface="Arial" panose="020B0604020202020204" pitchFamily="34" charset="0"/>
                      </a:endParaRPr>
                    </a:p>
                  </a:txBody>
                  <a:tcPr marL="61576" marR="61576"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gn="ctr">
                        <a:lnSpc>
                          <a:spcPct val="115000"/>
                        </a:lnSpc>
                        <a:spcBef>
                          <a:spcPts val="0"/>
                        </a:spcBef>
                        <a:spcAft>
                          <a:spcPts val="0"/>
                        </a:spcAft>
                      </a:pPr>
                      <a:r>
                        <a:rPr lang="en-US" sz="1200" b="1">
                          <a:solidFill>
                            <a:schemeClr val="tx1"/>
                          </a:solidFill>
                          <a:latin typeface="Arial" panose="020B0604020202020204" pitchFamily="34" charset="0"/>
                          <a:cs typeface="Arial" panose="020B0604020202020204" pitchFamily="34" charset="0"/>
                        </a:rPr>
                        <a:t>$0.00</a:t>
                      </a:r>
                      <a:endParaRPr lang="en-US" sz="1200" b="1">
                        <a:solidFill>
                          <a:schemeClr val="tx1"/>
                        </a:solidFill>
                        <a:latin typeface="Arial" panose="020B0604020202020204" pitchFamily="34" charset="0"/>
                        <a:ea typeface="Calibri"/>
                        <a:cs typeface="Arial" panose="020B0604020202020204" pitchFamily="34" charset="0"/>
                      </a:endParaRPr>
                    </a:p>
                  </a:txBody>
                  <a:tcPr marL="61576" marR="61576" marT="0" marB="0" anchor="b">
                    <a:lnL>
                      <a:noFill/>
                    </a:lnL>
                    <a:lnR>
                      <a:noFill/>
                    </a:lnR>
                    <a:lnT w="12700" cap="flat" cmpd="sng" algn="ctr">
                      <a:solidFill>
                        <a:srgbClr val="263238"/>
                      </a:solidFill>
                      <a:prstDash val="solid"/>
                      <a:round/>
                      <a:headEnd type="none" w="med" len="med"/>
                      <a:tailEnd type="none" w="med" len="med"/>
                    </a:lnT>
                    <a:lnB w="12700" cap="flat" cmpd="sng" algn="ctr">
                      <a:solidFill>
                        <a:srgbClr val="26323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gn="ctr">
                        <a:lnSpc>
                          <a:spcPct val="115000"/>
                        </a:lnSpc>
                        <a:spcBef>
                          <a:spcPts val="0"/>
                        </a:spcBef>
                        <a:spcAft>
                          <a:spcPts val="0"/>
                        </a:spcAft>
                      </a:pPr>
                      <a:r>
                        <a:rPr lang="en-US" sz="1200" b="1" dirty="0">
                          <a:solidFill>
                            <a:schemeClr val="tx1"/>
                          </a:solidFill>
                          <a:latin typeface="Arial" panose="020B0604020202020204" pitchFamily="34" charset="0"/>
                          <a:cs typeface="Arial" panose="020B0604020202020204" pitchFamily="34" charset="0"/>
                        </a:rPr>
                        <a:t>$0.00</a:t>
                      </a:r>
                      <a:endParaRPr lang="en-US" sz="1200" b="1" dirty="0">
                        <a:solidFill>
                          <a:schemeClr val="tx1"/>
                        </a:solidFill>
                        <a:latin typeface="Arial" panose="020B0604020202020204" pitchFamily="34" charset="0"/>
                        <a:ea typeface="Calibri"/>
                        <a:cs typeface="Arial" panose="020B0604020202020204" pitchFamily="34" charset="0"/>
                      </a:endParaRPr>
                    </a:p>
                  </a:txBody>
                  <a:tcPr marL="61576" marR="61576" marT="0" marB="0" anchor="b">
                    <a:lnL>
                      <a:noFill/>
                    </a:lnL>
                    <a:lnR>
                      <a:noFill/>
                    </a:lnR>
                    <a:lnT w="12700" cap="flat" cmpd="sng" algn="ctr">
                      <a:solidFill>
                        <a:srgbClr val="263238"/>
                      </a:solidFill>
                      <a:prstDash val="solid"/>
                      <a:round/>
                      <a:headEnd type="none" w="med" len="med"/>
                      <a:tailEnd type="none" w="med" len="med"/>
                    </a:lnT>
                    <a:lnB w="12700" cap="flat" cmpd="sng" algn="ctr">
                      <a:solidFill>
                        <a:srgbClr val="26323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gn="ctr">
                        <a:lnSpc>
                          <a:spcPct val="115000"/>
                        </a:lnSpc>
                        <a:spcBef>
                          <a:spcPts val="0"/>
                        </a:spcBef>
                        <a:spcAft>
                          <a:spcPts val="0"/>
                        </a:spcAft>
                      </a:pPr>
                      <a:r>
                        <a:rPr lang="en-US" sz="1200" b="1">
                          <a:solidFill>
                            <a:schemeClr val="tx1"/>
                          </a:solidFill>
                          <a:latin typeface="Arial" panose="020B0604020202020204" pitchFamily="34" charset="0"/>
                          <a:cs typeface="Arial" panose="020B0604020202020204" pitchFamily="34" charset="0"/>
                        </a:rPr>
                        <a:t>$0.00 </a:t>
                      </a:r>
                      <a:endParaRPr lang="en-US" sz="1200" b="1">
                        <a:solidFill>
                          <a:schemeClr val="tx1"/>
                        </a:solidFill>
                        <a:latin typeface="Arial" panose="020B0604020202020204" pitchFamily="34" charset="0"/>
                        <a:ea typeface="Calibri"/>
                        <a:cs typeface="Arial" panose="020B0604020202020204" pitchFamily="34" charset="0"/>
                      </a:endParaRPr>
                    </a:p>
                  </a:txBody>
                  <a:tcPr marL="61576" marR="61576" marT="0" marB="0" anchor="b">
                    <a:lnL>
                      <a:noFill/>
                    </a:lnL>
                    <a:lnR>
                      <a:noFill/>
                    </a:lnR>
                    <a:lnT w="12700" cap="flat" cmpd="sng" algn="ctr">
                      <a:solidFill>
                        <a:srgbClr val="263238"/>
                      </a:solidFill>
                      <a:prstDash val="solid"/>
                      <a:round/>
                      <a:headEnd type="none" w="med" len="med"/>
                      <a:tailEnd type="none" w="med" len="med"/>
                    </a:lnT>
                    <a:lnB w="12700" cap="flat" cmpd="sng" algn="ctr">
                      <a:solidFill>
                        <a:srgbClr val="26323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14054">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a:lnSpc>
                          <a:spcPct val="115000"/>
                        </a:lnSpc>
                      </a:pPr>
                      <a:endParaRPr lang="en-US" sz="1000">
                        <a:solidFill>
                          <a:sysClr val="windowText" lastClr="000000"/>
                        </a:solidFill>
                        <a:latin typeface="Calibri"/>
                        <a:ea typeface="Times New Roman"/>
                      </a:endParaRPr>
                    </a:p>
                  </a:txBody>
                  <a:tcPr marL="61576" marR="61576"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algn="ctr">
                        <a:lnSpc>
                          <a:spcPct val="115000"/>
                        </a:lnSpc>
                      </a:pPr>
                      <a:endParaRPr lang="en-US" sz="1200" dirty="0">
                        <a:solidFill>
                          <a:schemeClr val="tx1"/>
                        </a:solidFill>
                        <a:latin typeface="Arial" panose="020B0604020202020204" pitchFamily="34" charset="0"/>
                        <a:ea typeface="Times New Roman"/>
                        <a:cs typeface="Arial" panose="020B0604020202020204" pitchFamily="34" charset="0"/>
                      </a:endParaRPr>
                    </a:p>
                  </a:txBody>
                  <a:tcPr marL="61576" marR="61576"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a:lnSpc>
                          <a:spcPct val="115000"/>
                        </a:lnSpc>
                      </a:pPr>
                      <a:endParaRPr lang="en-US" sz="1200" b="1">
                        <a:solidFill>
                          <a:schemeClr val="tx1"/>
                        </a:solidFill>
                        <a:latin typeface="Arial" panose="020B0604020202020204" pitchFamily="34" charset="0"/>
                        <a:ea typeface="Times New Roman"/>
                        <a:cs typeface="Arial" panose="020B0604020202020204" pitchFamily="34" charset="0"/>
                      </a:endParaRPr>
                    </a:p>
                  </a:txBody>
                  <a:tcPr marL="61576" marR="61576" marT="0" marB="0" anchor="b">
                    <a:lnL>
                      <a:noFill/>
                    </a:lnL>
                    <a:lnR>
                      <a:noFill/>
                    </a:lnR>
                    <a:lnT w="12700" cap="flat" cmpd="sng" algn="ctr">
                      <a:solidFill>
                        <a:srgbClr val="263238"/>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a:lnSpc>
                          <a:spcPct val="115000"/>
                        </a:lnSpc>
                      </a:pPr>
                      <a:endParaRPr lang="en-US" sz="1200" b="1" dirty="0">
                        <a:solidFill>
                          <a:schemeClr val="tx1"/>
                        </a:solidFill>
                        <a:latin typeface="Arial" panose="020B0604020202020204" pitchFamily="34" charset="0"/>
                        <a:ea typeface="Times New Roman"/>
                        <a:cs typeface="Arial" panose="020B0604020202020204" pitchFamily="34" charset="0"/>
                      </a:endParaRPr>
                    </a:p>
                  </a:txBody>
                  <a:tcPr marL="61576" marR="61576" marT="0" marB="0" anchor="b">
                    <a:lnL>
                      <a:noFill/>
                    </a:lnL>
                    <a:lnR>
                      <a:noFill/>
                    </a:lnR>
                    <a:lnT w="12700" cap="flat" cmpd="sng" algn="ctr">
                      <a:solidFill>
                        <a:srgbClr val="263238"/>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a:lnSpc>
                          <a:spcPct val="115000"/>
                        </a:lnSpc>
                      </a:pPr>
                      <a:endParaRPr lang="en-US" sz="1200" b="1" dirty="0">
                        <a:solidFill>
                          <a:schemeClr val="tx1"/>
                        </a:solidFill>
                        <a:latin typeface="Arial" panose="020B0604020202020204" pitchFamily="34" charset="0"/>
                        <a:ea typeface="Times New Roman"/>
                        <a:cs typeface="Arial" panose="020B0604020202020204" pitchFamily="34" charset="0"/>
                      </a:endParaRPr>
                    </a:p>
                  </a:txBody>
                  <a:tcPr marL="61576" marR="61576" marT="0" marB="0" anchor="b">
                    <a:lnL>
                      <a:noFill/>
                    </a:lnL>
                    <a:lnR>
                      <a:noFill/>
                    </a:lnR>
                    <a:lnT w="12700" cap="flat" cmpd="sng" algn="ctr">
                      <a:solidFill>
                        <a:srgbClr val="263238"/>
                      </a:solid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14054">
                <a:tc rowSpan="3">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gn="ctr">
                        <a:lnSpc>
                          <a:spcPct val="115000"/>
                        </a:lnSpc>
                        <a:spcBef>
                          <a:spcPts val="0"/>
                        </a:spcBef>
                        <a:spcAft>
                          <a:spcPts val="0"/>
                        </a:spcAft>
                      </a:pPr>
                      <a:endParaRPr lang="en-US" sz="1000">
                        <a:solidFill>
                          <a:sysClr val="windowText" lastClr="000000"/>
                        </a:solidFill>
                        <a:latin typeface="Calibri"/>
                        <a:ea typeface="Calibri"/>
                        <a:cs typeface="Times New Roman"/>
                      </a:endParaRPr>
                    </a:p>
                  </a:txBody>
                  <a:tcPr marL="61576" marR="61576"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gn="ctr">
                        <a:lnSpc>
                          <a:spcPct val="115000"/>
                        </a:lnSpc>
                        <a:spcBef>
                          <a:spcPts val="0"/>
                        </a:spcBef>
                        <a:spcAft>
                          <a:spcPts val="0"/>
                        </a:spcAft>
                      </a:pPr>
                      <a:r>
                        <a:rPr lang="en-US" sz="1200" b="1" dirty="0">
                          <a:solidFill>
                            <a:schemeClr val="tx1"/>
                          </a:solidFill>
                          <a:latin typeface="Arial" panose="020B0604020202020204" pitchFamily="34" charset="0"/>
                          <a:cs typeface="Arial" panose="020B0604020202020204" pitchFamily="34" charset="0"/>
                        </a:rPr>
                        <a:t>Sold in at Regular Price</a:t>
                      </a:r>
                      <a:endParaRPr lang="en-US" sz="1200" b="1" dirty="0">
                        <a:solidFill>
                          <a:schemeClr val="tx1"/>
                        </a:solidFill>
                        <a:latin typeface="Arial" panose="020B0604020202020204" pitchFamily="34" charset="0"/>
                        <a:ea typeface="Calibri"/>
                        <a:cs typeface="Arial" panose="020B0604020202020204" pitchFamily="34" charset="0"/>
                      </a:endParaRPr>
                    </a:p>
                  </a:txBody>
                  <a:tcPr marL="61576" marR="61576"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gn="ctr">
                        <a:lnSpc>
                          <a:spcPct val="115000"/>
                        </a:lnSpc>
                        <a:spcBef>
                          <a:spcPts val="0"/>
                        </a:spcBef>
                        <a:spcAft>
                          <a:spcPts val="0"/>
                        </a:spcAft>
                      </a:pPr>
                      <a:r>
                        <a:rPr lang="en-US" sz="1200" b="1">
                          <a:solidFill>
                            <a:schemeClr val="tx1"/>
                          </a:solidFill>
                          <a:latin typeface="Arial" panose="020B0604020202020204" pitchFamily="34" charset="0"/>
                          <a:cs typeface="Arial" panose="020B0604020202020204" pitchFamily="34" charset="0"/>
                        </a:rPr>
                        <a:t>$3.79</a:t>
                      </a:r>
                      <a:endParaRPr lang="en-US" sz="1200" b="1">
                        <a:solidFill>
                          <a:schemeClr val="tx1"/>
                        </a:solidFill>
                        <a:latin typeface="Arial" panose="020B0604020202020204" pitchFamily="34" charset="0"/>
                        <a:ea typeface="Calibri"/>
                        <a:cs typeface="Arial" panose="020B0604020202020204" pitchFamily="34" charset="0"/>
                      </a:endParaRPr>
                    </a:p>
                  </a:txBody>
                  <a:tcPr marL="61576" marR="61576"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gn="ctr">
                        <a:lnSpc>
                          <a:spcPct val="115000"/>
                        </a:lnSpc>
                        <a:spcBef>
                          <a:spcPts val="0"/>
                        </a:spcBef>
                        <a:spcAft>
                          <a:spcPts val="0"/>
                        </a:spcAft>
                      </a:pPr>
                      <a:r>
                        <a:rPr lang="en-US" sz="1200" b="1" dirty="0">
                          <a:solidFill>
                            <a:schemeClr val="tx1"/>
                          </a:solidFill>
                          <a:latin typeface="Arial" panose="020B0604020202020204" pitchFamily="34" charset="0"/>
                          <a:cs typeface="Arial" panose="020B0604020202020204" pitchFamily="34" charset="0"/>
                        </a:rPr>
                        <a:t>$0.00</a:t>
                      </a:r>
                      <a:endParaRPr lang="en-US" sz="1200" b="1" dirty="0">
                        <a:solidFill>
                          <a:schemeClr val="tx1"/>
                        </a:solidFill>
                        <a:latin typeface="Arial" panose="020B0604020202020204" pitchFamily="34" charset="0"/>
                        <a:ea typeface="Calibri"/>
                        <a:cs typeface="Arial" panose="020B0604020202020204" pitchFamily="34" charset="0"/>
                      </a:endParaRPr>
                    </a:p>
                  </a:txBody>
                  <a:tcPr marL="61576" marR="61576"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a:lnSpc>
                          <a:spcPct val="115000"/>
                        </a:lnSpc>
                      </a:pPr>
                      <a:endParaRPr lang="en-US" sz="1200" b="1">
                        <a:solidFill>
                          <a:schemeClr val="tx1"/>
                        </a:solidFill>
                        <a:latin typeface="Arial" panose="020B0604020202020204" pitchFamily="34" charset="0"/>
                        <a:ea typeface="Times New Roman"/>
                        <a:cs typeface="Arial" panose="020B0604020202020204" pitchFamily="34" charset="0"/>
                      </a:endParaRPr>
                    </a:p>
                  </a:txBody>
                  <a:tcPr marL="61576" marR="61576" marT="0" marB="0" anchor="b">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51652">
                <a:tc vMerge="1">
                  <a:txBody>
                    <a:bodyPr/>
                    <a:lstStyle/>
                    <a:p>
                      <a:endParaRPr lang="en-US"/>
                    </a:p>
                  </a:txBody>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gn="ctr">
                        <a:lnSpc>
                          <a:spcPct val="115000"/>
                        </a:lnSpc>
                        <a:spcBef>
                          <a:spcPts val="0"/>
                        </a:spcBef>
                        <a:spcAft>
                          <a:spcPts val="0"/>
                        </a:spcAft>
                      </a:pPr>
                      <a:r>
                        <a:rPr lang="en-US" sz="1200" b="1" dirty="0">
                          <a:solidFill>
                            <a:schemeClr val="tx1"/>
                          </a:solidFill>
                          <a:latin typeface="Arial" panose="020B0604020202020204" pitchFamily="34" charset="0"/>
                          <a:cs typeface="Arial" panose="020B0604020202020204" pitchFamily="34" charset="0"/>
                        </a:rPr>
                        <a:t>Scans out at Promo Price</a:t>
                      </a:r>
                      <a:endParaRPr lang="en-US" sz="1200" b="1" dirty="0">
                        <a:solidFill>
                          <a:schemeClr val="tx1"/>
                        </a:solidFill>
                        <a:latin typeface="Arial" panose="020B0604020202020204" pitchFamily="34" charset="0"/>
                        <a:ea typeface="Calibri"/>
                        <a:cs typeface="Arial" panose="020B0604020202020204" pitchFamily="34" charset="0"/>
                      </a:endParaRPr>
                    </a:p>
                  </a:txBody>
                  <a:tcPr marL="61576" marR="61576"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gn="ctr">
                        <a:lnSpc>
                          <a:spcPct val="115000"/>
                        </a:lnSpc>
                        <a:spcBef>
                          <a:spcPts val="0"/>
                        </a:spcBef>
                        <a:spcAft>
                          <a:spcPts val="0"/>
                        </a:spcAft>
                      </a:pPr>
                      <a:r>
                        <a:rPr lang="en-US" sz="1200" b="1">
                          <a:solidFill>
                            <a:schemeClr val="tx1"/>
                          </a:solidFill>
                          <a:latin typeface="Arial" panose="020B0604020202020204" pitchFamily="34" charset="0"/>
                          <a:cs typeface="Arial" panose="020B0604020202020204" pitchFamily="34" charset="0"/>
                        </a:rPr>
                        <a:t>($2.04) </a:t>
                      </a:r>
                      <a:endParaRPr lang="en-US" sz="1200" b="1">
                        <a:solidFill>
                          <a:schemeClr val="tx1"/>
                        </a:solidFill>
                        <a:latin typeface="Arial" panose="020B0604020202020204" pitchFamily="34" charset="0"/>
                        <a:ea typeface="Calibri"/>
                        <a:cs typeface="Arial" panose="020B0604020202020204" pitchFamily="34" charset="0"/>
                      </a:endParaRPr>
                    </a:p>
                  </a:txBody>
                  <a:tcPr marL="61576" marR="61576" marT="0" marB="0" anchor="b">
                    <a:lnL>
                      <a:noFill/>
                    </a:lnL>
                    <a:lnR>
                      <a:noFill/>
                    </a:lnR>
                    <a:lnT>
                      <a:noFill/>
                    </a:lnT>
                    <a:lnB w="12700" cap="flat" cmpd="sng" algn="ctr">
                      <a:solidFill>
                        <a:srgbClr val="26323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gn="ctr">
                        <a:lnSpc>
                          <a:spcPct val="115000"/>
                        </a:lnSpc>
                        <a:spcBef>
                          <a:spcPts val="0"/>
                        </a:spcBef>
                        <a:spcAft>
                          <a:spcPts val="0"/>
                        </a:spcAft>
                      </a:pPr>
                      <a:r>
                        <a:rPr lang="en-US" sz="1200" b="1" dirty="0">
                          <a:solidFill>
                            <a:schemeClr val="tx1"/>
                          </a:solidFill>
                          <a:latin typeface="Arial" panose="020B0604020202020204" pitchFamily="34" charset="0"/>
                          <a:cs typeface="Arial" panose="020B0604020202020204" pitchFamily="34" charset="0"/>
                        </a:rPr>
                        <a:t>($1.40) </a:t>
                      </a:r>
                      <a:endParaRPr lang="en-US" sz="1200" b="1" dirty="0">
                        <a:solidFill>
                          <a:schemeClr val="tx1"/>
                        </a:solidFill>
                        <a:latin typeface="Arial" panose="020B0604020202020204" pitchFamily="34" charset="0"/>
                        <a:ea typeface="Calibri"/>
                        <a:cs typeface="Arial" panose="020B0604020202020204" pitchFamily="34" charset="0"/>
                      </a:endParaRPr>
                    </a:p>
                  </a:txBody>
                  <a:tcPr marL="61576" marR="61576" marT="0" marB="0" anchor="b">
                    <a:lnL>
                      <a:noFill/>
                    </a:lnL>
                    <a:lnR>
                      <a:noFill/>
                    </a:lnR>
                    <a:lnT>
                      <a:noFill/>
                    </a:lnT>
                    <a:lnB w="12700" cap="flat" cmpd="sng" algn="ctr">
                      <a:solidFill>
                        <a:srgbClr val="26323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endParaRPr lang="en-US" sz="1200" b="1" dirty="0">
                        <a:solidFill>
                          <a:schemeClr val="tx1"/>
                        </a:solidFill>
                        <a:latin typeface="Arial" panose="020B0604020202020204" pitchFamily="34" charset="0"/>
                        <a:cs typeface="Arial" panose="020B0604020202020204" pitchFamily="34" charset="0"/>
                      </a:endParaRPr>
                    </a:p>
                  </a:txBody>
                  <a:tcPr marL="61576" marR="61576" marT="0" marB="0" anchor="b">
                    <a:lnL>
                      <a:noFill/>
                    </a:lnL>
                    <a:lnR>
                      <a:noFill/>
                    </a:lnR>
                    <a:lnT>
                      <a:noFill/>
                    </a:lnT>
                    <a:lnB w="12700" cap="flat" cmpd="sng" algn="ctr">
                      <a:solidFill>
                        <a:srgbClr val="26323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12782">
                <a:tc vMerge="1">
                  <a:txBody>
                    <a:bodyPr/>
                    <a:lstStyle/>
                    <a:p>
                      <a:endParaRPr lang="en-US"/>
                    </a:p>
                  </a:txBody>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gn="ctr">
                        <a:lnSpc>
                          <a:spcPct val="115000"/>
                        </a:lnSpc>
                        <a:spcBef>
                          <a:spcPts val="0"/>
                        </a:spcBef>
                        <a:spcAft>
                          <a:spcPts val="0"/>
                        </a:spcAft>
                      </a:pPr>
                      <a:r>
                        <a:rPr lang="en-US" sz="1200" b="1" dirty="0">
                          <a:solidFill>
                            <a:schemeClr val="tx1"/>
                          </a:solidFill>
                          <a:latin typeface="Arial" panose="020B0604020202020204" pitchFamily="34" charset="0"/>
                          <a:cs typeface="Arial" panose="020B0604020202020204" pitchFamily="34" charset="0"/>
                        </a:rPr>
                        <a:t>Net Adjustment</a:t>
                      </a:r>
                      <a:endParaRPr lang="en-US" sz="1200" b="1" dirty="0">
                        <a:solidFill>
                          <a:schemeClr val="tx1"/>
                        </a:solidFill>
                        <a:latin typeface="Arial" panose="020B0604020202020204" pitchFamily="34" charset="0"/>
                        <a:ea typeface="Calibri"/>
                        <a:cs typeface="Arial" panose="020B0604020202020204" pitchFamily="34" charset="0"/>
                      </a:endParaRPr>
                    </a:p>
                  </a:txBody>
                  <a:tcPr marL="61576" marR="61576"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gn="ctr">
                        <a:lnSpc>
                          <a:spcPct val="115000"/>
                        </a:lnSpc>
                        <a:spcBef>
                          <a:spcPts val="0"/>
                        </a:spcBef>
                        <a:spcAft>
                          <a:spcPts val="0"/>
                        </a:spcAft>
                      </a:pPr>
                      <a:r>
                        <a:rPr lang="en-US" sz="1200" b="1">
                          <a:solidFill>
                            <a:schemeClr val="tx1"/>
                          </a:solidFill>
                          <a:latin typeface="Arial" panose="020B0604020202020204" pitchFamily="34" charset="0"/>
                          <a:cs typeface="Arial" panose="020B0604020202020204" pitchFamily="34" charset="0"/>
                        </a:rPr>
                        <a:t>$1.75</a:t>
                      </a:r>
                      <a:endParaRPr lang="en-US" sz="1200" b="1">
                        <a:solidFill>
                          <a:schemeClr val="tx1"/>
                        </a:solidFill>
                        <a:latin typeface="Arial" panose="020B0604020202020204" pitchFamily="34" charset="0"/>
                        <a:ea typeface="Calibri"/>
                        <a:cs typeface="Arial" panose="020B0604020202020204" pitchFamily="34" charset="0"/>
                      </a:endParaRPr>
                    </a:p>
                  </a:txBody>
                  <a:tcPr marL="61576" marR="61576" marT="0" marB="0" anchor="b">
                    <a:lnL>
                      <a:noFill/>
                    </a:lnL>
                    <a:lnR>
                      <a:noFill/>
                    </a:lnR>
                    <a:lnT w="12700" cap="flat" cmpd="sng" algn="ctr">
                      <a:solidFill>
                        <a:srgbClr val="263238"/>
                      </a:solidFill>
                      <a:prstDash val="solid"/>
                      <a:round/>
                      <a:headEnd type="none" w="med" len="med"/>
                      <a:tailEnd type="none" w="med" len="med"/>
                    </a:lnT>
                    <a:lnB w="12700" cap="flat" cmpd="sng" algn="ctr">
                      <a:solidFill>
                        <a:srgbClr val="26323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gn="ctr">
                        <a:lnSpc>
                          <a:spcPct val="115000"/>
                        </a:lnSpc>
                        <a:spcBef>
                          <a:spcPts val="0"/>
                        </a:spcBef>
                        <a:spcAft>
                          <a:spcPts val="0"/>
                        </a:spcAft>
                      </a:pPr>
                      <a:r>
                        <a:rPr lang="en-US" sz="1200" b="1" dirty="0">
                          <a:solidFill>
                            <a:schemeClr val="tx1"/>
                          </a:solidFill>
                          <a:latin typeface="Arial" panose="020B0604020202020204" pitchFamily="34" charset="0"/>
                          <a:cs typeface="Arial" panose="020B0604020202020204" pitchFamily="34" charset="0"/>
                        </a:rPr>
                        <a:t>($1.40) </a:t>
                      </a:r>
                      <a:endParaRPr lang="en-US" sz="1200" b="1" dirty="0">
                        <a:solidFill>
                          <a:schemeClr val="tx1"/>
                        </a:solidFill>
                        <a:latin typeface="Arial" panose="020B0604020202020204" pitchFamily="34" charset="0"/>
                        <a:ea typeface="Calibri"/>
                        <a:cs typeface="Arial" panose="020B0604020202020204" pitchFamily="34" charset="0"/>
                      </a:endParaRPr>
                    </a:p>
                  </a:txBody>
                  <a:tcPr marL="61576" marR="61576" marT="0" marB="0" anchor="b">
                    <a:lnL>
                      <a:noFill/>
                    </a:lnL>
                    <a:lnR>
                      <a:noFill/>
                    </a:lnR>
                    <a:lnT w="12700" cap="flat" cmpd="sng" algn="ctr">
                      <a:solidFill>
                        <a:srgbClr val="263238"/>
                      </a:solidFill>
                      <a:prstDash val="solid"/>
                      <a:round/>
                      <a:headEnd type="none" w="med" len="med"/>
                      <a:tailEnd type="none" w="med" len="med"/>
                    </a:lnT>
                    <a:lnB w="12700" cap="flat" cmpd="sng" algn="ctr">
                      <a:solidFill>
                        <a:srgbClr val="26323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gn="ctr">
                        <a:lnSpc>
                          <a:spcPct val="115000"/>
                        </a:lnSpc>
                        <a:spcBef>
                          <a:spcPts val="0"/>
                        </a:spcBef>
                        <a:spcAft>
                          <a:spcPts val="0"/>
                        </a:spcAft>
                      </a:pPr>
                      <a:r>
                        <a:rPr lang="en-US" sz="1200" b="1">
                          <a:solidFill>
                            <a:schemeClr val="tx1"/>
                          </a:solidFill>
                          <a:latin typeface="Arial" panose="020B0604020202020204" pitchFamily="34" charset="0"/>
                          <a:cs typeface="Arial" panose="020B0604020202020204" pitchFamily="34" charset="0"/>
                        </a:rPr>
                        <a:t>$0.35</a:t>
                      </a:r>
                      <a:endParaRPr lang="en-US" sz="1200" b="1">
                        <a:solidFill>
                          <a:schemeClr val="tx1"/>
                        </a:solidFill>
                        <a:latin typeface="Arial" panose="020B0604020202020204" pitchFamily="34" charset="0"/>
                        <a:ea typeface="Calibri"/>
                        <a:cs typeface="Arial" panose="020B0604020202020204" pitchFamily="34" charset="0"/>
                      </a:endParaRPr>
                    </a:p>
                  </a:txBody>
                  <a:tcPr marL="61576" marR="61576" marT="0" marB="0" anchor="b">
                    <a:lnL>
                      <a:noFill/>
                    </a:lnL>
                    <a:lnR>
                      <a:noFill/>
                    </a:lnR>
                    <a:lnT w="12700" cap="flat" cmpd="sng" algn="ctr">
                      <a:solidFill>
                        <a:srgbClr val="263238"/>
                      </a:solidFill>
                      <a:prstDash val="solid"/>
                      <a:round/>
                      <a:headEnd type="none" w="med" len="med"/>
                      <a:tailEnd type="none" w="med" len="med"/>
                    </a:lnT>
                    <a:lnB w="12700" cap="flat" cmpd="sng" algn="ctr">
                      <a:solidFill>
                        <a:srgbClr val="26323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14054">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a:lnSpc>
                          <a:spcPct val="115000"/>
                        </a:lnSpc>
                      </a:pPr>
                      <a:endParaRPr lang="en-US" sz="1000">
                        <a:solidFill>
                          <a:sysClr val="windowText" lastClr="000000"/>
                        </a:solidFill>
                        <a:latin typeface="Calibri"/>
                        <a:ea typeface="Times New Roman"/>
                      </a:endParaRPr>
                    </a:p>
                  </a:txBody>
                  <a:tcPr marL="61576" marR="61576"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algn="ctr">
                        <a:lnSpc>
                          <a:spcPct val="115000"/>
                        </a:lnSpc>
                      </a:pPr>
                      <a:endParaRPr lang="en-US" sz="1200" dirty="0">
                        <a:solidFill>
                          <a:schemeClr val="tx1"/>
                        </a:solidFill>
                        <a:latin typeface="Arial" panose="020B0604020202020204" pitchFamily="34" charset="0"/>
                        <a:ea typeface="Times New Roman"/>
                        <a:cs typeface="Arial" panose="020B0604020202020204" pitchFamily="34" charset="0"/>
                      </a:endParaRPr>
                    </a:p>
                  </a:txBody>
                  <a:tcPr marL="61576" marR="61576"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a:lnSpc>
                          <a:spcPct val="115000"/>
                        </a:lnSpc>
                      </a:pPr>
                      <a:endParaRPr lang="en-US" sz="1200" b="1">
                        <a:solidFill>
                          <a:schemeClr val="tx1"/>
                        </a:solidFill>
                        <a:latin typeface="Arial" panose="020B0604020202020204" pitchFamily="34" charset="0"/>
                        <a:ea typeface="Times New Roman"/>
                        <a:cs typeface="Arial" panose="020B0604020202020204" pitchFamily="34" charset="0"/>
                      </a:endParaRPr>
                    </a:p>
                  </a:txBody>
                  <a:tcPr marL="61576" marR="61576" marT="0" marB="0" anchor="b">
                    <a:lnL>
                      <a:noFill/>
                    </a:lnL>
                    <a:lnR>
                      <a:noFill/>
                    </a:lnR>
                    <a:lnT w="12700" cap="flat" cmpd="sng" algn="ctr">
                      <a:solidFill>
                        <a:srgbClr val="263238"/>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a:lnSpc>
                          <a:spcPct val="115000"/>
                        </a:lnSpc>
                      </a:pPr>
                      <a:endParaRPr lang="en-US" sz="1200" b="1" dirty="0">
                        <a:solidFill>
                          <a:schemeClr val="tx1"/>
                        </a:solidFill>
                        <a:latin typeface="Arial" panose="020B0604020202020204" pitchFamily="34" charset="0"/>
                        <a:ea typeface="Times New Roman"/>
                        <a:cs typeface="Arial" panose="020B0604020202020204" pitchFamily="34" charset="0"/>
                      </a:endParaRPr>
                    </a:p>
                  </a:txBody>
                  <a:tcPr marL="61576" marR="61576" marT="0" marB="0" anchor="b">
                    <a:lnL>
                      <a:noFill/>
                    </a:lnL>
                    <a:lnR>
                      <a:noFill/>
                    </a:lnR>
                    <a:lnT w="12700" cap="flat" cmpd="sng" algn="ctr">
                      <a:solidFill>
                        <a:srgbClr val="263238"/>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a:lnSpc>
                          <a:spcPct val="115000"/>
                        </a:lnSpc>
                      </a:pPr>
                      <a:endParaRPr lang="en-US" sz="1200" b="1">
                        <a:solidFill>
                          <a:schemeClr val="tx1"/>
                        </a:solidFill>
                        <a:latin typeface="Arial" panose="020B0604020202020204" pitchFamily="34" charset="0"/>
                        <a:ea typeface="Times New Roman"/>
                        <a:cs typeface="Arial" panose="020B0604020202020204" pitchFamily="34" charset="0"/>
                      </a:endParaRPr>
                    </a:p>
                  </a:txBody>
                  <a:tcPr marL="61576" marR="61576" marT="0" marB="0" anchor="b">
                    <a:lnL>
                      <a:noFill/>
                    </a:lnL>
                    <a:lnR>
                      <a:noFill/>
                    </a:lnR>
                    <a:lnT w="12700" cap="flat" cmpd="sng" algn="ctr">
                      <a:solidFill>
                        <a:srgbClr val="263238"/>
                      </a:solid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14054">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nSpc>
                          <a:spcPct val="115000"/>
                        </a:lnSpc>
                        <a:spcBef>
                          <a:spcPts val="0"/>
                        </a:spcBef>
                        <a:spcAft>
                          <a:spcPts val="0"/>
                        </a:spcAft>
                      </a:pPr>
                      <a:endParaRPr lang="en-US" sz="1000">
                        <a:solidFill>
                          <a:sysClr val="windowText" lastClr="000000"/>
                        </a:solidFill>
                        <a:latin typeface="Calibri"/>
                        <a:ea typeface="Calibri"/>
                        <a:cs typeface="Times New Roman"/>
                      </a:endParaRPr>
                    </a:p>
                  </a:txBody>
                  <a:tcPr marL="61576" marR="61576"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algn="ctr">
                        <a:lnSpc>
                          <a:spcPct val="115000"/>
                        </a:lnSpc>
                      </a:pPr>
                      <a:endParaRPr lang="en-US" sz="1200" dirty="0">
                        <a:solidFill>
                          <a:schemeClr val="tx1"/>
                        </a:solidFill>
                        <a:latin typeface="Arial" panose="020B0604020202020204" pitchFamily="34" charset="0"/>
                        <a:ea typeface="Times New Roman"/>
                        <a:cs typeface="Arial" panose="020B0604020202020204" pitchFamily="34" charset="0"/>
                      </a:endParaRPr>
                    </a:p>
                  </a:txBody>
                  <a:tcPr marL="61576" marR="61576"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a:lnSpc>
                          <a:spcPct val="115000"/>
                        </a:lnSpc>
                      </a:pPr>
                      <a:endParaRPr lang="en-US" sz="1200" b="1">
                        <a:solidFill>
                          <a:schemeClr val="tx1"/>
                        </a:solidFill>
                        <a:latin typeface="Arial" panose="020B0604020202020204" pitchFamily="34" charset="0"/>
                        <a:ea typeface="Times New Roman"/>
                        <a:cs typeface="Arial" panose="020B0604020202020204" pitchFamily="34" charset="0"/>
                      </a:endParaRPr>
                    </a:p>
                  </a:txBody>
                  <a:tcPr marL="61576" marR="61576"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a:lnSpc>
                          <a:spcPct val="115000"/>
                        </a:lnSpc>
                      </a:pPr>
                      <a:endParaRPr lang="en-US" sz="1200" b="1" dirty="0">
                        <a:solidFill>
                          <a:schemeClr val="tx1"/>
                        </a:solidFill>
                        <a:latin typeface="Arial" panose="020B0604020202020204" pitchFamily="34" charset="0"/>
                        <a:ea typeface="Times New Roman"/>
                        <a:cs typeface="Arial" panose="020B0604020202020204" pitchFamily="34" charset="0"/>
                      </a:endParaRPr>
                    </a:p>
                  </a:txBody>
                  <a:tcPr marL="61576" marR="61576"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a:lnSpc>
                          <a:spcPct val="115000"/>
                        </a:lnSpc>
                      </a:pPr>
                      <a:endParaRPr lang="en-US" sz="1200" b="1" dirty="0">
                        <a:solidFill>
                          <a:schemeClr val="tx1"/>
                        </a:solidFill>
                        <a:latin typeface="Arial" panose="020B0604020202020204" pitchFamily="34" charset="0"/>
                        <a:ea typeface="Times New Roman"/>
                        <a:cs typeface="Arial" panose="020B0604020202020204" pitchFamily="34" charset="0"/>
                      </a:endParaRPr>
                    </a:p>
                  </a:txBody>
                  <a:tcPr marL="61576" marR="61576" marT="0" marB="0" anchor="b">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214054">
                <a:tc rowSpan="3">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gn="ctr">
                        <a:lnSpc>
                          <a:spcPct val="115000"/>
                        </a:lnSpc>
                        <a:spcBef>
                          <a:spcPts val="0"/>
                        </a:spcBef>
                        <a:spcAft>
                          <a:spcPts val="0"/>
                        </a:spcAft>
                      </a:pPr>
                      <a:endParaRPr lang="en-US" sz="1000">
                        <a:solidFill>
                          <a:sysClr val="windowText" lastClr="000000"/>
                        </a:solidFill>
                        <a:latin typeface="Calibri"/>
                        <a:ea typeface="Calibri"/>
                        <a:cs typeface="Times New Roman"/>
                      </a:endParaRPr>
                    </a:p>
                  </a:txBody>
                  <a:tcPr marL="61576" marR="61576"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gn="ctr">
                        <a:lnSpc>
                          <a:spcPct val="115000"/>
                        </a:lnSpc>
                        <a:spcBef>
                          <a:spcPts val="0"/>
                        </a:spcBef>
                        <a:spcAft>
                          <a:spcPts val="0"/>
                        </a:spcAft>
                      </a:pPr>
                      <a:r>
                        <a:rPr lang="en-US" sz="1200" b="1" dirty="0">
                          <a:solidFill>
                            <a:schemeClr val="tx1"/>
                          </a:solidFill>
                          <a:latin typeface="Arial" panose="020B0604020202020204" pitchFamily="34" charset="0"/>
                          <a:cs typeface="Arial" panose="020B0604020202020204" pitchFamily="34" charset="0"/>
                        </a:rPr>
                        <a:t>Sold in at Promo Price</a:t>
                      </a:r>
                      <a:endParaRPr lang="en-US" sz="1200" b="1" dirty="0">
                        <a:solidFill>
                          <a:schemeClr val="tx1"/>
                        </a:solidFill>
                        <a:latin typeface="Arial" panose="020B0604020202020204" pitchFamily="34" charset="0"/>
                        <a:ea typeface="Calibri"/>
                        <a:cs typeface="Arial" panose="020B0604020202020204" pitchFamily="34" charset="0"/>
                      </a:endParaRPr>
                    </a:p>
                  </a:txBody>
                  <a:tcPr marL="61576" marR="61576"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gn="ctr">
                        <a:lnSpc>
                          <a:spcPct val="115000"/>
                        </a:lnSpc>
                        <a:spcBef>
                          <a:spcPts val="0"/>
                        </a:spcBef>
                        <a:spcAft>
                          <a:spcPts val="0"/>
                        </a:spcAft>
                      </a:pPr>
                      <a:r>
                        <a:rPr lang="en-US" sz="1200" b="1">
                          <a:solidFill>
                            <a:schemeClr val="tx1"/>
                          </a:solidFill>
                          <a:latin typeface="Arial" panose="020B0604020202020204" pitchFamily="34" charset="0"/>
                          <a:cs typeface="Arial" panose="020B0604020202020204" pitchFamily="34" charset="0"/>
                        </a:rPr>
                        <a:t>$2.04</a:t>
                      </a:r>
                      <a:endParaRPr lang="en-US" sz="1200" b="1">
                        <a:solidFill>
                          <a:schemeClr val="tx1"/>
                        </a:solidFill>
                        <a:latin typeface="Arial" panose="020B0604020202020204" pitchFamily="34" charset="0"/>
                        <a:ea typeface="Calibri"/>
                        <a:cs typeface="Arial" panose="020B0604020202020204" pitchFamily="34" charset="0"/>
                      </a:endParaRPr>
                    </a:p>
                  </a:txBody>
                  <a:tcPr marL="61576" marR="61576"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gn="ctr">
                        <a:lnSpc>
                          <a:spcPct val="115000"/>
                        </a:lnSpc>
                        <a:spcBef>
                          <a:spcPts val="0"/>
                        </a:spcBef>
                        <a:spcAft>
                          <a:spcPts val="0"/>
                        </a:spcAft>
                      </a:pPr>
                      <a:r>
                        <a:rPr lang="en-US" sz="1200" b="1" dirty="0">
                          <a:solidFill>
                            <a:schemeClr val="tx1"/>
                          </a:solidFill>
                          <a:latin typeface="Arial" panose="020B0604020202020204" pitchFamily="34" charset="0"/>
                          <a:cs typeface="Arial" panose="020B0604020202020204" pitchFamily="34" charset="0"/>
                        </a:rPr>
                        <a:t>$1.40 </a:t>
                      </a:r>
                      <a:endParaRPr lang="en-US" sz="1200" b="1" dirty="0">
                        <a:solidFill>
                          <a:schemeClr val="tx1"/>
                        </a:solidFill>
                        <a:latin typeface="Arial" panose="020B0604020202020204" pitchFamily="34" charset="0"/>
                        <a:ea typeface="Calibri"/>
                        <a:cs typeface="Arial" panose="020B0604020202020204" pitchFamily="34" charset="0"/>
                      </a:endParaRPr>
                    </a:p>
                  </a:txBody>
                  <a:tcPr marL="61576" marR="61576"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a:lnSpc>
                          <a:spcPct val="115000"/>
                        </a:lnSpc>
                      </a:pPr>
                      <a:endParaRPr lang="en-US" sz="1200" b="1" dirty="0">
                        <a:solidFill>
                          <a:schemeClr val="tx1"/>
                        </a:solidFill>
                        <a:latin typeface="Arial" panose="020B0604020202020204" pitchFamily="34" charset="0"/>
                        <a:ea typeface="Times New Roman"/>
                        <a:cs typeface="Arial" panose="020B0604020202020204" pitchFamily="34" charset="0"/>
                      </a:endParaRPr>
                    </a:p>
                  </a:txBody>
                  <a:tcPr marL="61576" marR="61576" marT="0" marB="0" anchor="b">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r h="214054">
                <a:tc vMerge="1">
                  <a:txBody>
                    <a:bodyPr/>
                    <a:lstStyle/>
                    <a:p>
                      <a:endParaRPr lang="en-US"/>
                    </a:p>
                  </a:txBody>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gn="ctr">
                        <a:lnSpc>
                          <a:spcPct val="115000"/>
                        </a:lnSpc>
                        <a:spcBef>
                          <a:spcPts val="0"/>
                        </a:spcBef>
                        <a:spcAft>
                          <a:spcPts val="0"/>
                        </a:spcAft>
                      </a:pPr>
                      <a:r>
                        <a:rPr lang="en-US" sz="1200" b="1" dirty="0">
                          <a:solidFill>
                            <a:schemeClr val="tx1"/>
                          </a:solidFill>
                          <a:latin typeface="Arial" panose="020B0604020202020204" pitchFamily="34" charset="0"/>
                          <a:cs typeface="Arial" panose="020B0604020202020204" pitchFamily="34" charset="0"/>
                        </a:rPr>
                        <a:t>Scans out at Regular Price</a:t>
                      </a:r>
                      <a:endParaRPr lang="en-US" sz="1200" b="1" dirty="0">
                        <a:solidFill>
                          <a:schemeClr val="tx1"/>
                        </a:solidFill>
                        <a:latin typeface="Arial" panose="020B0604020202020204" pitchFamily="34" charset="0"/>
                        <a:ea typeface="Calibri"/>
                        <a:cs typeface="Arial" panose="020B0604020202020204" pitchFamily="34" charset="0"/>
                      </a:endParaRPr>
                    </a:p>
                  </a:txBody>
                  <a:tcPr marL="61576" marR="61576"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gn="ctr">
                        <a:lnSpc>
                          <a:spcPct val="115000"/>
                        </a:lnSpc>
                        <a:spcBef>
                          <a:spcPts val="0"/>
                        </a:spcBef>
                        <a:spcAft>
                          <a:spcPts val="0"/>
                        </a:spcAft>
                      </a:pPr>
                      <a:r>
                        <a:rPr lang="en-US" sz="1200" b="1">
                          <a:solidFill>
                            <a:schemeClr val="tx1"/>
                          </a:solidFill>
                          <a:latin typeface="Arial" panose="020B0604020202020204" pitchFamily="34" charset="0"/>
                          <a:cs typeface="Arial" panose="020B0604020202020204" pitchFamily="34" charset="0"/>
                        </a:rPr>
                        <a:t>($3.79)</a:t>
                      </a:r>
                      <a:endParaRPr lang="en-US" sz="1200" b="1">
                        <a:solidFill>
                          <a:schemeClr val="tx1"/>
                        </a:solidFill>
                        <a:latin typeface="Arial" panose="020B0604020202020204" pitchFamily="34" charset="0"/>
                        <a:ea typeface="Calibri"/>
                        <a:cs typeface="Arial" panose="020B0604020202020204" pitchFamily="34" charset="0"/>
                      </a:endParaRPr>
                    </a:p>
                  </a:txBody>
                  <a:tcPr marL="61576" marR="61576" marT="0" marB="0" anchor="b">
                    <a:lnL>
                      <a:noFill/>
                    </a:lnL>
                    <a:lnR>
                      <a:noFill/>
                    </a:lnR>
                    <a:lnT>
                      <a:noFill/>
                    </a:lnT>
                    <a:lnB w="12700" cap="flat" cmpd="sng" algn="ctr">
                      <a:solidFill>
                        <a:srgbClr val="26323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gn="ctr">
                        <a:lnSpc>
                          <a:spcPct val="115000"/>
                        </a:lnSpc>
                        <a:spcBef>
                          <a:spcPts val="0"/>
                        </a:spcBef>
                        <a:spcAft>
                          <a:spcPts val="0"/>
                        </a:spcAft>
                      </a:pPr>
                      <a:r>
                        <a:rPr lang="en-US" sz="1200" b="1" dirty="0">
                          <a:solidFill>
                            <a:schemeClr val="tx1"/>
                          </a:solidFill>
                          <a:latin typeface="Arial" panose="020B0604020202020204" pitchFamily="34" charset="0"/>
                          <a:cs typeface="Arial" panose="020B0604020202020204" pitchFamily="34" charset="0"/>
                        </a:rPr>
                        <a:t>$0.00 </a:t>
                      </a:r>
                      <a:endParaRPr lang="en-US" sz="1200" b="1" dirty="0">
                        <a:solidFill>
                          <a:schemeClr val="tx1"/>
                        </a:solidFill>
                        <a:latin typeface="Arial" panose="020B0604020202020204" pitchFamily="34" charset="0"/>
                        <a:ea typeface="Calibri"/>
                        <a:cs typeface="Arial" panose="020B0604020202020204" pitchFamily="34" charset="0"/>
                      </a:endParaRPr>
                    </a:p>
                  </a:txBody>
                  <a:tcPr marL="61576" marR="61576" marT="0" marB="0" anchor="b">
                    <a:lnL>
                      <a:noFill/>
                    </a:lnL>
                    <a:lnR>
                      <a:noFill/>
                    </a:lnR>
                    <a:lnT>
                      <a:noFill/>
                    </a:lnT>
                    <a:lnB w="12700" cap="flat" cmpd="sng" algn="ctr">
                      <a:solidFill>
                        <a:srgbClr val="26323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a:lnSpc>
                          <a:spcPct val="115000"/>
                        </a:lnSpc>
                      </a:pPr>
                      <a:endParaRPr lang="en-US" sz="1200" b="1" dirty="0">
                        <a:solidFill>
                          <a:schemeClr val="tx1"/>
                        </a:solidFill>
                        <a:latin typeface="Arial" panose="020B0604020202020204" pitchFamily="34" charset="0"/>
                        <a:ea typeface="Times New Roman"/>
                        <a:cs typeface="Arial" panose="020B0604020202020204" pitchFamily="34" charset="0"/>
                      </a:endParaRPr>
                    </a:p>
                  </a:txBody>
                  <a:tcPr marL="61576" marR="61576" marT="0" marB="0" anchor="b">
                    <a:lnL>
                      <a:noFill/>
                    </a:lnL>
                    <a:lnR>
                      <a:noFill/>
                    </a:lnR>
                    <a:lnT>
                      <a:noFill/>
                    </a:lnT>
                    <a:lnB w="12700" cap="flat" cmpd="sng" algn="ctr">
                      <a:solidFill>
                        <a:srgbClr val="26323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r h="212782">
                <a:tc vMerge="1">
                  <a:txBody>
                    <a:bodyPr/>
                    <a:lstStyle/>
                    <a:p>
                      <a:endParaRPr lang="en-US"/>
                    </a:p>
                  </a:txBody>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gn="ctr">
                        <a:lnSpc>
                          <a:spcPct val="115000"/>
                        </a:lnSpc>
                        <a:spcBef>
                          <a:spcPts val="0"/>
                        </a:spcBef>
                        <a:spcAft>
                          <a:spcPts val="0"/>
                        </a:spcAft>
                      </a:pPr>
                      <a:r>
                        <a:rPr lang="en-US" sz="1200" b="1" dirty="0">
                          <a:solidFill>
                            <a:schemeClr val="tx1"/>
                          </a:solidFill>
                          <a:latin typeface="Arial" panose="020B0604020202020204" pitchFamily="34" charset="0"/>
                          <a:cs typeface="Arial" panose="020B0604020202020204" pitchFamily="34" charset="0"/>
                        </a:rPr>
                        <a:t>Net Adjustment</a:t>
                      </a:r>
                      <a:endParaRPr lang="en-US" sz="1200" b="1" dirty="0">
                        <a:solidFill>
                          <a:schemeClr val="tx1"/>
                        </a:solidFill>
                        <a:latin typeface="Arial" panose="020B0604020202020204" pitchFamily="34" charset="0"/>
                        <a:ea typeface="Calibri"/>
                        <a:cs typeface="Arial" panose="020B0604020202020204" pitchFamily="34" charset="0"/>
                      </a:endParaRPr>
                    </a:p>
                  </a:txBody>
                  <a:tcPr marL="61576" marR="61576"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gn="ctr">
                        <a:lnSpc>
                          <a:spcPct val="115000"/>
                        </a:lnSpc>
                        <a:spcBef>
                          <a:spcPts val="0"/>
                        </a:spcBef>
                        <a:spcAft>
                          <a:spcPts val="0"/>
                        </a:spcAft>
                      </a:pPr>
                      <a:r>
                        <a:rPr lang="en-US" sz="1200" b="1">
                          <a:solidFill>
                            <a:schemeClr val="tx1"/>
                          </a:solidFill>
                          <a:latin typeface="Arial" panose="020B0604020202020204" pitchFamily="34" charset="0"/>
                          <a:cs typeface="Arial" panose="020B0604020202020204" pitchFamily="34" charset="0"/>
                        </a:rPr>
                        <a:t>($1.75)</a:t>
                      </a:r>
                      <a:endParaRPr lang="en-US" sz="1200" b="1">
                        <a:solidFill>
                          <a:schemeClr val="tx1"/>
                        </a:solidFill>
                        <a:latin typeface="Arial" panose="020B0604020202020204" pitchFamily="34" charset="0"/>
                        <a:ea typeface="Calibri"/>
                        <a:cs typeface="Arial" panose="020B0604020202020204" pitchFamily="34" charset="0"/>
                      </a:endParaRPr>
                    </a:p>
                  </a:txBody>
                  <a:tcPr marL="61576" marR="61576" marT="0" marB="0" anchor="b">
                    <a:lnL>
                      <a:noFill/>
                    </a:lnL>
                    <a:lnR>
                      <a:noFill/>
                    </a:lnR>
                    <a:lnT w="12700" cap="flat" cmpd="sng" algn="ctr">
                      <a:solidFill>
                        <a:srgbClr val="263238"/>
                      </a:solidFill>
                      <a:prstDash val="solid"/>
                      <a:round/>
                      <a:headEnd type="none" w="med" len="med"/>
                      <a:tailEnd type="none" w="med" len="med"/>
                    </a:lnT>
                    <a:lnB w="12700" cap="flat" cmpd="sng" algn="ctr">
                      <a:solidFill>
                        <a:srgbClr val="26323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gn="ctr">
                        <a:lnSpc>
                          <a:spcPct val="115000"/>
                        </a:lnSpc>
                        <a:spcBef>
                          <a:spcPts val="0"/>
                        </a:spcBef>
                        <a:spcAft>
                          <a:spcPts val="0"/>
                        </a:spcAft>
                      </a:pPr>
                      <a:r>
                        <a:rPr lang="en-US" sz="1200" b="1" dirty="0">
                          <a:solidFill>
                            <a:schemeClr val="tx1"/>
                          </a:solidFill>
                          <a:latin typeface="Arial" panose="020B0604020202020204" pitchFamily="34" charset="0"/>
                          <a:cs typeface="Arial" panose="020B0604020202020204" pitchFamily="34" charset="0"/>
                        </a:rPr>
                        <a:t>$1.40</a:t>
                      </a:r>
                      <a:endParaRPr lang="en-US" sz="1200" b="1" dirty="0">
                        <a:solidFill>
                          <a:schemeClr val="tx1"/>
                        </a:solidFill>
                        <a:latin typeface="Arial" panose="020B0604020202020204" pitchFamily="34" charset="0"/>
                        <a:ea typeface="Calibri"/>
                        <a:cs typeface="Arial" panose="020B0604020202020204" pitchFamily="34" charset="0"/>
                      </a:endParaRPr>
                    </a:p>
                  </a:txBody>
                  <a:tcPr marL="61576" marR="61576" marT="0" marB="0" anchor="b">
                    <a:lnL>
                      <a:noFill/>
                    </a:lnL>
                    <a:lnR>
                      <a:noFill/>
                    </a:lnR>
                    <a:lnT w="12700" cap="flat" cmpd="sng" algn="ctr">
                      <a:solidFill>
                        <a:srgbClr val="263238"/>
                      </a:solidFill>
                      <a:prstDash val="solid"/>
                      <a:round/>
                      <a:headEnd type="none" w="med" len="med"/>
                      <a:tailEnd type="none" w="med" len="med"/>
                    </a:lnT>
                    <a:lnB w="12700" cap="flat" cmpd="sng" algn="ctr">
                      <a:solidFill>
                        <a:srgbClr val="26323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gn="ctr">
                        <a:lnSpc>
                          <a:spcPct val="115000"/>
                        </a:lnSpc>
                        <a:spcBef>
                          <a:spcPts val="0"/>
                        </a:spcBef>
                        <a:spcAft>
                          <a:spcPts val="0"/>
                        </a:spcAft>
                      </a:pPr>
                      <a:r>
                        <a:rPr lang="en-US" sz="1200" b="1" dirty="0">
                          <a:solidFill>
                            <a:schemeClr val="tx1"/>
                          </a:solidFill>
                          <a:latin typeface="Arial" panose="020B0604020202020204" pitchFamily="34" charset="0"/>
                          <a:cs typeface="Arial" panose="020B0604020202020204" pitchFamily="34" charset="0"/>
                        </a:rPr>
                        <a:t>($0.35) </a:t>
                      </a:r>
                      <a:endParaRPr lang="en-US" sz="1200" b="1" dirty="0">
                        <a:solidFill>
                          <a:schemeClr val="tx1"/>
                        </a:solidFill>
                        <a:latin typeface="Arial" panose="020B0604020202020204" pitchFamily="34" charset="0"/>
                        <a:ea typeface="Calibri"/>
                        <a:cs typeface="Arial" panose="020B0604020202020204" pitchFamily="34" charset="0"/>
                      </a:endParaRPr>
                    </a:p>
                  </a:txBody>
                  <a:tcPr marL="61576" marR="61576" marT="0" marB="0" anchor="b">
                    <a:lnL>
                      <a:noFill/>
                    </a:lnL>
                    <a:lnR>
                      <a:noFill/>
                    </a:lnR>
                    <a:lnT w="12700" cap="flat" cmpd="sng" algn="ctr">
                      <a:solidFill>
                        <a:srgbClr val="263238"/>
                      </a:solidFill>
                      <a:prstDash val="solid"/>
                      <a:round/>
                      <a:headEnd type="none" w="med" len="med"/>
                      <a:tailEnd type="none" w="med" len="med"/>
                    </a:lnT>
                    <a:lnB w="12700" cap="flat" cmpd="sng" algn="ctr">
                      <a:solidFill>
                        <a:srgbClr val="26323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4"/>
                  </a:ext>
                </a:extLst>
              </a:tr>
              <a:tr h="214054">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a:lnSpc>
                          <a:spcPct val="115000"/>
                        </a:lnSpc>
                      </a:pPr>
                      <a:endParaRPr lang="en-US" sz="1000">
                        <a:solidFill>
                          <a:sysClr val="windowText" lastClr="000000"/>
                        </a:solidFill>
                        <a:latin typeface="Calibri"/>
                        <a:ea typeface="Times New Roman"/>
                      </a:endParaRPr>
                    </a:p>
                  </a:txBody>
                  <a:tcPr marL="61576" marR="61576"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algn="ctr">
                        <a:lnSpc>
                          <a:spcPct val="115000"/>
                        </a:lnSpc>
                      </a:pPr>
                      <a:endParaRPr lang="en-US" sz="1200" dirty="0">
                        <a:solidFill>
                          <a:schemeClr val="tx1"/>
                        </a:solidFill>
                        <a:latin typeface="Arial" panose="020B0604020202020204" pitchFamily="34" charset="0"/>
                        <a:ea typeface="Times New Roman"/>
                        <a:cs typeface="Arial" panose="020B0604020202020204" pitchFamily="34" charset="0"/>
                      </a:endParaRPr>
                    </a:p>
                  </a:txBody>
                  <a:tcPr marL="61576" marR="61576"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a:lnSpc>
                          <a:spcPct val="115000"/>
                        </a:lnSpc>
                      </a:pPr>
                      <a:endParaRPr lang="en-US" sz="1200" b="1">
                        <a:solidFill>
                          <a:schemeClr val="tx1"/>
                        </a:solidFill>
                        <a:latin typeface="Arial" panose="020B0604020202020204" pitchFamily="34" charset="0"/>
                        <a:ea typeface="Times New Roman"/>
                        <a:cs typeface="Arial" panose="020B0604020202020204" pitchFamily="34" charset="0"/>
                      </a:endParaRPr>
                    </a:p>
                  </a:txBody>
                  <a:tcPr marL="61576" marR="61576" marT="0" marB="0" anchor="b">
                    <a:lnL>
                      <a:noFill/>
                    </a:lnL>
                    <a:lnR>
                      <a:noFill/>
                    </a:lnR>
                    <a:lnT w="12700" cap="flat" cmpd="sng" algn="ctr">
                      <a:solidFill>
                        <a:srgbClr val="263238"/>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a:lnSpc>
                          <a:spcPct val="115000"/>
                        </a:lnSpc>
                      </a:pPr>
                      <a:endParaRPr lang="en-US" sz="1200" b="1">
                        <a:solidFill>
                          <a:schemeClr val="tx1"/>
                        </a:solidFill>
                        <a:latin typeface="Arial" panose="020B0604020202020204" pitchFamily="34" charset="0"/>
                        <a:ea typeface="Times New Roman"/>
                        <a:cs typeface="Arial" panose="020B0604020202020204" pitchFamily="34" charset="0"/>
                      </a:endParaRPr>
                    </a:p>
                  </a:txBody>
                  <a:tcPr marL="61576" marR="61576" marT="0" marB="0" anchor="b">
                    <a:lnL>
                      <a:noFill/>
                    </a:lnL>
                    <a:lnR>
                      <a:noFill/>
                    </a:lnR>
                    <a:lnT w="12700" cap="flat" cmpd="sng" algn="ctr">
                      <a:solidFill>
                        <a:srgbClr val="263238"/>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a:lnSpc>
                          <a:spcPct val="115000"/>
                        </a:lnSpc>
                      </a:pPr>
                      <a:endParaRPr lang="en-US" sz="1200" b="1" dirty="0">
                        <a:solidFill>
                          <a:schemeClr val="tx1"/>
                        </a:solidFill>
                        <a:latin typeface="Arial" panose="020B0604020202020204" pitchFamily="34" charset="0"/>
                        <a:ea typeface="Times New Roman"/>
                        <a:cs typeface="Arial" panose="020B0604020202020204" pitchFamily="34" charset="0"/>
                      </a:endParaRPr>
                    </a:p>
                  </a:txBody>
                  <a:tcPr marL="61576" marR="61576" marT="0" marB="0" anchor="b">
                    <a:lnL>
                      <a:noFill/>
                    </a:lnL>
                    <a:lnR>
                      <a:noFill/>
                    </a:lnR>
                    <a:lnT w="12700" cap="flat" cmpd="sng" algn="ctr">
                      <a:solidFill>
                        <a:srgbClr val="263238"/>
                      </a:solid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15"/>
                  </a:ext>
                </a:extLst>
              </a:tr>
              <a:tr h="214054">
                <a:tc rowSpan="4">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gn="ctr">
                        <a:lnSpc>
                          <a:spcPct val="115000"/>
                        </a:lnSpc>
                        <a:spcBef>
                          <a:spcPts val="0"/>
                        </a:spcBef>
                        <a:spcAft>
                          <a:spcPts val="0"/>
                        </a:spcAft>
                      </a:pPr>
                      <a:endParaRPr lang="en-US" sz="1000">
                        <a:solidFill>
                          <a:sysClr val="windowText" lastClr="000000"/>
                        </a:solidFill>
                        <a:latin typeface="Calibri"/>
                        <a:ea typeface="Calibri"/>
                        <a:cs typeface="Times New Roman"/>
                      </a:endParaRPr>
                    </a:p>
                  </a:txBody>
                  <a:tcPr marL="61576" marR="61576"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gn="ctr">
                        <a:lnSpc>
                          <a:spcPct val="115000"/>
                        </a:lnSpc>
                        <a:spcBef>
                          <a:spcPts val="0"/>
                        </a:spcBef>
                        <a:spcAft>
                          <a:spcPts val="0"/>
                        </a:spcAft>
                      </a:pPr>
                      <a:r>
                        <a:rPr lang="en-US" sz="1200" b="1" dirty="0">
                          <a:solidFill>
                            <a:schemeClr val="tx1"/>
                          </a:solidFill>
                          <a:latin typeface="Arial" panose="020B0604020202020204" pitchFamily="34" charset="0"/>
                          <a:cs typeface="Arial" panose="020B0604020202020204" pitchFamily="34" charset="0"/>
                        </a:rPr>
                        <a:t>Sold in at Promo Price</a:t>
                      </a:r>
                      <a:endParaRPr lang="en-US" sz="1200" b="1" dirty="0">
                        <a:solidFill>
                          <a:schemeClr val="tx1"/>
                        </a:solidFill>
                        <a:latin typeface="Arial" panose="020B0604020202020204" pitchFamily="34" charset="0"/>
                        <a:ea typeface="Calibri"/>
                        <a:cs typeface="Arial" panose="020B0604020202020204" pitchFamily="34" charset="0"/>
                      </a:endParaRPr>
                    </a:p>
                  </a:txBody>
                  <a:tcPr marL="61576" marR="61576"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gn="ctr">
                        <a:lnSpc>
                          <a:spcPct val="115000"/>
                        </a:lnSpc>
                        <a:spcBef>
                          <a:spcPts val="0"/>
                        </a:spcBef>
                        <a:spcAft>
                          <a:spcPts val="0"/>
                        </a:spcAft>
                      </a:pPr>
                      <a:r>
                        <a:rPr lang="en-US" sz="1200" b="1">
                          <a:solidFill>
                            <a:schemeClr val="tx1"/>
                          </a:solidFill>
                          <a:latin typeface="Arial" panose="020B0604020202020204" pitchFamily="34" charset="0"/>
                          <a:cs typeface="Arial" panose="020B0604020202020204" pitchFamily="34" charset="0"/>
                        </a:rPr>
                        <a:t>$2.04</a:t>
                      </a:r>
                      <a:endParaRPr lang="en-US" sz="1200" b="1">
                        <a:solidFill>
                          <a:schemeClr val="tx1"/>
                        </a:solidFill>
                        <a:latin typeface="Arial" panose="020B0604020202020204" pitchFamily="34" charset="0"/>
                        <a:ea typeface="Calibri"/>
                        <a:cs typeface="Arial" panose="020B0604020202020204" pitchFamily="34" charset="0"/>
                      </a:endParaRPr>
                    </a:p>
                  </a:txBody>
                  <a:tcPr marL="61576" marR="61576"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gn="ctr">
                        <a:lnSpc>
                          <a:spcPct val="115000"/>
                        </a:lnSpc>
                        <a:spcBef>
                          <a:spcPts val="0"/>
                        </a:spcBef>
                        <a:spcAft>
                          <a:spcPts val="0"/>
                        </a:spcAft>
                      </a:pPr>
                      <a:r>
                        <a:rPr lang="en-US" sz="1200" b="1">
                          <a:solidFill>
                            <a:schemeClr val="tx1"/>
                          </a:solidFill>
                          <a:latin typeface="Arial" panose="020B0604020202020204" pitchFamily="34" charset="0"/>
                          <a:cs typeface="Arial" panose="020B0604020202020204" pitchFamily="34" charset="0"/>
                        </a:rPr>
                        <a:t>$1.40</a:t>
                      </a:r>
                      <a:endParaRPr lang="en-US" sz="1200" b="1">
                        <a:solidFill>
                          <a:schemeClr val="tx1"/>
                        </a:solidFill>
                        <a:latin typeface="Arial" panose="020B0604020202020204" pitchFamily="34" charset="0"/>
                        <a:ea typeface="Calibri"/>
                        <a:cs typeface="Arial" panose="020B0604020202020204" pitchFamily="34" charset="0"/>
                      </a:endParaRPr>
                    </a:p>
                  </a:txBody>
                  <a:tcPr marL="61576" marR="61576"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a:lnSpc>
                          <a:spcPct val="115000"/>
                        </a:lnSpc>
                      </a:pPr>
                      <a:endParaRPr lang="en-US" sz="1200" b="1" dirty="0">
                        <a:solidFill>
                          <a:schemeClr val="tx1"/>
                        </a:solidFill>
                        <a:latin typeface="Arial" panose="020B0604020202020204" pitchFamily="34" charset="0"/>
                        <a:ea typeface="Times New Roman"/>
                        <a:cs typeface="Arial" panose="020B0604020202020204" pitchFamily="34" charset="0"/>
                      </a:endParaRPr>
                    </a:p>
                  </a:txBody>
                  <a:tcPr marL="61576" marR="61576" marT="0" marB="0" anchor="b">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16"/>
                  </a:ext>
                </a:extLst>
              </a:tr>
              <a:tr h="214054">
                <a:tc vMerge="1">
                  <a:txBody>
                    <a:bodyPr/>
                    <a:lstStyle/>
                    <a:p>
                      <a:endParaRPr lang="en-US"/>
                    </a:p>
                  </a:txBody>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gn="ctr">
                        <a:lnSpc>
                          <a:spcPct val="115000"/>
                        </a:lnSpc>
                        <a:spcBef>
                          <a:spcPts val="0"/>
                        </a:spcBef>
                        <a:spcAft>
                          <a:spcPts val="0"/>
                        </a:spcAft>
                      </a:pPr>
                      <a:r>
                        <a:rPr lang="en-US" sz="1200" b="1" dirty="0">
                          <a:solidFill>
                            <a:schemeClr val="tx1"/>
                          </a:solidFill>
                          <a:latin typeface="Arial" panose="020B0604020202020204" pitchFamily="34" charset="0"/>
                          <a:cs typeface="Arial" panose="020B0604020202020204" pitchFamily="34" charset="0"/>
                        </a:rPr>
                        <a:t>Scans out at Promo Price</a:t>
                      </a:r>
                    </a:p>
                  </a:txBody>
                  <a:tcPr marL="61576" marR="61576"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gn="ctr">
                        <a:lnSpc>
                          <a:spcPct val="115000"/>
                        </a:lnSpc>
                        <a:spcBef>
                          <a:spcPts val="0"/>
                        </a:spcBef>
                        <a:spcAft>
                          <a:spcPts val="0"/>
                        </a:spcAft>
                      </a:pPr>
                      <a:r>
                        <a:rPr lang="en-US" sz="1200" b="1">
                          <a:solidFill>
                            <a:schemeClr val="tx1"/>
                          </a:solidFill>
                          <a:latin typeface="Arial" panose="020B0604020202020204" pitchFamily="34" charset="0"/>
                          <a:cs typeface="Arial" panose="020B0604020202020204" pitchFamily="34" charset="0"/>
                        </a:rPr>
                        <a:t>($2.04)</a:t>
                      </a:r>
                      <a:endParaRPr lang="en-US" sz="1200" b="1">
                        <a:solidFill>
                          <a:schemeClr val="tx1"/>
                        </a:solidFill>
                        <a:latin typeface="Arial" panose="020B0604020202020204" pitchFamily="34" charset="0"/>
                        <a:ea typeface="Calibri"/>
                        <a:cs typeface="Arial" panose="020B0604020202020204" pitchFamily="34" charset="0"/>
                      </a:endParaRPr>
                    </a:p>
                  </a:txBody>
                  <a:tcPr marL="61576" marR="61576" marT="0" marB="0" anchor="b">
                    <a:lnL>
                      <a:noFill/>
                    </a:lnL>
                    <a:lnR>
                      <a:noFill/>
                    </a:lnR>
                    <a:lnT>
                      <a:noFill/>
                    </a:lnT>
                    <a:lnB w="12700" cap="flat" cmpd="sng" algn="ctr">
                      <a:solidFill>
                        <a:srgbClr val="26323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gn="ctr">
                        <a:lnSpc>
                          <a:spcPct val="115000"/>
                        </a:lnSpc>
                        <a:spcBef>
                          <a:spcPts val="0"/>
                        </a:spcBef>
                        <a:spcAft>
                          <a:spcPts val="0"/>
                        </a:spcAft>
                      </a:pPr>
                      <a:r>
                        <a:rPr lang="en-US" sz="1200" b="1">
                          <a:solidFill>
                            <a:schemeClr val="tx1"/>
                          </a:solidFill>
                          <a:latin typeface="Arial" panose="020B0604020202020204" pitchFamily="34" charset="0"/>
                          <a:cs typeface="Arial" panose="020B0604020202020204" pitchFamily="34" charset="0"/>
                        </a:rPr>
                        <a:t>($1.40)</a:t>
                      </a:r>
                      <a:endParaRPr lang="en-US" sz="1200" b="1">
                        <a:solidFill>
                          <a:schemeClr val="tx1"/>
                        </a:solidFill>
                        <a:latin typeface="Arial" panose="020B0604020202020204" pitchFamily="34" charset="0"/>
                        <a:ea typeface="Calibri"/>
                        <a:cs typeface="Arial" panose="020B0604020202020204" pitchFamily="34" charset="0"/>
                      </a:endParaRPr>
                    </a:p>
                  </a:txBody>
                  <a:tcPr marL="61576" marR="61576" marT="0" marB="0" anchor="b">
                    <a:lnL>
                      <a:noFill/>
                    </a:lnL>
                    <a:lnR>
                      <a:noFill/>
                    </a:lnR>
                    <a:lnT>
                      <a:noFill/>
                    </a:lnT>
                    <a:lnB w="12700" cap="flat" cmpd="sng" algn="ctr">
                      <a:solidFill>
                        <a:srgbClr val="26323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a:lnSpc>
                          <a:spcPct val="115000"/>
                        </a:lnSpc>
                      </a:pPr>
                      <a:endParaRPr lang="en-US" sz="1200" b="1" dirty="0">
                        <a:solidFill>
                          <a:schemeClr val="tx1"/>
                        </a:solidFill>
                        <a:latin typeface="Arial" panose="020B0604020202020204" pitchFamily="34" charset="0"/>
                        <a:ea typeface="Times New Roman"/>
                        <a:cs typeface="Arial" panose="020B0604020202020204" pitchFamily="34" charset="0"/>
                      </a:endParaRPr>
                    </a:p>
                  </a:txBody>
                  <a:tcPr marL="61576" marR="61576" marT="0" marB="0" anchor="b">
                    <a:lnL>
                      <a:noFill/>
                    </a:lnL>
                    <a:lnR>
                      <a:noFill/>
                    </a:lnR>
                    <a:lnT>
                      <a:noFill/>
                    </a:lnT>
                    <a:lnB w="12700" cap="flat" cmpd="sng" algn="ctr">
                      <a:solidFill>
                        <a:srgbClr val="26323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7"/>
                  </a:ext>
                </a:extLst>
              </a:tr>
              <a:tr h="251504">
                <a:tc vMerge="1">
                  <a:txBody>
                    <a:bodyPr/>
                    <a:lstStyle/>
                    <a:p>
                      <a:endParaRPr lang="en-US"/>
                    </a:p>
                  </a:txBody>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US" sz="1200" b="1" dirty="0">
                          <a:solidFill>
                            <a:schemeClr val="tx1"/>
                          </a:solidFill>
                          <a:latin typeface="Arial" panose="020B0604020202020204" pitchFamily="34" charset="0"/>
                          <a:cs typeface="Arial" panose="020B0604020202020204" pitchFamily="34" charset="0"/>
                        </a:rPr>
                        <a:t>Net Adjustment</a:t>
                      </a:r>
                      <a:endParaRPr lang="en-US" sz="1200" b="1" dirty="0">
                        <a:solidFill>
                          <a:schemeClr val="tx1"/>
                        </a:solidFill>
                        <a:latin typeface="Arial" panose="020B0604020202020204" pitchFamily="34" charset="0"/>
                        <a:ea typeface="Calibri"/>
                        <a:cs typeface="Arial" panose="020B0604020202020204" pitchFamily="34" charset="0"/>
                      </a:endParaRPr>
                    </a:p>
                  </a:txBody>
                  <a:tcPr marL="61576" marR="61576"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gn="ctr">
                        <a:lnSpc>
                          <a:spcPct val="115000"/>
                        </a:lnSpc>
                        <a:spcBef>
                          <a:spcPts val="0"/>
                        </a:spcBef>
                        <a:spcAft>
                          <a:spcPts val="0"/>
                        </a:spcAft>
                      </a:pPr>
                      <a:r>
                        <a:rPr lang="en-US" sz="1200" b="1">
                          <a:solidFill>
                            <a:schemeClr val="tx1"/>
                          </a:solidFill>
                          <a:latin typeface="Arial" panose="020B0604020202020204" pitchFamily="34" charset="0"/>
                          <a:cs typeface="Arial" panose="020B0604020202020204" pitchFamily="34" charset="0"/>
                        </a:rPr>
                        <a:t>$0.00</a:t>
                      </a:r>
                      <a:endParaRPr lang="en-US" sz="1200" b="1">
                        <a:solidFill>
                          <a:schemeClr val="tx1"/>
                        </a:solidFill>
                        <a:latin typeface="Arial" panose="020B0604020202020204" pitchFamily="34" charset="0"/>
                        <a:ea typeface="Calibri"/>
                        <a:cs typeface="Arial" panose="020B0604020202020204" pitchFamily="34" charset="0"/>
                      </a:endParaRPr>
                    </a:p>
                  </a:txBody>
                  <a:tcPr marL="61576" marR="61576" marT="0" marB="0" anchor="b">
                    <a:lnL>
                      <a:noFill/>
                    </a:lnL>
                    <a:lnR>
                      <a:noFill/>
                    </a:lnR>
                    <a:lnT w="12700" cap="flat" cmpd="sng" algn="ctr">
                      <a:solidFill>
                        <a:srgbClr val="263238"/>
                      </a:solidFill>
                      <a:prstDash val="solid"/>
                      <a:round/>
                      <a:headEnd type="none" w="med" len="med"/>
                      <a:tailEnd type="none" w="med" len="med"/>
                    </a:lnT>
                    <a:lnB w="12700" cap="flat" cmpd="sng" algn="ctr">
                      <a:solidFill>
                        <a:srgbClr val="26323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gn="ctr">
                        <a:lnSpc>
                          <a:spcPct val="115000"/>
                        </a:lnSpc>
                        <a:spcBef>
                          <a:spcPts val="0"/>
                        </a:spcBef>
                        <a:spcAft>
                          <a:spcPts val="0"/>
                        </a:spcAft>
                      </a:pPr>
                      <a:r>
                        <a:rPr lang="en-US" sz="1200" b="1">
                          <a:solidFill>
                            <a:schemeClr val="tx1"/>
                          </a:solidFill>
                          <a:latin typeface="Arial" panose="020B0604020202020204" pitchFamily="34" charset="0"/>
                          <a:cs typeface="Arial" panose="020B0604020202020204" pitchFamily="34" charset="0"/>
                        </a:rPr>
                        <a:t>$0.00 </a:t>
                      </a:r>
                      <a:endParaRPr lang="en-US" sz="1200" b="1">
                        <a:solidFill>
                          <a:schemeClr val="tx1"/>
                        </a:solidFill>
                        <a:latin typeface="Arial" panose="020B0604020202020204" pitchFamily="34" charset="0"/>
                        <a:ea typeface="Calibri"/>
                        <a:cs typeface="Arial" panose="020B0604020202020204" pitchFamily="34" charset="0"/>
                      </a:endParaRPr>
                    </a:p>
                  </a:txBody>
                  <a:tcPr marL="61576" marR="61576" marT="0" marB="0" anchor="b">
                    <a:lnL>
                      <a:noFill/>
                    </a:lnL>
                    <a:lnR>
                      <a:noFill/>
                    </a:lnR>
                    <a:lnT w="12700" cap="flat" cmpd="sng" algn="ctr">
                      <a:solidFill>
                        <a:srgbClr val="263238"/>
                      </a:solidFill>
                      <a:prstDash val="solid"/>
                      <a:round/>
                      <a:headEnd type="none" w="med" len="med"/>
                      <a:tailEnd type="none" w="med" len="med"/>
                    </a:lnT>
                    <a:lnB w="12700" cap="flat" cmpd="sng" algn="ctr">
                      <a:solidFill>
                        <a:srgbClr val="26323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gn="ctr">
                        <a:lnSpc>
                          <a:spcPct val="115000"/>
                        </a:lnSpc>
                        <a:spcBef>
                          <a:spcPts val="0"/>
                        </a:spcBef>
                        <a:spcAft>
                          <a:spcPts val="0"/>
                        </a:spcAft>
                      </a:pPr>
                      <a:r>
                        <a:rPr lang="en-US" sz="1200" b="1" dirty="0">
                          <a:solidFill>
                            <a:schemeClr val="tx1"/>
                          </a:solidFill>
                          <a:latin typeface="Arial" panose="020B0604020202020204" pitchFamily="34" charset="0"/>
                          <a:cs typeface="Arial" panose="020B0604020202020204" pitchFamily="34" charset="0"/>
                        </a:rPr>
                        <a:t>$0.00 </a:t>
                      </a:r>
                      <a:endParaRPr lang="en-US" sz="1200" b="1" dirty="0">
                        <a:solidFill>
                          <a:schemeClr val="tx1"/>
                        </a:solidFill>
                        <a:latin typeface="Arial" panose="020B0604020202020204" pitchFamily="34" charset="0"/>
                        <a:ea typeface="Calibri"/>
                        <a:cs typeface="Arial" panose="020B0604020202020204" pitchFamily="34" charset="0"/>
                      </a:endParaRPr>
                    </a:p>
                  </a:txBody>
                  <a:tcPr marL="61576" marR="61576" marT="0" marB="0" anchor="b">
                    <a:lnL>
                      <a:noFill/>
                    </a:lnL>
                    <a:lnR>
                      <a:noFill/>
                    </a:lnR>
                    <a:lnT w="12700" cap="flat" cmpd="sng" algn="ctr">
                      <a:solidFill>
                        <a:srgbClr val="263238"/>
                      </a:solidFill>
                      <a:prstDash val="solid"/>
                      <a:round/>
                      <a:headEnd type="none" w="med" len="med"/>
                      <a:tailEnd type="none" w="med" len="med"/>
                    </a:lnT>
                    <a:lnB w="12700" cap="flat" cmpd="sng" algn="ctr">
                      <a:solidFill>
                        <a:srgbClr val="26323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8"/>
                  </a:ext>
                </a:extLst>
              </a:tr>
              <a:tr h="183897">
                <a:tc vMerge="1">
                  <a:txBody>
                    <a:bodyPr/>
                    <a:lstStyle/>
                    <a:p>
                      <a:endParaRPr lang="en-US"/>
                    </a:p>
                  </a:txBody>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gn="ctr">
                        <a:lnSpc>
                          <a:spcPct val="115000"/>
                        </a:lnSpc>
                        <a:spcBef>
                          <a:spcPts val="0"/>
                        </a:spcBef>
                        <a:spcAft>
                          <a:spcPts val="0"/>
                        </a:spcAft>
                      </a:pPr>
                      <a:endParaRPr lang="en-US" sz="1200" b="1" dirty="0">
                        <a:solidFill>
                          <a:schemeClr val="tx1"/>
                        </a:solidFill>
                        <a:latin typeface="Arial" panose="020B0604020202020204" pitchFamily="34" charset="0"/>
                        <a:ea typeface="Calibri"/>
                        <a:cs typeface="Arial" panose="020B0604020202020204" pitchFamily="34" charset="0"/>
                      </a:endParaRPr>
                    </a:p>
                  </a:txBody>
                  <a:tcPr marL="61576" marR="61576"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gn="ctr">
                        <a:lnSpc>
                          <a:spcPct val="115000"/>
                        </a:lnSpc>
                        <a:spcBef>
                          <a:spcPts val="0"/>
                        </a:spcBef>
                        <a:spcAft>
                          <a:spcPts val="0"/>
                        </a:spcAft>
                      </a:pPr>
                      <a:endParaRPr lang="en-US" sz="1200" b="1" dirty="0">
                        <a:solidFill>
                          <a:schemeClr val="tx1"/>
                        </a:solidFill>
                        <a:latin typeface="Arial" panose="020B0604020202020204" pitchFamily="34" charset="0"/>
                        <a:ea typeface="Calibri"/>
                        <a:cs typeface="Arial" panose="020B0604020202020204" pitchFamily="34" charset="0"/>
                      </a:endParaRPr>
                    </a:p>
                  </a:txBody>
                  <a:tcPr marL="61576" marR="61576" marT="0" marB="0" anchor="b">
                    <a:lnL>
                      <a:noFill/>
                    </a:lnL>
                    <a:lnR>
                      <a:noFill/>
                    </a:lnR>
                    <a:lnT w="12700" cap="flat" cmpd="sng" algn="ctr">
                      <a:solidFill>
                        <a:srgbClr val="263238"/>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gn="ctr">
                        <a:lnSpc>
                          <a:spcPct val="115000"/>
                        </a:lnSpc>
                        <a:spcBef>
                          <a:spcPts val="0"/>
                        </a:spcBef>
                        <a:spcAft>
                          <a:spcPts val="0"/>
                        </a:spcAft>
                      </a:pPr>
                      <a:endParaRPr lang="en-US" sz="1200" b="1" dirty="0">
                        <a:solidFill>
                          <a:schemeClr val="tx1"/>
                        </a:solidFill>
                        <a:latin typeface="Arial" panose="020B0604020202020204" pitchFamily="34" charset="0"/>
                        <a:ea typeface="Calibri"/>
                        <a:cs typeface="Arial" panose="020B0604020202020204" pitchFamily="34" charset="0"/>
                      </a:endParaRPr>
                    </a:p>
                  </a:txBody>
                  <a:tcPr marL="61576" marR="61576" marT="0" marB="0" anchor="b">
                    <a:lnL>
                      <a:noFill/>
                    </a:lnL>
                    <a:lnR>
                      <a:noFill/>
                    </a:lnR>
                    <a:lnT w="12700" cap="flat" cmpd="sng" algn="ctr">
                      <a:solidFill>
                        <a:srgbClr val="263238"/>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chemeClr val="tx1"/>
                          </a:solidFill>
                          <a:effectLst/>
                          <a:latin typeface="Arial" panose="020B0604020202020204"/>
                        </a:defRPr>
                      </a:lvl1pPr>
                      <a:lvl2pPr marL="339039" algn="l" defTabSz="678077" rtl="0" eaLnBrk="1" latinLnBrk="0" hangingPunct="1">
                        <a:defRPr sz="1313" kern="1200">
                          <a:solidFill>
                            <a:schemeClr val="tx1"/>
                          </a:solidFill>
                          <a:effectLst/>
                          <a:latin typeface="Arial" panose="020B0604020202020204"/>
                        </a:defRPr>
                      </a:lvl2pPr>
                      <a:lvl3pPr marL="678077" algn="l" defTabSz="678077" rtl="0" eaLnBrk="1" latinLnBrk="0" hangingPunct="1">
                        <a:defRPr sz="1313" kern="1200">
                          <a:solidFill>
                            <a:schemeClr val="tx1"/>
                          </a:solidFill>
                          <a:effectLst/>
                          <a:latin typeface="Arial" panose="020B0604020202020204"/>
                        </a:defRPr>
                      </a:lvl3pPr>
                      <a:lvl4pPr marL="1017116" algn="l" defTabSz="678077" rtl="0" eaLnBrk="1" latinLnBrk="0" hangingPunct="1">
                        <a:defRPr sz="1313" kern="1200">
                          <a:solidFill>
                            <a:schemeClr val="tx1"/>
                          </a:solidFill>
                          <a:effectLst/>
                          <a:latin typeface="Arial" panose="020B0604020202020204"/>
                        </a:defRPr>
                      </a:lvl4pPr>
                      <a:lvl5pPr marL="1356155" algn="l" defTabSz="678077" rtl="0" eaLnBrk="1" latinLnBrk="0" hangingPunct="1">
                        <a:defRPr sz="1313" kern="1200">
                          <a:solidFill>
                            <a:schemeClr val="tx1"/>
                          </a:solidFill>
                          <a:effectLst/>
                          <a:latin typeface="Arial" panose="020B0604020202020204"/>
                        </a:defRPr>
                      </a:lvl5pPr>
                      <a:lvl6pPr marL="1695194" algn="l" defTabSz="678077" rtl="0" eaLnBrk="1" latinLnBrk="0" hangingPunct="1">
                        <a:defRPr sz="1313" kern="1200">
                          <a:solidFill>
                            <a:schemeClr val="tx1"/>
                          </a:solidFill>
                          <a:effectLst/>
                          <a:latin typeface="Arial" panose="020B0604020202020204"/>
                        </a:defRPr>
                      </a:lvl6pPr>
                      <a:lvl7pPr marL="2034232" algn="l" defTabSz="678077" rtl="0" eaLnBrk="1" latinLnBrk="0" hangingPunct="1">
                        <a:defRPr sz="1313" kern="1200">
                          <a:solidFill>
                            <a:schemeClr val="tx1"/>
                          </a:solidFill>
                          <a:effectLst/>
                          <a:latin typeface="Arial" panose="020B0604020202020204"/>
                        </a:defRPr>
                      </a:lvl7pPr>
                      <a:lvl8pPr marL="2373271" algn="l" defTabSz="678077" rtl="0" eaLnBrk="1" latinLnBrk="0" hangingPunct="1">
                        <a:defRPr sz="1313" kern="1200">
                          <a:solidFill>
                            <a:schemeClr val="tx1"/>
                          </a:solidFill>
                          <a:effectLst/>
                          <a:latin typeface="Arial" panose="020B0604020202020204"/>
                        </a:defRPr>
                      </a:lvl8pPr>
                      <a:lvl9pPr marL="2712309" algn="l" defTabSz="678077" rtl="0" eaLnBrk="1" latinLnBrk="0" hangingPunct="1">
                        <a:defRPr sz="1313" kern="1200">
                          <a:solidFill>
                            <a:schemeClr val="tx1"/>
                          </a:solidFill>
                          <a:effectLst/>
                          <a:latin typeface="Arial" panose="020B0604020202020204"/>
                        </a:defRPr>
                      </a:lvl9pPr>
                    </a:lstStyle>
                    <a:p>
                      <a:pPr marL="0" marR="0" algn="ctr">
                        <a:lnSpc>
                          <a:spcPct val="115000"/>
                        </a:lnSpc>
                        <a:spcBef>
                          <a:spcPts val="0"/>
                        </a:spcBef>
                        <a:spcAft>
                          <a:spcPts val="0"/>
                        </a:spcAft>
                      </a:pPr>
                      <a:endParaRPr lang="en-US" sz="1200" b="1" dirty="0">
                        <a:solidFill>
                          <a:schemeClr val="tx1"/>
                        </a:solidFill>
                        <a:latin typeface="Arial" panose="020B0604020202020204" pitchFamily="34" charset="0"/>
                        <a:ea typeface="Calibri"/>
                        <a:cs typeface="Arial" panose="020B0604020202020204" pitchFamily="34" charset="0"/>
                      </a:endParaRPr>
                    </a:p>
                  </a:txBody>
                  <a:tcPr marL="61576" marR="61576" marT="0" marB="0" anchor="b">
                    <a:lnL>
                      <a:noFill/>
                    </a:lnL>
                    <a:lnR>
                      <a:noFill/>
                    </a:lnR>
                    <a:lnT w="12700" cap="flat" cmpd="sng" algn="ctr">
                      <a:solidFill>
                        <a:srgbClr val="263238"/>
                      </a:solid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248038328"/>
                  </a:ext>
                </a:extLst>
              </a:tr>
            </a:tbl>
          </a:graphicData>
        </a:graphic>
      </p:graphicFrame>
      <p:pic>
        <p:nvPicPr>
          <p:cNvPr id="51" name="Picture 50">
            <a:extLst>
              <a:ext uri="{FF2B5EF4-FFF2-40B4-BE49-F238E27FC236}">
                <a16:creationId xmlns:a16="http://schemas.microsoft.com/office/drawing/2014/main" id="{90972A27-171F-47BD-9472-EE1FFEF04467}"/>
              </a:ext>
            </a:extLst>
          </p:cNvPr>
          <p:cNvPicPr>
            <a:picLocks noChangeAspect="1"/>
          </p:cNvPicPr>
          <p:nvPr/>
        </p:nvPicPr>
        <p:blipFill>
          <a:blip r:embed="rId3"/>
          <a:stretch>
            <a:fillRect/>
          </a:stretch>
        </p:blipFill>
        <p:spPr>
          <a:xfrm>
            <a:off x="867922" y="284199"/>
            <a:ext cx="1297803" cy="917094"/>
          </a:xfrm>
          <a:prstGeom prst="rect">
            <a:avLst/>
          </a:prstGeom>
        </p:spPr>
      </p:pic>
    </p:spTree>
    <p:extLst>
      <p:ext uri="{BB962C8B-B14F-4D97-AF65-F5344CB8AC3E}">
        <p14:creationId xmlns:p14="http://schemas.microsoft.com/office/powerpoint/2010/main" val="223099731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6" name="Google Shape;406;p39"/>
          <p:cNvSpPr txBox="1">
            <a:spLocks noGrp="1"/>
          </p:cNvSpPr>
          <p:nvPr>
            <p:ph type="title"/>
          </p:nvPr>
        </p:nvSpPr>
        <p:spPr>
          <a:xfrm>
            <a:off x="352333" y="142358"/>
            <a:ext cx="8421611" cy="56233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accent6"/>
              </a:buClr>
              <a:buSzPts val="2100"/>
              <a:buFont typeface="Nunito Sans Black"/>
              <a:buNone/>
            </a:pPr>
            <a:r>
              <a:rPr lang="en-US" sz="3000" b="0" dirty="0">
                <a:latin typeface="Arial" panose="020B0604020202020204" pitchFamily="34" charset="0"/>
                <a:cs typeface="Arial" panose="020B0604020202020204" pitchFamily="34" charset="0"/>
              </a:rPr>
              <a:t>Shrink Share and Inventory balance</a:t>
            </a:r>
            <a:endParaRPr lang="en-US" sz="3000" b="0" dirty="0">
              <a:solidFill>
                <a:schemeClr val="accent1">
                  <a:lumMod val="75000"/>
                </a:schemeClr>
              </a:solidFill>
              <a:latin typeface="Arial" panose="020B0604020202020204" pitchFamily="34" charset="0"/>
              <a:cs typeface="Arial" panose="020B0604020202020204" pitchFamily="34" charset="0"/>
            </a:endParaRPr>
          </a:p>
        </p:txBody>
      </p:sp>
      <p:sp>
        <p:nvSpPr>
          <p:cNvPr id="5" name="Google Shape;1927;p42">
            <a:extLst>
              <a:ext uri="{FF2B5EF4-FFF2-40B4-BE49-F238E27FC236}">
                <a16:creationId xmlns:a16="http://schemas.microsoft.com/office/drawing/2014/main" id="{74CFDB7F-BA7E-47C0-AD24-2C94BFB5D777}"/>
              </a:ext>
            </a:extLst>
          </p:cNvPr>
          <p:cNvSpPr txBox="1">
            <a:spLocks/>
          </p:cNvSpPr>
          <p:nvPr/>
        </p:nvSpPr>
        <p:spPr>
          <a:xfrm>
            <a:off x="856795" y="1441609"/>
            <a:ext cx="3575248" cy="96523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r" rtl="0">
              <a:lnSpc>
                <a:spcPct val="100000"/>
              </a:lnSpc>
              <a:spcBef>
                <a:spcPts val="0"/>
              </a:spcBef>
              <a:spcAft>
                <a:spcPts val="0"/>
              </a:spcAft>
              <a:buClr>
                <a:schemeClr val="dk2"/>
              </a:buClr>
              <a:buSzPts val="1100"/>
              <a:buFont typeface="Josefin Sans"/>
              <a:buNone/>
              <a:defRPr sz="1200" b="0" i="0" u="none" strike="noStrike" cap="none">
                <a:solidFill>
                  <a:schemeClr val="dk2"/>
                </a:solidFill>
                <a:latin typeface="Josefin Sans"/>
                <a:ea typeface="Josefin Sans"/>
                <a:cs typeface="Josefin Sans"/>
                <a:sym typeface="Josefin Sans"/>
              </a:defRPr>
            </a:lvl1pPr>
            <a:lvl2pPr marL="914400" marR="0" lvl="1"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9pPr>
          </a:lstStyle>
          <a:p>
            <a:pPr marL="171450" marR="0" lvl="0" indent="-171450" algn="l" defTabSz="914400" rtl="0" eaLnBrk="1" fontAlgn="auto" latinLnBrk="0" hangingPunct="1">
              <a:lnSpc>
                <a:spcPct val="100000"/>
              </a:lnSpc>
              <a:spcBef>
                <a:spcPts val="0"/>
              </a:spcBef>
              <a:spcAft>
                <a:spcPts val="0"/>
              </a:spcAft>
              <a:buClr>
                <a:srgbClr val="263238"/>
              </a:buClr>
              <a:buSzPts val="1100"/>
              <a:buFont typeface="Courier New" panose="02070309020205020404" pitchFamily="49" charset="0"/>
              <a:buChar char="o"/>
              <a:tabLst/>
              <a:defRPr/>
            </a:pPr>
            <a:r>
              <a:rPr kumimoji="0" lang="en-US" sz="1100" b="0" i="0" u="none" strike="noStrike" kern="0" cap="none" spc="0" normalizeH="0" baseline="0" noProof="0" dirty="0">
                <a:ln>
                  <a:noFill/>
                </a:ln>
                <a:solidFill>
                  <a:srgbClr val="263238"/>
                </a:solidFill>
                <a:effectLst/>
                <a:uLnTx/>
                <a:uFillTx/>
                <a:latin typeface="Arial" panose="020B0604020202020204"/>
                <a:sym typeface="Josefin Sans"/>
              </a:rPr>
              <a:t>Shrink Share is calculated once at the very end of the quarter</a:t>
            </a:r>
          </a:p>
          <a:p>
            <a:pPr marL="171450" marR="0" lvl="0" indent="-171450" algn="l" defTabSz="914400" rtl="0" eaLnBrk="1" fontAlgn="auto" latinLnBrk="0" hangingPunct="1">
              <a:lnSpc>
                <a:spcPct val="100000"/>
              </a:lnSpc>
              <a:spcBef>
                <a:spcPts val="0"/>
              </a:spcBef>
              <a:spcAft>
                <a:spcPts val="0"/>
              </a:spcAft>
              <a:buClr>
                <a:srgbClr val="263238"/>
              </a:buClr>
              <a:buSzPts val="1100"/>
              <a:buFont typeface="Courier New" panose="02070309020205020404" pitchFamily="49" charset="0"/>
              <a:buChar char="o"/>
              <a:tabLst/>
              <a:defRPr/>
            </a:pPr>
            <a:r>
              <a:rPr kumimoji="0" lang="en-US" sz="1100" b="0" i="0" u="none" strike="noStrike" kern="0" cap="none" spc="0" normalizeH="0" baseline="0" noProof="0" dirty="0">
                <a:ln>
                  <a:noFill/>
                </a:ln>
                <a:solidFill>
                  <a:srgbClr val="263238"/>
                </a:solidFill>
                <a:effectLst/>
                <a:uLnTx/>
                <a:uFillTx/>
                <a:latin typeface="Arial" panose="020B0604020202020204"/>
                <a:sym typeface="Josefin Sans"/>
              </a:rPr>
              <a:t>Calculations depend on each customers particular SBT agreement with BBU</a:t>
            </a:r>
          </a:p>
          <a:p>
            <a:pPr marL="171450" marR="0" lvl="0" indent="-171450" algn="l" defTabSz="914400" rtl="0" eaLnBrk="1" fontAlgn="auto" latinLnBrk="0" hangingPunct="1">
              <a:lnSpc>
                <a:spcPct val="100000"/>
              </a:lnSpc>
              <a:spcBef>
                <a:spcPts val="0"/>
              </a:spcBef>
              <a:spcAft>
                <a:spcPts val="0"/>
              </a:spcAft>
              <a:buClr>
                <a:srgbClr val="263238"/>
              </a:buClr>
              <a:buSzPts val="1100"/>
              <a:buFont typeface="Courier New" panose="02070309020205020404" pitchFamily="49" charset="0"/>
              <a:buChar char="o"/>
              <a:tabLst/>
              <a:defRPr/>
            </a:pPr>
            <a:r>
              <a:rPr kumimoji="0" lang="en-US" sz="1100" b="0" i="0" u="none" strike="noStrike" kern="0" cap="none" spc="0" normalizeH="0" baseline="0" noProof="0" dirty="0">
                <a:ln>
                  <a:noFill/>
                </a:ln>
                <a:solidFill>
                  <a:srgbClr val="263238"/>
                </a:solidFill>
                <a:effectLst/>
                <a:uLnTx/>
                <a:uFillTx/>
                <a:latin typeface="Arial" panose="020B0604020202020204"/>
                <a:sym typeface="Josefin Sans"/>
              </a:rPr>
              <a:t>Shrink Share can be a credit or a charge to the IBP</a:t>
            </a:r>
          </a:p>
        </p:txBody>
      </p:sp>
      <p:grpSp>
        <p:nvGrpSpPr>
          <p:cNvPr id="6" name="Google Shape;1965;p42">
            <a:extLst>
              <a:ext uri="{FF2B5EF4-FFF2-40B4-BE49-F238E27FC236}">
                <a16:creationId xmlns:a16="http://schemas.microsoft.com/office/drawing/2014/main" id="{751055C1-419D-49E0-86B4-FE6CD120031F}"/>
              </a:ext>
            </a:extLst>
          </p:cNvPr>
          <p:cNvGrpSpPr/>
          <p:nvPr/>
        </p:nvGrpSpPr>
        <p:grpSpPr>
          <a:xfrm>
            <a:off x="7179733" y="1242906"/>
            <a:ext cx="1622488" cy="3074559"/>
            <a:chOff x="6542433" y="1193579"/>
            <a:chExt cx="2186002" cy="3482874"/>
          </a:xfrm>
        </p:grpSpPr>
        <p:sp>
          <p:nvSpPr>
            <p:cNvPr id="7" name="Google Shape;1966;p42">
              <a:extLst>
                <a:ext uri="{FF2B5EF4-FFF2-40B4-BE49-F238E27FC236}">
                  <a16:creationId xmlns:a16="http://schemas.microsoft.com/office/drawing/2014/main" id="{47C75D30-3075-4876-8DF9-9DBF0EC46D46}"/>
                </a:ext>
              </a:extLst>
            </p:cNvPr>
            <p:cNvSpPr/>
            <p:nvPr/>
          </p:nvSpPr>
          <p:spPr>
            <a:xfrm>
              <a:off x="6588489" y="3924143"/>
              <a:ext cx="469148" cy="528024"/>
            </a:xfrm>
            <a:custGeom>
              <a:avLst/>
              <a:gdLst/>
              <a:ahLst/>
              <a:cxnLst/>
              <a:rect l="l" t="t" r="r" b="b"/>
              <a:pathLst>
                <a:path w="14638" h="16475" extrusionOk="0">
                  <a:moveTo>
                    <a:pt x="10059" y="0"/>
                  </a:moveTo>
                  <a:lnTo>
                    <a:pt x="1" y="12465"/>
                  </a:lnTo>
                  <a:lnTo>
                    <a:pt x="3158" y="16475"/>
                  </a:lnTo>
                  <a:lnTo>
                    <a:pt x="14637" y="6115"/>
                  </a:lnTo>
                  <a:lnTo>
                    <a:pt x="10059" y="0"/>
                  </a:lnTo>
                  <a:close/>
                </a:path>
              </a:pathLst>
            </a:custGeom>
            <a:solidFill>
              <a:srgbClr val="FFBE9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Google Shape;1967;p42">
              <a:extLst>
                <a:ext uri="{FF2B5EF4-FFF2-40B4-BE49-F238E27FC236}">
                  <a16:creationId xmlns:a16="http://schemas.microsoft.com/office/drawing/2014/main" id="{B3AE0000-B674-452E-A869-8D981D463214}"/>
                </a:ext>
              </a:extLst>
            </p:cNvPr>
            <p:cNvSpPr/>
            <p:nvPr/>
          </p:nvSpPr>
          <p:spPr>
            <a:xfrm>
              <a:off x="6823031" y="2566088"/>
              <a:ext cx="703690" cy="1651537"/>
            </a:xfrm>
            <a:custGeom>
              <a:avLst/>
              <a:gdLst/>
              <a:ahLst/>
              <a:cxnLst/>
              <a:rect l="l" t="t" r="r" b="b"/>
              <a:pathLst>
                <a:path w="21956" h="51530" extrusionOk="0">
                  <a:moveTo>
                    <a:pt x="2624" y="0"/>
                  </a:moveTo>
                  <a:lnTo>
                    <a:pt x="2624" y="0"/>
                  </a:lnTo>
                  <a:cubicBezTo>
                    <a:pt x="2624" y="1"/>
                    <a:pt x="9642" y="29758"/>
                    <a:pt x="9775" y="30326"/>
                  </a:cubicBezTo>
                  <a:cubicBezTo>
                    <a:pt x="9926" y="30894"/>
                    <a:pt x="1" y="41888"/>
                    <a:pt x="1" y="41888"/>
                  </a:cubicBezTo>
                  <a:lnTo>
                    <a:pt x="5632" y="51529"/>
                  </a:lnTo>
                  <a:cubicBezTo>
                    <a:pt x="5632" y="51529"/>
                    <a:pt x="20619" y="36174"/>
                    <a:pt x="21288" y="34687"/>
                  </a:cubicBezTo>
                  <a:cubicBezTo>
                    <a:pt x="21956" y="33200"/>
                    <a:pt x="17328" y="2473"/>
                    <a:pt x="17328" y="2473"/>
                  </a:cubicBezTo>
                  <a:lnTo>
                    <a:pt x="2624" y="0"/>
                  </a:ln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Google Shape;1968;p42">
              <a:extLst>
                <a:ext uri="{FF2B5EF4-FFF2-40B4-BE49-F238E27FC236}">
                  <a16:creationId xmlns:a16="http://schemas.microsoft.com/office/drawing/2014/main" id="{8978AFAB-E1E9-4C20-9F11-5F7B8F0B6C8E}"/>
                </a:ext>
              </a:extLst>
            </p:cNvPr>
            <p:cNvSpPr/>
            <p:nvPr/>
          </p:nvSpPr>
          <p:spPr>
            <a:xfrm>
              <a:off x="7310351" y="2645348"/>
              <a:ext cx="121053" cy="363639"/>
            </a:xfrm>
            <a:custGeom>
              <a:avLst/>
              <a:gdLst/>
              <a:ahLst/>
              <a:cxnLst/>
              <a:rect l="l" t="t" r="r" b="b"/>
              <a:pathLst>
                <a:path w="3777" h="11346" extrusionOk="0">
                  <a:moveTo>
                    <a:pt x="2123" y="0"/>
                  </a:moveTo>
                  <a:lnTo>
                    <a:pt x="1805" y="67"/>
                  </a:lnTo>
                  <a:lnTo>
                    <a:pt x="1" y="2623"/>
                  </a:lnTo>
                  <a:cubicBezTo>
                    <a:pt x="1" y="2623"/>
                    <a:pt x="3727" y="11011"/>
                    <a:pt x="3777" y="11345"/>
                  </a:cubicBezTo>
                  <a:lnTo>
                    <a:pt x="2123" y="0"/>
                  </a:ln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Google Shape;1969;p42">
              <a:extLst>
                <a:ext uri="{FF2B5EF4-FFF2-40B4-BE49-F238E27FC236}">
                  <a16:creationId xmlns:a16="http://schemas.microsoft.com/office/drawing/2014/main" id="{2231429F-BD7A-410A-B7DC-00BD0D3AB351}"/>
                </a:ext>
              </a:extLst>
            </p:cNvPr>
            <p:cNvSpPr/>
            <p:nvPr/>
          </p:nvSpPr>
          <p:spPr>
            <a:xfrm>
              <a:off x="6787712" y="2552146"/>
              <a:ext cx="964993" cy="1660639"/>
            </a:xfrm>
            <a:custGeom>
              <a:avLst/>
              <a:gdLst/>
              <a:ahLst/>
              <a:cxnLst/>
              <a:rect l="l" t="t" r="r" b="b"/>
              <a:pathLst>
                <a:path w="30109" h="51814" extrusionOk="0">
                  <a:moveTo>
                    <a:pt x="1103" y="1"/>
                  </a:moveTo>
                  <a:lnTo>
                    <a:pt x="819" y="1154"/>
                  </a:lnTo>
                  <a:cubicBezTo>
                    <a:pt x="0" y="4512"/>
                    <a:pt x="501" y="8054"/>
                    <a:pt x="2239" y="11062"/>
                  </a:cubicBezTo>
                  <a:lnTo>
                    <a:pt x="14787" y="32800"/>
                  </a:lnTo>
                  <a:cubicBezTo>
                    <a:pt x="15673" y="34337"/>
                    <a:pt x="16308" y="36008"/>
                    <a:pt x="16709" y="37745"/>
                  </a:cubicBezTo>
                  <a:lnTo>
                    <a:pt x="19833" y="51814"/>
                  </a:lnTo>
                  <a:lnTo>
                    <a:pt x="30109" y="51814"/>
                  </a:lnTo>
                  <a:cubicBezTo>
                    <a:pt x="30109" y="51814"/>
                    <a:pt x="28839" y="42173"/>
                    <a:pt x="27703" y="35122"/>
                  </a:cubicBezTo>
                  <a:cubicBezTo>
                    <a:pt x="26851" y="29809"/>
                    <a:pt x="19750" y="13318"/>
                    <a:pt x="16308" y="5531"/>
                  </a:cubicBezTo>
                  <a:lnTo>
                    <a:pt x="18430" y="2908"/>
                  </a:lnTo>
                  <a:lnTo>
                    <a:pt x="14720" y="2290"/>
                  </a:lnTo>
                  <a:lnTo>
                    <a:pt x="1103" y="1"/>
                  </a:ln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Google Shape;1970;p42">
              <a:extLst>
                <a:ext uri="{FF2B5EF4-FFF2-40B4-BE49-F238E27FC236}">
                  <a16:creationId xmlns:a16="http://schemas.microsoft.com/office/drawing/2014/main" id="{DC41B97E-A50E-4CD9-B833-E249AD884D32}"/>
                </a:ext>
              </a:extLst>
            </p:cNvPr>
            <p:cNvSpPr/>
            <p:nvPr/>
          </p:nvSpPr>
          <p:spPr>
            <a:xfrm>
              <a:off x="6867484" y="2821462"/>
              <a:ext cx="405945" cy="534241"/>
            </a:xfrm>
            <a:custGeom>
              <a:avLst/>
              <a:gdLst/>
              <a:ahLst/>
              <a:cxnLst/>
              <a:rect l="l" t="t" r="r" b="b"/>
              <a:pathLst>
                <a:path w="12666" h="16669" extrusionOk="0">
                  <a:moveTo>
                    <a:pt x="2370" y="0"/>
                  </a:moveTo>
                  <a:cubicBezTo>
                    <a:pt x="2089" y="0"/>
                    <a:pt x="1811" y="34"/>
                    <a:pt x="1538" y="103"/>
                  </a:cubicBezTo>
                  <a:cubicBezTo>
                    <a:pt x="903" y="219"/>
                    <a:pt x="352" y="604"/>
                    <a:pt x="1" y="1138"/>
                  </a:cubicBezTo>
                  <a:lnTo>
                    <a:pt x="1" y="1155"/>
                  </a:lnTo>
                  <a:lnTo>
                    <a:pt x="1" y="1172"/>
                  </a:lnTo>
                  <a:cubicBezTo>
                    <a:pt x="101" y="1322"/>
                    <a:pt x="168" y="1439"/>
                    <a:pt x="218" y="1523"/>
                  </a:cubicBezTo>
                  <a:cubicBezTo>
                    <a:pt x="235" y="1556"/>
                    <a:pt x="268" y="1590"/>
                    <a:pt x="301" y="1623"/>
                  </a:cubicBezTo>
                  <a:cubicBezTo>
                    <a:pt x="285" y="1590"/>
                    <a:pt x="268" y="1539"/>
                    <a:pt x="235" y="1506"/>
                  </a:cubicBezTo>
                  <a:cubicBezTo>
                    <a:pt x="186" y="1426"/>
                    <a:pt x="138" y="1315"/>
                    <a:pt x="60" y="1158"/>
                  </a:cubicBezTo>
                  <a:lnTo>
                    <a:pt x="60" y="1158"/>
                  </a:lnTo>
                  <a:cubicBezTo>
                    <a:pt x="412" y="648"/>
                    <a:pt x="959" y="302"/>
                    <a:pt x="1571" y="203"/>
                  </a:cubicBezTo>
                  <a:cubicBezTo>
                    <a:pt x="1820" y="148"/>
                    <a:pt x="2073" y="123"/>
                    <a:pt x="2329" y="123"/>
                  </a:cubicBezTo>
                  <a:cubicBezTo>
                    <a:pt x="2538" y="123"/>
                    <a:pt x="2748" y="139"/>
                    <a:pt x="2958" y="169"/>
                  </a:cubicBezTo>
                  <a:cubicBezTo>
                    <a:pt x="3493" y="286"/>
                    <a:pt x="4028" y="437"/>
                    <a:pt x="4562" y="637"/>
                  </a:cubicBezTo>
                  <a:cubicBezTo>
                    <a:pt x="5164" y="821"/>
                    <a:pt x="5748" y="1072"/>
                    <a:pt x="6317" y="1356"/>
                  </a:cubicBezTo>
                  <a:cubicBezTo>
                    <a:pt x="6935" y="1673"/>
                    <a:pt x="7419" y="2191"/>
                    <a:pt x="7687" y="2843"/>
                  </a:cubicBezTo>
                  <a:cubicBezTo>
                    <a:pt x="7804" y="3177"/>
                    <a:pt x="7837" y="3544"/>
                    <a:pt x="7737" y="3895"/>
                  </a:cubicBezTo>
                  <a:cubicBezTo>
                    <a:pt x="7620" y="4246"/>
                    <a:pt x="7469" y="4597"/>
                    <a:pt x="7286" y="4931"/>
                  </a:cubicBezTo>
                  <a:cubicBezTo>
                    <a:pt x="7085" y="5299"/>
                    <a:pt x="6968" y="5700"/>
                    <a:pt x="6968" y="6118"/>
                  </a:cubicBezTo>
                  <a:cubicBezTo>
                    <a:pt x="7002" y="6552"/>
                    <a:pt x="7202" y="6953"/>
                    <a:pt x="7520" y="7254"/>
                  </a:cubicBezTo>
                  <a:cubicBezTo>
                    <a:pt x="7887" y="7588"/>
                    <a:pt x="8322" y="7855"/>
                    <a:pt x="8789" y="8006"/>
                  </a:cubicBezTo>
                  <a:cubicBezTo>
                    <a:pt x="9241" y="8173"/>
                    <a:pt x="9692" y="8306"/>
                    <a:pt x="10109" y="8524"/>
                  </a:cubicBezTo>
                  <a:cubicBezTo>
                    <a:pt x="10895" y="8908"/>
                    <a:pt x="11530" y="9543"/>
                    <a:pt x="11947" y="10328"/>
                  </a:cubicBezTo>
                  <a:cubicBezTo>
                    <a:pt x="12332" y="11030"/>
                    <a:pt x="12515" y="11815"/>
                    <a:pt x="12482" y="12617"/>
                  </a:cubicBezTo>
                  <a:cubicBezTo>
                    <a:pt x="12449" y="13302"/>
                    <a:pt x="12231" y="13987"/>
                    <a:pt x="11847" y="14572"/>
                  </a:cubicBezTo>
                  <a:cubicBezTo>
                    <a:pt x="11296" y="15424"/>
                    <a:pt x="10494" y="16076"/>
                    <a:pt x="9525" y="16410"/>
                  </a:cubicBezTo>
                  <a:cubicBezTo>
                    <a:pt x="9174" y="16527"/>
                    <a:pt x="8806" y="16610"/>
                    <a:pt x="8439" y="16661"/>
                  </a:cubicBezTo>
                  <a:cubicBezTo>
                    <a:pt x="8472" y="16666"/>
                    <a:pt x="8505" y="16668"/>
                    <a:pt x="8539" y="16668"/>
                  </a:cubicBezTo>
                  <a:cubicBezTo>
                    <a:pt x="8606" y="16668"/>
                    <a:pt x="8672" y="16661"/>
                    <a:pt x="8739" y="16661"/>
                  </a:cubicBezTo>
                  <a:cubicBezTo>
                    <a:pt x="9007" y="16627"/>
                    <a:pt x="9291" y="16577"/>
                    <a:pt x="9558" y="16494"/>
                  </a:cubicBezTo>
                  <a:cubicBezTo>
                    <a:pt x="10544" y="16159"/>
                    <a:pt x="11396" y="15508"/>
                    <a:pt x="11947" y="14639"/>
                  </a:cubicBezTo>
                  <a:cubicBezTo>
                    <a:pt x="12348" y="14037"/>
                    <a:pt x="12582" y="13336"/>
                    <a:pt x="12632" y="12617"/>
                  </a:cubicBezTo>
                  <a:cubicBezTo>
                    <a:pt x="12666" y="11798"/>
                    <a:pt x="12482" y="10980"/>
                    <a:pt x="12098" y="10245"/>
                  </a:cubicBezTo>
                  <a:cubicBezTo>
                    <a:pt x="11663" y="9426"/>
                    <a:pt x="10995" y="8774"/>
                    <a:pt x="10176" y="8356"/>
                  </a:cubicBezTo>
                  <a:cubicBezTo>
                    <a:pt x="9341" y="7922"/>
                    <a:pt x="8338" y="7805"/>
                    <a:pt x="7637" y="7120"/>
                  </a:cubicBezTo>
                  <a:cubicBezTo>
                    <a:pt x="7353" y="6853"/>
                    <a:pt x="7185" y="6502"/>
                    <a:pt x="7152" y="6118"/>
                  </a:cubicBezTo>
                  <a:cubicBezTo>
                    <a:pt x="7152" y="5733"/>
                    <a:pt x="7252" y="5349"/>
                    <a:pt x="7453" y="5015"/>
                  </a:cubicBezTo>
                  <a:cubicBezTo>
                    <a:pt x="7637" y="4681"/>
                    <a:pt x="7804" y="4313"/>
                    <a:pt x="7921" y="3929"/>
                  </a:cubicBezTo>
                  <a:cubicBezTo>
                    <a:pt x="8004" y="3544"/>
                    <a:pt x="7987" y="3143"/>
                    <a:pt x="7837" y="2776"/>
                  </a:cubicBezTo>
                  <a:cubicBezTo>
                    <a:pt x="7570" y="2108"/>
                    <a:pt x="7052" y="1539"/>
                    <a:pt x="6383" y="1222"/>
                  </a:cubicBezTo>
                  <a:cubicBezTo>
                    <a:pt x="5815" y="921"/>
                    <a:pt x="5214" y="687"/>
                    <a:pt x="4596" y="487"/>
                  </a:cubicBezTo>
                  <a:cubicBezTo>
                    <a:pt x="4078" y="303"/>
                    <a:pt x="3526" y="153"/>
                    <a:pt x="2975" y="52"/>
                  </a:cubicBezTo>
                  <a:cubicBezTo>
                    <a:pt x="2773" y="18"/>
                    <a:pt x="2571" y="0"/>
                    <a:pt x="237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Google Shape;1971;p42">
              <a:extLst>
                <a:ext uri="{FF2B5EF4-FFF2-40B4-BE49-F238E27FC236}">
                  <a16:creationId xmlns:a16="http://schemas.microsoft.com/office/drawing/2014/main" id="{6287C9A7-9C47-4610-9CC8-C5C305B45953}"/>
                </a:ext>
              </a:extLst>
            </p:cNvPr>
            <p:cNvSpPr/>
            <p:nvPr/>
          </p:nvSpPr>
          <p:spPr>
            <a:xfrm>
              <a:off x="7434609" y="3271348"/>
              <a:ext cx="275277" cy="628180"/>
            </a:xfrm>
            <a:custGeom>
              <a:avLst/>
              <a:gdLst/>
              <a:ahLst/>
              <a:cxnLst/>
              <a:rect l="l" t="t" r="r" b="b"/>
              <a:pathLst>
                <a:path w="8589" h="19600" extrusionOk="0">
                  <a:moveTo>
                    <a:pt x="3275" y="0"/>
                  </a:moveTo>
                  <a:lnTo>
                    <a:pt x="3275" y="0"/>
                  </a:lnTo>
                  <a:cubicBezTo>
                    <a:pt x="2958" y="134"/>
                    <a:pt x="2657" y="301"/>
                    <a:pt x="2389" y="518"/>
                  </a:cubicBezTo>
                  <a:cubicBezTo>
                    <a:pt x="1671" y="1120"/>
                    <a:pt x="1153" y="1939"/>
                    <a:pt x="919" y="2858"/>
                  </a:cubicBezTo>
                  <a:cubicBezTo>
                    <a:pt x="769" y="3492"/>
                    <a:pt x="769" y="4144"/>
                    <a:pt x="919" y="4779"/>
                  </a:cubicBezTo>
                  <a:cubicBezTo>
                    <a:pt x="1103" y="5497"/>
                    <a:pt x="1337" y="6183"/>
                    <a:pt x="1604" y="6868"/>
                  </a:cubicBezTo>
                  <a:cubicBezTo>
                    <a:pt x="1855" y="7586"/>
                    <a:pt x="2089" y="8388"/>
                    <a:pt x="1938" y="9207"/>
                  </a:cubicBezTo>
                  <a:cubicBezTo>
                    <a:pt x="1805" y="10009"/>
                    <a:pt x="1287" y="10744"/>
                    <a:pt x="953" y="11579"/>
                  </a:cubicBezTo>
                  <a:cubicBezTo>
                    <a:pt x="0" y="13969"/>
                    <a:pt x="969" y="16675"/>
                    <a:pt x="3208" y="17929"/>
                  </a:cubicBezTo>
                  <a:cubicBezTo>
                    <a:pt x="3776" y="18246"/>
                    <a:pt x="4394" y="18463"/>
                    <a:pt x="5029" y="18547"/>
                  </a:cubicBezTo>
                  <a:cubicBezTo>
                    <a:pt x="5614" y="18647"/>
                    <a:pt x="6132" y="18697"/>
                    <a:pt x="6600" y="18764"/>
                  </a:cubicBezTo>
                  <a:cubicBezTo>
                    <a:pt x="6984" y="18831"/>
                    <a:pt x="7369" y="18931"/>
                    <a:pt x="7736" y="19065"/>
                  </a:cubicBezTo>
                  <a:cubicBezTo>
                    <a:pt x="8037" y="19198"/>
                    <a:pt x="8321" y="19382"/>
                    <a:pt x="8588" y="19599"/>
                  </a:cubicBezTo>
                  <a:cubicBezTo>
                    <a:pt x="8521" y="19533"/>
                    <a:pt x="8471" y="19466"/>
                    <a:pt x="8405" y="19416"/>
                  </a:cubicBezTo>
                  <a:cubicBezTo>
                    <a:pt x="8204" y="19249"/>
                    <a:pt x="7987" y="19115"/>
                    <a:pt x="7770" y="18998"/>
                  </a:cubicBezTo>
                  <a:cubicBezTo>
                    <a:pt x="7402" y="18848"/>
                    <a:pt x="7001" y="18731"/>
                    <a:pt x="6617" y="18664"/>
                  </a:cubicBezTo>
                  <a:cubicBezTo>
                    <a:pt x="6149" y="18580"/>
                    <a:pt x="5631" y="18530"/>
                    <a:pt x="5046" y="18430"/>
                  </a:cubicBezTo>
                  <a:cubicBezTo>
                    <a:pt x="4428" y="18330"/>
                    <a:pt x="3826" y="18112"/>
                    <a:pt x="3275" y="17795"/>
                  </a:cubicBezTo>
                  <a:cubicBezTo>
                    <a:pt x="2657" y="17444"/>
                    <a:pt x="2105" y="16943"/>
                    <a:pt x="1688" y="16358"/>
                  </a:cubicBezTo>
                  <a:cubicBezTo>
                    <a:pt x="719" y="14988"/>
                    <a:pt x="518" y="13217"/>
                    <a:pt x="1120" y="11646"/>
                  </a:cubicBezTo>
                  <a:cubicBezTo>
                    <a:pt x="1454" y="10844"/>
                    <a:pt x="1972" y="10092"/>
                    <a:pt x="2122" y="9240"/>
                  </a:cubicBezTo>
                  <a:cubicBezTo>
                    <a:pt x="2272" y="8371"/>
                    <a:pt x="2022" y="7536"/>
                    <a:pt x="1771" y="6817"/>
                  </a:cubicBezTo>
                  <a:cubicBezTo>
                    <a:pt x="1504" y="6132"/>
                    <a:pt x="1253" y="5447"/>
                    <a:pt x="1069" y="4746"/>
                  </a:cubicBezTo>
                  <a:cubicBezTo>
                    <a:pt x="919" y="4127"/>
                    <a:pt x="902" y="3492"/>
                    <a:pt x="1053" y="2891"/>
                  </a:cubicBezTo>
                  <a:cubicBezTo>
                    <a:pt x="1253" y="1989"/>
                    <a:pt x="1738" y="1187"/>
                    <a:pt x="2440" y="585"/>
                  </a:cubicBezTo>
                  <a:cubicBezTo>
                    <a:pt x="2707" y="368"/>
                    <a:pt x="2974" y="184"/>
                    <a:pt x="327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Google Shape;1972;p42">
              <a:extLst>
                <a:ext uri="{FF2B5EF4-FFF2-40B4-BE49-F238E27FC236}">
                  <a16:creationId xmlns:a16="http://schemas.microsoft.com/office/drawing/2014/main" id="{1159D2FA-886D-4F4B-A82A-40DC08359AD7}"/>
                </a:ext>
              </a:extLst>
            </p:cNvPr>
            <p:cNvSpPr/>
            <p:nvPr/>
          </p:nvSpPr>
          <p:spPr>
            <a:xfrm>
              <a:off x="7399802" y="4034427"/>
              <a:ext cx="156372" cy="193903"/>
            </a:xfrm>
            <a:custGeom>
              <a:avLst/>
              <a:gdLst/>
              <a:ahLst/>
              <a:cxnLst/>
              <a:rect l="l" t="t" r="r" b="b"/>
              <a:pathLst>
                <a:path w="4879" h="6050" extrusionOk="0">
                  <a:moveTo>
                    <a:pt x="0" y="1"/>
                  </a:moveTo>
                  <a:cubicBezTo>
                    <a:pt x="0" y="34"/>
                    <a:pt x="451" y="151"/>
                    <a:pt x="1120" y="486"/>
                  </a:cubicBezTo>
                  <a:cubicBezTo>
                    <a:pt x="1504" y="686"/>
                    <a:pt x="1871" y="920"/>
                    <a:pt x="2206" y="1187"/>
                  </a:cubicBezTo>
                  <a:cubicBezTo>
                    <a:pt x="3041" y="1839"/>
                    <a:pt x="3726" y="2691"/>
                    <a:pt x="4177" y="3643"/>
                  </a:cubicBezTo>
                  <a:cubicBezTo>
                    <a:pt x="4361" y="4028"/>
                    <a:pt x="4511" y="4445"/>
                    <a:pt x="4628" y="4863"/>
                  </a:cubicBezTo>
                  <a:cubicBezTo>
                    <a:pt x="4812" y="5582"/>
                    <a:pt x="4829" y="6049"/>
                    <a:pt x="4862" y="6049"/>
                  </a:cubicBezTo>
                  <a:cubicBezTo>
                    <a:pt x="4879" y="5932"/>
                    <a:pt x="4879" y="5832"/>
                    <a:pt x="4879" y="5715"/>
                  </a:cubicBezTo>
                  <a:cubicBezTo>
                    <a:pt x="4879" y="5598"/>
                    <a:pt x="4862" y="5465"/>
                    <a:pt x="4846" y="5331"/>
                  </a:cubicBezTo>
                  <a:cubicBezTo>
                    <a:pt x="4829" y="5164"/>
                    <a:pt x="4795" y="4997"/>
                    <a:pt x="4762" y="4830"/>
                  </a:cubicBezTo>
                  <a:cubicBezTo>
                    <a:pt x="4662" y="4395"/>
                    <a:pt x="4528" y="3978"/>
                    <a:pt x="4328" y="3577"/>
                  </a:cubicBezTo>
                  <a:cubicBezTo>
                    <a:pt x="3876" y="2574"/>
                    <a:pt x="3191" y="1705"/>
                    <a:pt x="2306" y="1054"/>
                  </a:cubicBezTo>
                  <a:cubicBezTo>
                    <a:pt x="1955" y="786"/>
                    <a:pt x="1571" y="552"/>
                    <a:pt x="1170" y="369"/>
                  </a:cubicBezTo>
                  <a:cubicBezTo>
                    <a:pt x="1019" y="285"/>
                    <a:pt x="852" y="235"/>
                    <a:pt x="702" y="168"/>
                  </a:cubicBezTo>
                  <a:cubicBezTo>
                    <a:pt x="585" y="118"/>
                    <a:pt x="451" y="85"/>
                    <a:pt x="334" y="68"/>
                  </a:cubicBezTo>
                  <a:cubicBezTo>
                    <a:pt x="234" y="18"/>
                    <a:pt x="117" y="1"/>
                    <a:pt x="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Google Shape;1973;p42">
              <a:extLst>
                <a:ext uri="{FF2B5EF4-FFF2-40B4-BE49-F238E27FC236}">
                  <a16:creationId xmlns:a16="http://schemas.microsoft.com/office/drawing/2014/main" id="{AE162809-2A3F-4055-A3FC-1194C50AD6F7}"/>
                </a:ext>
              </a:extLst>
            </p:cNvPr>
            <p:cNvSpPr/>
            <p:nvPr/>
          </p:nvSpPr>
          <p:spPr>
            <a:xfrm>
              <a:off x="7173273" y="2622849"/>
              <a:ext cx="213165" cy="312295"/>
            </a:xfrm>
            <a:custGeom>
              <a:avLst/>
              <a:gdLst/>
              <a:ahLst/>
              <a:cxnLst/>
              <a:rect l="l" t="t" r="r" b="b"/>
              <a:pathLst>
                <a:path w="6651" h="9744" extrusionOk="0">
                  <a:moveTo>
                    <a:pt x="1404" y="0"/>
                  </a:moveTo>
                  <a:cubicBezTo>
                    <a:pt x="1404" y="0"/>
                    <a:pt x="1370" y="34"/>
                    <a:pt x="1304" y="101"/>
                  </a:cubicBezTo>
                  <a:cubicBezTo>
                    <a:pt x="1220" y="201"/>
                    <a:pt x="1120" y="318"/>
                    <a:pt x="1053" y="418"/>
                  </a:cubicBezTo>
                  <a:cubicBezTo>
                    <a:pt x="769" y="836"/>
                    <a:pt x="535" y="1287"/>
                    <a:pt x="368" y="1772"/>
                  </a:cubicBezTo>
                  <a:cubicBezTo>
                    <a:pt x="117" y="2473"/>
                    <a:pt x="0" y="3225"/>
                    <a:pt x="17" y="3977"/>
                  </a:cubicBezTo>
                  <a:cubicBezTo>
                    <a:pt x="50" y="5865"/>
                    <a:pt x="986" y="7619"/>
                    <a:pt x="2557" y="8655"/>
                  </a:cubicBezTo>
                  <a:cubicBezTo>
                    <a:pt x="3175" y="9090"/>
                    <a:pt x="3877" y="9407"/>
                    <a:pt x="4595" y="9574"/>
                  </a:cubicBezTo>
                  <a:cubicBezTo>
                    <a:pt x="5045" y="9679"/>
                    <a:pt x="5495" y="9744"/>
                    <a:pt x="5945" y="9744"/>
                  </a:cubicBezTo>
                  <a:cubicBezTo>
                    <a:pt x="5997" y="9744"/>
                    <a:pt x="6048" y="9743"/>
                    <a:pt x="6099" y="9741"/>
                  </a:cubicBezTo>
                  <a:cubicBezTo>
                    <a:pt x="6233" y="9741"/>
                    <a:pt x="6383" y="9725"/>
                    <a:pt x="6517" y="9708"/>
                  </a:cubicBezTo>
                  <a:cubicBezTo>
                    <a:pt x="6600" y="9691"/>
                    <a:pt x="6650" y="9675"/>
                    <a:pt x="6650" y="9675"/>
                  </a:cubicBezTo>
                  <a:cubicBezTo>
                    <a:pt x="6650" y="9666"/>
                    <a:pt x="6625" y="9663"/>
                    <a:pt x="6577" y="9663"/>
                  </a:cubicBezTo>
                  <a:cubicBezTo>
                    <a:pt x="6510" y="9663"/>
                    <a:pt x="6399" y="9668"/>
                    <a:pt x="6250" y="9668"/>
                  </a:cubicBezTo>
                  <a:cubicBezTo>
                    <a:pt x="5898" y="9668"/>
                    <a:pt x="5333" y="9641"/>
                    <a:pt x="4629" y="9457"/>
                  </a:cubicBezTo>
                  <a:cubicBezTo>
                    <a:pt x="3927" y="9257"/>
                    <a:pt x="3259" y="8939"/>
                    <a:pt x="2657" y="8522"/>
                  </a:cubicBezTo>
                  <a:cubicBezTo>
                    <a:pt x="1153" y="7486"/>
                    <a:pt x="234" y="5798"/>
                    <a:pt x="184" y="3977"/>
                  </a:cubicBezTo>
                  <a:cubicBezTo>
                    <a:pt x="167" y="3242"/>
                    <a:pt x="268" y="2507"/>
                    <a:pt x="485" y="1805"/>
                  </a:cubicBezTo>
                  <a:cubicBezTo>
                    <a:pt x="886" y="619"/>
                    <a:pt x="1437" y="17"/>
                    <a:pt x="140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Google Shape;1974;p42">
              <a:extLst>
                <a:ext uri="{FF2B5EF4-FFF2-40B4-BE49-F238E27FC236}">
                  <a16:creationId xmlns:a16="http://schemas.microsoft.com/office/drawing/2014/main" id="{D1944800-7B2B-4FC8-AE21-9A89EADDE1E6}"/>
                </a:ext>
              </a:extLst>
            </p:cNvPr>
            <p:cNvSpPr/>
            <p:nvPr/>
          </p:nvSpPr>
          <p:spPr>
            <a:xfrm>
              <a:off x="6893733" y="3575503"/>
              <a:ext cx="311173" cy="452802"/>
            </a:xfrm>
            <a:custGeom>
              <a:avLst/>
              <a:gdLst/>
              <a:ahLst/>
              <a:cxnLst/>
              <a:rect l="l" t="t" r="r" b="b"/>
              <a:pathLst>
                <a:path w="9709" h="14128" extrusionOk="0">
                  <a:moveTo>
                    <a:pt x="6216" y="1"/>
                  </a:moveTo>
                  <a:cubicBezTo>
                    <a:pt x="6266" y="34"/>
                    <a:pt x="6333" y="84"/>
                    <a:pt x="6400" y="118"/>
                  </a:cubicBezTo>
                  <a:cubicBezTo>
                    <a:pt x="6517" y="185"/>
                    <a:pt x="6701" y="302"/>
                    <a:pt x="6935" y="452"/>
                  </a:cubicBezTo>
                  <a:cubicBezTo>
                    <a:pt x="7569" y="870"/>
                    <a:pt x="8138" y="1388"/>
                    <a:pt x="8605" y="2006"/>
                  </a:cubicBezTo>
                  <a:cubicBezTo>
                    <a:pt x="8940" y="2424"/>
                    <a:pt x="9173" y="2891"/>
                    <a:pt x="9341" y="3393"/>
                  </a:cubicBezTo>
                  <a:cubicBezTo>
                    <a:pt x="9508" y="3961"/>
                    <a:pt x="9541" y="4579"/>
                    <a:pt x="9441" y="5164"/>
                  </a:cubicBezTo>
                  <a:cubicBezTo>
                    <a:pt x="9324" y="5815"/>
                    <a:pt x="9023" y="6434"/>
                    <a:pt x="8539" y="6885"/>
                  </a:cubicBezTo>
                  <a:cubicBezTo>
                    <a:pt x="8054" y="7369"/>
                    <a:pt x="7269" y="7536"/>
                    <a:pt x="6767" y="8155"/>
                  </a:cubicBezTo>
                  <a:cubicBezTo>
                    <a:pt x="6517" y="8455"/>
                    <a:pt x="6350" y="8806"/>
                    <a:pt x="6266" y="9174"/>
                  </a:cubicBezTo>
                  <a:cubicBezTo>
                    <a:pt x="6183" y="9525"/>
                    <a:pt x="6133" y="9892"/>
                    <a:pt x="6099" y="10243"/>
                  </a:cubicBezTo>
                  <a:cubicBezTo>
                    <a:pt x="6049" y="10945"/>
                    <a:pt x="5999" y="11630"/>
                    <a:pt x="5765" y="12215"/>
                  </a:cubicBezTo>
                  <a:cubicBezTo>
                    <a:pt x="5548" y="12766"/>
                    <a:pt x="5130" y="13234"/>
                    <a:pt x="4612" y="13518"/>
                  </a:cubicBezTo>
                  <a:cubicBezTo>
                    <a:pt x="4144" y="13769"/>
                    <a:pt x="3643" y="13936"/>
                    <a:pt x="3108" y="13986"/>
                  </a:cubicBezTo>
                  <a:cubicBezTo>
                    <a:pt x="2924" y="13998"/>
                    <a:pt x="2739" y="14004"/>
                    <a:pt x="2553" y="14004"/>
                  </a:cubicBezTo>
                  <a:cubicBezTo>
                    <a:pt x="1981" y="14004"/>
                    <a:pt x="1404" y="13945"/>
                    <a:pt x="836" y="13819"/>
                  </a:cubicBezTo>
                  <a:lnTo>
                    <a:pt x="218" y="13685"/>
                  </a:lnTo>
                  <a:cubicBezTo>
                    <a:pt x="134" y="13668"/>
                    <a:pt x="67" y="13668"/>
                    <a:pt x="0" y="13652"/>
                  </a:cubicBezTo>
                  <a:lnTo>
                    <a:pt x="0" y="13652"/>
                  </a:lnTo>
                  <a:cubicBezTo>
                    <a:pt x="67" y="13685"/>
                    <a:pt x="134" y="13718"/>
                    <a:pt x="201" y="13735"/>
                  </a:cubicBezTo>
                  <a:cubicBezTo>
                    <a:pt x="351" y="13769"/>
                    <a:pt x="552" y="13819"/>
                    <a:pt x="819" y="13886"/>
                  </a:cubicBezTo>
                  <a:cubicBezTo>
                    <a:pt x="1449" y="14054"/>
                    <a:pt x="2102" y="14128"/>
                    <a:pt x="2750" y="14128"/>
                  </a:cubicBezTo>
                  <a:cubicBezTo>
                    <a:pt x="2875" y="14128"/>
                    <a:pt x="3000" y="14125"/>
                    <a:pt x="3125" y="14119"/>
                  </a:cubicBezTo>
                  <a:cubicBezTo>
                    <a:pt x="3676" y="14069"/>
                    <a:pt x="4194" y="13902"/>
                    <a:pt x="4679" y="13652"/>
                  </a:cubicBezTo>
                  <a:cubicBezTo>
                    <a:pt x="5247" y="13351"/>
                    <a:pt x="5681" y="12866"/>
                    <a:pt x="5932" y="12282"/>
                  </a:cubicBezTo>
                  <a:cubicBezTo>
                    <a:pt x="6183" y="11663"/>
                    <a:pt x="6216" y="10962"/>
                    <a:pt x="6283" y="10260"/>
                  </a:cubicBezTo>
                  <a:cubicBezTo>
                    <a:pt x="6350" y="9575"/>
                    <a:pt x="6433" y="8823"/>
                    <a:pt x="6901" y="8271"/>
                  </a:cubicBezTo>
                  <a:cubicBezTo>
                    <a:pt x="7352" y="7703"/>
                    <a:pt x="8121" y="7536"/>
                    <a:pt x="8655" y="7018"/>
                  </a:cubicBezTo>
                  <a:cubicBezTo>
                    <a:pt x="9157" y="6534"/>
                    <a:pt x="9491" y="5899"/>
                    <a:pt x="9608" y="5197"/>
                  </a:cubicBezTo>
                  <a:cubicBezTo>
                    <a:pt x="9708" y="4579"/>
                    <a:pt x="9658" y="3944"/>
                    <a:pt x="9474" y="3342"/>
                  </a:cubicBezTo>
                  <a:cubicBezTo>
                    <a:pt x="9307" y="2825"/>
                    <a:pt x="9057" y="2340"/>
                    <a:pt x="8722" y="1922"/>
                  </a:cubicBezTo>
                  <a:cubicBezTo>
                    <a:pt x="8221" y="1304"/>
                    <a:pt x="7636" y="786"/>
                    <a:pt x="6968" y="385"/>
                  </a:cubicBezTo>
                  <a:cubicBezTo>
                    <a:pt x="6734" y="251"/>
                    <a:pt x="6550" y="151"/>
                    <a:pt x="6417" y="84"/>
                  </a:cubicBezTo>
                  <a:cubicBezTo>
                    <a:pt x="6350" y="51"/>
                    <a:pt x="6283" y="18"/>
                    <a:pt x="621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Google Shape;1975;p42">
              <a:extLst>
                <a:ext uri="{FF2B5EF4-FFF2-40B4-BE49-F238E27FC236}">
                  <a16:creationId xmlns:a16="http://schemas.microsoft.com/office/drawing/2014/main" id="{A7391DA3-F61F-426A-9350-808247BD906D}"/>
                </a:ext>
              </a:extLst>
            </p:cNvPr>
            <p:cNvSpPr/>
            <p:nvPr/>
          </p:nvSpPr>
          <p:spPr>
            <a:xfrm>
              <a:off x="6894791" y="1202296"/>
              <a:ext cx="649077" cy="652410"/>
            </a:xfrm>
            <a:custGeom>
              <a:avLst/>
              <a:gdLst/>
              <a:ahLst/>
              <a:cxnLst/>
              <a:rect l="l" t="t" r="r" b="b"/>
              <a:pathLst>
                <a:path w="20252" h="20356" extrusionOk="0">
                  <a:moveTo>
                    <a:pt x="6362" y="0"/>
                  </a:moveTo>
                  <a:cubicBezTo>
                    <a:pt x="4673" y="0"/>
                    <a:pt x="3009" y="1120"/>
                    <a:pt x="2173" y="2636"/>
                  </a:cubicBezTo>
                  <a:cubicBezTo>
                    <a:pt x="1187" y="4424"/>
                    <a:pt x="1170" y="6612"/>
                    <a:pt x="1638" y="8601"/>
                  </a:cubicBezTo>
                  <a:cubicBezTo>
                    <a:pt x="1839" y="9436"/>
                    <a:pt x="2106" y="10305"/>
                    <a:pt x="1922" y="11140"/>
                  </a:cubicBezTo>
                  <a:cubicBezTo>
                    <a:pt x="1705" y="12043"/>
                    <a:pt x="1003" y="12728"/>
                    <a:pt x="653" y="13597"/>
                  </a:cubicBezTo>
                  <a:cubicBezTo>
                    <a:pt x="1" y="15234"/>
                    <a:pt x="836" y="17072"/>
                    <a:pt x="1655" y="18659"/>
                  </a:cubicBezTo>
                  <a:cubicBezTo>
                    <a:pt x="2023" y="19378"/>
                    <a:pt x="2490" y="20180"/>
                    <a:pt x="3292" y="20330"/>
                  </a:cubicBezTo>
                  <a:cubicBezTo>
                    <a:pt x="3383" y="20347"/>
                    <a:pt x="3473" y="20355"/>
                    <a:pt x="3562" y="20355"/>
                  </a:cubicBezTo>
                  <a:cubicBezTo>
                    <a:pt x="4339" y="20355"/>
                    <a:pt x="5040" y="19742"/>
                    <a:pt x="5715" y="19277"/>
                  </a:cubicBezTo>
                  <a:cubicBezTo>
                    <a:pt x="6775" y="18566"/>
                    <a:pt x="8029" y="18189"/>
                    <a:pt x="9294" y="18189"/>
                  </a:cubicBezTo>
                  <a:cubicBezTo>
                    <a:pt x="9605" y="18189"/>
                    <a:pt x="9917" y="18212"/>
                    <a:pt x="10227" y="18258"/>
                  </a:cubicBezTo>
                  <a:cubicBezTo>
                    <a:pt x="11998" y="18542"/>
                    <a:pt x="13635" y="19561"/>
                    <a:pt x="15423" y="19595"/>
                  </a:cubicBezTo>
                  <a:cubicBezTo>
                    <a:pt x="15439" y="19595"/>
                    <a:pt x="15455" y="19595"/>
                    <a:pt x="15472" y="19595"/>
                  </a:cubicBezTo>
                  <a:cubicBezTo>
                    <a:pt x="17107" y="19595"/>
                    <a:pt x="18623" y="18763"/>
                    <a:pt x="19516" y="17406"/>
                  </a:cubicBezTo>
                  <a:cubicBezTo>
                    <a:pt x="20051" y="16571"/>
                    <a:pt x="20252" y="15317"/>
                    <a:pt x="19466" y="14699"/>
                  </a:cubicBezTo>
                  <a:cubicBezTo>
                    <a:pt x="18965" y="14298"/>
                    <a:pt x="18180" y="14315"/>
                    <a:pt x="17745" y="13830"/>
                  </a:cubicBezTo>
                  <a:cubicBezTo>
                    <a:pt x="17194" y="13262"/>
                    <a:pt x="17428" y="12343"/>
                    <a:pt x="17712" y="11608"/>
                  </a:cubicBezTo>
                  <a:cubicBezTo>
                    <a:pt x="17996" y="10856"/>
                    <a:pt x="18263" y="9971"/>
                    <a:pt x="17779" y="9353"/>
                  </a:cubicBezTo>
                  <a:cubicBezTo>
                    <a:pt x="17211" y="8651"/>
                    <a:pt x="16008" y="8784"/>
                    <a:pt x="15490" y="8083"/>
                  </a:cubicBezTo>
                  <a:cubicBezTo>
                    <a:pt x="14938" y="7331"/>
                    <a:pt x="15523" y="6278"/>
                    <a:pt x="15490" y="5343"/>
                  </a:cubicBezTo>
                  <a:cubicBezTo>
                    <a:pt x="15473" y="4524"/>
                    <a:pt x="14938" y="3772"/>
                    <a:pt x="14270" y="3271"/>
                  </a:cubicBezTo>
                  <a:cubicBezTo>
                    <a:pt x="13602" y="2786"/>
                    <a:pt x="13501" y="2636"/>
                    <a:pt x="12582" y="948"/>
                  </a:cubicBezTo>
                  <a:lnTo>
                    <a:pt x="7269" y="113"/>
                  </a:lnTo>
                  <a:cubicBezTo>
                    <a:pt x="6969" y="37"/>
                    <a:pt x="6665" y="0"/>
                    <a:pt x="636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Google Shape;1976;p42">
              <a:extLst>
                <a:ext uri="{FF2B5EF4-FFF2-40B4-BE49-F238E27FC236}">
                  <a16:creationId xmlns:a16="http://schemas.microsoft.com/office/drawing/2014/main" id="{F134ED1D-3CAB-47F0-BE25-EDA9F459FF50}"/>
                </a:ext>
              </a:extLst>
            </p:cNvPr>
            <p:cNvSpPr/>
            <p:nvPr/>
          </p:nvSpPr>
          <p:spPr>
            <a:xfrm>
              <a:off x="6742585" y="1726122"/>
              <a:ext cx="1021914" cy="919258"/>
            </a:xfrm>
            <a:custGeom>
              <a:avLst/>
              <a:gdLst/>
              <a:ahLst/>
              <a:cxnLst/>
              <a:rect l="l" t="t" r="r" b="b"/>
              <a:pathLst>
                <a:path w="31885" h="28682" extrusionOk="0">
                  <a:moveTo>
                    <a:pt x="7711" y="0"/>
                  </a:moveTo>
                  <a:cubicBezTo>
                    <a:pt x="5066" y="0"/>
                    <a:pt x="1" y="900"/>
                    <a:pt x="372" y="7862"/>
                  </a:cubicBezTo>
                  <a:cubicBezTo>
                    <a:pt x="539" y="11288"/>
                    <a:pt x="4165" y="17954"/>
                    <a:pt x="4817" y="19592"/>
                  </a:cubicBezTo>
                  <a:cubicBezTo>
                    <a:pt x="4165" y="21664"/>
                    <a:pt x="2260" y="24888"/>
                    <a:pt x="1843" y="27344"/>
                  </a:cubicBezTo>
                  <a:lnTo>
                    <a:pt x="19838" y="28681"/>
                  </a:lnTo>
                  <a:lnTo>
                    <a:pt x="19721" y="17854"/>
                  </a:lnTo>
                  <a:lnTo>
                    <a:pt x="20991" y="18623"/>
                  </a:lnTo>
                  <a:lnTo>
                    <a:pt x="31885" y="18088"/>
                  </a:lnTo>
                  <a:lnTo>
                    <a:pt x="31517" y="12842"/>
                  </a:lnTo>
                  <a:lnTo>
                    <a:pt x="23614" y="13159"/>
                  </a:lnTo>
                  <a:cubicBezTo>
                    <a:pt x="21829" y="1309"/>
                    <a:pt x="17445" y="703"/>
                    <a:pt x="16567" y="703"/>
                  </a:cubicBezTo>
                  <a:cubicBezTo>
                    <a:pt x="16467" y="703"/>
                    <a:pt x="16412" y="711"/>
                    <a:pt x="16412" y="711"/>
                  </a:cubicBezTo>
                  <a:lnTo>
                    <a:pt x="9261" y="110"/>
                  </a:lnTo>
                  <a:cubicBezTo>
                    <a:pt x="9261" y="110"/>
                    <a:pt x="8633" y="0"/>
                    <a:pt x="7711" y="0"/>
                  </a:cubicBezTo>
                  <a:close/>
                </a:path>
              </a:pathLst>
            </a:cu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Google Shape;1977;p42">
              <a:extLst>
                <a:ext uri="{FF2B5EF4-FFF2-40B4-BE49-F238E27FC236}">
                  <a16:creationId xmlns:a16="http://schemas.microsoft.com/office/drawing/2014/main" id="{32FAF7E6-28D6-40B3-B6F1-FBD073FB8BC5}"/>
                </a:ext>
              </a:extLst>
            </p:cNvPr>
            <p:cNvSpPr/>
            <p:nvPr/>
          </p:nvSpPr>
          <p:spPr>
            <a:xfrm>
              <a:off x="7382656" y="2039667"/>
              <a:ext cx="63747" cy="258708"/>
            </a:xfrm>
            <a:custGeom>
              <a:avLst/>
              <a:gdLst/>
              <a:ahLst/>
              <a:cxnLst/>
              <a:rect l="l" t="t" r="r" b="b"/>
              <a:pathLst>
                <a:path w="1989" h="8072" extrusionOk="0">
                  <a:moveTo>
                    <a:pt x="552" y="1"/>
                  </a:moveTo>
                  <a:cubicBezTo>
                    <a:pt x="1053" y="853"/>
                    <a:pt x="1237" y="1856"/>
                    <a:pt x="1070" y="2825"/>
                  </a:cubicBezTo>
                  <a:cubicBezTo>
                    <a:pt x="886" y="4028"/>
                    <a:pt x="452" y="5364"/>
                    <a:pt x="218" y="6467"/>
                  </a:cubicBezTo>
                  <a:cubicBezTo>
                    <a:pt x="0" y="7570"/>
                    <a:pt x="251" y="8071"/>
                    <a:pt x="251" y="8071"/>
                  </a:cubicBezTo>
                  <a:lnTo>
                    <a:pt x="1989" y="7653"/>
                  </a:lnTo>
                  <a:cubicBezTo>
                    <a:pt x="1387" y="5548"/>
                    <a:pt x="1855" y="4562"/>
                    <a:pt x="1838" y="2641"/>
                  </a:cubicBezTo>
                  <a:cubicBezTo>
                    <a:pt x="1805" y="1421"/>
                    <a:pt x="552" y="1"/>
                    <a:pt x="552"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Google Shape;1978;p42">
              <a:extLst>
                <a:ext uri="{FF2B5EF4-FFF2-40B4-BE49-F238E27FC236}">
                  <a16:creationId xmlns:a16="http://schemas.microsoft.com/office/drawing/2014/main" id="{2E35BE37-8AE4-4227-A98A-8B08D9425D24}"/>
                </a:ext>
              </a:extLst>
            </p:cNvPr>
            <p:cNvSpPr/>
            <p:nvPr/>
          </p:nvSpPr>
          <p:spPr>
            <a:xfrm>
              <a:off x="7342497" y="1976496"/>
              <a:ext cx="81407" cy="321878"/>
            </a:xfrm>
            <a:custGeom>
              <a:avLst/>
              <a:gdLst/>
              <a:ahLst/>
              <a:cxnLst/>
              <a:rect l="l" t="t" r="r" b="b"/>
              <a:pathLst>
                <a:path w="2540" h="10043" extrusionOk="0">
                  <a:moveTo>
                    <a:pt x="17" y="0"/>
                  </a:moveTo>
                  <a:cubicBezTo>
                    <a:pt x="0" y="17"/>
                    <a:pt x="468" y="435"/>
                    <a:pt x="1103" y="1170"/>
                  </a:cubicBezTo>
                  <a:cubicBezTo>
                    <a:pt x="1487" y="1604"/>
                    <a:pt x="1805" y="2089"/>
                    <a:pt x="2039" y="2607"/>
                  </a:cubicBezTo>
                  <a:cubicBezTo>
                    <a:pt x="2289" y="3258"/>
                    <a:pt x="2356" y="3977"/>
                    <a:pt x="2256" y="4662"/>
                  </a:cubicBezTo>
                  <a:cubicBezTo>
                    <a:pt x="2139" y="5364"/>
                    <a:pt x="1989" y="6049"/>
                    <a:pt x="1771" y="6734"/>
                  </a:cubicBezTo>
                  <a:cubicBezTo>
                    <a:pt x="1604" y="7285"/>
                    <a:pt x="1487" y="7870"/>
                    <a:pt x="1404" y="8438"/>
                  </a:cubicBezTo>
                  <a:cubicBezTo>
                    <a:pt x="1354" y="8839"/>
                    <a:pt x="1354" y="9240"/>
                    <a:pt x="1404" y="9624"/>
                  </a:cubicBezTo>
                  <a:cubicBezTo>
                    <a:pt x="1420" y="9775"/>
                    <a:pt x="1454" y="9908"/>
                    <a:pt x="1504" y="10042"/>
                  </a:cubicBezTo>
                  <a:cubicBezTo>
                    <a:pt x="1521" y="9908"/>
                    <a:pt x="1504" y="9758"/>
                    <a:pt x="1471" y="9624"/>
                  </a:cubicBezTo>
                  <a:cubicBezTo>
                    <a:pt x="1454" y="9240"/>
                    <a:pt x="1487" y="8839"/>
                    <a:pt x="1537" y="8455"/>
                  </a:cubicBezTo>
                  <a:cubicBezTo>
                    <a:pt x="1638" y="7887"/>
                    <a:pt x="1771" y="7335"/>
                    <a:pt x="1938" y="6784"/>
                  </a:cubicBezTo>
                  <a:cubicBezTo>
                    <a:pt x="2156" y="6099"/>
                    <a:pt x="2323" y="5397"/>
                    <a:pt x="2440" y="4695"/>
                  </a:cubicBezTo>
                  <a:cubicBezTo>
                    <a:pt x="2540" y="3960"/>
                    <a:pt x="2456" y="3225"/>
                    <a:pt x="2189" y="2540"/>
                  </a:cubicBezTo>
                  <a:cubicBezTo>
                    <a:pt x="1955" y="2005"/>
                    <a:pt x="1621" y="1521"/>
                    <a:pt x="1203" y="1086"/>
                  </a:cubicBezTo>
                  <a:cubicBezTo>
                    <a:pt x="936" y="802"/>
                    <a:pt x="652" y="518"/>
                    <a:pt x="368" y="268"/>
                  </a:cubicBezTo>
                  <a:cubicBezTo>
                    <a:pt x="268" y="167"/>
                    <a:pt x="151" y="67"/>
                    <a:pt x="17"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Google Shape;1979;p42">
              <a:extLst>
                <a:ext uri="{FF2B5EF4-FFF2-40B4-BE49-F238E27FC236}">
                  <a16:creationId xmlns:a16="http://schemas.microsoft.com/office/drawing/2014/main" id="{19983F0A-AE59-4B00-8A16-6902B885DB14}"/>
                </a:ext>
              </a:extLst>
            </p:cNvPr>
            <p:cNvSpPr/>
            <p:nvPr/>
          </p:nvSpPr>
          <p:spPr>
            <a:xfrm>
              <a:off x="7065617" y="2099120"/>
              <a:ext cx="333128" cy="227202"/>
            </a:xfrm>
            <a:custGeom>
              <a:avLst/>
              <a:gdLst/>
              <a:ahLst/>
              <a:cxnLst/>
              <a:rect l="l" t="t" r="r" b="b"/>
              <a:pathLst>
                <a:path w="10394" h="7089" extrusionOk="0">
                  <a:moveTo>
                    <a:pt x="1" y="1"/>
                  </a:moveTo>
                  <a:cubicBezTo>
                    <a:pt x="1" y="1"/>
                    <a:pt x="1405" y="4479"/>
                    <a:pt x="2290" y="6417"/>
                  </a:cubicBezTo>
                  <a:cubicBezTo>
                    <a:pt x="2501" y="6894"/>
                    <a:pt x="2806" y="7088"/>
                    <a:pt x="3265" y="7088"/>
                  </a:cubicBezTo>
                  <a:cubicBezTo>
                    <a:pt x="3352" y="7088"/>
                    <a:pt x="3445" y="7081"/>
                    <a:pt x="3543" y="7068"/>
                  </a:cubicBezTo>
                  <a:cubicBezTo>
                    <a:pt x="5849" y="7068"/>
                    <a:pt x="8155" y="6734"/>
                    <a:pt x="10394" y="6082"/>
                  </a:cubicBezTo>
                  <a:lnTo>
                    <a:pt x="10394" y="6082"/>
                  </a:lnTo>
                  <a:lnTo>
                    <a:pt x="5064" y="6216"/>
                  </a:lnTo>
                  <a:cubicBezTo>
                    <a:pt x="4977" y="6223"/>
                    <a:pt x="4891" y="6226"/>
                    <a:pt x="4805" y="6226"/>
                  </a:cubicBezTo>
                  <a:cubicBezTo>
                    <a:pt x="4463" y="6226"/>
                    <a:pt x="4131" y="6173"/>
                    <a:pt x="3810" y="6066"/>
                  </a:cubicBezTo>
                  <a:cubicBezTo>
                    <a:pt x="3242" y="5832"/>
                    <a:pt x="2891" y="5280"/>
                    <a:pt x="2574" y="4762"/>
                  </a:cubicBezTo>
                  <a:cubicBezTo>
                    <a:pt x="1638" y="3209"/>
                    <a:pt x="770" y="1621"/>
                    <a:pt x="1" y="1"/>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Google Shape;1980;p42">
              <a:extLst>
                <a:ext uri="{FF2B5EF4-FFF2-40B4-BE49-F238E27FC236}">
                  <a16:creationId xmlns:a16="http://schemas.microsoft.com/office/drawing/2014/main" id="{9D0CE6B8-6922-4C02-950B-8C5A44D2D42D}"/>
                </a:ext>
              </a:extLst>
            </p:cNvPr>
            <p:cNvSpPr/>
            <p:nvPr/>
          </p:nvSpPr>
          <p:spPr>
            <a:xfrm>
              <a:off x="7655754" y="1293158"/>
              <a:ext cx="1072681" cy="1339882"/>
            </a:xfrm>
            <a:custGeom>
              <a:avLst/>
              <a:gdLst/>
              <a:ahLst/>
              <a:cxnLst/>
              <a:rect l="l" t="t" r="r" b="b"/>
              <a:pathLst>
                <a:path w="33469" h="41806" extrusionOk="0">
                  <a:moveTo>
                    <a:pt x="16654" y="1"/>
                  </a:moveTo>
                  <a:cubicBezTo>
                    <a:pt x="13301" y="1"/>
                    <a:pt x="11038" y="3449"/>
                    <a:pt x="12399" y="6518"/>
                  </a:cubicBezTo>
                  <a:cubicBezTo>
                    <a:pt x="12532" y="6818"/>
                    <a:pt x="12599" y="7136"/>
                    <a:pt x="12599" y="7453"/>
                  </a:cubicBezTo>
                  <a:lnTo>
                    <a:pt x="12599" y="8422"/>
                  </a:lnTo>
                  <a:lnTo>
                    <a:pt x="1722" y="8422"/>
                  </a:lnTo>
                  <a:cubicBezTo>
                    <a:pt x="769" y="8422"/>
                    <a:pt x="1" y="9191"/>
                    <a:pt x="1" y="10143"/>
                  </a:cubicBezTo>
                  <a:lnTo>
                    <a:pt x="1" y="40402"/>
                  </a:lnTo>
                  <a:cubicBezTo>
                    <a:pt x="1" y="41188"/>
                    <a:pt x="636" y="41806"/>
                    <a:pt x="1404" y="41806"/>
                  </a:cubicBezTo>
                  <a:lnTo>
                    <a:pt x="32065" y="41806"/>
                  </a:lnTo>
                  <a:cubicBezTo>
                    <a:pt x="32833" y="41806"/>
                    <a:pt x="33468" y="41188"/>
                    <a:pt x="33468" y="40402"/>
                  </a:cubicBezTo>
                  <a:lnTo>
                    <a:pt x="33468" y="29475"/>
                  </a:lnTo>
                  <a:lnTo>
                    <a:pt x="32232" y="29475"/>
                  </a:lnTo>
                  <a:cubicBezTo>
                    <a:pt x="31931" y="29475"/>
                    <a:pt x="31647" y="29525"/>
                    <a:pt x="31396" y="29642"/>
                  </a:cubicBezTo>
                  <a:cubicBezTo>
                    <a:pt x="30817" y="29873"/>
                    <a:pt x="30229" y="29981"/>
                    <a:pt x="29657" y="29981"/>
                  </a:cubicBezTo>
                  <a:cubicBezTo>
                    <a:pt x="27129" y="29981"/>
                    <a:pt x="24904" y="27886"/>
                    <a:pt x="25013" y="25148"/>
                  </a:cubicBezTo>
                  <a:cubicBezTo>
                    <a:pt x="25130" y="22775"/>
                    <a:pt x="26985" y="20870"/>
                    <a:pt x="29341" y="20703"/>
                  </a:cubicBezTo>
                  <a:lnTo>
                    <a:pt x="29324" y="20703"/>
                  </a:lnTo>
                  <a:cubicBezTo>
                    <a:pt x="29447" y="20693"/>
                    <a:pt x="29569" y="20688"/>
                    <a:pt x="29692" y="20688"/>
                  </a:cubicBezTo>
                  <a:cubicBezTo>
                    <a:pt x="30357" y="20688"/>
                    <a:pt x="31021" y="20839"/>
                    <a:pt x="31613" y="21121"/>
                  </a:cubicBezTo>
                  <a:cubicBezTo>
                    <a:pt x="31931" y="21271"/>
                    <a:pt x="32248" y="21338"/>
                    <a:pt x="32599" y="21355"/>
                  </a:cubicBezTo>
                  <a:lnTo>
                    <a:pt x="33468" y="21355"/>
                  </a:lnTo>
                  <a:lnTo>
                    <a:pt x="33468" y="10143"/>
                  </a:lnTo>
                  <a:cubicBezTo>
                    <a:pt x="33468" y="9191"/>
                    <a:pt x="32699" y="8422"/>
                    <a:pt x="31747" y="8422"/>
                  </a:cubicBezTo>
                  <a:lnTo>
                    <a:pt x="20586" y="8422"/>
                  </a:lnTo>
                  <a:lnTo>
                    <a:pt x="20586" y="7670"/>
                  </a:lnTo>
                  <a:cubicBezTo>
                    <a:pt x="20586" y="7320"/>
                    <a:pt x="20669" y="6969"/>
                    <a:pt x="20836" y="6668"/>
                  </a:cubicBezTo>
                  <a:cubicBezTo>
                    <a:pt x="22307" y="3610"/>
                    <a:pt x="20118" y="68"/>
                    <a:pt x="16726" y="1"/>
                  </a:cubicBezTo>
                  <a:cubicBezTo>
                    <a:pt x="16702" y="1"/>
                    <a:pt x="16678" y="1"/>
                    <a:pt x="16654" y="1"/>
                  </a:cubicBezTo>
                  <a:close/>
                </a:path>
              </a:pathLst>
            </a:custGeom>
            <a:solidFill>
              <a:srgbClr val="6903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Google Shape;1981;p42">
              <a:extLst>
                <a:ext uri="{FF2B5EF4-FFF2-40B4-BE49-F238E27FC236}">
                  <a16:creationId xmlns:a16="http://schemas.microsoft.com/office/drawing/2014/main" id="{91119BE5-B978-44DF-B0E1-5E25C41F932D}"/>
                </a:ext>
              </a:extLst>
            </p:cNvPr>
            <p:cNvSpPr/>
            <p:nvPr/>
          </p:nvSpPr>
          <p:spPr>
            <a:xfrm>
              <a:off x="7018504" y="1211783"/>
              <a:ext cx="311686" cy="625584"/>
            </a:xfrm>
            <a:custGeom>
              <a:avLst/>
              <a:gdLst/>
              <a:ahLst/>
              <a:cxnLst/>
              <a:rect l="l" t="t" r="r" b="b"/>
              <a:pathLst>
                <a:path w="9725" h="19519" extrusionOk="0">
                  <a:moveTo>
                    <a:pt x="5013" y="1"/>
                  </a:moveTo>
                  <a:lnTo>
                    <a:pt x="1" y="3793"/>
                  </a:lnTo>
                  <a:lnTo>
                    <a:pt x="552" y="16408"/>
                  </a:lnTo>
                  <a:cubicBezTo>
                    <a:pt x="634" y="18155"/>
                    <a:pt x="2070" y="19518"/>
                    <a:pt x="3803" y="19518"/>
                  </a:cubicBezTo>
                  <a:cubicBezTo>
                    <a:pt x="3844" y="19518"/>
                    <a:pt x="3886" y="19518"/>
                    <a:pt x="3927" y="19516"/>
                  </a:cubicBezTo>
                  <a:cubicBezTo>
                    <a:pt x="5715" y="19433"/>
                    <a:pt x="7102" y="17929"/>
                    <a:pt x="7035" y="16141"/>
                  </a:cubicBezTo>
                  <a:cubicBezTo>
                    <a:pt x="6968" y="14620"/>
                    <a:pt x="6918" y="13167"/>
                    <a:pt x="6918" y="13167"/>
                  </a:cubicBezTo>
                  <a:cubicBezTo>
                    <a:pt x="6918" y="13167"/>
                    <a:pt x="9407" y="12900"/>
                    <a:pt x="9558" y="10410"/>
                  </a:cubicBezTo>
                  <a:cubicBezTo>
                    <a:pt x="9725" y="7937"/>
                    <a:pt x="9558" y="2223"/>
                    <a:pt x="9558" y="2223"/>
                  </a:cubicBezTo>
                  <a:lnTo>
                    <a:pt x="5013" y="1"/>
                  </a:lnTo>
                  <a:close/>
                </a:path>
              </a:pathLst>
            </a:custGeom>
            <a:solidFill>
              <a:srgbClr val="FFBE9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Google Shape;1982;p42">
              <a:extLst>
                <a:ext uri="{FF2B5EF4-FFF2-40B4-BE49-F238E27FC236}">
                  <a16:creationId xmlns:a16="http://schemas.microsoft.com/office/drawing/2014/main" id="{CD740984-CBD5-40F5-80BA-A04E62D20C27}"/>
                </a:ext>
              </a:extLst>
            </p:cNvPr>
            <p:cNvSpPr/>
            <p:nvPr/>
          </p:nvSpPr>
          <p:spPr>
            <a:xfrm>
              <a:off x="6685664" y="1732051"/>
              <a:ext cx="967974" cy="811057"/>
            </a:xfrm>
            <a:custGeom>
              <a:avLst/>
              <a:gdLst/>
              <a:ahLst/>
              <a:cxnLst/>
              <a:rect l="l" t="t" r="r" b="b"/>
              <a:pathLst>
                <a:path w="30202" h="25306" extrusionOk="0">
                  <a:moveTo>
                    <a:pt x="8671" y="1"/>
                  </a:moveTo>
                  <a:cubicBezTo>
                    <a:pt x="1" y="1"/>
                    <a:pt x="3535" y="9799"/>
                    <a:pt x="3535" y="9799"/>
                  </a:cubicBezTo>
                  <a:cubicBezTo>
                    <a:pt x="3936" y="12389"/>
                    <a:pt x="5858" y="16884"/>
                    <a:pt x="7562" y="20777"/>
                  </a:cubicBezTo>
                  <a:cubicBezTo>
                    <a:pt x="9266" y="24687"/>
                    <a:pt x="10653" y="25238"/>
                    <a:pt x="15498" y="25305"/>
                  </a:cubicBezTo>
                  <a:cubicBezTo>
                    <a:pt x="15548" y="25305"/>
                    <a:pt x="15597" y="25306"/>
                    <a:pt x="15647" y="25306"/>
                  </a:cubicBezTo>
                  <a:cubicBezTo>
                    <a:pt x="20842" y="25306"/>
                    <a:pt x="30202" y="21896"/>
                    <a:pt x="30202" y="21896"/>
                  </a:cubicBezTo>
                  <a:lnTo>
                    <a:pt x="28381" y="15681"/>
                  </a:lnTo>
                  <a:cubicBezTo>
                    <a:pt x="28381" y="15681"/>
                    <a:pt x="18022" y="17787"/>
                    <a:pt x="15837" y="17787"/>
                  </a:cubicBezTo>
                  <a:cubicBezTo>
                    <a:pt x="15679" y="17787"/>
                    <a:pt x="15564" y="17776"/>
                    <a:pt x="15498" y="17753"/>
                  </a:cubicBezTo>
                  <a:cubicBezTo>
                    <a:pt x="14513" y="17385"/>
                    <a:pt x="13510" y="14361"/>
                    <a:pt x="12741" y="12306"/>
                  </a:cubicBezTo>
                  <a:cubicBezTo>
                    <a:pt x="12658" y="12088"/>
                    <a:pt x="11505" y="8279"/>
                    <a:pt x="11505" y="8279"/>
                  </a:cubicBezTo>
                  <a:lnTo>
                    <a:pt x="10051" y="75"/>
                  </a:lnTo>
                  <a:cubicBezTo>
                    <a:pt x="9560" y="25"/>
                    <a:pt x="9101" y="1"/>
                    <a:pt x="8671" y="1"/>
                  </a:cubicBezTo>
                  <a:close/>
                </a:path>
              </a:pathLst>
            </a:cu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Google Shape;1983;p42">
              <a:extLst>
                <a:ext uri="{FF2B5EF4-FFF2-40B4-BE49-F238E27FC236}">
                  <a16:creationId xmlns:a16="http://schemas.microsoft.com/office/drawing/2014/main" id="{6DC3EA4C-E69B-451D-9D47-FF60DE2BF0F5}"/>
                </a:ext>
              </a:extLst>
            </p:cNvPr>
            <p:cNvSpPr/>
            <p:nvPr/>
          </p:nvSpPr>
          <p:spPr>
            <a:xfrm>
              <a:off x="7011004" y="1800830"/>
              <a:ext cx="584271" cy="502929"/>
            </a:xfrm>
            <a:custGeom>
              <a:avLst/>
              <a:gdLst/>
              <a:ahLst/>
              <a:cxnLst/>
              <a:rect l="l" t="t" r="r" b="b"/>
              <a:pathLst>
                <a:path w="18230" h="15692" extrusionOk="0">
                  <a:moveTo>
                    <a:pt x="1" y="1"/>
                  </a:moveTo>
                  <a:lnTo>
                    <a:pt x="1" y="1"/>
                  </a:lnTo>
                  <a:cubicBezTo>
                    <a:pt x="34" y="101"/>
                    <a:pt x="51" y="185"/>
                    <a:pt x="101" y="285"/>
                  </a:cubicBezTo>
                  <a:cubicBezTo>
                    <a:pt x="168" y="485"/>
                    <a:pt x="268" y="753"/>
                    <a:pt x="385" y="1087"/>
                  </a:cubicBezTo>
                  <a:cubicBezTo>
                    <a:pt x="636" y="1805"/>
                    <a:pt x="986" y="2825"/>
                    <a:pt x="1404" y="4094"/>
                  </a:cubicBezTo>
                  <a:cubicBezTo>
                    <a:pt x="2240" y="6634"/>
                    <a:pt x="3292" y="10176"/>
                    <a:pt x="4662" y="14036"/>
                  </a:cubicBezTo>
                  <a:cubicBezTo>
                    <a:pt x="4863" y="14587"/>
                    <a:pt x="5063" y="15122"/>
                    <a:pt x="5264" y="15640"/>
                  </a:cubicBezTo>
                  <a:lnTo>
                    <a:pt x="5281" y="15690"/>
                  </a:lnTo>
                  <a:lnTo>
                    <a:pt x="5347" y="15690"/>
                  </a:lnTo>
                  <a:cubicBezTo>
                    <a:pt x="5433" y="15691"/>
                    <a:pt x="5519" y="15691"/>
                    <a:pt x="5605" y="15691"/>
                  </a:cubicBezTo>
                  <a:cubicBezTo>
                    <a:pt x="7240" y="15691"/>
                    <a:pt x="8874" y="15540"/>
                    <a:pt x="10477" y="15222"/>
                  </a:cubicBezTo>
                  <a:cubicBezTo>
                    <a:pt x="12031" y="14938"/>
                    <a:pt x="13401" y="14604"/>
                    <a:pt x="14537" y="14337"/>
                  </a:cubicBezTo>
                  <a:cubicBezTo>
                    <a:pt x="15690" y="14086"/>
                    <a:pt x="16609" y="13886"/>
                    <a:pt x="17244" y="13752"/>
                  </a:cubicBezTo>
                  <a:cubicBezTo>
                    <a:pt x="17545" y="13685"/>
                    <a:pt x="17795" y="13635"/>
                    <a:pt x="17979" y="13602"/>
                  </a:cubicBezTo>
                  <a:cubicBezTo>
                    <a:pt x="18063" y="13585"/>
                    <a:pt x="18146" y="13568"/>
                    <a:pt x="18230" y="13535"/>
                  </a:cubicBezTo>
                  <a:cubicBezTo>
                    <a:pt x="18146" y="13535"/>
                    <a:pt x="18046" y="13551"/>
                    <a:pt x="17962" y="13568"/>
                  </a:cubicBezTo>
                  <a:lnTo>
                    <a:pt x="17227" y="13685"/>
                  </a:lnTo>
                  <a:cubicBezTo>
                    <a:pt x="16592" y="13802"/>
                    <a:pt x="15657" y="13969"/>
                    <a:pt x="14520" y="14220"/>
                  </a:cubicBezTo>
                  <a:cubicBezTo>
                    <a:pt x="13367" y="14454"/>
                    <a:pt x="11997" y="14788"/>
                    <a:pt x="10460" y="15055"/>
                  </a:cubicBezTo>
                  <a:cubicBezTo>
                    <a:pt x="8857" y="15357"/>
                    <a:pt x="7239" y="15508"/>
                    <a:pt x="5605" y="15508"/>
                  </a:cubicBezTo>
                  <a:cubicBezTo>
                    <a:pt x="5539" y="15508"/>
                    <a:pt x="5472" y="15507"/>
                    <a:pt x="5405" y="15507"/>
                  </a:cubicBezTo>
                  <a:lnTo>
                    <a:pt x="5405" y="15507"/>
                  </a:lnTo>
                  <a:cubicBezTo>
                    <a:pt x="5213" y="15010"/>
                    <a:pt x="5021" y="14497"/>
                    <a:pt x="4829" y="13969"/>
                  </a:cubicBezTo>
                  <a:cubicBezTo>
                    <a:pt x="3459" y="10126"/>
                    <a:pt x="2407" y="6584"/>
                    <a:pt x="1521" y="4044"/>
                  </a:cubicBezTo>
                  <a:cubicBezTo>
                    <a:pt x="1087" y="2791"/>
                    <a:pt x="719" y="1772"/>
                    <a:pt x="452" y="1070"/>
                  </a:cubicBezTo>
                  <a:cubicBezTo>
                    <a:pt x="318" y="719"/>
                    <a:pt x="201" y="452"/>
                    <a:pt x="134" y="268"/>
                  </a:cubicBezTo>
                  <a:cubicBezTo>
                    <a:pt x="101" y="168"/>
                    <a:pt x="51" y="84"/>
                    <a:pt x="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Google Shape;1984;p42">
              <a:extLst>
                <a:ext uri="{FF2B5EF4-FFF2-40B4-BE49-F238E27FC236}">
                  <a16:creationId xmlns:a16="http://schemas.microsoft.com/office/drawing/2014/main" id="{D06B46F2-E90D-413E-995F-0CEAB0FCC618}"/>
                </a:ext>
              </a:extLst>
            </p:cNvPr>
            <p:cNvSpPr/>
            <p:nvPr/>
          </p:nvSpPr>
          <p:spPr>
            <a:xfrm>
              <a:off x="6861587" y="2241037"/>
              <a:ext cx="792052" cy="311718"/>
            </a:xfrm>
            <a:custGeom>
              <a:avLst/>
              <a:gdLst/>
              <a:ahLst/>
              <a:cxnLst/>
              <a:rect l="l" t="t" r="r" b="b"/>
              <a:pathLst>
                <a:path w="24713" h="9726" extrusionOk="0">
                  <a:moveTo>
                    <a:pt x="1" y="0"/>
                  </a:moveTo>
                  <a:lnTo>
                    <a:pt x="1" y="0"/>
                  </a:lnTo>
                  <a:cubicBezTo>
                    <a:pt x="18" y="101"/>
                    <a:pt x="51" y="201"/>
                    <a:pt x="101" y="284"/>
                  </a:cubicBezTo>
                  <a:cubicBezTo>
                    <a:pt x="168" y="468"/>
                    <a:pt x="285" y="752"/>
                    <a:pt x="435" y="1103"/>
                  </a:cubicBezTo>
                  <a:cubicBezTo>
                    <a:pt x="736" y="1805"/>
                    <a:pt x="1171" y="2824"/>
                    <a:pt x="1805" y="4027"/>
                  </a:cubicBezTo>
                  <a:cubicBezTo>
                    <a:pt x="2457" y="5213"/>
                    <a:pt x="3326" y="6634"/>
                    <a:pt x="4663" y="7887"/>
                  </a:cubicBezTo>
                  <a:cubicBezTo>
                    <a:pt x="5364" y="8538"/>
                    <a:pt x="6183" y="9040"/>
                    <a:pt x="7085" y="9357"/>
                  </a:cubicBezTo>
                  <a:cubicBezTo>
                    <a:pt x="7570" y="9524"/>
                    <a:pt x="8071" y="9624"/>
                    <a:pt x="8572" y="9674"/>
                  </a:cubicBezTo>
                  <a:cubicBezTo>
                    <a:pt x="8907" y="9707"/>
                    <a:pt x="9241" y="9725"/>
                    <a:pt x="9576" y="9725"/>
                  </a:cubicBezTo>
                  <a:cubicBezTo>
                    <a:pt x="9759" y="9725"/>
                    <a:pt x="9943" y="9720"/>
                    <a:pt x="10126" y="9708"/>
                  </a:cubicBezTo>
                  <a:cubicBezTo>
                    <a:pt x="12215" y="9608"/>
                    <a:pt x="14153" y="9140"/>
                    <a:pt x="15908" y="8705"/>
                  </a:cubicBezTo>
                  <a:cubicBezTo>
                    <a:pt x="17662" y="8254"/>
                    <a:pt x="19233" y="7837"/>
                    <a:pt x="20536" y="7452"/>
                  </a:cubicBezTo>
                  <a:cubicBezTo>
                    <a:pt x="21839" y="7068"/>
                    <a:pt x="22892" y="6717"/>
                    <a:pt x="23610" y="6466"/>
                  </a:cubicBezTo>
                  <a:cubicBezTo>
                    <a:pt x="23961" y="6333"/>
                    <a:pt x="24245" y="6216"/>
                    <a:pt x="24429" y="6149"/>
                  </a:cubicBezTo>
                  <a:cubicBezTo>
                    <a:pt x="24529" y="6099"/>
                    <a:pt x="24613" y="6065"/>
                    <a:pt x="24713" y="6015"/>
                  </a:cubicBezTo>
                  <a:lnTo>
                    <a:pt x="24713" y="6015"/>
                  </a:lnTo>
                  <a:cubicBezTo>
                    <a:pt x="24613" y="6032"/>
                    <a:pt x="24512" y="6065"/>
                    <a:pt x="24412" y="6099"/>
                  </a:cubicBezTo>
                  <a:lnTo>
                    <a:pt x="23577" y="6383"/>
                  </a:lnTo>
                  <a:cubicBezTo>
                    <a:pt x="22858" y="6634"/>
                    <a:pt x="21806" y="6968"/>
                    <a:pt x="20502" y="7335"/>
                  </a:cubicBezTo>
                  <a:cubicBezTo>
                    <a:pt x="19182" y="7703"/>
                    <a:pt x="17612" y="8104"/>
                    <a:pt x="15857" y="8538"/>
                  </a:cubicBezTo>
                  <a:cubicBezTo>
                    <a:pt x="14120" y="8956"/>
                    <a:pt x="12181" y="9424"/>
                    <a:pt x="10110" y="9524"/>
                  </a:cubicBezTo>
                  <a:cubicBezTo>
                    <a:pt x="9926" y="9530"/>
                    <a:pt x="9740" y="9534"/>
                    <a:pt x="9554" y="9534"/>
                  </a:cubicBezTo>
                  <a:cubicBezTo>
                    <a:pt x="9231" y="9534"/>
                    <a:pt x="8907" y="9522"/>
                    <a:pt x="8589" y="9491"/>
                  </a:cubicBezTo>
                  <a:cubicBezTo>
                    <a:pt x="8105" y="9441"/>
                    <a:pt x="7620" y="9340"/>
                    <a:pt x="7152" y="9190"/>
                  </a:cubicBezTo>
                  <a:cubicBezTo>
                    <a:pt x="6267" y="8872"/>
                    <a:pt x="5465" y="8388"/>
                    <a:pt x="4780" y="7753"/>
                  </a:cubicBezTo>
                  <a:cubicBezTo>
                    <a:pt x="3460" y="6550"/>
                    <a:pt x="2591" y="5146"/>
                    <a:pt x="1922" y="3960"/>
                  </a:cubicBezTo>
                  <a:cubicBezTo>
                    <a:pt x="1271" y="2774"/>
                    <a:pt x="820" y="1771"/>
                    <a:pt x="502" y="1070"/>
                  </a:cubicBezTo>
                  <a:cubicBezTo>
                    <a:pt x="352" y="735"/>
                    <a:pt x="218" y="468"/>
                    <a:pt x="135" y="268"/>
                  </a:cubicBezTo>
                  <a:cubicBezTo>
                    <a:pt x="101" y="184"/>
                    <a:pt x="51" y="84"/>
                    <a:pt x="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Google Shape;1985;p42">
              <a:extLst>
                <a:ext uri="{FF2B5EF4-FFF2-40B4-BE49-F238E27FC236}">
                  <a16:creationId xmlns:a16="http://schemas.microsoft.com/office/drawing/2014/main" id="{05C9CA8F-8721-42CC-8C24-2EE5558D0341}"/>
                </a:ext>
              </a:extLst>
            </p:cNvPr>
            <p:cNvSpPr/>
            <p:nvPr/>
          </p:nvSpPr>
          <p:spPr>
            <a:xfrm>
              <a:off x="6916745" y="2367955"/>
              <a:ext cx="494852" cy="215344"/>
            </a:xfrm>
            <a:custGeom>
              <a:avLst/>
              <a:gdLst/>
              <a:ahLst/>
              <a:cxnLst/>
              <a:rect l="l" t="t" r="r" b="b"/>
              <a:pathLst>
                <a:path w="15440" h="6719" extrusionOk="0">
                  <a:moveTo>
                    <a:pt x="1" y="0"/>
                  </a:moveTo>
                  <a:cubicBezTo>
                    <a:pt x="1" y="2"/>
                    <a:pt x="1771" y="6719"/>
                    <a:pt x="6300" y="6719"/>
                  </a:cubicBezTo>
                  <a:cubicBezTo>
                    <a:pt x="6345" y="6719"/>
                    <a:pt x="6389" y="6718"/>
                    <a:pt x="6434" y="6717"/>
                  </a:cubicBezTo>
                  <a:cubicBezTo>
                    <a:pt x="11045" y="6583"/>
                    <a:pt x="15440" y="4595"/>
                    <a:pt x="15440" y="4595"/>
                  </a:cubicBezTo>
                  <a:lnTo>
                    <a:pt x="15239" y="4394"/>
                  </a:lnTo>
                  <a:cubicBezTo>
                    <a:pt x="15239" y="4394"/>
                    <a:pt x="10701" y="5368"/>
                    <a:pt x="7558" y="5368"/>
                  </a:cubicBezTo>
                  <a:cubicBezTo>
                    <a:pt x="6563" y="5368"/>
                    <a:pt x="5707" y="5270"/>
                    <a:pt x="5181" y="5013"/>
                  </a:cubicBezTo>
                  <a:cubicBezTo>
                    <a:pt x="1038" y="2991"/>
                    <a:pt x="1" y="1"/>
                    <a:pt x="1" y="0"/>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Google Shape;1986;p42">
              <a:extLst>
                <a:ext uri="{FF2B5EF4-FFF2-40B4-BE49-F238E27FC236}">
                  <a16:creationId xmlns:a16="http://schemas.microsoft.com/office/drawing/2014/main" id="{3409A12D-61A1-4BD1-A7E8-EC26860B24F0}"/>
                </a:ext>
              </a:extLst>
            </p:cNvPr>
            <p:cNvSpPr/>
            <p:nvPr/>
          </p:nvSpPr>
          <p:spPr>
            <a:xfrm>
              <a:off x="7595243" y="2137451"/>
              <a:ext cx="225472" cy="273354"/>
            </a:xfrm>
            <a:custGeom>
              <a:avLst/>
              <a:gdLst/>
              <a:ahLst/>
              <a:cxnLst/>
              <a:rect l="l" t="t" r="r" b="b"/>
              <a:pathLst>
                <a:path w="7035" h="8529" extrusionOk="0">
                  <a:moveTo>
                    <a:pt x="3844" y="1"/>
                  </a:moveTo>
                  <a:cubicBezTo>
                    <a:pt x="3644" y="1"/>
                    <a:pt x="3432" y="143"/>
                    <a:pt x="3393" y="392"/>
                  </a:cubicBezTo>
                  <a:cubicBezTo>
                    <a:pt x="3276" y="843"/>
                    <a:pt x="3092" y="1277"/>
                    <a:pt x="2841" y="1678"/>
                  </a:cubicBezTo>
                  <a:cubicBezTo>
                    <a:pt x="2674" y="2013"/>
                    <a:pt x="2440" y="2297"/>
                    <a:pt x="2156" y="2547"/>
                  </a:cubicBezTo>
                  <a:cubicBezTo>
                    <a:pt x="1822" y="2848"/>
                    <a:pt x="1538" y="3082"/>
                    <a:pt x="1287" y="3266"/>
                  </a:cubicBezTo>
                  <a:lnTo>
                    <a:pt x="1" y="4519"/>
                  </a:lnTo>
                  <a:lnTo>
                    <a:pt x="1170" y="8529"/>
                  </a:lnTo>
                  <a:lnTo>
                    <a:pt x="2624" y="8512"/>
                  </a:lnTo>
                  <a:cubicBezTo>
                    <a:pt x="3961" y="8378"/>
                    <a:pt x="4696" y="8362"/>
                    <a:pt x="5063" y="8011"/>
                  </a:cubicBezTo>
                  <a:cubicBezTo>
                    <a:pt x="5565" y="7543"/>
                    <a:pt x="4880" y="7075"/>
                    <a:pt x="4880" y="7075"/>
                  </a:cubicBezTo>
                  <a:cubicBezTo>
                    <a:pt x="4880" y="7075"/>
                    <a:pt x="5849" y="6741"/>
                    <a:pt x="5748" y="6156"/>
                  </a:cubicBezTo>
                  <a:cubicBezTo>
                    <a:pt x="5682" y="5755"/>
                    <a:pt x="5230" y="5722"/>
                    <a:pt x="5230" y="5722"/>
                  </a:cubicBezTo>
                  <a:cubicBezTo>
                    <a:pt x="5230" y="5722"/>
                    <a:pt x="6083" y="5388"/>
                    <a:pt x="6250" y="5037"/>
                  </a:cubicBezTo>
                  <a:cubicBezTo>
                    <a:pt x="6484" y="4552"/>
                    <a:pt x="5882" y="4302"/>
                    <a:pt x="5882" y="4302"/>
                  </a:cubicBezTo>
                  <a:cubicBezTo>
                    <a:pt x="7035" y="3583"/>
                    <a:pt x="6935" y="2881"/>
                    <a:pt x="6667" y="2815"/>
                  </a:cubicBezTo>
                  <a:cubicBezTo>
                    <a:pt x="6647" y="2809"/>
                    <a:pt x="6623" y="2807"/>
                    <a:pt x="6595" y="2807"/>
                  </a:cubicBezTo>
                  <a:cubicBezTo>
                    <a:pt x="6267" y="2807"/>
                    <a:pt x="5498" y="3149"/>
                    <a:pt x="5498" y="3149"/>
                  </a:cubicBezTo>
                  <a:cubicBezTo>
                    <a:pt x="5068" y="3270"/>
                    <a:pt x="4231" y="3522"/>
                    <a:pt x="3711" y="3522"/>
                  </a:cubicBezTo>
                  <a:cubicBezTo>
                    <a:pt x="3300" y="3522"/>
                    <a:pt x="3087" y="3366"/>
                    <a:pt x="3426" y="2865"/>
                  </a:cubicBezTo>
                  <a:cubicBezTo>
                    <a:pt x="4195" y="1728"/>
                    <a:pt x="4362" y="542"/>
                    <a:pt x="4178" y="208"/>
                  </a:cubicBezTo>
                  <a:cubicBezTo>
                    <a:pt x="4110" y="66"/>
                    <a:pt x="3980" y="1"/>
                    <a:pt x="3844" y="1"/>
                  </a:cubicBezTo>
                  <a:close/>
                </a:path>
              </a:pathLst>
            </a:custGeom>
            <a:solidFill>
              <a:srgbClr val="FFBE9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Google Shape;1987;p42">
              <a:extLst>
                <a:ext uri="{FF2B5EF4-FFF2-40B4-BE49-F238E27FC236}">
                  <a16:creationId xmlns:a16="http://schemas.microsoft.com/office/drawing/2014/main" id="{1F68CE93-8C6B-4316-B3F7-24FFF08B23B9}"/>
                </a:ext>
              </a:extLst>
            </p:cNvPr>
            <p:cNvSpPr/>
            <p:nvPr/>
          </p:nvSpPr>
          <p:spPr>
            <a:xfrm>
              <a:off x="6542433" y="4310762"/>
              <a:ext cx="222171" cy="275277"/>
            </a:xfrm>
            <a:custGeom>
              <a:avLst/>
              <a:gdLst/>
              <a:ahLst/>
              <a:cxnLst/>
              <a:rect l="l" t="t" r="r" b="b"/>
              <a:pathLst>
                <a:path w="6932" h="8589" extrusionOk="0">
                  <a:moveTo>
                    <a:pt x="1621" y="1"/>
                  </a:moveTo>
                  <a:lnTo>
                    <a:pt x="1" y="1421"/>
                  </a:lnTo>
                  <a:lnTo>
                    <a:pt x="218" y="1705"/>
                  </a:lnTo>
                  <a:cubicBezTo>
                    <a:pt x="1187" y="2941"/>
                    <a:pt x="5264" y="7937"/>
                    <a:pt x="6200" y="8522"/>
                  </a:cubicBezTo>
                  <a:cubicBezTo>
                    <a:pt x="6273" y="8567"/>
                    <a:pt x="6329" y="8588"/>
                    <a:pt x="6371" y="8588"/>
                  </a:cubicBezTo>
                  <a:cubicBezTo>
                    <a:pt x="6931" y="8588"/>
                    <a:pt x="4863" y="4813"/>
                    <a:pt x="4863" y="4813"/>
                  </a:cubicBezTo>
                  <a:lnTo>
                    <a:pt x="5247" y="4462"/>
                  </a:lnTo>
                  <a:lnTo>
                    <a:pt x="1621" y="1"/>
                  </a:lnTo>
                  <a:close/>
                </a:path>
              </a:pathLst>
            </a:cu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Google Shape;1988;p42">
              <a:extLst>
                <a:ext uri="{FF2B5EF4-FFF2-40B4-BE49-F238E27FC236}">
                  <a16:creationId xmlns:a16="http://schemas.microsoft.com/office/drawing/2014/main" id="{9F5422C4-EA0E-4C5D-B562-D39DD25E6B5C}"/>
                </a:ext>
              </a:extLst>
            </p:cNvPr>
            <p:cNvSpPr/>
            <p:nvPr/>
          </p:nvSpPr>
          <p:spPr>
            <a:xfrm>
              <a:off x="6544035" y="4320922"/>
              <a:ext cx="57882" cy="84644"/>
            </a:xfrm>
            <a:custGeom>
              <a:avLst/>
              <a:gdLst/>
              <a:ahLst/>
              <a:cxnLst/>
              <a:rect l="l" t="t" r="r" b="b"/>
              <a:pathLst>
                <a:path w="1806" h="2641" extrusionOk="0">
                  <a:moveTo>
                    <a:pt x="1204" y="1"/>
                  </a:moveTo>
                  <a:lnTo>
                    <a:pt x="1" y="1070"/>
                  </a:lnTo>
                  <a:lnTo>
                    <a:pt x="1337" y="2641"/>
                  </a:lnTo>
                  <a:cubicBezTo>
                    <a:pt x="1655" y="2257"/>
                    <a:pt x="1805" y="1772"/>
                    <a:pt x="1772" y="1288"/>
                  </a:cubicBezTo>
                  <a:cubicBezTo>
                    <a:pt x="1755" y="803"/>
                    <a:pt x="1555" y="352"/>
                    <a:pt x="1204" y="1"/>
                  </a:cubicBezTo>
                  <a:close/>
                </a:path>
              </a:pathLst>
            </a:custGeom>
            <a:solidFill>
              <a:srgbClr val="8A4C4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Google Shape;1989;p42">
              <a:extLst>
                <a:ext uri="{FF2B5EF4-FFF2-40B4-BE49-F238E27FC236}">
                  <a16:creationId xmlns:a16="http://schemas.microsoft.com/office/drawing/2014/main" id="{F7F9CABC-210C-4DEB-B377-2F05B06298FB}"/>
                </a:ext>
              </a:extLst>
            </p:cNvPr>
            <p:cNvSpPr/>
            <p:nvPr/>
          </p:nvSpPr>
          <p:spPr>
            <a:xfrm>
              <a:off x="6542433" y="4354125"/>
              <a:ext cx="215312" cy="233004"/>
            </a:xfrm>
            <a:custGeom>
              <a:avLst/>
              <a:gdLst/>
              <a:ahLst/>
              <a:cxnLst/>
              <a:rect l="l" t="t" r="r" b="b"/>
              <a:pathLst>
                <a:path w="6718" h="7270" extrusionOk="0">
                  <a:moveTo>
                    <a:pt x="101" y="1"/>
                  </a:moveTo>
                  <a:lnTo>
                    <a:pt x="1" y="68"/>
                  </a:lnTo>
                  <a:cubicBezTo>
                    <a:pt x="1702" y="2403"/>
                    <a:pt x="6001" y="7269"/>
                    <a:pt x="6365" y="7269"/>
                  </a:cubicBezTo>
                  <a:cubicBezTo>
                    <a:pt x="6365" y="7269"/>
                    <a:pt x="6366" y="7269"/>
                    <a:pt x="6367" y="7269"/>
                  </a:cubicBezTo>
                  <a:cubicBezTo>
                    <a:pt x="6717" y="7236"/>
                    <a:pt x="5966" y="5632"/>
                    <a:pt x="5966" y="5632"/>
                  </a:cubicBezTo>
                  <a:cubicBezTo>
                    <a:pt x="5907" y="5573"/>
                    <a:pt x="5823" y="5551"/>
                    <a:pt x="5729" y="5551"/>
                  </a:cubicBezTo>
                  <a:cubicBezTo>
                    <a:pt x="5447" y="5551"/>
                    <a:pt x="5080" y="5749"/>
                    <a:pt x="5080" y="5749"/>
                  </a:cubicBezTo>
                  <a:lnTo>
                    <a:pt x="101" y="1"/>
                  </a:lnTo>
                  <a:close/>
                </a:path>
              </a:pathLst>
            </a:custGeom>
            <a:solidFill>
              <a:srgbClr val="8A4C4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Google Shape;1990;p42">
              <a:extLst>
                <a:ext uri="{FF2B5EF4-FFF2-40B4-BE49-F238E27FC236}">
                  <a16:creationId xmlns:a16="http://schemas.microsoft.com/office/drawing/2014/main" id="{491BB721-50C7-40D2-AF6D-9630CF03EF86}"/>
                </a:ext>
              </a:extLst>
            </p:cNvPr>
            <p:cNvSpPr/>
            <p:nvPr/>
          </p:nvSpPr>
          <p:spPr>
            <a:xfrm>
              <a:off x="6543523" y="4352010"/>
              <a:ext cx="205120" cy="232971"/>
            </a:xfrm>
            <a:custGeom>
              <a:avLst/>
              <a:gdLst/>
              <a:ahLst/>
              <a:cxnLst/>
              <a:rect l="l" t="t" r="r" b="b"/>
              <a:pathLst>
                <a:path w="6400" h="7269" extrusionOk="0">
                  <a:moveTo>
                    <a:pt x="0" y="0"/>
                  </a:moveTo>
                  <a:cubicBezTo>
                    <a:pt x="17" y="17"/>
                    <a:pt x="33" y="50"/>
                    <a:pt x="67" y="84"/>
                  </a:cubicBezTo>
                  <a:lnTo>
                    <a:pt x="234" y="301"/>
                  </a:lnTo>
                  <a:lnTo>
                    <a:pt x="886" y="1103"/>
                  </a:lnTo>
                  <a:cubicBezTo>
                    <a:pt x="1437" y="1788"/>
                    <a:pt x="2222" y="2707"/>
                    <a:pt x="3108" y="3709"/>
                  </a:cubicBezTo>
                  <a:cubicBezTo>
                    <a:pt x="3993" y="4729"/>
                    <a:pt x="4812" y="5614"/>
                    <a:pt x="5414" y="6249"/>
                  </a:cubicBezTo>
                  <a:cubicBezTo>
                    <a:pt x="5698" y="6550"/>
                    <a:pt x="5932" y="6800"/>
                    <a:pt x="6132" y="7001"/>
                  </a:cubicBezTo>
                  <a:lnTo>
                    <a:pt x="6333" y="7201"/>
                  </a:lnTo>
                  <a:cubicBezTo>
                    <a:pt x="6349" y="7235"/>
                    <a:pt x="6383" y="7252"/>
                    <a:pt x="6399" y="7268"/>
                  </a:cubicBezTo>
                  <a:cubicBezTo>
                    <a:pt x="6383" y="7235"/>
                    <a:pt x="6366" y="7218"/>
                    <a:pt x="6349" y="7201"/>
                  </a:cubicBezTo>
                  <a:cubicBezTo>
                    <a:pt x="6282" y="7135"/>
                    <a:pt x="6216" y="7068"/>
                    <a:pt x="6149" y="6984"/>
                  </a:cubicBezTo>
                  <a:cubicBezTo>
                    <a:pt x="5965" y="6784"/>
                    <a:pt x="5731" y="6516"/>
                    <a:pt x="5447" y="6216"/>
                  </a:cubicBezTo>
                  <a:cubicBezTo>
                    <a:pt x="4862" y="5581"/>
                    <a:pt x="4044" y="4678"/>
                    <a:pt x="3158" y="3676"/>
                  </a:cubicBezTo>
                  <a:cubicBezTo>
                    <a:pt x="2272" y="2673"/>
                    <a:pt x="1487" y="1738"/>
                    <a:pt x="919" y="1069"/>
                  </a:cubicBezTo>
                  <a:lnTo>
                    <a:pt x="251" y="284"/>
                  </a:lnTo>
                  <a:cubicBezTo>
                    <a:pt x="184" y="201"/>
                    <a:pt x="134" y="134"/>
                    <a:pt x="67" y="67"/>
                  </a:cubicBezTo>
                  <a:cubicBezTo>
                    <a:pt x="50" y="34"/>
                    <a:pt x="33" y="17"/>
                    <a:pt x="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Google Shape;1991;p42">
              <a:extLst>
                <a:ext uri="{FF2B5EF4-FFF2-40B4-BE49-F238E27FC236}">
                  <a16:creationId xmlns:a16="http://schemas.microsoft.com/office/drawing/2014/main" id="{15EEEB74-C7B3-435D-A4C3-B56C635B8A08}"/>
                </a:ext>
              </a:extLst>
            </p:cNvPr>
            <p:cNvSpPr/>
            <p:nvPr/>
          </p:nvSpPr>
          <p:spPr>
            <a:xfrm>
              <a:off x="6703100" y="4531682"/>
              <a:ext cx="32691" cy="8301"/>
            </a:xfrm>
            <a:custGeom>
              <a:avLst/>
              <a:gdLst/>
              <a:ahLst/>
              <a:cxnLst/>
              <a:rect l="l" t="t" r="r" b="b"/>
              <a:pathLst>
                <a:path w="1020" h="259" extrusionOk="0">
                  <a:moveTo>
                    <a:pt x="622" y="1"/>
                  </a:moveTo>
                  <a:cubicBezTo>
                    <a:pt x="392" y="1"/>
                    <a:pt x="169" y="89"/>
                    <a:pt x="0" y="259"/>
                  </a:cubicBezTo>
                  <a:cubicBezTo>
                    <a:pt x="217" y="126"/>
                    <a:pt x="468" y="63"/>
                    <a:pt x="722" y="63"/>
                  </a:cubicBezTo>
                  <a:cubicBezTo>
                    <a:pt x="822" y="63"/>
                    <a:pt x="921" y="73"/>
                    <a:pt x="1019" y="92"/>
                  </a:cubicBezTo>
                  <a:cubicBezTo>
                    <a:pt x="891" y="30"/>
                    <a:pt x="755" y="1"/>
                    <a:pt x="62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Google Shape;1992;p42">
              <a:extLst>
                <a:ext uri="{FF2B5EF4-FFF2-40B4-BE49-F238E27FC236}">
                  <a16:creationId xmlns:a16="http://schemas.microsoft.com/office/drawing/2014/main" id="{08B2888E-7B2B-4695-854E-68C359761EDD}"/>
                </a:ext>
              </a:extLst>
            </p:cNvPr>
            <p:cNvSpPr/>
            <p:nvPr/>
          </p:nvSpPr>
          <p:spPr>
            <a:xfrm>
              <a:off x="6687555" y="4478287"/>
              <a:ext cx="18236" cy="3686"/>
            </a:xfrm>
            <a:custGeom>
              <a:avLst/>
              <a:gdLst/>
              <a:ahLst/>
              <a:cxnLst/>
              <a:rect l="l" t="t" r="r" b="b"/>
              <a:pathLst>
                <a:path w="569" h="115" extrusionOk="0">
                  <a:moveTo>
                    <a:pt x="443" y="1"/>
                  </a:moveTo>
                  <a:cubicBezTo>
                    <a:pt x="387" y="1"/>
                    <a:pt x="333" y="10"/>
                    <a:pt x="285" y="20"/>
                  </a:cubicBezTo>
                  <a:cubicBezTo>
                    <a:pt x="118" y="53"/>
                    <a:pt x="1" y="87"/>
                    <a:pt x="1" y="104"/>
                  </a:cubicBezTo>
                  <a:cubicBezTo>
                    <a:pt x="42" y="110"/>
                    <a:pt x="84" y="115"/>
                    <a:pt x="124" y="115"/>
                  </a:cubicBezTo>
                  <a:cubicBezTo>
                    <a:pt x="181" y="115"/>
                    <a:pt x="236" y="106"/>
                    <a:pt x="285" y="87"/>
                  </a:cubicBezTo>
                  <a:cubicBezTo>
                    <a:pt x="435" y="70"/>
                    <a:pt x="569" y="37"/>
                    <a:pt x="569" y="20"/>
                  </a:cubicBezTo>
                  <a:cubicBezTo>
                    <a:pt x="526" y="6"/>
                    <a:pt x="484" y="1"/>
                    <a:pt x="443"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 name="Google Shape;1993;p42">
              <a:extLst>
                <a:ext uri="{FF2B5EF4-FFF2-40B4-BE49-F238E27FC236}">
                  <a16:creationId xmlns:a16="http://schemas.microsoft.com/office/drawing/2014/main" id="{0528DC96-CC25-47D9-B60E-C1BFE0349406}"/>
                </a:ext>
              </a:extLst>
            </p:cNvPr>
            <p:cNvSpPr/>
            <p:nvPr/>
          </p:nvSpPr>
          <p:spPr>
            <a:xfrm>
              <a:off x="6683805" y="4464602"/>
              <a:ext cx="15576" cy="2949"/>
            </a:xfrm>
            <a:custGeom>
              <a:avLst/>
              <a:gdLst/>
              <a:ahLst/>
              <a:cxnLst/>
              <a:rect l="l" t="t" r="r" b="b"/>
              <a:pathLst>
                <a:path w="486" h="92" extrusionOk="0">
                  <a:moveTo>
                    <a:pt x="74" y="0"/>
                  </a:moveTo>
                  <a:cubicBezTo>
                    <a:pt x="30" y="0"/>
                    <a:pt x="1" y="4"/>
                    <a:pt x="1" y="13"/>
                  </a:cubicBezTo>
                  <a:cubicBezTo>
                    <a:pt x="1" y="46"/>
                    <a:pt x="101" y="63"/>
                    <a:pt x="235" y="79"/>
                  </a:cubicBezTo>
                  <a:cubicBezTo>
                    <a:pt x="301" y="88"/>
                    <a:pt x="360" y="92"/>
                    <a:pt x="402" y="92"/>
                  </a:cubicBezTo>
                  <a:cubicBezTo>
                    <a:pt x="443" y="92"/>
                    <a:pt x="469" y="88"/>
                    <a:pt x="469" y="79"/>
                  </a:cubicBezTo>
                  <a:cubicBezTo>
                    <a:pt x="485" y="63"/>
                    <a:pt x="368" y="29"/>
                    <a:pt x="235" y="13"/>
                  </a:cubicBezTo>
                  <a:cubicBezTo>
                    <a:pt x="176" y="4"/>
                    <a:pt x="118" y="0"/>
                    <a:pt x="7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Google Shape;1994;p42">
              <a:extLst>
                <a:ext uri="{FF2B5EF4-FFF2-40B4-BE49-F238E27FC236}">
                  <a16:creationId xmlns:a16="http://schemas.microsoft.com/office/drawing/2014/main" id="{FCD9D855-F605-425B-AB5A-791300C12A24}"/>
                </a:ext>
              </a:extLst>
            </p:cNvPr>
            <p:cNvSpPr/>
            <p:nvPr/>
          </p:nvSpPr>
          <p:spPr>
            <a:xfrm>
              <a:off x="6690247" y="4446718"/>
              <a:ext cx="13397" cy="14615"/>
            </a:xfrm>
            <a:custGeom>
              <a:avLst/>
              <a:gdLst/>
              <a:ahLst/>
              <a:cxnLst/>
              <a:rect l="l" t="t" r="r" b="b"/>
              <a:pathLst>
                <a:path w="418" h="456" extrusionOk="0">
                  <a:moveTo>
                    <a:pt x="19" y="1"/>
                  </a:moveTo>
                  <a:cubicBezTo>
                    <a:pt x="17" y="1"/>
                    <a:pt x="17" y="1"/>
                    <a:pt x="17" y="2"/>
                  </a:cubicBezTo>
                  <a:cubicBezTo>
                    <a:pt x="0" y="19"/>
                    <a:pt x="67" y="119"/>
                    <a:pt x="184" y="253"/>
                  </a:cubicBezTo>
                  <a:cubicBezTo>
                    <a:pt x="277" y="361"/>
                    <a:pt x="370" y="455"/>
                    <a:pt x="396" y="455"/>
                  </a:cubicBezTo>
                  <a:cubicBezTo>
                    <a:pt x="398" y="455"/>
                    <a:pt x="400" y="455"/>
                    <a:pt x="401" y="454"/>
                  </a:cubicBezTo>
                  <a:cubicBezTo>
                    <a:pt x="418" y="437"/>
                    <a:pt x="334" y="337"/>
                    <a:pt x="234" y="203"/>
                  </a:cubicBezTo>
                  <a:cubicBezTo>
                    <a:pt x="126" y="95"/>
                    <a:pt x="32" y="1"/>
                    <a:pt x="1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Google Shape;1995;p42">
              <a:extLst>
                <a:ext uri="{FF2B5EF4-FFF2-40B4-BE49-F238E27FC236}">
                  <a16:creationId xmlns:a16="http://schemas.microsoft.com/office/drawing/2014/main" id="{128F3D11-BBE4-406B-8372-9A4E0236AAF9}"/>
                </a:ext>
              </a:extLst>
            </p:cNvPr>
            <p:cNvSpPr/>
            <p:nvPr/>
          </p:nvSpPr>
          <p:spPr>
            <a:xfrm>
              <a:off x="6697747" y="4436077"/>
              <a:ext cx="13397" cy="17756"/>
            </a:xfrm>
            <a:custGeom>
              <a:avLst/>
              <a:gdLst/>
              <a:ahLst/>
              <a:cxnLst/>
              <a:rect l="l" t="t" r="r" b="b"/>
              <a:pathLst>
                <a:path w="418" h="554" extrusionOk="0">
                  <a:moveTo>
                    <a:pt x="0" y="0"/>
                  </a:moveTo>
                  <a:cubicBezTo>
                    <a:pt x="17" y="117"/>
                    <a:pt x="67" y="234"/>
                    <a:pt x="134" y="318"/>
                  </a:cubicBezTo>
                  <a:cubicBezTo>
                    <a:pt x="242" y="457"/>
                    <a:pt x="365" y="554"/>
                    <a:pt x="396" y="554"/>
                  </a:cubicBezTo>
                  <a:cubicBezTo>
                    <a:pt x="398" y="554"/>
                    <a:pt x="400" y="553"/>
                    <a:pt x="401" y="552"/>
                  </a:cubicBezTo>
                  <a:cubicBezTo>
                    <a:pt x="418" y="535"/>
                    <a:pt x="301" y="435"/>
                    <a:pt x="201" y="284"/>
                  </a:cubicBezTo>
                  <a:cubicBezTo>
                    <a:pt x="84" y="134"/>
                    <a:pt x="17" y="0"/>
                    <a:pt x="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Google Shape;1996;p42">
              <a:extLst>
                <a:ext uri="{FF2B5EF4-FFF2-40B4-BE49-F238E27FC236}">
                  <a16:creationId xmlns:a16="http://schemas.microsoft.com/office/drawing/2014/main" id="{9AD19F7F-0A35-4772-A59F-11B3A42D05BE}"/>
                </a:ext>
              </a:extLst>
            </p:cNvPr>
            <p:cNvSpPr/>
            <p:nvPr/>
          </p:nvSpPr>
          <p:spPr>
            <a:xfrm>
              <a:off x="6702555" y="4474601"/>
              <a:ext cx="33781" cy="21281"/>
            </a:xfrm>
            <a:custGeom>
              <a:avLst/>
              <a:gdLst/>
              <a:ahLst/>
              <a:cxnLst/>
              <a:rect l="l" t="t" r="r" b="b"/>
              <a:pathLst>
                <a:path w="1054" h="664" extrusionOk="0">
                  <a:moveTo>
                    <a:pt x="351" y="51"/>
                  </a:moveTo>
                  <a:cubicBezTo>
                    <a:pt x="468" y="51"/>
                    <a:pt x="602" y="85"/>
                    <a:pt x="702" y="152"/>
                  </a:cubicBezTo>
                  <a:cubicBezTo>
                    <a:pt x="836" y="235"/>
                    <a:pt x="936" y="352"/>
                    <a:pt x="970" y="503"/>
                  </a:cubicBezTo>
                  <a:cubicBezTo>
                    <a:pt x="983" y="567"/>
                    <a:pt x="945" y="592"/>
                    <a:pt x="889" y="592"/>
                  </a:cubicBezTo>
                  <a:cubicBezTo>
                    <a:pt x="873" y="592"/>
                    <a:pt x="855" y="590"/>
                    <a:pt x="836" y="586"/>
                  </a:cubicBezTo>
                  <a:cubicBezTo>
                    <a:pt x="769" y="553"/>
                    <a:pt x="702" y="519"/>
                    <a:pt x="635" y="486"/>
                  </a:cubicBezTo>
                  <a:cubicBezTo>
                    <a:pt x="518" y="419"/>
                    <a:pt x="418" y="352"/>
                    <a:pt x="318" y="269"/>
                  </a:cubicBezTo>
                  <a:cubicBezTo>
                    <a:pt x="226" y="202"/>
                    <a:pt x="160" y="140"/>
                    <a:pt x="114" y="96"/>
                  </a:cubicBezTo>
                  <a:lnTo>
                    <a:pt x="114" y="96"/>
                  </a:lnTo>
                  <a:cubicBezTo>
                    <a:pt x="193" y="74"/>
                    <a:pt x="272" y="63"/>
                    <a:pt x="351" y="51"/>
                  </a:cubicBezTo>
                  <a:close/>
                  <a:moveTo>
                    <a:pt x="388" y="0"/>
                  </a:moveTo>
                  <a:cubicBezTo>
                    <a:pt x="376" y="0"/>
                    <a:pt x="364" y="1"/>
                    <a:pt x="351" y="1"/>
                  </a:cubicBezTo>
                  <a:cubicBezTo>
                    <a:pt x="256" y="17"/>
                    <a:pt x="175" y="33"/>
                    <a:pt x="95" y="78"/>
                  </a:cubicBezTo>
                  <a:lnTo>
                    <a:pt x="95" y="78"/>
                  </a:lnTo>
                  <a:cubicBezTo>
                    <a:pt x="66" y="50"/>
                    <a:pt x="47" y="33"/>
                    <a:pt x="38" y="33"/>
                  </a:cubicBezTo>
                  <a:cubicBezTo>
                    <a:pt x="36" y="33"/>
                    <a:pt x="35" y="34"/>
                    <a:pt x="34" y="35"/>
                  </a:cubicBezTo>
                  <a:cubicBezTo>
                    <a:pt x="46" y="53"/>
                    <a:pt x="59" y="72"/>
                    <a:pt x="73" y="90"/>
                  </a:cubicBezTo>
                  <a:lnTo>
                    <a:pt x="73" y="90"/>
                  </a:lnTo>
                  <a:cubicBezTo>
                    <a:pt x="15" y="120"/>
                    <a:pt x="0" y="135"/>
                    <a:pt x="0" y="135"/>
                  </a:cubicBezTo>
                  <a:cubicBezTo>
                    <a:pt x="28" y="123"/>
                    <a:pt x="56" y="113"/>
                    <a:pt x="83" y="105"/>
                  </a:cubicBezTo>
                  <a:lnTo>
                    <a:pt x="83" y="105"/>
                  </a:lnTo>
                  <a:cubicBezTo>
                    <a:pt x="141" y="180"/>
                    <a:pt x="208" y="251"/>
                    <a:pt x="285" y="302"/>
                  </a:cubicBezTo>
                  <a:cubicBezTo>
                    <a:pt x="385" y="402"/>
                    <a:pt x="485" y="469"/>
                    <a:pt x="602" y="536"/>
                  </a:cubicBezTo>
                  <a:cubicBezTo>
                    <a:pt x="669" y="586"/>
                    <a:pt x="752" y="620"/>
                    <a:pt x="819" y="653"/>
                  </a:cubicBezTo>
                  <a:cubicBezTo>
                    <a:pt x="840" y="660"/>
                    <a:pt x="861" y="664"/>
                    <a:pt x="882" y="664"/>
                  </a:cubicBezTo>
                  <a:cubicBezTo>
                    <a:pt x="911" y="664"/>
                    <a:pt x="940" y="656"/>
                    <a:pt x="970" y="636"/>
                  </a:cubicBezTo>
                  <a:cubicBezTo>
                    <a:pt x="1020" y="620"/>
                    <a:pt x="1053" y="553"/>
                    <a:pt x="1036" y="503"/>
                  </a:cubicBezTo>
                  <a:cubicBezTo>
                    <a:pt x="956" y="197"/>
                    <a:pt x="691" y="0"/>
                    <a:pt x="38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 name="Google Shape;1997;p42">
              <a:extLst>
                <a:ext uri="{FF2B5EF4-FFF2-40B4-BE49-F238E27FC236}">
                  <a16:creationId xmlns:a16="http://schemas.microsoft.com/office/drawing/2014/main" id="{8DD14CB1-65D6-489D-BE17-D7ABEAFF4956}"/>
                </a:ext>
              </a:extLst>
            </p:cNvPr>
            <p:cNvSpPr/>
            <p:nvPr/>
          </p:nvSpPr>
          <p:spPr>
            <a:xfrm>
              <a:off x="6703612" y="4453577"/>
              <a:ext cx="14519" cy="24839"/>
            </a:xfrm>
            <a:custGeom>
              <a:avLst/>
              <a:gdLst/>
              <a:ahLst/>
              <a:cxnLst/>
              <a:rect l="l" t="t" r="r" b="b"/>
              <a:pathLst>
                <a:path w="453" h="775" extrusionOk="0">
                  <a:moveTo>
                    <a:pt x="264" y="0"/>
                  </a:moveTo>
                  <a:cubicBezTo>
                    <a:pt x="221" y="0"/>
                    <a:pt x="181" y="17"/>
                    <a:pt x="151" y="56"/>
                  </a:cubicBezTo>
                  <a:cubicBezTo>
                    <a:pt x="101" y="106"/>
                    <a:pt x="84" y="156"/>
                    <a:pt x="68" y="206"/>
                  </a:cubicBezTo>
                  <a:cubicBezTo>
                    <a:pt x="34" y="306"/>
                    <a:pt x="18" y="390"/>
                    <a:pt x="18" y="490"/>
                  </a:cubicBezTo>
                  <a:cubicBezTo>
                    <a:pt x="1" y="574"/>
                    <a:pt x="18" y="657"/>
                    <a:pt x="34" y="741"/>
                  </a:cubicBezTo>
                  <a:cubicBezTo>
                    <a:pt x="51" y="741"/>
                    <a:pt x="34" y="641"/>
                    <a:pt x="68" y="490"/>
                  </a:cubicBezTo>
                  <a:cubicBezTo>
                    <a:pt x="68" y="407"/>
                    <a:pt x="101" y="323"/>
                    <a:pt x="118" y="240"/>
                  </a:cubicBezTo>
                  <a:cubicBezTo>
                    <a:pt x="144" y="160"/>
                    <a:pt x="203" y="70"/>
                    <a:pt x="259" y="70"/>
                  </a:cubicBezTo>
                  <a:cubicBezTo>
                    <a:pt x="274" y="70"/>
                    <a:pt x="288" y="76"/>
                    <a:pt x="302" y="89"/>
                  </a:cubicBezTo>
                  <a:cubicBezTo>
                    <a:pt x="369" y="173"/>
                    <a:pt x="369" y="273"/>
                    <a:pt x="352" y="373"/>
                  </a:cubicBezTo>
                  <a:cubicBezTo>
                    <a:pt x="335" y="457"/>
                    <a:pt x="285" y="540"/>
                    <a:pt x="235" y="607"/>
                  </a:cubicBezTo>
                  <a:cubicBezTo>
                    <a:pt x="185" y="657"/>
                    <a:pt x="118" y="724"/>
                    <a:pt x="51" y="774"/>
                  </a:cubicBezTo>
                  <a:cubicBezTo>
                    <a:pt x="135" y="758"/>
                    <a:pt x="218" y="707"/>
                    <a:pt x="268" y="641"/>
                  </a:cubicBezTo>
                  <a:cubicBezTo>
                    <a:pt x="335" y="557"/>
                    <a:pt x="385" y="474"/>
                    <a:pt x="402" y="390"/>
                  </a:cubicBezTo>
                  <a:cubicBezTo>
                    <a:pt x="452" y="256"/>
                    <a:pt x="435" y="123"/>
                    <a:pt x="352" y="22"/>
                  </a:cubicBezTo>
                  <a:cubicBezTo>
                    <a:pt x="324" y="9"/>
                    <a:pt x="294" y="0"/>
                    <a:pt x="26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0" name="Google Shape;1998;p42">
              <a:extLst>
                <a:ext uri="{FF2B5EF4-FFF2-40B4-BE49-F238E27FC236}">
                  <a16:creationId xmlns:a16="http://schemas.microsoft.com/office/drawing/2014/main" id="{A4F7A44E-BE12-4273-8F1C-8FD44827FCF4}"/>
                </a:ext>
              </a:extLst>
            </p:cNvPr>
            <p:cNvSpPr/>
            <p:nvPr/>
          </p:nvSpPr>
          <p:spPr>
            <a:xfrm>
              <a:off x="6583136" y="4321467"/>
              <a:ext cx="25736" cy="83042"/>
            </a:xfrm>
            <a:custGeom>
              <a:avLst/>
              <a:gdLst/>
              <a:ahLst/>
              <a:cxnLst/>
              <a:rect l="l" t="t" r="r" b="b"/>
              <a:pathLst>
                <a:path w="803" h="2591" extrusionOk="0">
                  <a:moveTo>
                    <a:pt x="17" y="1"/>
                  </a:moveTo>
                  <a:lnTo>
                    <a:pt x="17" y="1"/>
                  </a:lnTo>
                  <a:cubicBezTo>
                    <a:pt x="0" y="17"/>
                    <a:pt x="134" y="118"/>
                    <a:pt x="285" y="335"/>
                  </a:cubicBezTo>
                  <a:cubicBezTo>
                    <a:pt x="686" y="886"/>
                    <a:pt x="719" y="1638"/>
                    <a:pt x="385" y="2240"/>
                  </a:cubicBezTo>
                  <a:cubicBezTo>
                    <a:pt x="251" y="2474"/>
                    <a:pt x="134" y="2574"/>
                    <a:pt x="151" y="2591"/>
                  </a:cubicBezTo>
                  <a:cubicBezTo>
                    <a:pt x="151" y="2591"/>
                    <a:pt x="184" y="2574"/>
                    <a:pt x="234" y="2507"/>
                  </a:cubicBezTo>
                  <a:cubicBezTo>
                    <a:pt x="301" y="2440"/>
                    <a:pt x="368" y="2357"/>
                    <a:pt x="418" y="2256"/>
                  </a:cubicBezTo>
                  <a:cubicBezTo>
                    <a:pt x="802" y="1655"/>
                    <a:pt x="752" y="870"/>
                    <a:pt x="318" y="301"/>
                  </a:cubicBezTo>
                  <a:cubicBezTo>
                    <a:pt x="268" y="218"/>
                    <a:pt x="184" y="134"/>
                    <a:pt x="117" y="68"/>
                  </a:cubicBezTo>
                  <a:cubicBezTo>
                    <a:pt x="51" y="17"/>
                    <a:pt x="17" y="1"/>
                    <a:pt x="1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Google Shape;1999;p42">
              <a:extLst>
                <a:ext uri="{FF2B5EF4-FFF2-40B4-BE49-F238E27FC236}">
                  <a16:creationId xmlns:a16="http://schemas.microsoft.com/office/drawing/2014/main" id="{FA1C7343-D234-455C-A5FB-44DF9D67CD11}"/>
                </a:ext>
              </a:extLst>
            </p:cNvPr>
            <p:cNvSpPr/>
            <p:nvPr/>
          </p:nvSpPr>
          <p:spPr>
            <a:xfrm>
              <a:off x="6615795" y="4410886"/>
              <a:ext cx="35383" cy="40223"/>
            </a:xfrm>
            <a:custGeom>
              <a:avLst/>
              <a:gdLst/>
              <a:ahLst/>
              <a:cxnLst/>
              <a:rect l="l" t="t" r="r" b="b"/>
              <a:pathLst>
                <a:path w="1104" h="1255" extrusionOk="0">
                  <a:moveTo>
                    <a:pt x="2" y="0"/>
                  </a:moveTo>
                  <a:cubicBezTo>
                    <a:pt x="2" y="0"/>
                    <a:pt x="1" y="1"/>
                    <a:pt x="1" y="1"/>
                  </a:cubicBezTo>
                  <a:cubicBezTo>
                    <a:pt x="285" y="486"/>
                    <a:pt x="652" y="903"/>
                    <a:pt x="1103" y="1254"/>
                  </a:cubicBezTo>
                  <a:cubicBezTo>
                    <a:pt x="1103" y="1237"/>
                    <a:pt x="836" y="987"/>
                    <a:pt x="535" y="636"/>
                  </a:cubicBezTo>
                  <a:cubicBezTo>
                    <a:pt x="243" y="294"/>
                    <a:pt x="29" y="0"/>
                    <a:pt x="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2" name="Google Shape;2000;p42">
              <a:extLst>
                <a:ext uri="{FF2B5EF4-FFF2-40B4-BE49-F238E27FC236}">
                  <a16:creationId xmlns:a16="http://schemas.microsoft.com/office/drawing/2014/main" id="{EA436E1B-F088-4355-9F02-462B2A7F38BB}"/>
                </a:ext>
              </a:extLst>
            </p:cNvPr>
            <p:cNvSpPr/>
            <p:nvPr/>
          </p:nvSpPr>
          <p:spPr>
            <a:xfrm>
              <a:off x="6586886" y="4384060"/>
              <a:ext cx="5929" cy="10384"/>
            </a:xfrm>
            <a:custGeom>
              <a:avLst/>
              <a:gdLst/>
              <a:ahLst/>
              <a:cxnLst/>
              <a:rect l="l" t="t" r="r" b="b"/>
              <a:pathLst>
                <a:path w="185" h="324" extrusionOk="0">
                  <a:moveTo>
                    <a:pt x="163" y="0"/>
                  </a:moveTo>
                  <a:cubicBezTo>
                    <a:pt x="145" y="0"/>
                    <a:pt x="114" y="77"/>
                    <a:pt x="84" y="153"/>
                  </a:cubicBezTo>
                  <a:cubicBezTo>
                    <a:pt x="51" y="237"/>
                    <a:pt x="0" y="303"/>
                    <a:pt x="17" y="320"/>
                  </a:cubicBezTo>
                  <a:cubicBezTo>
                    <a:pt x="19" y="322"/>
                    <a:pt x="22" y="323"/>
                    <a:pt x="26" y="323"/>
                  </a:cubicBezTo>
                  <a:cubicBezTo>
                    <a:pt x="51" y="323"/>
                    <a:pt x="107" y="274"/>
                    <a:pt x="151" y="186"/>
                  </a:cubicBezTo>
                  <a:cubicBezTo>
                    <a:pt x="184" y="86"/>
                    <a:pt x="184" y="3"/>
                    <a:pt x="168" y="3"/>
                  </a:cubicBezTo>
                  <a:cubicBezTo>
                    <a:pt x="166" y="1"/>
                    <a:pt x="164" y="0"/>
                    <a:pt x="163"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Google Shape;2001;p42">
              <a:extLst>
                <a:ext uri="{FF2B5EF4-FFF2-40B4-BE49-F238E27FC236}">
                  <a16:creationId xmlns:a16="http://schemas.microsoft.com/office/drawing/2014/main" id="{1D76C71B-1A78-4684-AB80-6842E0497EDD}"/>
                </a:ext>
              </a:extLst>
            </p:cNvPr>
            <p:cNvSpPr/>
            <p:nvPr/>
          </p:nvSpPr>
          <p:spPr>
            <a:xfrm>
              <a:off x="6594386" y="4362715"/>
              <a:ext cx="2179" cy="9647"/>
            </a:xfrm>
            <a:custGeom>
              <a:avLst/>
              <a:gdLst/>
              <a:ahLst/>
              <a:cxnLst/>
              <a:rect l="l" t="t" r="r" b="b"/>
              <a:pathLst>
                <a:path w="68" h="301" extrusionOk="0">
                  <a:moveTo>
                    <a:pt x="50" y="0"/>
                  </a:moveTo>
                  <a:cubicBezTo>
                    <a:pt x="17" y="0"/>
                    <a:pt x="0" y="67"/>
                    <a:pt x="0" y="151"/>
                  </a:cubicBezTo>
                  <a:cubicBezTo>
                    <a:pt x="0" y="234"/>
                    <a:pt x="0" y="301"/>
                    <a:pt x="17" y="301"/>
                  </a:cubicBezTo>
                  <a:cubicBezTo>
                    <a:pt x="34" y="301"/>
                    <a:pt x="67" y="234"/>
                    <a:pt x="67" y="151"/>
                  </a:cubicBezTo>
                  <a:cubicBezTo>
                    <a:pt x="67" y="67"/>
                    <a:pt x="67" y="0"/>
                    <a:pt x="5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Google Shape;2002;p42">
              <a:extLst>
                <a:ext uri="{FF2B5EF4-FFF2-40B4-BE49-F238E27FC236}">
                  <a16:creationId xmlns:a16="http://schemas.microsoft.com/office/drawing/2014/main" id="{55E0B852-E03B-4309-A6D0-E8DD4414D3F0}"/>
                </a:ext>
              </a:extLst>
            </p:cNvPr>
            <p:cNvSpPr/>
            <p:nvPr/>
          </p:nvSpPr>
          <p:spPr>
            <a:xfrm>
              <a:off x="6588489" y="4342780"/>
              <a:ext cx="5929" cy="10320"/>
            </a:xfrm>
            <a:custGeom>
              <a:avLst/>
              <a:gdLst/>
              <a:ahLst/>
              <a:cxnLst/>
              <a:rect l="l" t="t" r="r" b="b"/>
              <a:pathLst>
                <a:path w="185" h="322" extrusionOk="0">
                  <a:moveTo>
                    <a:pt x="21" y="1"/>
                  </a:moveTo>
                  <a:cubicBezTo>
                    <a:pt x="19" y="1"/>
                    <a:pt x="17" y="2"/>
                    <a:pt x="17" y="4"/>
                  </a:cubicBezTo>
                  <a:lnTo>
                    <a:pt x="1" y="4"/>
                  </a:lnTo>
                  <a:cubicBezTo>
                    <a:pt x="1" y="21"/>
                    <a:pt x="51" y="88"/>
                    <a:pt x="84" y="171"/>
                  </a:cubicBezTo>
                  <a:cubicBezTo>
                    <a:pt x="118" y="238"/>
                    <a:pt x="118" y="322"/>
                    <a:pt x="134" y="322"/>
                  </a:cubicBezTo>
                  <a:cubicBezTo>
                    <a:pt x="168" y="322"/>
                    <a:pt x="184" y="238"/>
                    <a:pt x="151" y="138"/>
                  </a:cubicBezTo>
                  <a:cubicBezTo>
                    <a:pt x="107" y="50"/>
                    <a:pt x="38" y="1"/>
                    <a:pt x="2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Google Shape;2003;p42">
              <a:extLst>
                <a:ext uri="{FF2B5EF4-FFF2-40B4-BE49-F238E27FC236}">
                  <a16:creationId xmlns:a16="http://schemas.microsoft.com/office/drawing/2014/main" id="{7DC79B23-8590-4B82-962F-9A3C806CD07C}"/>
                </a:ext>
              </a:extLst>
            </p:cNvPr>
            <p:cNvSpPr/>
            <p:nvPr/>
          </p:nvSpPr>
          <p:spPr>
            <a:xfrm>
              <a:off x="6581534" y="4376556"/>
              <a:ext cx="3782" cy="5897"/>
            </a:xfrm>
            <a:custGeom>
              <a:avLst/>
              <a:gdLst/>
              <a:ahLst/>
              <a:cxnLst/>
              <a:rect l="l" t="t" r="r" b="b"/>
              <a:pathLst>
                <a:path w="118" h="184" extrusionOk="0">
                  <a:moveTo>
                    <a:pt x="34" y="0"/>
                  </a:moveTo>
                  <a:cubicBezTo>
                    <a:pt x="17" y="17"/>
                    <a:pt x="0" y="67"/>
                    <a:pt x="34" y="100"/>
                  </a:cubicBezTo>
                  <a:cubicBezTo>
                    <a:pt x="50" y="150"/>
                    <a:pt x="67" y="184"/>
                    <a:pt x="84" y="184"/>
                  </a:cubicBezTo>
                  <a:cubicBezTo>
                    <a:pt x="117" y="167"/>
                    <a:pt x="117" y="134"/>
                    <a:pt x="84" y="84"/>
                  </a:cubicBezTo>
                  <a:cubicBezTo>
                    <a:pt x="67" y="33"/>
                    <a:pt x="50" y="0"/>
                    <a:pt x="3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Google Shape;2004;p42">
              <a:extLst>
                <a:ext uri="{FF2B5EF4-FFF2-40B4-BE49-F238E27FC236}">
                  <a16:creationId xmlns:a16="http://schemas.microsoft.com/office/drawing/2014/main" id="{B8153305-5B27-40ED-B3FE-8B746A67AA76}"/>
                </a:ext>
              </a:extLst>
            </p:cNvPr>
            <p:cNvSpPr/>
            <p:nvPr/>
          </p:nvSpPr>
          <p:spPr>
            <a:xfrm>
              <a:off x="7482780" y="4116923"/>
              <a:ext cx="273162" cy="501262"/>
            </a:xfrm>
            <a:custGeom>
              <a:avLst/>
              <a:gdLst/>
              <a:ahLst/>
              <a:cxnLst/>
              <a:rect l="l" t="t" r="r" b="b"/>
              <a:pathLst>
                <a:path w="8523" h="15640" extrusionOk="0">
                  <a:moveTo>
                    <a:pt x="1" y="0"/>
                  </a:moveTo>
                  <a:lnTo>
                    <a:pt x="2607" y="15639"/>
                  </a:lnTo>
                  <a:lnTo>
                    <a:pt x="8522" y="15639"/>
                  </a:lnTo>
                  <a:lnTo>
                    <a:pt x="7135" y="0"/>
                  </a:lnTo>
                  <a:close/>
                </a:path>
              </a:pathLst>
            </a:custGeom>
            <a:solidFill>
              <a:srgbClr val="FFBE9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Google Shape;2005;p42">
              <a:extLst>
                <a:ext uri="{FF2B5EF4-FFF2-40B4-BE49-F238E27FC236}">
                  <a16:creationId xmlns:a16="http://schemas.microsoft.com/office/drawing/2014/main" id="{BD69F83E-5BEB-4B1D-994B-41A6BC682959}"/>
                </a:ext>
              </a:extLst>
            </p:cNvPr>
            <p:cNvSpPr/>
            <p:nvPr/>
          </p:nvSpPr>
          <p:spPr>
            <a:xfrm>
              <a:off x="7565277" y="4605301"/>
              <a:ext cx="341140" cy="70414"/>
            </a:xfrm>
            <a:custGeom>
              <a:avLst/>
              <a:gdLst/>
              <a:ahLst/>
              <a:cxnLst/>
              <a:rect l="l" t="t" r="r" b="b"/>
              <a:pathLst>
                <a:path w="10644" h="2197" extrusionOk="0">
                  <a:moveTo>
                    <a:pt x="0" y="0"/>
                  </a:moveTo>
                  <a:lnTo>
                    <a:pt x="67" y="2172"/>
                  </a:lnTo>
                  <a:lnTo>
                    <a:pt x="418" y="2189"/>
                  </a:lnTo>
                  <a:cubicBezTo>
                    <a:pt x="756" y="2193"/>
                    <a:pt x="1315" y="2196"/>
                    <a:pt x="1995" y="2196"/>
                  </a:cubicBezTo>
                  <a:cubicBezTo>
                    <a:pt x="4503" y="2196"/>
                    <a:pt x="8662" y="2148"/>
                    <a:pt x="9490" y="1872"/>
                  </a:cubicBezTo>
                  <a:cubicBezTo>
                    <a:pt x="10643" y="1471"/>
                    <a:pt x="5764" y="552"/>
                    <a:pt x="5764" y="552"/>
                  </a:cubicBezTo>
                  <a:lnTo>
                    <a:pt x="5748" y="34"/>
                  </a:lnTo>
                  <a:lnTo>
                    <a:pt x="0" y="0"/>
                  </a:lnTo>
                  <a:close/>
                </a:path>
              </a:pathLst>
            </a:cu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Google Shape;2006;p42">
              <a:extLst>
                <a:ext uri="{FF2B5EF4-FFF2-40B4-BE49-F238E27FC236}">
                  <a16:creationId xmlns:a16="http://schemas.microsoft.com/office/drawing/2014/main" id="{9CC1A5FE-63FA-49F2-BC69-05E7F8FD7311}"/>
                </a:ext>
              </a:extLst>
            </p:cNvPr>
            <p:cNvSpPr/>
            <p:nvPr/>
          </p:nvSpPr>
          <p:spPr>
            <a:xfrm>
              <a:off x="7565789" y="4621006"/>
              <a:ext cx="68042" cy="51248"/>
            </a:xfrm>
            <a:custGeom>
              <a:avLst/>
              <a:gdLst/>
              <a:ahLst/>
              <a:cxnLst/>
              <a:rect l="l" t="t" r="r" b="b"/>
              <a:pathLst>
                <a:path w="2123" h="1599" extrusionOk="0">
                  <a:moveTo>
                    <a:pt x="210" y="0"/>
                  </a:moveTo>
                  <a:cubicBezTo>
                    <a:pt x="140" y="0"/>
                    <a:pt x="70" y="4"/>
                    <a:pt x="1" y="11"/>
                  </a:cubicBezTo>
                  <a:lnTo>
                    <a:pt x="51" y="1599"/>
                  </a:lnTo>
                  <a:lnTo>
                    <a:pt x="2123" y="1565"/>
                  </a:lnTo>
                  <a:cubicBezTo>
                    <a:pt x="2022" y="1081"/>
                    <a:pt x="1738" y="663"/>
                    <a:pt x="1337" y="379"/>
                  </a:cubicBezTo>
                  <a:cubicBezTo>
                    <a:pt x="1010" y="123"/>
                    <a:pt x="611" y="0"/>
                    <a:pt x="210" y="0"/>
                  </a:cubicBezTo>
                  <a:close/>
                </a:path>
              </a:pathLst>
            </a:custGeom>
            <a:solidFill>
              <a:srgbClr val="8A4C4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Google Shape;2007;p42">
              <a:extLst>
                <a:ext uri="{FF2B5EF4-FFF2-40B4-BE49-F238E27FC236}">
                  <a16:creationId xmlns:a16="http://schemas.microsoft.com/office/drawing/2014/main" id="{BB83FA49-2BFE-4DEE-9ECB-C49C3A33F225}"/>
                </a:ext>
              </a:extLst>
            </p:cNvPr>
            <p:cNvSpPr/>
            <p:nvPr/>
          </p:nvSpPr>
          <p:spPr>
            <a:xfrm>
              <a:off x="7567392" y="4640108"/>
              <a:ext cx="314378" cy="36345"/>
            </a:xfrm>
            <a:custGeom>
              <a:avLst/>
              <a:gdLst/>
              <a:ahLst/>
              <a:cxnLst/>
              <a:rect l="l" t="t" r="r" b="b"/>
              <a:pathLst>
                <a:path w="9809" h="1134" extrusionOk="0">
                  <a:moveTo>
                    <a:pt x="8088" y="0"/>
                  </a:moveTo>
                  <a:cubicBezTo>
                    <a:pt x="7754" y="34"/>
                    <a:pt x="7603" y="752"/>
                    <a:pt x="7603" y="752"/>
                  </a:cubicBezTo>
                  <a:lnTo>
                    <a:pt x="1" y="953"/>
                  </a:lnTo>
                  <a:lnTo>
                    <a:pt x="1" y="1086"/>
                  </a:lnTo>
                  <a:cubicBezTo>
                    <a:pt x="625" y="1119"/>
                    <a:pt x="1417" y="1133"/>
                    <a:pt x="2278" y="1133"/>
                  </a:cubicBezTo>
                  <a:cubicBezTo>
                    <a:pt x="5405" y="1133"/>
                    <a:pt x="9438" y="941"/>
                    <a:pt x="9608" y="719"/>
                  </a:cubicBezTo>
                  <a:cubicBezTo>
                    <a:pt x="9809" y="435"/>
                    <a:pt x="8088" y="0"/>
                    <a:pt x="8088" y="0"/>
                  </a:cubicBezTo>
                  <a:close/>
                </a:path>
              </a:pathLst>
            </a:custGeom>
            <a:solidFill>
              <a:srgbClr val="8A4C4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Google Shape;2008;p42">
              <a:extLst>
                <a:ext uri="{FF2B5EF4-FFF2-40B4-BE49-F238E27FC236}">
                  <a16:creationId xmlns:a16="http://schemas.microsoft.com/office/drawing/2014/main" id="{69987F36-950C-4AC3-B211-E2D94C50C81E}"/>
                </a:ext>
              </a:extLst>
            </p:cNvPr>
            <p:cNvSpPr/>
            <p:nvPr/>
          </p:nvSpPr>
          <p:spPr>
            <a:xfrm>
              <a:off x="7564732" y="4659915"/>
              <a:ext cx="310084" cy="11826"/>
            </a:xfrm>
            <a:custGeom>
              <a:avLst/>
              <a:gdLst/>
              <a:ahLst/>
              <a:cxnLst/>
              <a:rect l="l" t="t" r="r" b="b"/>
              <a:pathLst>
                <a:path w="9675" h="369" extrusionOk="0">
                  <a:moveTo>
                    <a:pt x="9591" y="0"/>
                  </a:moveTo>
                  <a:lnTo>
                    <a:pt x="9307" y="17"/>
                  </a:lnTo>
                  <a:lnTo>
                    <a:pt x="8271" y="84"/>
                  </a:lnTo>
                  <a:cubicBezTo>
                    <a:pt x="7385" y="117"/>
                    <a:pt x="6182" y="184"/>
                    <a:pt x="4846" y="234"/>
                  </a:cubicBezTo>
                  <a:cubicBezTo>
                    <a:pt x="3509" y="285"/>
                    <a:pt x="2289" y="301"/>
                    <a:pt x="1421" y="318"/>
                  </a:cubicBezTo>
                  <a:lnTo>
                    <a:pt x="385" y="335"/>
                  </a:lnTo>
                  <a:lnTo>
                    <a:pt x="0" y="335"/>
                  </a:lnTo>
                  <a:cubicBezTo>
                    <a:pt x="34" y="351"/>
                    <a:pt x="67" y="351"/>
                    <a:pt x="101" y="351"/>
                  </a:cubicBezTo>
                  <a:lnTo>
                    <a:pt x="385" y="351"/>
                  </a:lnTo>
                  <a:cubicBezTo>
                    <a:pt x="669" y="351"/>
                    <a:pt x="1003" y="351"/>
                    <a:pt x="1421" y="368"/>
                  </a:cubicBezTo>
                  <a:cubicBezTo>
                    <a:pt x="2289" y="368"/>
                    <a:pt x="3509" y="351"/>
                    <a:pt x="4846" y="301"/>
                  </a:cubicBezTo>
                  <a:cubicBezTo>
                    <a:pt x="6182" y="251"/>
                    <a:pt x="7385" y="184"/>
                    <a:pt x="8271" y="117"/>
                  </a:cubicBezTo>
                  <a:lnTo>
                    <a:pt x="9307" y="51"/>
                  </a:lnTo>
                  <a:lnTo>
                    <a:pt x="9591" y="17"/>
                  </a:lnTo>
                  <a:cubicBezTo>
                    <a:pt x="9624" y="17"/>
                    <a:pt x="9658" y="17"/>
                    <a:pt x="967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Google Shape;2009;p42">
              <a:extLst>
                <a:ext uri="{FF2B5EF4-FFF2-40B4-BE49-F238E27FC236}">
                  <a16:creationId xmlns:a16="http://schemas.microsoft.com/office/drawing/2014/main" id="{999A2177-5EC9-4EA1-8A2B-B010207924F3}"/>
                </a:ext>
              </a:extLst>
            </p:cNvPr>
            <p:cNvSpPr/>
            <p:nvPr/>
          </p:nvSpPr>
          <p:spPr>
            <a:xfrm>
              <a:off x="7809978" y="4637960"/>
              <a:ext cx="17724" cy="28941"/>
            </a:xfrm>
            <a:custGeom>
              <a:avLst/>
              <a:gdLst/>
              <a:ahLst/>
              <a:cxnLst/>
              <a:rect l="l" t="t" r="r" b="b"/>
              <a:pathLst>
                <a:path w="553" h="903" extrusionOk="0">
                  <a:moveTo>
                    <a:pt x="552" y="0"/>
                  </a:moveTo>
                  <a:lnTo>
                    <a:pt x="552" y="0"/>
                  </a:lnTo>
                  <a:cubicBezTo>
                    <a:pt x="218" y="167"/>
                    <a:pt x="1" y="535"/>
                    <a:pt x="34" y="903"/>
                  </a:cubicBezTo>
                  <a:cubicBezTo>
                    <a:pt x="84" y="736"/>
                    <a:pt x="134" y="569"/>
                    <a:pt x="218" y="401"/>
                  </a:cubicBezTo>
                  <a:cubicBezTo>
                    <a:pt x="318" y="268"/>
                    <a:pt x="435" y="117"/>
                    <a:pt x="55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Google Shape;2010;p42">
              <a:extLst>
                <a:ext uri="{FF2B5EF4-FFF2-40B4-BE49-F238E27FC236}">
                  <a16:creationId xmlns:a16="http://schemas.microsoft.com/office/drawing/2014/main" id="{180E208B-30CB-4F70-A1F8-50F1DF962DE8}"/>
                </a:ext>
              </a:extLst>
            </p:cNvPr>
            <p:cNvSpPr/>
            <p:nvPr/>
          </p:nvSpPr>
          <p:spPr>
            <a:xfrm>
              <a:off x="7755910" y="4626134"/>
              <a:ext cx="10192" cy="15608"/>
            </a:xfrm>
            <a:custGeom>
              <a:avLst/>
              <a:gdLst/>
              <a:ahLst/>
              <a:cxnLst/>
              <a:rect l="l" t="t" r="r" b="b"/>
              <a:pathLst>
                <a:path w="318" h="487" extrusionOk="0">
                  <a:moveTo>
                    <a:pt x="296" y="0"/>
                  </a:moveTo>
                  <a:cubicBezTo>
                    <a:pt x="272" y="0"/>
                    <a:pt x="195" y="95"/>
                    <a:pt x="117" y="219"/>
                  </a:cubicBezTo>
                  <a:cubicBezTo>
                    <a:pt x="50" y="353"/>
                    <a:pt x="0" y="470"/>
                    <a:pt x="17" y="486"/>
                  </a:cubicBezTo>
                  <a:cubicBezTo>
                    <a:pt x="34" y="486"/>
                    <a:pt x="101" y="386"/>
                    <a:pt x="184" y="252"/>
                  </a:cubicBezTo>
                  <a:cubicBezTo>
                    <a:pt x="268" y="119"/>
                    <a:pt x="318" y="2"/>
                    <a:pt x="301" y="2"/>
                  </a:cubicBezTo>
                  <a:cubicBezTo>
                    <a:pt x="300" y="1"/>
                    <a:pt x="298" y="0"/>
                    <a:pt x="29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Google Shape;2011;p42">
              <a:extLst>
                <a:ext uri="{FF2B5EF4-FFF2-40B4-BE49-F238E27FC236}">
                  <a16:creationId xmlns:a16="http://schemas.microsoft.com/office/drawing/2014/main" id="{E7966934-6470-4CAD-A2DD-A081E455DFDB}"/>
                </a:ext>
              </a:extLst>
            </p:cNvPr>
            <p:cNvSpPr/>
            <p:nvPr/>
          </p:nvSpPr>
          <p:spPr>
            <a:xfrm>
              <a:off x="7740911" y="4623506"/>
              <a:ext cx="11794" cy="10833"/>
            </a:xfrm>
            <a:custGeom>
              <a:avLst/>
              <a:gdLst/>
              <a:ahLst/>
              <a:cxnLst/>
              <a:rect l="l" t="t" r="r" b="b"/>
              <a:pathLst>
                <a:path w="368" h="338" extrusionOk="0">
                  <a:moveTo>
                    <a:pt x="351" y="0"/>
                  </a:moveTo>
                  <a:cubicBezTo>
                    <a:pt x="335" y="0"/>
                    <a:pt x="251" y="50"/>
                    <a:pt x="151" y="151"/>
                  </a:cubicBezTo>
                  <a:cubicBezTo>
                    <a:pt x="67" y="234"/>
                    <a:pt x="0" y="318"/>
                    <a:pt x="17" y="334"/>
                  </a:cubicBezTo>
                  <a:cubicBezTo>
                    <a:pt x="17" y="336"/>
                    <a:pt x="18" y="337"/>
                    <a:pt x="20" y="337"/>
                  </a:cubicBezTo>
                  <a:cubicBezTo>
                    <a:pt x="38" y="337"/>
                    <a:pt x="126" y="276"/>
                    <a:pt x="201" y="201"/>
                  </a:cubicBezTo>
                  <a:cubicBezTo>
                    <a:pt x="301" y="101"/>
                    <a:pt x="368" y="17"/>
                    <a:pt x="35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Google Shape;2012;p42">
              <a:extLst>
                <a:ext uri="{FF2B5EF4-FFF2-40B4-BE49-F238E27FC236}">
                  <a16:creationId xmlns:a16="http://schemas.microsoft.com/office/drawing/2014/main" id="{4C792D3F-7FA5-4F1A-9F90-3286E671503C}"/>
                </a:ext>
              </a:extLst>
            </p:cNvPr>
            <p:cNvSpPr/>
            <p:nvPr/>
          </p:nvSpPr>
          <p:spPr>
            <a:xfrm>
              <a:off x="7727514" y="4605301"/>
              <a:ext cx="21986" cy="2885"/>
            </a:xfrm>
            <a:custGeom>
              <a:avLst/>
              <a:gdLst/>
              <a:ahLst/>
              <a:cxnLst/>
              <a:rect l="l" t="t" r="r" b="b"/>
              <a:pathLst>
                <a:path w="686" h="90" extrusionOk="0">
                  <a:moveTo>
                    <a:pt x="1" y="0"/>
                  </a:moveTo>
                  <a:lnTo>
                    <a:pt x="1" y="0"/>
                  </a:lnTo>
                  <a:cubicBezTo>
                    <a:pt x="84" y="56"/>
                    <a:pt x="178" y="88"/>
                    <a:pt x="275" y="88"/>
                  </a:cubicBezTo>
                  <a:cubicBezTo>
                    <a:pt x="295" y="88"/>
                    <a:pt x="315" y="87"/>
                    <a:pt x="335" y="84"/>
                  </a:cubicBezTo>
                  <a:cubicBezTo>
                    <a:pt x="364" y="88"/>
                    <a:pt x="393" y="90"/>
                    <a:pt x="423" y="90"/>
                  </a:cubicBezTo>
                  <a:cubicBezTo>
                    <a:pt x="510" y="90"/>
                    <a:pt x="598" y="71"/>
                    <a:pt x="686" y="34"/>
                  </a:cubicBezTo>
                  <a:cubicBezTo>
                    <a:pt x="452" y="17"/>
                    <a:pt x="235" y="17"/>
                    <a:pt x="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Google Shape;2013;p42">
              <a:extLst>
                <a:ext uri="{FF2B5EF4-FFF2-40B4-BE49-F238E27FC236}">
                  <a16:creationId xmlns:a16="http://schemas.microsoft.com/office/drawing/2014/main" id="{9A356B8C-D81E-4DD6-A51D-9674ADD5CDC6}"/>
                </a:ext>
              </a:extLst>
            </p:cNvPr>
            <p:cNvSpPr/>
            <p:nvPr/>
          </p:nvSpPr>
          <p:spPr>
            <a:xfrm>
              <a:off x="7761807" y="4608218"/>
              <a:ext cx="34293" cy="20127"/>
            </a:xfrm>
            <a:custGeom>
              <a:avLst/>
              <a:gdLst/>
              <a:ahLst/>
              <a:cxnLst/>
              <a:rect l="l" t="t" r="r" b="b"/>
              <a:pathLst>
                <a:path w="1070" h="628" extrusionOk="0">
                  <a:moveTo>
                    <a:pt x="728" y="66"/>
                  </a:moveTo>
                  <a:cubicBezTo>
                    <a:pt x="808" y="66"/>
                    <a:pt x="889" y="83"/>
                    <a:pt x="969" y="110"/>
                  </a:cubicBezTo>
                  <a:cubicBezTo>
                    <a:pt x="1019" y="160"/>
                    <a:pt x="1003" y="227"/>
                    <a:pt x="936" y="260"/>
                  </a:cubicBezTo>
                  <a:cubicBezTo>
                    <a:pt x="869" y="310"/>
                    <a:pt x="802" y="344"/>
                    <a:pt x="735" y="360"/>
                  </a:cubicBezTo>
                  <a:cubicBezTo>
                    <a:pt x="618" y="410"/>
                    <a:pt x="485" y="444"/>
                    <a:pt x="368" y="477"/>
                  </a:cubicBezTo>
                  <a:cubicBezTo>
                    <a:pt x="261" y="502"/>
                    <a:pt x="171" y="514"/>
                    <a:pt x="106" y="523"/>
                  </a:cubicBezTo>
                  <a:lnTo>
                    <a:pt x="106" y="523"/>
                  </a:lnTo>
                  <a:cubicBezTo>
                    <a:pt x="136" y="451"/>
                    <a:pt x="173" y="377"/>
                    <a:pt x="217" y="310"/>
                  </a:cubicBezTo>
                  <a:cubicBezTo>
                    <a:pt x="301" y="210"/>
                    <a:pt x="401" y="143"/>
                    <a:pt x="518" y="110"/>
                  </a:cubicBezTo>
                  <a:cubicBezTo>
                    <a:pt x="588" y="79"/>
                    <a:pt x="658" y="66"/>
                    <a:pt x="728" y="66"/>
                  </a:cubicBezTo>
                  <a:close/>
                  <a:moveTo>
                    <a:pt x="737" y="1"/>
                  </a:moveTo>
                  <a:cubicBezTo>
                    <a:pt x="524" y="1"/>
                    <a:pt x="313" y="106"/>
                    <a:pt x="184" y="293"/>
                  </a:cubicBezTo>
                  <a:cubicBezTo>
                    <a:pt x="137" y="357"/>
                    <a:pt x="89" y="435"/>
                    <a:pt x="70" y="527"/>
                  </a:cubicBezTo>
                  <a:lnTo>
                    <a:pt x="70" y="527"/>
                  </a:lnTo>
                  <a:cubicBezTo>
                    <a:pt x="25" y="533"/>
                    <a:pt x="0" y="537"/>
                    <a:pt x="0" y="544"/>
                  </a:cubicBezTo>
                  <a:cubicBezTo>
                    <a:pt x="22" y="547"/>
                    <a:pt x="44" y="549"/>
                    <a:pt x="65" y="550"/>
                  </a:cubicBezTo>
                  <a:lnTo>
                    <a:pt x="65" y="550"/>
                  </a:lnTo>
                  <a:cubicBezTo>
                    <a:pt x="51" y="597"/>
                    <a:pt x="67" y="628"/>
                    <a:pt x="67" y="628"/>
                  </a:cubicBezTo>
                  <a:cubicBezTo>
                    <a:pt x="75" y="603"/>
                    <a:pt x="84" y="577"/>
                    <a:pt x="95" y="551"/>
                  </a:cubicBezTo>
                  <a:lnTo>
                    <a:pt x="95" y="551"/>
                  </a:lnTo>
                  <a:cubicBezTo>
                    <a:pt x="101" y="551"/>
                    <a:pt x="107" y="551"/>
                    <a:pt x="114" y="551"/>
                  </a:cubicBezTo>
                  <a:cubicBezTo>
                    <a:pt x="202" y="551"/>
                    <a:pt x="285" y="539"/>
                    <a:pt x="368" y="527"/>
                  </a:cubicBezTo>
                  <a:cubicBezTo>
                    <a:pt x="501" y="494"/>
                    <a:pt x="635" y="461"/>
                    <a:pt x="752" y="427"/>
                  </a:cubicBezTo>
                  <a:cubicBezTo>
                    <a:pt x="835" y="394"/>
                    <a:pt x="902" y="360"/>
                    <a:pt x="986" y="327"/>
                  </a:cubicBezTo>
                  <a:cubicBezTo>
                    <a:pt x="1019" y="293"/>
                    <a:pt x="1053" y="260"/>
                    <a:pt x="1069" y="210"/>
                  </a:cubicBezTo>
                  <a:cubicBezTo>
                    <a:pt x="1069" y="143"/>
                    <a:pt x="1053" y="93"/>
                    <a:pt x="1003" y="60"/>
                  </a:cubicBezTo>
                  <a:cubicBezTo>
                    <a:pt x="918" y="20"/>
                    <a:pt x="827" y="1"/>
                    <a:pt x="73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Google Shape;2014;p42">
              <a:extLst>
                <a:ext uri="{FF2B5EF4-FFF2-40B4-BE49-F238E27FC236}">
                  <a16:creationId xmlns:a16="http://schemas.microsoft.com/office/drawing/2014/main" id="{4209CC1D-661F-489D-8415-74234200B432}"/>
                </a:ext>
              </a:extLst>
            </p:cNvPr>
            <p:cNvSpPr/>
            <p:nvPr/>
          </p:nvSpPr>
          <p:spPr>
            <a:xfrm>
              <a:off x="7748410" y="4603699"/>
              <a:ext cx="18236" cy="22499"/>
            </a:xfrm>
            <a:custGeom>
              <a:avLst/>
              <a:gdLst/>
              <a:ahLst/>
              <a:cxnLst/>
              <a:rect l="l" t="t" r="r" b="b"/>
              <a:pathLst>
                <a:path w="569" h="702" extrusionOk="0">
                  <a:moveTo>
                    <a:pt x="134" y="0"/>
                  </a:moveTo>
                  <a:cubicBezTo>
                    <a:pt x="50" y="17"/>
                    <a:pt x="0" y="100"/>
                    <a:pt x="17" y="167"/>
                  </a:cubicBezTo>
                  <a:cubicBezTo>
                    <a:pt x="34" y="234"/>
                    <a:pt x="50" y="284"/>
                    <a:pt x="84" y="334"/>
                  </a:cubicBezTo>
                  <a:cubicBezTo>
                    <a:pt x="151" y="418"/>
                    <a:pt x="201" y="485"/>
                    <a:pt x="268" y="551"/>
                  </a:cubicBezTo>
                  <a:cubicBezTo>
                    <a:pt x="335" y="618"/>
                    <a:pt x="401" y="668"/>
                    <a:pt x="485" y="685"/>
                  </a:cubicBezTo>
                  <a:cubicBezTo>
                    <a:pt x="502" y="685"/>
                    <a:pt x="418" y="635"/>
                    <a:pt x="301" y="518"/>
                  </a:cubicBezTo>
                  <a:cubicBezTo>
                    <a:pt x="251" y="451"/>
                    <a:pt x="184" y="384"/>
                    <a:pt x="151" y="301"/>
                  </a:cubicBezTo>
                  <a:cubicBezTo>
                    <a:pt x="101" y="217"/>
                    <a:pt x="50" y="84"/>
                    <a:pt x="151" y="67"/>
                  </a:cubicBezTo>
                  <a:cubicBezTo>
                    <a:pt x="158" y="65"/>
                    <a:pt x="165" y="65"/>
                    <a:pt x="173" y="65"/>
                  </a:cubicBezTo>
                  <a:cubicBezTo>
                    <a:pt x="251" y="65"/>
                    <a:pt x="339" y="141"/>
                    <a:pt x="385" y="217"/>
                  </a:cubicBezTo>
                  <a:cubicBezTo>
                    <a:pt x="451" y="284"/>
                    <a:pt x="485" y="368"/>
                    <a:pt x="502" y="451"/>
                  </a:cubicBezTo>
                  <a:cubicBezTo>
                    <a:pt x="518" y="535"/>
                    <a:pt x="518" y="618"/>
                    <a:pt x="518" y="685"/>
                  </a:cubicBezTo>
                  <a:lnTo>
                    <a:pt x="518" y="702"/>
                  </a:lnTo>
                  <a:cubicBezTo>
                    <a:pt x="568" y="618"/>
                    <a:pt x="568" y="518"/>
                    <a:pt x="552" y="434"/>
                  </a:cubicBezTo>
                  <a:cubicBezTo>
                    <a:pt x="535" y="334"/>
                    <a:pt x="502" y="251"/>
                    <a:pt x="435" y="167"/>
                  </a:cubicBezTo>
                  <a:cubicBezTo>
                    <a:pt x="368" y="67"/>
                    <a:pt x="251" y="0"/>
                    <a:pt x="13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Google Shape;2015;p42">
              <a:extLst>
                <a:ext uri="{FF2B5EF4-FFF2-40B4-BE49-F238E27FC236}">
                  <a16:creationId xmlns:a16="http://schemas.microsoft.com/office/drawing/2014/main" id="{53200E57-BE8B-464C-AAD2-101AD41AE30C}"/>
                </a:ext>
              </a:extLst>
            </p:cNvPr>
            <p:cNvSpPr/>
            <p:nvPr/>
          </p:nvSpPr>
          <p:spPr>
            <a:xfrm>
              <a:off x="7566879" y="4618987"/>
              <a:ext cx="66408" cy="51120"/>
            </a:xfrm>
            <a:custGeom>
              <a:avLst/>
              <a:gdLst/>
              <a:ahLst/>
              <a:cxnLst/>
              <a:rect l="l" t="t" r="r" b="b"/>
              <a:pathLst>
                <a:path w="2072" h="1595" extrusionOk="0">
                  <a:moveTo>
                    <a:pt x="326" y="1"/>
                  </a:moveTo>
                  <a:cubicBezTo>
                    <a:pt x="251" y="1"/>
                    <a:pt x="171" y="13"/>
                    <a:pt x="100" y="24"/>
                  </a:cubicBezTo>
                  <a:cubicBezTo>
                    <a:pt x="67" y="24"/>
                    <a:pt x="34" y="41"/>
                    <a:pt x="0" y="58"/>
                  </a:cubicBezTo>
                  <a:cubicBezTo>
                    <a:pt x="0" y="58"/>
                    <a:pt x="67" y="43"/>
                    <a:pt x="191" y="43"/>
                  </a:cubicBezTo>
                  <a:cubicBezTo>
                    <a:pt x="253" y="43"/>
                    <a:pt x="329" y="47"/>
                    <a:pt x="418" y="58"/>
                  </a:cubicBezTo>
                  <a:cubicBezTo>
                    <a:pt x="1103" y="108"/>
                    <a:pt x="1704" y="542"/>
                    <a:pt x="1955" y="1194"/>
                  </a:cubicBezTo>
                  <a:cubicBezTo>
                    <a:pt x="2055" y="1428"/>
                    <a:pt x="2055" y="1595"/>
                    <a:pt x="2072" y="1595"/>
                  </a:cubicBezTo>
                  <a:cubicBezTo>
                    <a:pt x="2072" y="1562"/>
                    <a:pt x="2072" y="1511"/>
                    <a:pt x="2072" y="1478"/>
                  </a:cubicBezTo>
                  <a:cubicBezTo>
                    <a:pt x="2055" y="1378"/>
                    <a:pt x="2039" y="1277"/>
                    <a:pt x="2005" y="1177"/>
                  </a:cubicBezTo>
                  <a:cubicBezTo>
                    <a:pt x="1771" y="492"/>
                    <a:pt x="1136" y="24"/>
                    <a:pt x="418" y="8"/>
                  </a:cubicBezTo>
                  <a:cubicBezTo>
                    <a:pt x="388" y="3"/>
                    <a:pt x="358" y="1"/>
                    <a:pt x="32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Google Shape;2016;p42">
              <a:extLst>
                <a:ext uri="{FF2B5EF4-FFF2-40B4-BE49-F238E27FC236}">
                  <a16:creationId xmlns:a16="http://schemas.microsoft.com/office/drawing/2014/main" id="{E5D1C9A8-EDAA-43F0-88BC-972906D92CDF}"/>
                </a:ext>
              </a:extLst>
            </p:cNvPr>
            <p:cNvSpPr/>
            <p:nvPr/>
          </p:nvSpPr>
          <p:spPr>
            <a:xfrm>
              <a:off x="7656299" y="4650652"/>
              <a:ext cx="53043" cy="3461"/>
            </a:xfrm>
            <a:custGeom>
              <a:avLst/>
              <a:gdLst/>
              <a:ahLst/>
              <a:cxnLst/>
              <a:rect l="l" t="t" r="r" b="b"/>
              <a:pathLst>
                <a:path w="1655" h="108" extrusionOk="0">
                  <a:moveTo>
                    <a:pt x="1616" y="1"/>
                  </a:moveTo>
                  <a:cubicBezTo>
                    <a:pt x="1511" y="1"/>
                    <a:pt x="1198" y="25"/>
                    <a:pt x="819" y="39"/>
                  </a:cubicBezTo>
                  <a:cubicBezTo>
                    <a:pt x="594" y="47"/>
                    <a:pt x="389" y="47"/>
                    <a:pt x="241" y="47"/>
                  </a:cubicBezTo>
                  <a:cubicBezTo>
                    <a:pt x="92" y="47"/>
                    <a:pt x="0" y="47"/>
                    <a:pt x="0" y="56"/>
                  </a:cubicBezTo>
                  <a:cubicBezTo>
                    <a:pt x="230" y="90"/>
                    <a:pt x="463" y="108"/>
                    <a:pt x="695" y="108"/>
                  </a:cubicBezTo>
                  <a:cubicBezTo>
                    <a:pt x="1019" y="108"/>
                    <a:pt x="1343" y="74"/>
                    <a:pt x="1655" y="5"/>
                  </a:cubicBezTo>
                  <a:cubicBezTo>
                    <a:pt x="1655" y="2"/>
                    <a:pt x="1641" y="1"/>
                    <a:pt x="161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Google Shape;2017;p42">
              <a:extLst>
                <a:ext uri="{FF2B5EF4-FFF2-40B4-BE49-F238E27FC236}">
                  <a16:creationId xmlns:a16="http://schemas.microsoft.com/office/drawing/2014/main" id="{6C7EA717-5CBB-45F9-9FB2-33F4B1B3B8D8}"/>
                </a:ext>
              </a:extLst>
            </p:cNvPr>
            <p:cNvSpPr/>
            <p:nvPr/>
          </p:nvSpPr>
          <p:spPr>
            <a:xfrm>
              <a:off x="7619890" y="4653376"/>
              <a:ext cx="6442" cy="10384"/>
            </a:xfrm>
            <a:custGeom>
              <a:avLst/>
              <a:gdLst/>
              <a:ahLst/>
              <a:cxnLst/>
              <a:rect l="l" t="t" r="r" b="b"/>
              <a:pathLst>
                <a:path w="201" h="324" extrusionOk="0">
                  <a:moveTo>
                    <a:pt x="21" y="1"/>
                  </a:moveTo>
                  <a:cubicBezTo>
                    <a:pt x="18" y="1"/>
                    <a:pt x="17" y="2"/>
                    <a:pt x="17" y="4"/>
                  </a:cubicBezTo>
                  <a:cubicBezTo>
                    <a:pt x="0" y="21"/>
                    <a:pt x="50" y="88"/>
                    <a:pt x="84" y="171"/>
                  </a:cubicBezTo>
                  <a:cubicBezTo>
                    <a:pt x="130" y="247"/>
                    <a:pt x="147" y="324"/>
                    <a:pt x="163" y="324"/>
                  </a:cubicBezTo>
                  <a:cubicBezTo>
                    <a:pt x="164" y="324"/>
                    <a:pt x="166" y="323"/>
                    <a:pt x="167" y="321"/>
                  </a:cubicBezTo>
                  <a:cubicBezTo>
                    <a:pt x="184" y="321"/>
                    <a:pt x="201" y="238"/>
                    <a:pt x="151" y="138"/>
                  </a:cubicBezTo>
                  <a:cubicBezTo>
                    <a:pt x="107" y="50"/>
                    <a:pt x="38" y="1"/>
                    <a:pt x="2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Google Shape;2018;p42">
              <a:extLst>
                <a:ext uri="{FF2B5EF4-FFF2-40B4-BE49-F238E27FC236}">
                  <a16:creationId xmlns:a16="http://schemas.microsoft.com/office/drawing/2014/main" id="{23510C74-0FF5-4ACC-9EFE-C5AB83E816C6}"/>
                </a:ext>
              </a:extLst>
            </p:cNvPr>
            <p:cNvSpPr/>
            <p:nvPr/>
          </p:nvSpPr>
          <p:spPr>
            <a:xfrm>
              <a:off x="7605435" y="4637287"/>
              <a:ext cx="8045" cy="6731"/>
            </a:xfrm>
            <a:custGeom>
              <a:avLst/>
              <a:gdLst/>
              <a:ahLst/>
              <a:cxnLst/>
              <a:rect l="l" t="t" r="r" b="b"/>
              <a:pathLst>
                <a:path w="251" h="210" extrusionOk="0">
                  <a:moveTo>
                    <a:pt x="30" y="0"/>
                  </a:moveTo>
                  <a:cubicBezTo>
                    <a:pt x="24" y="0"/>
                    <a:pt x="20" y="2"/>
                    <a:pt x="17" y="5"/>
                  </a:cubicBezTo>
                  <a:cubicBezTo>
                    <a:pt x="0" y="21"/>
                    <a:pt x="50" y="72"/>
                    <a:pt x="100" y="138"/>
                  </a:cubicBezTo>
                  <a:cubicBezTo>
                    <a:pt x="155" y="180"/>
                    <a:pt x="210" y="210"/>
                    <a:pt x="237" y="210"/>
                  </a:cubicBezTo>
                  <a:cubicBezTo>
                    <a:pt x="243" y="210"/>
                    <a:pt x="248" y="208"/>
                    <a:pt x="251" y="205"/>
                  </a:cubicBezTo>
                  <a:cubicBezTo>
                    <a:pt x="251" y="188"/>
                    <a:pt x="217" y="138"/>
                    <a:pt x="151" y="88"/>
                  </a:cubicBezTo>
                  <a:cubicBezTo>
                    <a:pt x="109" y="33"/>
                    <a:pt x="56" y="0"/>
                    <a:pt x="3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Google Shape;2019;p42">
              <a:extLst>
                <a:ext uri="{FF2B5EF4-FFF2-40B4-BE49-F238E27FC236}">
                  <a16:creationId xmlns:a16="http://schemas.microsoft.com/office/drawing/2014/main" id="{059A55F3-5A72-41C8-A7A7-62C38719DAA3}"/>
                </a:ext>
              </a:extLst>
            </p:cNvPr>
            <p:cNvSpPr/>
            <p:nvPr/>
          </p:nvSpPr>
          <p:spPr>
            <a:xfrm>
              <a:off x="7586269" y="4629018"/>
              <a:ext cx="11153" cy="4679"/>
            </a:xfrm>
            <a:custGeom>
              <a:avLst/>
              <a:gdLst/>
              <a:ahLst/>
              <a:cxnLst/>
              <a:rect l="l" t="t" r="r" b="b"/>
              <a:pathLst>
                <a:path w="348" h="146" extrusionOk="0">
                  <a:moveTo>
                    <a:pt x="119" y="1"/>
                  </a:moveTo>
                  <a:cubicBezTo>
                    <a:pt x="46" y="1"/>
                    <a:pt x="1" y="33"/>
                    <a:pt x="13" y="45"/>
                  </a:cubicBezTo>
                  <a:cubicBezTo>
                    <a:pt x="13" y="62"/>
                    <a:pt x="80" y="62"/>
                    <a:pt x="180" y="79"/>
                  </a:cubicBezTo>
                  <a:cubicBezTo>
                    <a:pt x="264" y="112"/>
                    <a:pt x="314" y="146"/>
                    <a:pt x="331" y="146"/>
                  </a:cubicBezTo>
                  <a:cubicBezTo>
                    <a:pt x="348" y="129"/>
                    <a:pt x="297" y="45"/>
                    <a:pt x="197" y="12"/>
                  </a:cubicBezTo>
                  <a:cubicBezTo>
                    <a:pt x="169" y="4"/>
                    <a:pt x="143" y="1"/>
                    <a:pt x="11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Google Shape;2020;p42">
              <a:extLst>
                <a:ext uri="{FF2B5EF4-FFF2-40B4-BE49-F238E27FC236}">
                  <a16:creationId xmlns:a16="http://schemas.microsoft.com/office/drawing/2014/main" id="{FE728D2D-1ABF-4DCA-9568-C6DCBDCC1B8A}"/>
                </a:ext>
              </a:extLst>
            </p:cNvPr>
            <p:cNvSpPr/>
            <p:nvPr/>
          </p:nvSpPr>
          <p:spPr>
            <a:xfrm>
              <a:off x="7572231" y="4626839"/>
              <a:ext cx="6442" cy="2949"/>
            </a:xfrm>
            <a:custGeom>
              <a:avLst/>
              <a:gdLst/>
              <a:ahLst/>
              <a:cxnLst/>
              <a:rect l="l" t="t" r="r" b="b"/>
              <a:pathLst>
                <a:path w="201" h="92" extrusionOk="0">
                  <a:moveTo>
                    <a:pt x="48" y="1"/>
                  </a:moveTo>
                  <a:cubicBezTo>
                    <a:pt x="29" y="1"/>
                    <a:pt x="17" y="5"/>
                    <a:pt x="17" y="13"/>
                  </a:cubicBezTo>
                  <a:cubicBezTo>
                    <a:pt x="0" y="30"/>
                    <a:pt x="34" y="63"/>
                    <a:pt x="84" y="80"/>
                  </a:cubicBezTo>
                  <a:cubicBezTo>
                    <a:pt x="105" y="87"/>
                    <a:pt x="125" y="91"/>
                    <a:pt x="142" y="91"/>
                  </a:cubicBezTo>
                  <a:cubicBezTo>
                    <a:pt x="167" y="91"/>
                    <a:pt x="184" y="83"/>
                    <a:pt x="184" y="63"/>
                  </a:cubicBezTo>
                  <a:cubicBezTo>
                    <a:pt x="201" y="47"/>
                    <a:pt x="151" y="30"/>
                    <a:pt x="117" y="13"/>
                  </a:cubicBezTo>
                  <a:cubicBezTo>
                    <a:pt x="92" y="5"/>
                    <a:pt x="67" y="1"/>
                    <a:pt x="4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Google Shape;2021;p42">
              <a:extLst>
                <a:ext uri="{FF2B5EF4-FFF2-40B4-BE49-F238E27FC236}">
                  <a16:creationId xmlns:a16="http://schemas.microsoft.com/office/drawing/2014/main" id="{18CCAB8D-94D5-4A8C-A426-56194ED8AD1F}"/>
                </a:ext>
              </a:extLst>
            </p:cNvPr>
            <p:cNvSpPr/>
            <p:nvPr/>
          </p:nvSpPr>
          <p:spPr>
            <a:xfrm>
              <a:off x="7285192" y="1406166"/>
              <a:ext cx="24134" cy="20640"/>
            </a:xfrm>
            <a:custGeom>
              <a:avLst/>
              <a:gdLst/>
              <a:ahLst/>
              <a:cxnLst/>
              <a:rect l="l" t="t" r="r" b="b"/>
              <a:pathLst>
                <a:path w="753" h="644" extrusionOk="0">
                  <a:moveTo>
                    <a:pt x="435" y="1"/>
                  </a:moveTo>
                  <a:cubicBezTo>
                    <a:pt x="151" y="1"/>
                    <a:pt x="0" y="352"/>
                    <a:pt x="201" y="552"/>
                  </a:cubicBezTo>
                  <a:cubicBezTo>
                    <a:pt x="264"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 name="Google Shape;2022;p42">
              <a:extLst>
                <a:ext uri="{FF2B5EF4-FFF2-40B4-BE49-F238E27FC236}">
                  <a16:creationId xmlns:a16="http://schemas.microsoft.com/office/drawing/2014/main" id="{26028E10-35B1-441A-AEC4-70A9F0459449}"/>
                </a:ext>
              </a:extLst>
            </p:cNvPr>
            <p:cNvSpPr/>
            <p:nvPr/>
          </p:nvSpPr>
          <p:spPr>
            <a:xfrm>
              <a:off x="7278237" y="1393154"/>
              <a:ext cx="41248" cy="12628"/>
            </a:xfrm>
            <a:custGeom>
              <a:avLst/>
              <a:gdLst/>
              <a:ahLst/>
              <a:cxnLst/>
              <a:rect l="l" t="t" r="r" b="b"/>
              <a:pathLst>
                <a:path w="1287" h="394" extrusionOk="0">
                  <a:moveTo>
                    <a:pt x="626" y="1"/>
                  </a:moveTo>
                  <a:cubicBezTo>
                    <a:pt x="466" y="1"/>
                    <a:pt x="306" y="47"/>
                    <a:pt x="167" y="139"/>
                  </a:cubicBezTo>
                  <a:cubicBezTo>
                    <a:pt x="50" y="206"/>
                    <a:pt x="0" y="290"/>
                    <a:pt x="17" y="306"/>
                  </a:cubicBezTo>
                  <a:cubicBezTo>
                    <a:pt x="21" y="313"/>
                    <a:pt x="30" y="316"/>
                    <a:pt x="42" y="316"/>
                  </a:cubicBezTo>
                  <a:cubicBezTo>
                    <a:pt x="117" y="316"/>
                    <a:pt x="336" y="205"/>
                    <a:pt x="604" y="205"/>
                  </a:cubicBezTo>
                  <a:cubicBezTo>
                    <a:pt x="620" y="205"/>
                    <a:pt x="636" y="205"/>
                    <a:pt x="652" y="206"/>
                  </a:cubicBezTo>
                  <a:cubicBezTo>
                    <a:pt x="976" y="222"/>
                    <a:pt x="1200" y="394"/>
                    <a:pt x="1259" y="394"/>
                  </a:cubicBezTo>
                  <a:cubicBezTo>
                    <a:pt x="1264" y="394"/>
                    <a:pt x="1268" y="393"/>
                    <a:pt x="1270" y="390"/>
                  </a:cubicBezTo>
                  <a:cubicBezTo>
                    <a:pt x="1287" y="373"/>
                    <a:pt x="1253" y="290"/>
                    <a:pt x="1153" y="190"/>
                  </a:cubicBezTo>
                  <a:cubicBezTo>
                    <a:pt x="1000" y="64"/>
                    <a:pt x="813" y="1"/>
                    <a:pt x="62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Google Shape;2023;p42">
              <a:extLst>
                <a:ext uri="{FF2B5EF4-FFF2-40B4-BE49-F238E27FC236}">
                  <a16:creationId xmlns:a16="http://schemas.microsoft.com/office/drawing/2014/main" id="{669044D3-27C7-442A-B9AE-DFEA8B4AF918}"/>
                </a:ext>
              </a:extLst>
            </p:cNvPr>
            <p:cNvSpPr/>
            <p:nvPr/>
          </p:nvSpPr>
          <p:spPr>
            <a:xfrm>
              <a:off x="7167376" y="1406166"/>
              <a:ext cx="24134" cy="20640"/>
            </a:xfrm>
            <a:custGeom>
              <a:avLst/>
              <a:gdLst/>
              <a:ahLst/>
              <a:cxnLst/>
              <a:rect l="l" t="t" r="r" b="b"/>
              <a:pathLst>
                <a:path w="753" h="644" extrusionOk="0">
                  <a:moveTo>
                    <a:pt x="435" y="1"/>
                  </a:moveTo>
                  <a:cubicBezTo>
                    <a:pt x="151" y="1"/>
                    <a:pt x="1" y="352"/>
                    <a:pt x="201" y="552"/>
                  </a:cubicBezTo>
                  <a:cubicBezTo>
                    <a:pt x="265"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 name="Google Shape;2024;p42">
              <a:extLst>
                <a:ext uri="{FF2B5EF4-FFF2-40B4-BE49-F238E27FC236}">
                  <a16:creationId xmlns:a16="http://schemas.microsoft.com/office/drawing/2014/main" id="{8A518738-FBD9-4284-A1A2-B6A5516465FE}"/>
                </a:ext>
              </a:extLst>
            </p:cNvPr>
            <p:cNvSpPr/>
            <p:nvPr/>
          </p:nvSpPr>
          <p:spPr>
            <a:xfrm>
              <a:off x="7157216" y="1393154"/>
              <a:ext cx="41248" cy="12628"/>
            </a:xfrm>
            <a:custGeom>
              <a:avLst/>
              <a:gdLst/>
              <a:ahLst/>
              <a:cxnLst/>
              <a:rect l="l" t="t" r="r" b="b"/>
              <a:pathLst>
                <a:path w="1287" h="394" extrusionOk="0">
                  <a:moveTo>
                    <a:pt x="617" y="1"/>
                  </a:moveTo>
                  <a:cubicBezTo>
                    <a:pt x="453" y="1"/>
                    <a:pt x="289" y="47"/>
                    <a:pt x="150" y="139"/>
                  </a:cubicBezTo>
                  <a:cubicBezTo>
                    <a:pt x="33" y="206"/>
                    <a:pt x="0" y="290"/>
                    <a:pt x="17" y="306"/>
                  </a:cubicBezTo>
                  <a:cubicBezTo>
                    <a:pt x="21" y="313"/>
                    <a:pt x="29" y="316"/>
                    <a:pt x="41" y="316"/>
                  </a:cubicBezTo>
                  <a:cubicBezTo>
                    <a:pt x="113" y="316"/>
                    <a:pt x="322" y="205"/>
                    <a:pt x="602" y="205"/>
                  </a:cubicBezTo>
                  <a:cubicBezTo>
                    <a:pt x="618" y="205"/>
                    <a:pt x="635" y="205"/>
                    <a:pt x="652" y="206"/>
                  </a:cubicBezTo>
                  <a:cubicBezTo>
                    <a:pt x="960" y="222"/>
                    <a:pt x="1183" y="394"/>
                    <a:pt x="1255" y="394"/>
                  </a:cubicBezTo>
                  <a:cubicBezTo>
                    <a:pt x="1261" y="394"/>
                    <a:pt x="1266" y="393"/>
                    <a:pt x="1270" y="390"/>
                  </a:cubicBezTo>
                  <a:cubicBezTo>
                    <a:pt x="1287" y="373"/>
                    <a:pt x="1253" y="290"/>
                    <a:pt x="1153" y="190"/>
                  </a:cubicBezTo>
                  <a:cubicBezTo>
                    <a:pt x="1000" y="64"/>
                    <a:pt x="808" y="1"/>
                    <a:pt x="61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 name="Google Shape;2025;p42">
              <a:extLst>
                <a:ext uri="{FF2B5EF4-FFF2-40B4-BE49-F238E27FC236}">
                  <a16:creationId xmlns:a16="http://schemas.microsoft.com/office/drawing/2014/main" id="{74B9228D-54CE-4D1B-B352-EB99324CDAB5}"/>
                </a:ext>
              </a:extLst>
            </p:cNvPr>
            <p:cNvSpPr/>
            <p:nvPr/>
          </p:nvSpPr>
          <p:spPr>
            <a:xfrm>
              <a:off x="7134717" y="1597890"/>
              <a:ext cx="106053" cy="56376"/>
            </a:xfrm>
            <a:custGeom>
              <a:avLst/>
              <a:gdLst/>
              <a:ahLst/>
              <a:cxnLst/>
              <a:rect l="l" t="t" r="r" b="b"/>
              <a:pathLst>
                <a:path w="3309" h="1759" extrusionOk="0">
                  <a:moveTo>
                    <a:pt x="0" y="0"/>
                  </a:moveTo>
                  <a:cubicBezTo>
                    <a:pt x="0" y="1"/>
                    <a:pt x="793" y="1759"/>
                    <a:pt x="3117" y="1759"/>
                  </a:cubicBezTo>
                  <a:cubicBezTo>
                    <a:pt x="3180" y="1759"/>
                    <a:pt x="3244" y="1757"/>
                    <a:pt x="3309" y="1755"/>
                  </a:cubicBezTo>
                  <a:lnTo>
                    <a:pt x="3292" y="1120"/>
                  </a:lnTo>
                  <a:cubicBezTo>
                    <a:pt x="2106" y="1070"/>
                    <a:pt x="969" y="685"/>
                    <a:pt x="0"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 name="Google Shape;2026;p42">
              <a:extLst>
                <a:ext uri="{FF2B5EF4-FFF2-40B4-BE49-F238E27FC236}">
                  <a16:creationId xmlns:a16="http://schemas.microsoft.com/office/drawing/2014/main" id="{993186A9-F13A-456B-BE80-48023B3D3F6C}"/>
                </a:ext>
              </a:extLst>
            </p:cNvPr>
            <p:cNvSpPr/>
            <p:nvPr/>
          </p:nvSpPr>
          <p:spPr>
            <a:xfrm>
              <a:off x="7235386" y="1402417"/>
              <a:ext cx="30031" cy="96631"/>
            </a:xfrm>
            <a:custGeom>
              <a:avLst/>
              <a:gdLst/>
              <a:ahLst/>
              <a:cxnLst/>
              <a:rect l="l" t="t" r="r" b="b"/>
              <a:pathLst>
                <a:path w="937" h="3015" extrusionOk="0">
                  <a:moveTo>
                    <a:pt x="1" y="1"/>
                  </a:moveTo>
                  <a:cubicBezTo>
                    <a:pt x="17" y="185"/>
                    <a:pt x="67" y="368"/>
                    <a:pt x="117" y="552"/>
                  </a:cubicBezTo>
                  <a:cubicBezTo>
                    <a:pt x="218" y="886"/>
                    <a:pt x="351" y="1337"/>
                    <a:pt x="518" y="1839"/>
                  </a:cubicBezTo>
                  <a:cubicBezTo>
                    <a:pt x="602" y="2089"/>
                    <a:pt x="686" y="2323"/>
                    <a:pt x="752" y="2557"/>
                  </a:cubicBezTo>
                  <a:cubicBezTo>
                    <a:pt x="803" y="2641"/>
                    <a:pt x="819" y="2741"/>
                    <a:pt x="803" y="2825"/>
                  </a:cubicBezTo>
                  <a:cubicBezTo>
                    <a:pt x="786" y="2891"/>
                    <a:pt x="702" y="2908"/>
                    <a:pt x="619" y="2908"/>
                  </a:cubicBezTo>
                  <a:cubicBezTo>
                    <a:pt x="418" y="2908"/>
                    <a:pt x="234" y="2941"/>
                    <a:pt x="51" y="2975"/>
                  </a:cubicBezTo>
                  <a:cubicBezTo>
                    <a:pt x="185" y="2999"/>
                    <a:pt x="329" y="3015"/>
                    <a:pt x="468" y="3015"/>
                  </a:cubicBezTo>
                  <a:cubicBezTo>
                    <a:pt x="519" y="3015"/>
                    <a:pt x="569" y="3013"/>
                    <a:pt x="619" y="3008"/>
                  </a:cubicBezTo>
                  <a:cubicBezTo>
                    <a:pt x="669" y="3008"/>
                    <a:pt x="719" y="3008"/>
                    <a:pt x="769" y="2992"/>
                  </a:cubicBezTo>
                  <a:cubicBezTo>
                    <a:pt x="836" y="2975"/>
                    <a:pt x="886" y="2941"/>
                    <a:pt x="903" y="2875"/>
                  </a:cubicBezTo>
                  <a:cubicBezTo>
                    <a:pt x="936" y="2758"/>
                    <a:pt x="936" y="2624"/>
                    <a:pt x="869" y="2507"/>
                  </a:cubicBezTo>
                  <a:cubicBezTo>
                    <a:pt x="803" y="2290"/>
                    <a:pt x="736" y="2056"/>
                    <a:pt x="652" y="1805"/>
                  </a:cubicBezTo>
                  <a:cubicBezTo>
                    <a:pt x="485" y="1304"/>
                    <a:pt x="335" y="853"/>
                    <a:pt x="218" y="519"/>
                  </a:cubicBezTo>
                  <a:cubicBezTo>
                    <a:pt x="168" y="335"/>
                    <a:pt x="101" y="168"/>
                    <a:pt x="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 name="Google Shape;2027;p42">
              <a:extLst>
                <a:ext uri="{FF2B5EF4-FFF2-40B4-BE49-F238E27FC236}">
                  <a16:creationId xmlns:a16="http://schemas.microsoft.com/office/drawing/2014/main" id="{B7789EE9-2EB6-4B58-A952-463D229E9F43}"/>
                </a:ext>
              </a:extLst>
            </p:cNvPr>
            <p:cNvSpPr/>
            <p:nvPr/>
          </p:nvSpPr>
          <p:spPr>
            <a:xfrm>
              <a:off x="7211829" y="1506291"/>
              <a:ext cx="31633" cy="19006"/>
            </a:xfrm>
            <a:custGeom>
              <a:avLst/>
              <a:gdLst/>
              <a:ahLst/>
              <a:cxnLst/>
              <a:rect l="l" t="t" r="r" b="b"/>
              <a:pathLst>
                <a:path w="987" h="593" extrusionOk="0">
                  <a:moveTo>
                    <a:pt x="57" y="0"/>
                  </a:moveTo>
                  <a:cubicBezTo>
                    <a:pt x="55" y="0"/>
                    <a:pt x="52" y="1"/>
                    <a:pt x="50" y="1"/>
                  </a:cubicBezTo>
                  <a:cubicBezTo>
                    <a:pt x="0" y="18"/>
                    <a:pt x="84" y="319"/>
                    <a:pt x="401" y="486"/>
                  </a:cubicBezTo>
                  <a:cubicBezTo>
                    <a:pt x="546" y="566"/>
                    <a:pt x="687" y="592"/>
                    <a:pt x="794" y="592"/>
                  </a:cubicBezTo>
                  <a:cubicBezTo>
                    <a:pt x="910" y="592"/>
                    <a:pt x="986" y="562"/>
                    <a:pt x="986" y="536"/>
                  </a:cubicBezTo>
                  <a:cubicBezTo>
                    <a:pt x="969" y="469"/>
                    <a:pt x="736" y="469"/>
                    <a:pt x="485" y="319"/>
                  </a:cubicBezTo>
                  <a:cubicBezTo>
                    <a:pt x="244" y="190"/>
                    <a:pt x="111" y="0"/>
                    <a:pt x="57"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Google Shape;2028;p42">
              <a:extLst>
                <a:ext uri="{FF2B5EF4-FFF2-40B4-BE49-F238E27FC236}">
                  <a16:creationId xmlns:a16="http://schemas.microsoft.com/office/drawing/2014/main" id="{8387CEC9-086D-4495-A55B-45857B2EE8F5}"/>
                </a:ext>
              </a:extLst>
            </p:cNvPr>
            <p:cNvSpPr/>
            <p:nvPr/>
          </p:nvSpPr>
          <p:spPr>
            <a:xfrm>
              <a:off x="7064559" y="1193579"/>
              <a:ext cx="289732" cy="188262"/>
            </a:xfrm>
            <a:custGeom>
              <a:avLst/>
              <a:gdLst/>
              <a:ahLst/>
              <a:cxnLst/>
              <a:rect l="l" t="t" r="r" b="b"/>
              <a:pathLst>
                <a:path w="9040" h="5874" extrusionOk="0">
                  <a:moveTo>
                    <a:pt x="3730" y="66"/>
                  </a:moveTo>
                  <a:cubicBezTo>
                    <a:pt x="2717" y="66"/>
                    <a:pt x="1730" y="497"/>
                    <a:pt x="1053" y="1270"/>
                  </a:cubicBezTo>
                  <a:cubicBezTo>
                    <a:pt x="351" y="2072"/>
                    <a:pt x="0" y="3108"/>
                    <a:pt x="67" y="4178"/>
                  </a:cubicBezTo>
                  <a:cubicBezTo>
                    <a:pt x="67" y="4562"/>
                    <a:pt x="201" y="4963"/>
                    <a:pt x="435" y="5280"/>
                  </a:cubicBezTo>
                  <a:cubicBezTo>
                    <a:pt x="803" y="5681"/>
                    <a:pt x="1404" y="5765"/>
                    <a:pt x="1939" y="5815"/>
                  </a:cubicBezTo>
                  <a:cubicBezTo>
                    <a:pt x="2204" y="5846"/>
                    <a:pt x="2474" y="5874"/>
                    <a:pt x="2738" y="5874"/>
                  </a:cubicBezTo>
                  <a:cubicBezTo>
                    <a:pt x="3039" y="5874"/>
                    <a:pt x="3334" y="5838"/>
                    <a:pt x="3610" y="5731"/>
                  </a:cubicBezTo>
                  <a:cubicBezTo>
                    <a:pt x="3949" y="5604"/>
                    <a:pt x="4248" y="5335"/>
                    <a:pt x="4391" y="5015"/>
                  </a:cubicBezTo>
                  <a:lnTo>
                    <a:pt x="4391" y="5015"/>
                  </a:lnTo>
                  <a:cubicBezTo>
                    <a:pt x="4458" y="5228"/>
                    <a:pt x="4607" y="5428"/>
                    <a:pt x="4796" y="5548"/>
                  </a:cubicBezTo>
                  <a:cubicBezTo>
                    <a:pt x="5163" y="5782"/>
                    <a:pt x="5631" y="5782"/>
                    <a:pt x="6066" y="5782"/>
                  </a:cubicBezTo>
                  <a:lnTo>
                    <a:pt x="7937" y="5765"/>
                  </a:lnTo>
                  <a:cubicBezTo>
                    <a:pt x="7965" y="5767"/>
                    <a:pt x="7992" y="5768"/>
                    <a:pt x="8019" y="5768"/>
                  </a:cubicBezTo>
                  <a:cubicBezTo>
                    <a:pt x="8205" y="5768"/>
                    <a:pt x="8380" y="5719"/>
                    <a:pt x="8555" y="5631"/>
                  </a:cubicBezTo>
                  <a:cubicBezTo>
                    <a:pt x="8772" y="5464"/>
                    <a:pt x="8823" y="5147"/>
                    <a:pt x="8856" y="4863"/>
                  </a:cubicBezTo>
                  <a:cubicBezTo>
                    <a:pt x="8956" y="3860"/>
                    <a:pt x="9040" y="2791"/>
                    <a:pt x="8589" y="1905"/>
                  </a:cubicBezTo>
                  <a:cubicBezTo>
                    <a:pt x="8188" y="1103"/>
                    <a:pt x="7369" y="569"/>
                    <a:pt x="6517" y="285"/>
                  </a:cubicBezTo>
                  <a:cubicBezTo>
                    <a:pt x="5665" y="0"/>
                    <a:pt x="4746" y="134"/>
                    <a:pt x="3843" y="67"/>
                  </a:cubicBezTo>
                  <a:cubicBezTo>
                    <a:pt x="3806" y="66"/>
                    <a:pt x="3768" y="66"/>
                    <a:pt x="3730" y="66"/>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2" name="Google Shape;2029;p42">
              <a:extLst>
                <a:ext uri="{FF2B5EF4-FFF2-40B4-BE49-F238E27FC236}">
                  <a16:creationId xmlns:a16="http://schemas.microsoft.com/office/drawing/2014/main" id="{C254CC95-AFCD-44D8-9797-CE752B4E2C37}"/>
                </a:ext>
              </a:extLst>
            </p:cNvPr>
            <p:cNvSpPr/>
            <p:nvPr/>
          </p:nvSpPr>
          <p:spPr>
            <a:xfrm>
              <a:off x="7009946" y="1236590"/>
              <a:ext cx="116213" cy="491262"/>
            </a:xfrm>
            <a:custGeom>
              <a:avLst/>
              <a:gdLst/>
              <a:ahLst/>
              <a:cxnLst/>
              <a:rect l="l" t="t" r="r" b="b"/>
              <a:pathLst>
                <a:path w="3626" h="15328" extrusionOk="0">
                  <a:moveTo>
                    <a:pt x="1967" y="0"/>
                  </a:moveTo>
                  <a:cubicBezTo>
                    <a:pt x="1663" y="0"/>
                    <a:pt x="1368" y="104"/>
                    <a:pt x="1136" y="313"/>
                  </a:cubicBezTo>
                  <a:cubicBezTo>
                    <a:pt x="819" y="613"/>
                    <a:pt x="568" y="981"/>
                    <a:pt x="401" y="1399"/>
                  </a:cubicBezTo>
                  <a:lnTo>
                    <a:pt x="0" y="4406"/>
                  </a:lnTo>
                  <a:lnTo>
                    <a:pt x="301" y="8617"/>
                  </a:lnTo>
                  <a:lnTo>
                    <a:pt x="268" y="15267"/>
                  </a:lnTo>
                  <a:cubicBezTo>
                    <a:pt x="345" y="15308"/>
                    <a:pt x="430" y="15327"/>
                    <a:pt x="520" y="15327"/>
                  </a:cubicBezTo>
                  <a:cubicBezTo>
                    <a:pt x="1232" y="15327"/>
                    <a:pt x="2288" y="14157"/>
                    <a:pt x="2674" y="13579"/>
                  </a:cubicBezTo>
                  <a:cubicBezTo>
                    <a:pt x="3091" y="12928"/>
                    <a:pt x="3125" y="12109"/>
                    <a:pt x="3041" y="11340"/>
                  </a:cubicBezTo>
                  <a:cubicBezTo>
                    <a:pt x="2941" y="10572"/>
                    <a:pt x="2740" y="9820"/>
                    <a:pt x="2724" y="9051"/>
                  </a:cubicBezTo>
                  <a:cubicBezTo>
                    <a:pt x="2707" y="7798"/>
                    <a:pt x="3175" y="6595"/>
                    <a:pt x="3392" y="5359"/>
                  </a:cubicBezTo>
                  <a:cubicBezTo>
                    <a:pt x="3626" y="4022"/>
                    <a:pt x="3576" y="2652"/>
                    <a:pt x="3225" y="1332"/>
                  </a:cubicBezTo>
                  <a:cubicBezTo>
                    <a:pt x="3091" y="814"/>
                    <a:pt x="2857" y="262"/>
                    <a:pt x="2373" y="62"/>
                  </a:cubicBezTo>
                  <a:cubicBezTo>
                    <a:pt x="2239" y="21"/>
                    <a:pt x="2102" y="0"/>
                    <a:pt x="1967"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73" name="Google Shape;1926;p42">
            <a:extLst>
              <a:ext uri="{FF2B5EF4-FFF2-40B4-BE49-F238E27FC236}">
                <a16:creationId xmlns:a16="http://schemas.microsoft.com/office/drawing/2014/main" id="{DBFD71CA-8154-4B31-BCFE-1B2DBE149FA4}"/>
              </a:ext>
            </a:extLst>
          </p:cNvPr>
          <p:cNvSpPr txBox="1">
            <a:spLocks/>
          </p:cNvSpPr>
          <p:nvPr/>
        </p:nvSpPr>
        <p:spPr>
          <a:xfrm>
            <a:off x="828915" y="1050567"/>
            <a:ext cx="2652017" cy="51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800"/>
              <a:buFont typeface="Lilita One"/>
              <a:buNone/>
              <a:defRPr sz="2700" b="0" i="0" u="none" strike="noStrike" cap="none">
                <a:solidFill>
                  <a:schemeClr val="dk1"/>
                </a:solidFill>
                <a:latin typeface="Lilita One"/>
                <a:ea typeface="Lilita One"/>
                <a:cs typeface="Lilita One"/>
                <a:sym typeface="Lilita One"/>
              </a:defRPr>
            </a:lvl1pPr>
            <a:lvl2pPr marR="0" lvl="1"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2pPr>
            <a:lvl3pPr marR="0" lvl="2"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3pPr>
            <a:lvl4pPr marR="0" lvl="3"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4pPr>
            <a:lvl5pPr marR="0" lvl="4"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5pPr>
            <a:lvl6pPr marR="0" lvl="5"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6pPr>
            <a:lvl7pPr marR="0" lvl="6"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7pPr>
            <a:lvl8pPr marR="0" lvl="7"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8pPr>
            <a:lvl9pPr marR="0" lvl="8"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9pPr>
          </a:lstStyle>
          <a:p>
            <a:pPr>
              <a:buClr>
                <a:srgbClr val="E00700"/>
              </a:buClr>
            </a:pPr>
            <a:r>
              <a:rPr lang="en-US" sz="1800" dirty="0">
                <a:solidFill>
                  <a:srgbClr val="E00700"/>
                </a:solidFill>
                <a:latin typeface="Arial" panose="020B0604020202020204"/>
              </a:rPr>
              <a:t>Shrink Share – Scan 3</a:t>
            </a:r>
          </a:p>
        </p:txBody>
      </p:sp>
      <p:sp>
        <p:nvSpPr>
          <p:cNvPr id="75" name="Google Shape;1813;p40">
            <a:extLst>
              <a:ext uri="{FF2B5EF4-FFF2-40B4-BE49-F238E27FC236}">
                <a16:creationId xmlns:a16="http://schemas.microsoft.com/office/drawing/2014/main" id="{ABA35A16-F0A1-4D36-A040-610F3D5B65B0}"/>
              </a:ext>
            </a:extLst>
          </p:cNvPr>
          <p:cNvSpPr txBox="1">
            <a:spLocks/>
          </p:cNvSpPr>
          <p:nvPr/>
        </p:nvSpPr>
        <p:spPr>
          <a:xfrm>
            <a:off x="1270285" y="655129"/>
            <a:ext cx="7133855" cy="27929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Shrink Share and Inventory Balance adjustment are shown in the Quarterly Scan Adjustment report</a:t>
            </a:r>
          </a:p>
        </p:txBody>
      </p:sp>
      <p:sp>
        <p:nvSpPr>
          <p:cNvPr id="76" name="Google Shape;1926;p42">
            <a:extLst>
              <a:ext uri="{FF2B5EF4-FFF2-40B4-BE49-F238E27FC236}">
                <a16:creationId xmlns:a16="http://schemas.microsoft.com/office/drawing/2014/main" id="{9683190E-DE09-4D0B-A82F-A8D3641758D6}"/>
              </a:ext>
            </a:extLst>
          </p:cNvPr>
          <p:cNvSpPr txBox="1">
            <a:spLocks/>
          </p:cNvSpPr>
          <p:nvPr/>
        </p:nvSpPr>
        <p:spPr>
          <a:xfrm>
            <a:off x="2877468" y="2515104"/>
            <a:ext cx="3170110" cy="51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800"/>
              <a:buFont typeface="Lilita One"/>
              <a:buNone/>
              <a:defRPr sz="2700" b="0" i="0" u="none" strike="noStrike" cap="none">
                <a:solidFill>
                  <a:schemeClr val="dk1"/>
                </a:solidFill>
                <a:latin typeface="Lilita One"/>
                <a:ea typeface="Lilita One"/>
                <a:cs typeface="Lilita One"/>
                <a:sym typeface="Lilita One"/>
              </a:defRPr>
            </a:lvl1pPr>
            <a:lvl2pPr marR="0" lvl="1"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2pPr>
            <a:lvl3pPr marR="0" lvl="2"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3pPr>
            <a:lvl4pPr marR="0" lvl="3"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4pPr>
            <a:lvl5pPr marR="0" lvl="4"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5pPr>
            <a:lvl6pPr marR="0" lvl="5"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6pPr>
            <a:lvl7pPr marR="0" lvl="6"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7pPr>
            <a:lvl8pPr marR="0" lvl="7"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8pPr>
            <a:lvl9pPr marR="0" lvl="8"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9pPr>
          </a:lstStyle>
          <a:p>
            <a:pPr algn="l">
              <a:buClr>
                <a:srgbClr val="E00700"/>
              </a:buClr>
            </a:pPr>
            <a:r>
              <a:rPr lang="en-US" sz="1800" dirty="0">
                <a:solidFill>
                  <a:srgbClr val="E00700"/>
                </a:solidFill>
                <a:latin typeface="Arial" panose="020B0604020202020204"/>
              </a:rPr>
              <a:t>Inventory Balance – Scan 4</a:t>
            </a:r>
          </a:p>
        </p:txBody>
      </p:sp>
      <p:sp>
        <p:nvSpPr>
          <p:cNvPr id="77" name="Google Shape;1927;p42">
            <a:extLst>
              <a:ext uri="{FF2B5EF4-FFF2-40B4-BE49-F238E27FC236}">
                <a16:creationId xmlns:a16="http://schemas.microsoft.com/office/drawing/2014/main" id="{4A3BCBA0-2541-4187-B30F-935EE91B96AD}"/>
              </a:ext>
            </a:extLst>
          </p:cNvPr>
          <p:cNvSpPr txBox="1">
            <a:spLocks/>
          </p:cNvSpPr>
          <p:nvPr/>
        </p:nvSpPr>
        <p:spPr>
          <a:xfrm>
            <a:off x="2726292" y="2925708"/>
            <a:ext cx="3993800" cy="126461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r" rtl="0">
              <a:lnSpc>
                <a:spcPct val="100000"/>
              </a:lnSpc>
              <a:spcBef>
                <a:spcPts val="0"/>
              </a:spcBef>
              <a:spcAft>
                <a:spcPts val="0"/>
              </a:spcAft>
              <a:buClr>
                <a:schemeClr val="dk2"/>
              </a:buClr>
              <a:buSzPts val="1100"/>
              <a:buFont typeface="Josefin Sans"/>
              <a:buNone/>
              <a:defRPr sz="1200" b="0" i="0" u="none" strike="noStrike" cap="none">
                <a:solidFill>
                  <a:schemeClr val="dk2"/>
                </a:solidFill>
                <a:latin typeface="Josefin Sans"/>
                <a:ea typeface="Josefin Sans"/>
                <a:cs typeface="Josefin Sans"/>
                <a:sym typeface="Josefin Sans"/>
              </a:defRPr>
            </a:lvl1pPr>
            <a:lvl2pPr marL="914400" marR="0" lvl="1"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9pPr>
          </a:lstStyle>
          <a:p>
            <a:pPr marL="171450" indent="-171450" algn="l">
              <a:buClr>
                <a:srgbClr val="263238"/>
              </a:buClr>
              <a:buFont typeface="Courier New" panose="02070309020205020404" pitchFamily="49" charset="0"/>
              <a:buChar char="o"/>
            </a:pPr>
            <a:endParaRPr lang="en-US" sz="1100" dirty="0">
              <a:solidFill>
                <a:srgbClr val="263238"/>
              </a:solidFill>
              <a:latin typeface="Arial" panose="020B0604020202020204"/>
            </a:endParaRPr>
          </a:p>
          <a:p>
            <a:pPr marL="171450" indent="-171450" algn="l">
              <a:buClr>
                <a:srgbClr val="263238"/>
              </a:buClr>
              <a:buFont typeface="Courier New" panose="02070309020205020404" pitchFamily="49" charset="0"/>
              <a:buChar char="o"/>
            </a:pPr>
            <a:endParaRPr lang="en-US" sz="1100" dirty="0">
              <a:solidFill>
                <a:srgbClr val="263238"/>
              </a:solidFill>
              <a:latin typeface="Arial" panose="020B0604020202020204"/>
            </a:endParaRPr>
          </a:p>
          <a:p>
            <a:pPr marL="171450" indent="-171450" algn="l">
              <a:buClr>
                <a:srgbClr val="263238"/>
              </a:buClr>
              <a:buFont typeface="Courier New" panose="02070309020205020404" pitchFamily="49" charset="0"/>
              <a:buChar char="o"/>
            </a:pPr>
            <a:r>
              <a:rPr lang="en-US" sz="1100" dirty="0">
                <a:solidFill>
                  <a:srgbClr val="263238"/>
                </a:solidFill>
                <a:latin typeface="Arial" panose="020B0604020202020204"/>
              </a:rPr>
              <a:t>Inventory Balance is a temporary credit and chargeback</a:t>
            </a:r>
          </a:p>
          <a:p>
            <a:pPr marL="171450" indent="-171450" algn="l">
              <a:buClr>
                <a:srgbClr val="263238"/>
              </a:buClr>
              <a:buFont typeface="Courier New" panose="02070309020205020404" pitchFamily="49" charset="0"/>
              <a:buChar char="o"/>
            </a:pPr>
            <a:r>
              <a:rPr lang="en-US" sz="1100" dirty="0">
                <a:solidFill>
                  <a:srgbClr val="263238"/>
                </a:solidFill>
                <a:latin typeface="Arial" panose="020B0604020202020204"/>
              </a:rPr>
              <a:t>Credits are calculated at the end of each quarter</a:t>
            </a:r>
          </a:p>
          <a:p>
            <a:pPr marL="171450" indent="-171450" algn="l">
              <a:buClr>
                <a:srgbClr val="263238"/>
              </a:buClr>
              <a:buFont typeface="Courier New" panose="02070309020205020404" pitchFamily="49" charset="0"/>
              <a:buChar char="o"/>
            </a:pPr>
            <a:r>
              <a:rPr lang="en-US" sz="1100" dirty="0">
                <a:solidFill>
                  <a:srgbClr val="263238"/>
                </a:solidFill>
                <a:latin typeface="Arial" panose="020B0604020202020204"/>
              </a:rPr>
              <a:t>Values are calculated based on the price of the day for the carryover count at the end of each quarter</a:t>
            </a:r>
          </a:p>
          <a:p>
            <a:pPr marL="171450" indent="-171450" algn="l">
              <a:buClr>
                <a:srgbClr val="263238"/>
              </a:buClr>
              <a:buFont typeface="Courier New" panose="02070309020205020404" pitchFamily="49" charset="0"/>
              <a:buChar char="o"/>
            </a:pPr>
            <a:r>
              <a:rPr lang="en-US" sz="1100" dirty="0">
                <a:solidFill>
                  <a:srgbClr val="263238"/>
                </a:solidFill>
                <a:latin typeface="Arial" panose="020B0604020202020204"/>
              </a:rPr>
              <a:t>Chargebacks will automatically post in the following quarter at the same value as the temporary credit given</a:t>
            </a:r>
          </a:p>
          <a:p>
            <a:pPr marL="171450" indent="-171450" algn="l">
              <a:buClr>
                <a:srgbClr val="263238"/>
              </a:buClr>
              <a:buFont typeface="Courier New" panose="02070309020205020404" pitchFamily="49" charset="0"/>
              <a:buChar char="o"/>
            </a:pPr>
            <a:r>
              <a:rPr lang="en-US" sz="1100" dirty="0">
                <a:solidFill>
                  <a:srgbClr val="263238"/>
                </a:solidFill>
                <a:latin typeface="Arial" panose="020B0604020202020204"/>
              </a:rPr>
              <a:t>The net amount can be a credit or a charge to the IBP</a:t>
            </a:r>
          </a:p>
        </p:txBody>
      </p:sp>
    </p:spTree>
    <p:extLst>
      <p:ext uri="{BB962C8B-B14F-4D97-AF65-F5344CB8AC3E}">
        <p14:creationId xmlns:p14="http://schemas.microsoft.com/office/powerpoint/2010/main" val="247789288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8F9A45F-02AB-4972-8E2B-1CCDE083E528}"/>
              </a:ext>
            </a:extLst>
          </p:cNvPr>
          <p:cNvSpPr txBox="1">
            <a:spLocks/>
          </p:cNvSpPr>
          <p:nvPr/>
        </p:nvSpPr>
        <p:spPr>
          <a:xfrm>
            <a:off x="1179889" y="1799177"/>
            <a:ext cx="6857660" cy="8682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8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1pPr>
            <a:lvl2pPr marR="0" lvl="1" algn="ctr" rtl="0">
              <a:lnSpc>
                <a:spcPct val="10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2pPr>
            <a:lvl3pPr marR="0" lvl="2" algn="ctr" rtl="0">
              <a:lnSpc>
                <a:spcPct val="10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3pPr>
            <a:lvl4pPr marR="0" lvl="3" algn="ctr" rtl="0">
              <a:lnSpc>
                <a:spcPct val="10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4pPr>
            <a:lvl5pPr marR="0" lvl="4" algn="ctr" rtl="0">
              <a:lnSpc>
                <a:spcPct val="10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5pPr>
            <a:lvl6pPr marR="0" lvl="5" algn="ctr" rtl="0">
              <a:lnSpc>
                <a:spcPct val="10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6pPr>
            <a:lvl7pPr marR="0" lvl="6" algn="ctr" rtl="0">
              <a:lnSpc>
                <a:spcPct val="10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7pPr>
            <a:lvl8pPr marR="0" lvl="7" algn="ctr" rtl="0">
              <a:lnSpc>
                <a:spcPct val="10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8pPr>
            <a:lvl9pPr marR="0" lvl="8" algn="ctr" rtl="0">
              <a:lnSpc>
                <a:spcPct val="10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9pPr>
          </a:lstStyle>
          <a:p>
            <a:pPr marL="0" marR="0" lvl="0" indent="0" algn="ctr" defTabSz="914400" rtl="0" eaLnBrk="1" fontAlgn="auto" latinLnBrk="0" hangingPunct="1">
              <a:lnSpc>
                <a:spcPct val="80000"/>
              </a:lnSpc>
              <a:spcBef>
                <a:spcPts val="0"/>
              </a:spcBef>
              <a:spcAft>
                <a:spcPts val="0"/>
              </a:spcAft>
              <a:buClr>
                <a:srgbClr val="E00700"/>
              </a:buClr>
              <a:buSzPts val="5200"/>
              <a:buFont typeface="Lilita One"/>
              <a:buNone/>
              <a:tabLst/>
              <a:defRPr/>
            </a:pPr>
            <a:r>
              <a:rPr lang="en-US" sz="4400" dirty="0">
                <a:solidFill>
                  <a:schemeClr val="accent5">
                    <a:lumMod val="50000"/>
                  </a:schemeClr>
                </a:solidFill>
                <a:latin typeface="Arial" panose="020B0604020202020204" pitchFamily="34" charset="0"/>
                <a:cs typeface="Arial" panose="020B0604020202020204" pitchFamily="34" charset="0"/>
              </a:rPr>
              <a:t>Reasons Contributing to High SBT Charges</a:t>
            </a:r>
            <a:endParaRPr kumimoji="0" lang="en-US" sz="4400" b="0" i="0" u="none" strike="noStrike" kern="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sym typeface="Lilita One"/>
            </a:endParaRPr>
          </a:p>
        </p:txBody>
      </p:sp>
      <p:sp>
        <p:nvSpPr>
          <p:cNvPr id="4" name="TextBox 3">
            <a:extLst>
              <a:ext uri="{FF2B5EF4-FFF2-40B4-BE49-F238E27FC236}">
                <a16:creationId xmlns:a16="http://schemas.microsoft.com/office/drawing/2014/main" id="{E6F22C51-58F0-435E-B99C-44E7C11A3A75}"/>
              </a:ext>
            </a:extLst>
          </p:cNvPr>
          <p:cNvSpPr txBox="1"/>
          <p:nvPr/>
        </p:nvSpPr>
        <p:spPr>
          <a:xfrm>
            <a:off x="3997425" y="2632710"/>
            <a:ext cx="1222587" cy="738664"/>
          </a:xfrm>
          <a:prstGeom prst="rect">
            <a:avLst/>
          </a:prstGeom>
          <a:noFill/>
        </p:spPr>
        <p:txBody>
          <a:bodyPr wrap="square">
            <a:spAutoFit/>
          </a:bodyPr>
          <a:lstStyle/>
          <a:p>
            <a:pPr lvl="0"/>
            <a:r>
              <a:rPr lang="en-US" dirty="0">
                <a:latin typeface="Arial" panose="020B0604020202020204" pitchFamily="34" charset="0"/>
                <a:cs typeface="Arial" panose="020B0604020202020204" pitchFamily="34" charset="0"/>
              </a:rPr>
              <a:t>Mistakes</a:t>
            </a:r>
          </a:p>
          <a:p>
            <a:pPr lvl="0"/>
            <a:r>
              <a:rPr lang="en-US" dirty="0">
                <a:latin typeface="Arial" panose="020B0604020202020204" pitchFamily="34" charset="0"/>
                <a:cs typeface="Arial" panose="020B0604020202020204" pitchFamily="34" charset="0"/>
              </a:rPr>
              <a:t>Shrink</a:t>
            </a:r>
          </a:p>
          <a:p>
            <a:pPr lvl="0"/>
            <a:r>
              <a:rPr lang="en-US" dirty="0">
                <a:latin typeface="Arial" panose="020B0604020202020204" pitchFamily="34" charset="0"/>
                <a:cs typeface="Arial" panose="020B0604020202020204" pitchFamily="34" charset="0"/>
              </a:rPr>
              <a:t>Promotions</a:t>
            </a:r>
          </a:p>
        </p:txBody>
      </p:sp>
    </p:spTree>
    <p:extLst>
      <p:ext uri="{BB962C8B-B14F-4D97-AF65-F5344CB8AC3E}">
        <p14:creationId xmlns:p14="http://schemas.microsoft.com/office/powerpoint/2010/main" val="12766099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9"/>
        <p:cNvGrpSpPr/>
        <p:nvPr/>
      </p:nvGrpSpPr>
      <p:grpSpPr>
        <a:xfrm>
          <a:off x="0" y="0"/>
          <a:ext cx="0" cy="0"/>
          <a:chOff x="0" y="0"/>
          <a:chExt cx="0" cy="0"/>
        </a:xfrm>
      </p:grpSpPr>
      <p:sp>
        <p:nvSpPr>
          <p:cNvPr id="7" name="Google Shape;406;p39">
            <a:extLst>
              <a:ext uri="{FF2B5EF4-FFF2-40B4-BE49-F238E27FC236}">
                <a16:creationId xmlns:a16="http://schemas.microsoft.com/office/drawing/2014/main" id="{7DD17A09-3A92-4611-8EDF-164B7C740574}"/>
              </a:ext>
            </a:extLst>
          </p:cNvPr>
          <p:cNvSpPr txBox="1">
            <a:spLocks/>
          </p:cNvSpPr>
          <p:nvPr/>
        </p:nvSpPr>
        <p:spPr>
          <a:xfrm>
            <a:off x="35169" y="140706"/>
            <a:ext cx="9108831" cy="566928"/>
          </a:xfrm>
          <a:prstGeom prst="rect">
            <a:avLst/>
          </a:prstGeom>
          <a:noFill/>
          <a:ln>
            <a:noFill/>
          </a:ln>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chemeClr val="accent6"/>
              </a:buClr>
              <a:buSzPts val="2100"/>
              <a:buFont typeface="Nunito Sans Black"/>
              <a:buNone/>
            </a:pPr>
            <a:r>
              <a:rPr lang="en-US" sz="3000" dirty="0">
                <a:solidFill>
                  <a:schemeClr val="accent1">
                    <a:lumMod val="75000"/>
                  </a:schemeClr>
                </a:solidFill>
                <a:latin typeface="Arial" panose="020B0604020202020204" pitchFamily="34" charset="0"/>
                <a:cs typeface="Arial" panose="020B0604020202020204" pitchFamily="34" charset="0"/>
              </a:rPr>
              <a:t>High SBT Charges</a:t>
            </a:r>
          </a:p>
        </p:txBody>
      </p:sp>
      <p:sp>
        <p:nvSpPr>
          <p:cNvPr id="20" name="Rectangle 19">
            <a:extLst>
              <a:ext uri="{FF2B5EF4-FFF2-40B4-BE49-F238E27FC236}">
                <a16:creationId xmlns:a16="http://schemas.microsoft.com/office/drawing/2014/main" id="{0823AD22-F88E-45CA-B6B8-8553B79D9055}"/>
              </a:ext>
            </a:extLst>
          </p:cNvPr>
          <p:cNvSpPr/>
          <p:nvPr/>
        </p:nvSpPr>
        <p:spPr>
          <a:xfrm>
            <a:off x="2908999" y="3233901"/>
            <a:ext cx="216039" cy="1071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800" dirty="0">
              <a:solidFill>
                <a:srgbClr val="FFFFFF"/>
              </a:solidFill>
            </a:endParaRPr>
          </a:p>
        </p:txBody>
      </p:sp>
      <p:sp>
        <p:nvSpPr>
          <p:cNvPr id="10" name="Subtitle 2">
            <a:extLst>
              <a:ext uri="{FF2B5EF4-FFF2-40B4-BE49-F238E27FC236}">
                <a16:creationId xmlns:a16="http://schemas.microsoft.com/office/drawing/2014/main" id="{FE29CBBE-10C8-4782-9FAB-DF23A75050D5}"/>
              </a:ext>
            </a:extLst>
          </p:cNvPr>
          <p:cNvSpPr txBox="1">
            <a:spLocks/>
          </p:cNvSpPr>
          <p:nvPr/>
        </p:nvSpPr>
        <p:spPr>
          <a:xfrm>
            <a:off x="1002538" y="664905"/>
            <a:ext cx="2170598" cy="511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dk2"/>
              </a:buClr>
              <a:buSzPts val="1100"/>
              <a:buFont typeface="Josefin Sans"/>
              <a:buNone/>
              <a:defRPr sz="1200" b="0" i="0" u="none" strike="noStrike" cap="none">
                <a:solidFill>
                  <a:schemeClr val="dk2"/>
                </a:solidFill>
                <a:latin typeface="Josefin Sans"/>
                <a:ea typeface="Josefin Sans"/>
                <a:cs typeface="Josefin Sans"/>
                <a:sym typeface="Josefin Sans"/>
              </a:defRPr>
            </a:lvl1pPr>
            <a:lvl2pPr marL="914400" marR="0" lvl="1"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9pPr>
          </a:lstStyle>
          <a:p>
            <a:pPr marL="457200" marR="0" lvl="0" indent="-298450" algn="ctr" defTabSz="914400" rtl="0" eaLnBrk="1" fontAlgn="auto" latinLnBrk="0" hangingPunct="1">
              <a:lnSpc>
                <a:spcPct val="100000"/>
              </a:lnSpc>
              <a:spcBef>
                <a:spcPts val="0"/>
              </a:spcBef>
              <a:spcAft>
                <a:spcPts val="0"/>
              </a:spcAft>
              <a:buClr>
                <a:srgbClr val="263238"/>
              </a:buClr>
              <a:buSzPts val="1100"/>
              <a:buFont typeface="Josefin Sans"/>
              <a:buNone/>
              <a:tabLst/>
              <a:defRPr/>
            </a:pPr>
            <a:r>
              <a:rPr kumimoji="0" lang="en-US" sz="1400" b="0" i="0" u="none" strike="noStrike" kern="0" cap="none" spc="0" normalizeH="0" baseline="0" noProof="0" dirty="0">
                <a:ln>
                  <a:noFill/>
                </a:ln>
                <a:solidFill>
                  <a:srgbClr val="FF0000"/>
                </a:solidFill>
                <a:effectLst/>
                <a:uLnTx/>
                <a:uFillTx/>
                <a:latin typeface="Arial" panose="020B0604020202020204"/>
                <a:sym typeface="Josefin Sans"/>
              </a:rPr>
              <a:t>Mistakes</a:t>
            </a:r>
          </a:p>
        </p:txBody>
      </p:sp>
      <p:sp>
        <p:nvSpPr>
          <p:cNvPr id="12" name="Rectangle 11">
            <a:extLst>
              <a:ext uri="{FF2B5EF4-FFF2-40B4-BE49-F238E27FC236}">
                <a16:creationId xmlns:a16="http://schemas.microsoft.com/office/drawing/2014/main" id="{72EFA725-FA88-4158-B996-EAB4B5BFDA47}"/>
              </a:ext>
            </a:extLst>
          </p:cNvPr>
          <p:cNvSpPr/>
          <p:nvPr/>
        </p:nvSpPr>
        <p:spPr>
          <a:xfrm>
            <a:off x="1151217" y="1176105"/>
            <a:ext cx="2170598" cy="2769989"/>
          </a:xfrm>
          <a:prstGeom prst="rect">
            <a:avLst/>
          </a:prstGeom>
        </p:spPr>
        <p:txBody>
          <a:bodyPr wrap="square">
            <a:spAutoFit/>
          </a:bodyPr>
          <a:lstStyle/>
          <a:p>
            <a:pPr marR="0" lvl="0" defTabSz="914400" eaLnBrk="1" fontAlgn="auto" latinLnBrk="0" hangingPunct="1">
              <a:lnSpc>
                <a:spcPct val="100000"/>
              </a:lnSpc>
              <a:spcBef>
                <a:spcPts val="0"/>
              </a:spcBef>
              <a:spcAft>
                <a:spcPts val="0"/>
              </a:spcAft>
              <a:buClr>
                <a:schemeClr val="tx1"/>
              </a:buClr>
              <a:buSzTx/>
              <a:tabLst/>
              <a:defRPr/>
            </a:pPr>
            <a:r>
              <a:rPr kumimoji="0" lang="en-US" sz="1300" b="0" i="0" u="none" strike="noStrike" kern="0" cap="none" spc="0" normalizeH="0" baseline="0" noProof="0" dirty="0">
                <a:ln>
                  <a:noFill/>
                </a:ln>
                <a:solidFill>
                  <a:srgbClr val="263238"/>
                </a:solidFill>
                <a:effectLst/>
                <a:uLnTx/>
                <a:uFillTx/>
              </a:rPr>
              <a:t>Creating invoices:</a:t>
            </a:r>
          </a:p>
          <a:p>
            <a:pPr marL="171450" marR="0" lvl="0" indent="-171450" defTabSz="91440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kumimoji="0" lang="en-US" sz="1100" b="0" i="0" u="none" strike="noStrike" kern="0" cap="none" spc="0" normalizeH="0" baseline="0" noProof="0" dirty="0">
                <a:ln>
                  <a:noFill/>
                </a:ln>
                <a:solidFill>
                  <a:srgbClr val="263238"/>
                </a:solidFill>
                <a:effectLst/>
                <a:uLnTx/>
                <a:uFillTx/>
              </a:rPr>
              <a:t>Any errors on a delivery invoice or a return invoice including not invoicing items</a:t>
            </a:r>
          </a:p>
          <a:p>
            <a:pPr marL="171450" marR="0" lvl="0" indent="-171450" defTabSz="91440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kumimoji="0" lang="en-US" sz="1100" b="0" i="0" u="none" strike="noStrike" kern="0" cap="none" spc="0" normalizeH="0" baseline="0" noProof="0" dirty="0">
              <a:ln>
                <a:noFill/>
              </a:ln>
              <a:solidFill>
                <a:srgbClr val="263238"/>
              </a:solidFill>
              <a:effectLst/>
              <a:uLnTx/>
              <a:uFillTx/>
            </a:endParaRPr>
          </a:p>
          <a:p>
            <a:pPr marL="171450" marR="0" lvl="0" indent="-171450" defTabSz="91440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kumimoji="0" lang="en-US" sz="1100" b="0" i="0" u="none" strike="noStrike" kern="0" cap="none" spc="0" normalizeH="0" baseline="0" noProof="0" dirty="0">
                <a:ln>
                  <a:noFill/>
                </a:ln>
                <a:solidFill>
                  <a:srgbClr val="263238"/>
                </a:solidFill>
                <a:effectLst/>
                <a:uLnTx/>
                <a:uFillTx/>
              </a:rPr>
              <a:t>Delivering unauthorized products</a:t>
            </a:r>
          </a:p>
          <a:p>
            <a:pPr marL="285750" marR="0" lvl="0" indent="-285750" defTabSz="91440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kumimoji="0" lang="en-US" sz="1300" b="0" i="0" u="none" strike="noStrike" kern="0" cap="none" spc="0" normalizeH="0" baseline="0" noProof="0" dirty="0">
              <a:ln>
                <a:noFill/>
              </a:ln>
              <a:solidFill>
                <a:srgbClr val="263238"/>
              </a:solidFill>
              <a:effectLst/>
              <a:uLnTx/>
              <a:uFillTx/>
            </a:endParaRPr>
          </a:p>
          <a:p>
            <a:pPr marR="0" lvl="0" defTabSz="914400" eaLnBrk="1" fontAlgn="auto" latinLnBrk="0" hangingPunct="1">
              <a:lnSpc>
                <a:spcPct val="100000"/>
              </a:lnSpc>
              <a:spcBef>
                <a:spcPts val="0"/>
              </a:spcBef>
              <a:spcAft>
                <a:spcPts val="0"/>
              </a:spcAft>
              <a:buClr>
                <a:schemeClr val="tx1"/>
              </a:buClr>
              <a:buSzTx/>
              <a:tabLst/>
              <a:defRPr/>
            </a:pPr>
            <a:r>
              <a:rPr kumimoji="0" lang="en-US" sz="1300" b="0" i="0" u="none" strike="noStrike" kern="0" cap="none" spc="0" normalizeH="0" baseline="0" noProof="0" dirty="0">
                <a:ln>
                  <a:noFill/>
                </a:ln>
                <a:solidFill>
                  <a:srgbClr val="263238"/>
                </a:solidFill>
                <a:effectLst/>
                <a:uLnTx/>
                <a:uFillTx/>
              </a:rPr>
              <a:t>Carryover counts:</a:t>
            </a:r>
          </a:p>
          <a:p>
            <a:pPr marL="171450" marR="0" lvl="0" indent="-171450" defTabSz="91440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kumimoji="0" lang="en-US" sz="1100" b="0" i="0" u="none" strike="noStrike" kern="0" cap="none" spc="0" normalizeH="0" baseline="0" noProof="0" dirty="0">
                <a:ln>
                  <a:noFill/>
                </a:ln>
                <a:solidFill>
                  <a:srgbClr val="263238"/>
                </a:solidFill>
                <a:effectLst/>
                <a:uLnTx/>
                <a:uFillTx/>
              </a:rPr>
              <a:t>Not doing carryover counts, incomplete or overstated counts</a:t>
            </a:r>
          </a:p>
          <a:p>
            <a:pPr marL="285750" marR="0" lvl="0" indent="-285750" defTabSz="91440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kumimoji="0" lang="en-US" sz="1800" b="0" i="0" u="none" strike="noStrike" kern="0" cap="none" spc="0" normalizeH="0" baseline="0" noProof="0" dirty="0">
              <a:ln>
                <a:noFill/>
              </a:ln>
              <a:solidFill>
                <a:srgbClr val="263238"/>
              </a:solidFill>
              <a:effectLst/>
              <a:uLnTx/>
              <a:uFillTx/>
            </a:endParaRPr>
          </a:p>
          <a:p>
            <a:pPr marL="285750" marR="0" lvl="0" indent="-285750" defTabSz="91440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kumimoji="0" lang="en-US" sz="1800" b="0" i="0" u="none" strike="noStrike" kern="0" cap="none" spc="0" normalizeH="0" baseline="0" noProof="0" dirty="0">
              <a:ln>
                <a:noFill/>
              </a:ln>
              <a:solidFill>
                <a:srgbClr val="263238"/>
              </a:solidFill>
              <a:effectLst/>
              <a:uLnTx/>
              <a:uFillTx/>
            </a:endParaRPr>
          </a:p>
        </p:txBody>
      </p:sp>
      <p:sp>
        <p:nvSpPr>
          <p:cNvPr id="13" name="Subtitle 2">
            <a:extLst>
              <a:ext uri="{FF2B5EF4-FFF2-40B4-BE49-F238E27FC236}">
                <a16:creationId xmlns:a16="http://schemas.microsoft.com/office/drawing/2014/main" id="{A3115C1D-ABFF-4C8D-8D84-70AF3A196DBD}"/>
              </a:ext>
            </a:extLst>
          </p:cNvPr>
          <p:cNvSpPr txBox="1">
            <a:spLocks/>
          </p:cNvSpPr>
          <p:nvPr/>
        </p:nvSpPr>
        <p:spPr>
          <a:xfrm>
            <a:off x="3742091" y="664905"/>
            <a:ext cx="1418603" cy="511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dk2"/>
              </a:buClr>
              <a:buSzPts val="1100"/>
              <a:buFont typeface="Josefin Sans"/>
              <a:buNone/>
              <a:defRPr sz="1200" b="0" i="0" u="none" strike="noStrike" cap="none">
                <a:solidFill>
                  <a:schemeClr val="dk2"/>
                </a:solidFill>
                <a:latin typeface="Josefin Sans"/>
                <a:ea typeface="Josefin Sans"/>
                <a:cs typeface="Josefin Sans"/>
                <a:sym typeface="Josefin Sans"/>
              </a:defRPr>
            </a:lvl1pPr>
            <a:lvl2pPr marL="914400" marR="0" lvl="1"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9pPr>
          </a:lstStyle>
          <a:p>
            <a:pPr algn="ctr">
              <a:buClr>
                <a:srgbClr val="263238"/>
              </a:buClr>
            </a:pPr>
            <a:r>
              <a:rPr lang="en-US" sz="1400" dirty="0">
                <a:solidFill>
                  <a:srgbClr val="FF0000"/>
                </a:solidFill>
                <a:latin typeface="Arial" panose="020B0604020202020204"/>
              </a:rPr>
              <a:t>Shrink</a:t>
            </a:r>
          </a:p>
        </p:txBody>
      </p:sp>
      <p:sp>
        <p:nvSpPr>
          <p:cNvPr id="14" name="Rectangle 13">
            <a:extLst>
              <a:ext uri="{FF2B5EF4-FFF2-40B4-BE49-F238E27FC236}">
                <a16:creationId xmlns:a16="http://schemas.microsoft.com/office/drawing/2014/main" id="{D109D142-DCE2-4D7A-8DCD-2DAEA72BE3C7}"/>
              </a:ext>
            </a:extLst>
          </p:cNvPr>
          <p:cNvSpPr/>
          <p:nvPr/>
        </p:nvSpPr>
        <p:spPr>
          <a:xfrm>
            <a:off x="3711601" y="1176105"/>
            <a:ext cx="2170598" cy="2893100"/>
          </a:xfrm>
          <a:prstGeom prst="rect">
            <a:avLst/>
          </a:prstGeom>
        </p:spPr>
        <p:txBody>
          <a:bodyPr wrap="square" anchor="t">
            <a:spAutoFit/>
          </a:bodyPr>
          <a:lstStyle/>
          <a:p>
            <a:pPr marR="0" lvl="0" defTabSz="914400" eaLnBrk="1" fontAlgn="auto" latinLnBrk="0" hangingPunct="1">
              <a:lnSpc>
                <a:spcPct val="100000"/>
              </a:lnSpc>
              <a:spcBef>
                <a:spcPts val="0"/>
              </a:spcBef>
              <a:spcAft>
                <a:spcPts val="0"/>
              </a:spcAft>
              <a:buClr>
                <a:schemeClr val="tx1"/>
              </a:buClr>
              <a:buSzTx/>
              <a:tabLst/>
              <a:defRPr/>
            </a:pPr>
            <a:r>
              <a:rPr kumimoji="0" lang="en-US" sz="1300" b="0" i="0" u="none" strike="noStrike" kern="0" cap="none" spc="0" normalizeH="0" baseline="0" noProof="0" dirty="0">
                <a:ln>
                  <a:noFill/>
                </a:ln>
                <a:solidFill>
                  <a:srgbClr val="263238"/>
                </a:solidFill>
                <a:effectLst/>
                <a:uLnTx/>
                <a:uFillTx/>
              </a:rPr>
              <a:t>Damaged product</a:t>
            </a:r>
          </a:p>
          <a:p>
            <a:pPr marL="171450" marR="0" lvl="0" indent="-171450" defTabSz="91440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kumimoji="0" lang="en-US" sz="1100" b="0" i="0" u="none" strike="noStrike" kern="0" cap="none" spc="0" normalizeH="0" baseline="0" noProof="0" dirty="0">
                <a:ln>
                  <a:noFill/>
                </a:ln>
                <a:solidFill>
                  <a:srgbClr val="263238"/>
                </a:solidFill>
                <a:effectLst/>
                <a:uLnTx/>
                <a:uFillTx/>
              </a:rPr>
              <a:t>Any product thrown away by the store without the IBP’s knowledge</a:t>
            </a:r>
          </a:p>
          <a:p>
            <a:pPr marL="285750" marR="0" lvl="0" indent="-285750" defTabSz="91440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kumimoji="0" lang="en-US" sz="1300" b="0" i="0" u="none" strike="noStrike" kern="0" cap="none" spc="0" normalizeH="0" baseline="0" noProof="0" dirty="0">
              <a:ln>
                <a:noFill/>
              </a:ln>
              <a:solidFill>
                <a:srgbClr val="263238"/>
              </a:solidFill>
              <a:effectLst/>
              <a:uLnTx/>
              <a:uFillTx/>
            </a:endParaRPr>
          </a:p>
          <a:p>
            <a:pPr marR="0" lvl="0" defTabSz="914400" eaLnBrk="1" fontAlgn="auto" latinLnBrk="0" hangingPunct="1">
              <a:lnSpc>
                <a:spcPct val="100000"/>
              </a:lnSpc>
              <a:spcBef>
                <a:spcPts val="0"/>
              </a:spcBef>
              <a:spcAft>
                <a:spcPts val="0"/>
              </a:spcAft>
              <a:buClr>
                <a:schemeClr val="tx1"/>
              </a:buClr>
              <a:buSzTx/>
              <a:tabLst/>
              <a:defRPr/>
            </a:pPr>
            <a:r>
              <a:rPr kumimoji="0" lang="en-US" sz="1300" b="0" i="0" u="none" strike="noStrike" kern="0" cap="none" spc="0" normalizeH="0" baseline="0" noProof="0" dirty="0">
                <a:ln>
                  <a:noFill/>
                </a:ln>
                <a:solidFill>
                  <a:srgbClr val="263238"/>
                </a:solidFill>
                <a:effectLst/>
                <a:uLnTx/>
                <a:uFillTx/>
              </a:rPr>
              <a:t>Missing Scans</a:t>
            </a:r>
          </a:p>
          <a:p>
            <a:pPr marL="171450" marR="0" lvl="0" indent="-171450" defTabSz="91440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kumimoji="0" lang="en-US" sz="1100" b="0" i="0" u="none" strike="noStrike" kern="0" cap="none" spc="0" normalizeH="0" baseline="0" noProof="0" dirty="0">
                <a:ln>
                  <a:noFill/>
                </a:ln>
                <a:solidFill>
                  <a:srgbClr val="263238"/>
                </a:solidFill>
                <a:effectLst/>
                <a:uLnTx/>
                <a:uFillTx/>
              </a:rPr>
              <a:t>Customer Appreciation Day, grand openings, deli displays or improper scans at the register, </a:t>
            </a:r>
          </a:p>
          <a:p>
            <a:pPr marL="171450" marR="0" lvl="0" indent="-171450" defTabSz="91440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kumimoji="0" lang="en-US" sz="1100" b="0" i="0" u="none" strike="noStrike" kern="0" cap="none" spc="0" normalizeH="0" baseline="0" noProof="0" dirty="0">
              <a:ln>
                <a:noFill/>
              </a:ln>
              <a:solidFill>
                <a:srgbClr val="263238"/>
              </a:solidFill>
              <a:effectLst/>
              <a:uLnTx/>
              <a:uFillTx/>
            </a:endParaRPr>
          </a:p>
          <a:p>
            <a:pPr marL="171450" marR="0" lvl="0" indent="-171450" defTabSz="91440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kumimoji="0" lang="en-US" sz="1100" b="0" i="0" u="none" strike="noStrike" kern="0" cap="none" spc="0" normalizeH="0" baseline="0" noProof="0" dirty="0">
                <a:ln>
                  <a:noFill/>
                </a:ln>
                <a:solidFill>
                  <a:srgbClr val="263238"/>
                </a:solidFill>
                <a:effectLst/>
                <a:uLnTx/>
                <a:uFillTx/>
              </a:rPr>
              <a:t>incorrect scan data</a:t>
            </a:r>
          </a:p>
          <a:p>
            <a:pPr marL="285750" marR="0" lvl="0" indent="-285750" defTabSz="91440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kumimoji="0" lang="en-US" sz="1300" b="0" i="0" u="none" strike="noStrike" kern="0" cap="none" spc="0" normalizeH="0" baseline="0" noProof="0" dirty="0">
              <a:ln>
                <a:noFill/>
              </a:ln>
              <a:solidFill>
                <a:srgbClr val="263238"/>
              </a:solidFill>
              <a:effectLst/>
              <a:uLnTx/>
              <a:uFillTx/>
            </a:endParaRPr>
          </a:p>
          <a:p>
            <a:pPr marR="0" lvl="0" defTabSz="914400" eaLnBrk="1" fontAlgn="auto" latinLnBrk="0" hangingPunct="1">
              <a:lnSpc>
                <a:spcPct val="100000"/>
              </a:lnSpc>
              <a:spcBef>
                <a:spcPts val="0"/>
              </a:spcBef>
              <a:spcAft>
                <a:spcPts val="0"/>
              </a:spcAft>
              <a:buClr>
                <a:schemeClr val="tx1"/>
              </a:buClr>
              <a:buSzTx/>
              <a:tabLst/>
              <a:defRPr/>
            </a:pPr>
            <a:r>
              <a:rPr kumimoji="0" lang="en-US" sz="1300" b="0" i="0" u="none" strike="noStrike" kern="0" cap="none" spc="0" normalizeH="0" baseline="0" noProof="0" dirty="0">
                <a:ln>
                  <a:noFill/>
                </a:ln>
                <a:solidFill>
                  <a:srgbClr val="263238"/>
                </a:solidFill>
                <a:effectLst/>
                <a:uLnTx/>
                <a:uFillTx/>
              </a:rPr>
              <a:t>Theft</a:t>
            </a:r>
            <a:endParaRPr kumimoji="0" lang="en-US" sz="1800" b="0" i="0" u="none" strike="noStrike" kern="0" cap="none" spc="0" normalizeH="0" baseline="0" noProof="0" dirty="0">
              <a:ln>
                <a:noFill/>
              </a:ln>
              <a:solidFill>
                <a:srgbClr val="263238"/>
              </a:solidFill>
              <a:effectLst/>
              <a:uLnTx/>
              <a:uFillTx/>
            </a:endParaRPr>
          </a:p>
          <a:p>
            <a:pPr marL="285750" marR="0" lvl="0" indent="-285750" defTabSz="91440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kumimoji="0" lang="en-US" sz="1800" b="0" i="0" u="none" strike="noStrike" kern="0" cap="none" spc="0" normalizeH="0" baseline="0" noProof="0" dirty="0">
              <a:ln>
                <a:noFill/>
              </a:ln>
              <a:solidFill>
                <a:srgbClr val="263238"/>
              </a:solidFill>
              <a:effectLst/>
              <a:uLnTx/>
              <a:uFillTx/>
            </a:endParaRPr>
          </a:p>
        </p:txBody>
      </p:sp>
      <p:sp>
        <p:nvSpPr>
          <p:cNvPr id="16" name="Subtitle 2">
            <a:extLst>
              <a:ext uri="{FF2B5EF4-FFF2-40B4-BE49-F238E27FC236}">
                <a16:creationId xmlns:a16="http://schemas.microsoft.com/office/drawing/2014/main" id="{AA906248-212F-44BB-8882-019958E3C679}"/>
              </a:ext>
            </a:extLst>
          </p:cNvPr>
          <p:cNvSpPr txBox="1">
            <a:spLocks/>
          </p:cNvSpPr>
          <p:nvPr/>
        </p:nvSpPr>
        <p:spPr>
          <a:xfrm>
            <a:off x="6089720" y="664905"/>
            <a:ext cx="1588126" cy="511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dk2"/>
              </a:buClr>
              <a:buSzPts val="1100"/>
              <a:buFont typeface="Josefin Sans"/>
              <a:buNone/>
              <a:defRPr sz="1200" b="0" i="0" u="none" strike="noStrike" cap="none">
                <a:solidFill>
                  <a:schemeClr val="dk2"/>
                </a:solidFill>
                <a:latin typeface="Josefin Sans"/>
                <a:ea typeface="Josefin Sans"/>
                <a:cs typeface="Josefin Sans"/>
                <a:sym typeface="Josefin Sans"/>
              </a:defRPr>
            </a:lvl1pPr>
            <a:lvl2pPr marL="914400" marR="0" lvl="1"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9pPr>
          </a:lstStyle>
          <a:p>
            <a:pPr algn="ctr">
              <a:buClr>
                <a:srgbClr val="263238"/>
              </a:buClr>
            </a:pPr>
            <a:r>
              <a:rPr lang="en-US" sz="1400" dirty="0">
                <a:solidFill>
                  <a:srgbClr val="FF0000"/>
                </a:solidFill>
                <a:latin typeface="Arial" panose="020B0604020202020204"/>
              </a:rPr>
              <a:t>Promotions</a:t>
            </a:r>
          </a:p>
        </p:txBody>
      </p:sp>
      <p:sp>
        <p:nvSpPr>
          <p:cNvPr id="17" name="Rectangle 16">
            <a:extLst>
              <a:ext uri="{FF2B5EF4-FFF2-40B4-BE49-F238E27FC236}">
                <a16:creationId xmlns:a16="http://schemas.microsoft.com/office/drawing/2014/main" id="{2C8DBB7F-3DDD-4442-BE27-13DFAB652BE4}"/>
              </a:ext>
            </a:extLst>
          </p:cNvPr>
          <p:cNvSpPr/>
          <p:nvPr/>
        </p:nvSpPr>
        <p:spPr>
          <a:xfrm>
            <a:off x="6107709" y="1176105"/>
            <a:ext cx="2170598" cy="2154436"/>
          </a:xfrm>
          <a:prstGeom prst="rect">
            <a:avLst/>
          </a:prstGeom>
        </p:spPr>
        <p:txBody>
          <a:bodyPr wrap="square" anchor="t">
            <a:spAutoFit/>
          </a:bodyPr>
          <a:lstStyle/>
          <a:p>
            <a:pPr marR="0" lvl="0" defTabSz="914400" eaLnBrk="1" fontAlgn="auto" latinLnBrk="0" hangingPunct="1">
              <a:lnSpc>
                <a:spcPct val="100000"/>
              </a:lnSpc>
              <a:spcBef>
                <a:spcPts val="0"/>
              </a:spcBef>
              <a:spcAft>
                <a:spcPts val="0"/>
              </a:spcAft>
              <a:buClr>
                <a:schemeClr val="tx1"/>
              </a:buClr>
              <a:buSzTx/>
              <a:tabLst/>
              <a:defRPr/>
            </a:pPr>
            <a:r>
              <a:rPr kumimoji="0" lang="en-US" sz="1300" b="0" i="0" u="none" strike="noStrike" kern="0" cap="none" spc="0" normalizeH="0" baseline="0" noProof="0" dirty="0">
                <a:ln>
                  <a:noFill/>
                </a:ln>
                <a:solidFill>
                  <a:srgbClr val="263238"/>
                </a:solidFill>
                <a:effectLst/>
                <a:uLnTx/>
                <a:uFillTx/>
              </a:rPr>
              <a:t>Delivery timing</a:t>
            </a:r>
          </a:p>
          <a:p>
            <a:pPr marL="171450" marR="0" lvl="0" indent="-171450" defTabSz="91440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kumimoji="0" lang="en-US" sz="1100" b="0" i="0" u="none" strike="noStrike" kern="0" cap="none" spc="0" normalizeH="0" baseline="0" noProof="0" dirty="0">
                <a:ln>
                  <a:noFill/>
                </a:ln>
                <a:solidFill>
                  <a:srgbClr val="263238"/>
                </a:solidFill>
                <a:effectLst/>
                <a:uLnTx/>
                <a:uFillTx/>
              </a:rPr>
              <a:t>Reconciliations of prices paid on invoices and prices at the time of the final sale</a:t>
            </a:r>
          </a:p>
          <a:p>
            <a:pPr marL="171450" lvl="5" indent="-171450">
              <a:buClr>
                <a:schemeClr val="tx1"/>
              </a:buClr>
              <a:buFont typeface="Arial" panose="020B0604020202020204" pitchFamily="34" charset="0"/>
              <a:buChar char="•"/>
            </a:pPr>
            <a:endParaRPr kumimoji="0" lang="en-US" sz="1100" b="0" i="0" u="none" strike="noStrike" kern="0" cap="none" spc="0" normalizeH="0" baseline="0" noProof="0" dirty="0">
              <a:ln>
                <a:noFill/>
              </a:ln>
              <a:solidFill>
                <a:srgbClr val="263238"/>
              </a:solidFill>
              <a:effectLst/>
              <a:uLnTx/>
              <a:uFillTx/>
            </a:endParaRPr>
          </a:p>
          <a:p>
            <a:pPr marL="171450" lvl="5" indent="-171450">
              <a:buClr>
                <a:schemeClr val="tx1"/>
              </a:buClr>
              <a:buFont typeface="Arial" panose="020B0604020202020204" pitchFamily="34" charset="0"/>
              <a:buChar char="•"/>
            </a:pPr>
            <a:r>
              <a:rPr kumimoji="0" lang="en-US" sz="1100" b="0" i="0" u="none" strike="noStrike" kern="0" cap="none" spc="0" normalizeH="0" baseline="0" noProof="0" dirty="0">
                <a:ln>
                  <a:noFill/>
                </a:ln>
                <a:solidFill>
                  <a:srgbClr val="263238"/>
                </a:solidFill>
                <a:effectLst/>
                <a:uLnTx/>
                <a:uFillTx/>
              </a:rPr>
              <a:t>Higher deliveries prior to   promotion</a:t>
            </a:r>
          </a:p>
          <a:p>
            <a:pPr marL="171450" marR="0" lvl="0" indent="-171450" defTabSz="91440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kumimoji="0" lang="en-US" sz="1100" b="0" i="0" u="none" strike="noStrike" kern="0" cap="none" spc="0" normalizeH="0" baseline="0" noProof="0" dirty="0">
              <a:ln>
                <a:noFill/>
              </a:ln>
              <a:solidFill>
                <a:srgbClr val="263238"/>
              </a:solidFill>
              <a:effectLst/>
              <a:uLnTx/>
              <a:uFillTx/>
            </a:endParaRPr>
          </a:p>
          <a:p>
            <a:pPr marL="285750" marR="0" lvl="0" indent="-285750" defTabSz="91440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kumimoji="0" lang="en-US" sz="1300" b="0" i="0" u="none" strike="noStrike" kern="0" cap="none" spc="0" normalizeH="0" baseline="0" noProof="0" dirty="0">
              <a:ln>
                <a:noFill/>
              </a:ln>
              <a:solidFill>
                <a:srgbClr val="263238"/>
              </a:solidFill>
              <a:effectLst/>
              <a:uLnTx/>
              <a:uFillTx/>
            </a:endParaRPr>
          </a:p>
          <a:p>
            <a:pPr marL="285750" marR="0" lvl="0" indent="-285750" defTabSz="91440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kumimoji="0" lang="en-US" sz="1300" b="0" i="0" u="none" strike="noStrike" kern="0" cap="none" spc="0" normalizeH="0" baseline="0" noProof="0" dirty="0">
              <a:ln>
                <a:noFill/>
              </a:ln>
              <a:solidFill>
                <a:srgbClr val="263238"/>
              </a:solidFill>
              <a:effectLst/>
              <a:uLnTx/>
              <a:uFillTx/>
            </a:endParaRPr>
          </a:p>
          <a:p>
            <a:pPr marL="285750" marR="0" lvl="0" indent="-285750" defTabSz="91440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kumimoji="0" lang="en-US" sz="1800" b="0" i="0" u="none" strike="noStrike" kern="0" cap="none" spc="0" normalizeH="0" baseline="0" noProof="0" dirty="0">
              <a:ln>
                <a:noFill/>
              </a:ln>
              <a:solidFill>
                <a:srgbClr val="263238"/>
              </a:solidFill>
              <a:effectLst/>
              <a:uLnTx/>
              <a:uFillTx/>
            </a:endParaRPr>
          </a:p>
        </p:txBody>
      </p:sp>
    </p:spTree>
    <p:extLst>
      <p:ext uri="{BB962C8B-B14F-4D97-AF65-F5344CB8AC3E}">
        <p14:creationId xmlns:p14="http://schemas.microsoft.com/office/powerpoint/2010/main" val="205487371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B00499E-CEC4-42DC-B14D-22482B6694C1}"/>
              </a:ext>
            </a:extLst>
          </p:cNvPr>
          <p:cNvSpPr txBox="1">
            <a:spLocks/>
          </p:cNvSpPr>
          <p:nvPr/>
        </p:nvSpPr>
        <p:spPr>
          <a:xfrm>
            <a:off x="3201237" y="790958"/>
            <a:ext cx="2492138" cy="738356"/>
          </a:xfrm>
          <a:prstGeom prst="rect">
            <a:avLst/>
          </a:prstGeom>
          <a:noFill/>
          <a:ln w="9525">
            <a:noFill/>
            <a:miter lim="800000"/>
          </a:ln>
          <a:effectLst/>
        </p:spPr>
        <p:txBody>
          <a:bodyPr vert="horz" wrap="square" lIns="68580" tIns="34290" rIns="68580" bIns="34290" anchor="t" anchorCtr="0" compatLnSpc="1">
            <a:prstTxWarp prst="textNoShape">
              <a:avLst/>
            </a:prstTxWarp>
            <a:noAutofit/>
          </a:bodyPr>
          <a:lstStyle>
            <a:lvl1pPr algn="l" defTabSz="904103" rtl="0" eaLnBrk="1" latinLnBrk="0" hangingPunct="1">
              <a:lnSpc>
                <a:spcPct val="90000"/>
              </a:lnSpc>
              <a:spcBef>
                <a:spcPct val="0"/>
              </a:spcBef>
              <a:buNone/>
              <a:defRPr sz="2211" b="1" kern="1200">
                <a:solidFill>
                  <a:srgbClr val="2F5597"/>
                </a:solidFill>
                <a:effectLst/>
                <a:latin typeface="+mj-lt"/>
                <a:ea typeface="+mj-ea"/>
                <a:cs typeface="+mj-cs"/>
              </a:defRPr>
            </a:lvl1pPr>
          </a:lstStyle>
          <a:p>
            <a:pPr defTabSz="678077">
              <a:buClrTx/>
            </a:pPr>
            <a:r>
              <a:rPr lang="en-US" sz="4400" dirty="0">
                <a:latin typeface="Arial" panose="020B0604020202020204" pitchFamily="34" charset="0"/>
                <a:cs typeface="Arial" panose="020B0604020202020204" pitchFamily="34" charset="0"/>
              </a:rPr>
              <a:t>Agenda</a:t>
            </a:r>
          </a:p>
        </p:txBody>
      </p:sp>
      <p:sp>
        <p:nvSpPr>
          <p:cNvPr id="3" name="Google Shape;1262;p36">
            <a:extLst>
              <a:ext uri="{FF2B5EF4-FFF2-40B4-BE49-F238E27FC236}">
                <a16:creationId xmlns:a16="http://schemas.microsoft.com/office/drawing/2014/main" id="{3FCD113A-6494-42C6-972E-E1DDCB38C697}"/>
              </a:ext>
            </a:extLst>
          </p:cNvPr>
          <p:cNvSpPr txBox="1">
            <a:spLocks/>
          </p:cNvSpPr>
          <p:nvPr/>
        </p:nvSpPr>
        <p:spPr>
          <a:xfrm>
            <a:off x="1080890" y="1473390"/>
            <a:ext cx="2044800" cy="641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dk2"/>
              </a:buClr>
              <a:buSzPts val="2100"/>
              <a:buFont typeface="Josefin Sans"/>
              <a:buNone/>
              <a:defRPr sz="1600" b="0" i="0" u="none" strike="noStrike" cap="none">
                <a:solidFill>
                  <a:schemeClr val="dk1"/>
                </a:solidFill>
                <a:latin typeface="Lilita One"/>
                <a:ea typeface="Lilita One"/>
                <a:cs typeface="Lilita One"/>
                <a:sym typeface="Lilita One"/>
              </a:defRPr>
            </a:lvl1pPr>
            <a:lvl2pPr marL="914400" marR="0" lvl="1"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marR="0" lvl="0" indent="0" algn="l" defTabSz="914400" rtl="0" eaLnBrk="1" fontAlgn="auto" latinLnBrk="0" hangingPunct="1">
              <a:lnSpc>
                <a:spcPct val="100000"/>
              </a:lnSpc>
              <a:spcBef>
                <a:spcPts val="0"/>
              </a:spcBef>
              <a:spcAft>
                <a:spcPts val="0"/>
              </a:spcAft>
              <a:buClr>
                <a:srgbClr val="263238"/>
              </a:buClr>
              <a:buSzPts val="2100"/>
              <a:buFont typeface="Josefin Sans"/>
              <a:buNone/>
              <a:tabLst/>
              <a:defRPr/>
            </a:pPr>
            <a:r>
              <a:rPr kumimoji="0" lang="en-US" sz="1400" b="0" i="0" u="none" strike="noStrike" kern="0" cap="none" spc="0" normalizeH="0" baseline="0" noProof="0" dirty="0">
                <a:ln>
                  <a:noFill/>
                </a:ln>
                <a:solidFill>
                  <a:srgbClr val="FF0000"/>
                </a:solidFill>
                <a:effectLst/>
                <a:uLnTx/>
                <a:uFillTx/>
                <a:latin typeface="Arial" panose="020B0604020202020204"/>
                <a:sym typeface="Lilita One"/>
              </a:rPr>
              <a:t>The Settlement Dept</a:t>
            </a:r>
          </a:p>
        </p:txBody>
      </p:sp>
      <p:sp>
        <p:nvSpPr>
          <p:cNvPr id="4" name="Google Shape;1263;p36">
            <a:extLst>
              <a:ext uri="{FF2B5EF4-FFF2-40B4-BE49-F238E27FC236}">
                <a16:creationId xmlns:a16="http://schemas.microsoft.com/office/drawing/2014/main" id="{A6062B16-3B45-4869-B042-A2BA3E1C2D8F}"/>
              </a:ext>
            </a:extLst>
          </p:cNvPr>
          <p:cNvSpPr txBox="1">
            <a:spLocks/>
          </p:cNvSpPr>
          <p:nvPr/>
        </p:nvSpPr>
        <p:spPr>
          <a:xfrm>
            <a:off x="1110026" y="2171014"/>
            <a:ext cx="2044800" cy="35898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1pPr>
            <a:lvl2pPr marL="914400" marR="0" lvl="1"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9pPr>
          </a:lstStyle>
          <a:p>
            <a:pPr marL="0" marR="0" lvl="0" indent="0" algn="l" defTabSz="914400" rtl="0" eaLnBrk="1" fontAlgn="auto" latinLnBrk="0" hangingPunct="1">
              <a:lnSpc>
                <a:spcPct val="100000"/>
              </a:lnSpc>
              <a:spcBef>
                <a:spcPts val="0"/>
              </a:spcBef>
              <a:spcAft>
                <a:spcPts val="0"/>
              </a:spcAft>
              <a:buClr>
                <a:srgbClr val="263238"/>
              </a:buClr>
              <a:buSzPts val="1100"/>
              <a:buFont typeface="Josefin Sans"/>
              <a:buNone/>
              <a:tabLst/>
              <a:defRPr/>
            </a:pPr>
            <a:r>
              <a:rPr kumimoji="0" lang="en-US" sz="1100" b="0" i="0" u="none" strike="noStrike" kern="0" cap="none" spc="0" normalizeH="0" baseline="0" noProof="0" dirty="0">
                <a:ln>
                  <a:noFill/>
                </a:ln>
                <a:solidFill>
                  <a:srgbClr val="263238"/>
                </a:solidFill>
                <a:effectLst/>
                <a:uLnTx/>
                <a:uFillTx/>
                <a:latin typeface="Arial" panose="020B0604020202020204"/>
                <a:sym typeface="Josefin Sans"/>
              </a:rPr>
              <a:t>Contact Information</a:t>
            </a:r>
          </a:p>
          <a:p>
            <a:pPr marL="0" marR="0" lvl="0" indent="0" algn="l" defTabSz="914400" rtl="0" eaLnBrk="1" fontAlgn="auto" latinLnBrk="0" hangingPunct="1">
              <a:lnSpc>
                <a:spcPct val="100000"/>
              </a:lnSpc>
              <a:spcBef>
                <a:spcPts val="0"/>
              </a:spcBef>
              <a:spcAft>
                <a:spcPts val="0"/>
              </a:spcAft>
              <a:buClr>
                <a:srgbClr val="263238"/>
              </a:buClr>
              <a:buSzPts val="1100"/>
              <a:buFont typeface="Josefin Sans"/>
              <a:buNone/>
              <a:tabLst/>
              <a:defRPr/>
            </a:pPr>
            <a:r>
              <a:rPr kumimoji="0" lang="en-US" sz="1100" b="0" i="0" u="none" strike="noStrike" kern="0" cap="none" spc="0" normalizeH="0" baseline="0" noProof="0" dirty="0">
                <a:ln>
                  <a:noFill/>
                </a:ln>
                <a:solidFill>
                  <a:srgbClr val="263238"/>
                </a:solidFill>
                <a:effectLst/>
                <a:uLnTx/>
                <a:uFillTx/>
                <a:latin typeface="Arial" panose="020B0604020202020204"/>
                <a:sym typeface="Josefin Sans"/>
              </a:rPr>
              <a:t>Introduction </a:t>
            </a:r>
          </a:p>
        </p:txBody>
      </p:sp>
      <p:sp>
        <p:nvSpPr>
          <p:cNvPr id="5" name="Google Shape;1266;p36">
            <a:extLst>
              <a:ext uri="{FF2B5EF4-FFF2-40B4-BE49-F238E27FC236}">
                <a16:creationId xmlns:a16="http://schemas.microsoft.com/office/drawing/2014/main" id="{A7CA1930-8FE3-46A2-B79A-E818D71DDE00}"/>
              </a:ext>
            </a:extLst>
          </p:cNvPr>
          <p:cNvSpPr txBox="1">
            <a:spLocks/>
          </p:cNvSpPr>
          <p:nvPr/>
        </p:nvSpPr>
        <p:spPr>
          <a:xfrm>
            <a:off x="5517429" y="1526314"/>
            <a:ext cx="2044800" cy="64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dk2"/>
              </a:buClr>
              <a:buSzPts val="2100"/>
              <a:buFont typeface="Josefin Sans"/>
              <a:buNone/>
              <a:defRPr sz="1600" b="0" i="0" u="none" strike="noStrike" cap="none">
                <a:solidFill>
                  <a:schemeClr val="dk1"/>
                </a:solidFill>
                <a:latin typeface="Lilita One"/>
                <a:ea typeface="Lilita One"/>
                <a:cs typeface="Lilita One"/>
                <a:sym typeface="Lilita One"/>
              </a:defRPr>
            </a:lvl1pPr>
            <a:lvl2pPr marL="914400" marR="0" lvl="1"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marR="0" lvl="0" indent="0" algn="l" defTabSz="914400" rtl="0" eaLnBrk="1" fontAlgn="auto" latinLnBrk="0" hangingPunct="1">
              <a:lnSpc>
                <a:spcPct val="100000"/>
              </a:lnSpc>
              <a:spcBef>
                <a:spcPts val="0"/>
              </a:spcBef>
              <a:spcAft>
                <a:spcPts val="0"/>
              </a:spcAft>
              <a:buClr>
                <a:srgbClr val="263238"/>
              </a:buClr>
              <a:buSzPts val="2100"/>
              <a:buFont typeface="Josefin Sans"/>
              <a:buNone/>
              <a:tabLst/>
              <a:defRPr/>
            </a:pPr>
            <a:r>
              <a:rPr kumimoji="0" lang="en-US" sz="1400" b="0" i="0" u="none" strike="noStrike" kern="0" cap="none" spc="0" normalizeH="0" baseline="0" noProof="0" dirty="0">
                <a:ln>
                  <a:noFill/>
                </a:ln>
                <a:solidFill>
                  <a:srgbClr val="FF0000"/>
                </a:solidFill>
                <a:effectLst/>
                <a:uLnTx/>
                <a:uFillTx/>
                <a:latin typeface="Arial" panose="020B0604020202020204"/>
                <a:sym typeface="Lilita One"/>
              </a:rPr>
              <a:t>Reasons Contributing to High SBT Charges</a:t>
            </a:r>
          </a:p>
        </p:txBody>
      </p:sp>
      <p:sp>
        <p:nvSpPr>
          <p:cNvPr id="7" name="Google Shape;1267;p36">
            <a:extLst>
              <a:ext uri="{FF2B5EF4-FFF2-40B4-BE49-F238E27FC236}">
                <a16:creationId xmlns:a16="http://schemas.microsoft.com/office/drawing/2014/main" id="{2D5D31AE-E231-48DF-8A66-B691C48A8499}"/>
              </a:ext>
            </a:extLst>
          </p:cNvPr>
          <p:cNvSpPr txBox="1">
            <a:spLocks/>
          </p:cNvSpPr>
          <p:nvPr/>
        </p:nvSpPr>
        <p:spPr>
          <a:xfrm>
            <a:off x="5500323" y="2171014"/>
            <a:ext cx="2239176" cy="2587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1pPr>
            <a:lvl2pPr marL="914400" marR="0" lvl="1"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9pPr>
          </a:lstStyle>
          <a:p>
            <a:pPr marL="0" marR="0" lvl="0" indent="0" algn="l" defTabSz="914400" rtl="0" eaLnBrk="1" fontAlgn="auto" latinLnBrk="0" hangingPunct="1">
              <a:lnSpc>
                <a:spcPct val="100000"/>
              </a:lnSpc>
              <a:spcBef>
                <a:spcPts val="0"/>
              </a:spcBef>
              <a:spcAft>
                <a:spcPts val="0"/>
              </a:spcAft>
              <a:buClr>
                <a:srgbClr val="263238"/>
              </a:buClr>
              <a:buSzPts val="1100"/>
              <a:buFont typeface="Josefin Sans"/>
              <a:buNone/>
              <a:tabLst/>
              <a:defRPr/>
            </a:pPr>
            <a:r>
              <a:rPr kumimoji="0" lang="en-US" sz="1100" b="0" i="0" u="none" strike="noStrike" kern="0" cap="none" spc="0" normalizeH="0" baseline="0" noProof="0" dirty="0">
                <a:ln>
                  <a:noFill/>
                </a:ln>
                <a:solidFill>
                  <a:srgbClr val="263238"/>
                </a:solidFill>
                <a:effectLst/>
                <a:uLnTx/>
                <a:uFillTx/>
                <a:latin typeface="Arial" panose="020B0604020202020204"/>
                <a:sym typeface="Josefin Sans"/>
              </a:rPr>
              <a:t>Promotions, Shrink, and Errors</a:t>
            </a:r>
          </a:p>
        </p:txBody>
      </p:sp>
      <p:sp>
        <p:nvSpPr>
          <p:cNvPr id="8" name="Google Shape;1268;p36">
            <a:extLst>
              <a:ext uri="{FF2B5EF4-FFF2-40B4-BE49-F238E27FC236}">
                <a16:creationId xmlns:a16="http://schemas.microsoft.com/office/drawing/2014/main" id="{7899AAD8-A86A-4E18-B455-3B6DB7B40CB4}"/>
              </a:ext>
            </a:extLst>
          </p:cNvPr>
          <p:cNvSpPr txBox="1">
            <a:spLocks/>
          </p:cNvSpPr>
          <p:nvPr/>
        </p:nvSpPr>
        <p:spPr>
          <a:xfrm>
            <a:off x="3310811" y="1766539"/>
            <a:ext cx="1512403" cy="3472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r" rtl="0">
              <a:lnSpc>
                <a:spcPct val="100000"/>
              </a:lnSpc>
              <a:spcBef>
                <a:spcPts val="0"/>
              </a:spcBef>
              <a:spcAft>
                <a:spcPts val="0"/>
              </a:spcAft>
              <a:buClr>
                <a:schemeClr val="dk2"/>
              </a:buClr>
              <a:buSzPts val="2100"/>
              <a:buFont typeface="Josefin Sans"/>
              <a:buNone/>
              <a:defRPr sz="1600" b="0" i="0" u="none" strike="noStrike" cap="none">
                <a:solidFill>
                  <a:schemeClr val="dk1"/>
                </a:solidFill>
                <a:latin typeface="Lilita One"/>
                <a:ea typeface="Lilita One"/>
                <a:cs typeface="Lilita One"/>
                <a:sym typeface="Lilita One"/>
              </a:defRPr>
            </a:lvl1pPr>
            <a:lvl2pPr marL="914400" marR="0" lvl="1"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marR="0" lvl="0" indent="0" algn="r" defTabSz="914400" rtl="0" eaLnBrk="1" fontAlgn="auto" latinLnBrk="0" hangingPunct="1">
              <a:lnSpc>
                <a:spcPct val="100000"/>
              </a:lnSpc>
              <a:spcBef>
                <a:spcPts val="0"/>
              </a:spcBef>
              <a:spcAft>
                <a:spcPts val="0"/>
              </a:spcAft>
              <a:buClr>
                <a:srgbClr val="263238"/>
              </a:buClr>
              <a:buSzPts val="2100"/>
              <a:buFont typeface="Josefin Sans"/>
              <a:buNone/>
              <a:tabLst/>
              <a:defRPr/>
            </a:pPr>
            <a:r>
              <a:rPr kumimoji="0" lang="en-US" sz="1400" b="0" i="0" u="none" strike="noStrike" kern="0" cap="none" spc="0" normalizeH="0" baseline="0" noProof="0" dirty="0">
                <a:ln>
                  <a:noFill/>
                </a:ln>
                <a:solidFill>
                  <a:srgbClr val="FF0000"/>
                </a:solidFill>
                <a:effectLst/>
                <a:uLnTx/>
                <a:uFillTx/>
                <a:latin typeface="Arial" panose="020B0604020202020204"/>
                <a:sym typeface="Lilita One"/>
              </a:rPr>
              <a:t>SBT Introduction</a:t>
            </a:r>
          </a:p>
        </p:txBody>
      </p:sp>
      <p:sp>
        <p:nvSpPr>
          <p:cNvPr id="9" name="Google Shape;1269;p36">
            <a:extLst>
              <a:ext uri="{FF2B5EF4-FFF2-40B4-BE49-F238E27FC236}">
                <a16:creationId xmlns:a16="http://schemas.microsoft.com/office/drawing/2014/main" id="{E3797405-A625-4CB7-B9EE-9A92C3D999E7}"/>
              </a:ext>
            </a:extLst>
          </p:cNvPr>
          <p:cNvSpPr txBox="1">
            <a:spLocks/>
          </p:cNvSpPr>
          <p:nvPr/>
        </p:nvSpPr>
        <p:spPr>
          <a:xfrm>
            <a:off x="3310811" y="2171014"/>
            <a:ext cx="2329856" cy="2587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1pPr>
            <a:lvl2pPr marL="914400" marR="0" lvl="1" indent="-298450" algn="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2pPr>
            <a:lvl3pPr marL="1371600" marR="0" lvl="2" indent="-298450" algn="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3pPr>
            <a:lvl4pPr marL="1828800" marR="0" lvl="3" indent="-298450" algn="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4pPr>
            <a:lvl5pPr marL="2286000" marR="0" lvl="4" indent="-298450" algn="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5pPr>
            <a:lvl6pPr marL="2743200" marR="0" lvl="5" indent="-298450" algn="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6pPr>
            <a:lvl7pPr marL="3200400" marR="0" lvl="6" indent="-298450" algn="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7pPr>
            <a:lvl8pPr marL="3657600" marR="0" lvl="7" indent="-298450" algn="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8pPr>
            <a:lvl9pPr marL="4114800" marR="0" lvl="8" indent="-298450" algn="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9pPr>
          </a:lstStyle>
          <a:p>
            <a:pPr marL="0" marR="0" lvl="0" indent="0" algn="l" defTabSz="914400" rtl="0" eaLnBrk="1" fontAlgn="auto" latinLnBrk="0" hangingPunct="1">
              <a:lnSpc>
                <a:spcPct val="100000"/>
              </a:lnSpc>
              <a:spcBef>
                <a:spcPts val="0"/>
              </a:spcBef>
              <a:spcAft>
                <a:spcPts val="0"/>
              </a:spcAft>
              <a:buClr>
                <a:srgbClr val="263238"/>
              </a:buClr>
              <a:buSzPts val="1100"/>
              <a:buFont typeface="Josefin Sans"/>
              <a:buNone/>
              <a:tabLst/>
              <a:defRPr/>
            </a:pPr>
            <a:r>
              <a:rPr kumimoji="0" lang="en-US" sz="1100" b="0" i="0" u="none" strike="noStrike" kern="0" cap="none" spc="0" normalizeH="0" baseline="0" noProof="0" dirty="0">
                <a:ln>
                  <a:noFill/>
                </a:ln>
                <a:solidFill>
                  <a:srgbClr val="263238"/>
                </a:solidFill>
                <a:effectLst/>
                <a:uLnTx/>
                <a:uFillTx/>
                <a:latin typeface="Arial" panose="020B0604020202020204"/>
                <a:sym typeface="Josefin Sans"/>
              </a:rPr>
              <a:t>SBT Overview</a:t>
            </a:r>
          </a:p>
        </p:txBody>
      </p:sp>
      <p:sp>
        <p:nvSpPr>
          <p:cNvPr id="10" name="Google Shape;1274;p36">
            <a:extLst>
              <a:ext uri="{FF2B5EF4-FFF2-40B4-BE49-F238E27FC236}">
                <a16:creationId xmlns:a16="http://schemas.microsoft.com/office/drawing/2014/main" id="{7E4E994A-D4D0-4096-98D1-1C7918DD3A01}"/>
              </a:ext>
            </a:extLst>
          </p:cNvPr>
          <p:cNvSpPr txBox="1">
            <a:spLocks/>
          </p:cNvSpPr>
          <p:nvPr/>
        </p:nvSpPr>
        <p:spPr>
          <a:xfrm>
            <a:off x="675342" y="1529314"/>
            <a:ext cx="660000" cy="821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2"/>
              </a:buClr>
              <a:buSzPts val="2100"/>
              <a:buFont typeface="Josefin Sans"/>
              <a:buNone/>
              <a:defRPr sz="2700" b="0" i="0" u="none" strike="noStrike" cap="none">
                <a:solidFill>
                  <a:schemeClr val="dk1"/>
                </a:solidFill>
                <a:latin typeface="Lilita One"/>
                <a:ea typeface="Lilita One"/>
                <a:cs typeface="Lilita One"/>
                <a:sym typeface="Lilita One"/>
              </a:defRPr>
            </a:lvl1pPr>
            <a:lvl2pPr marR="0" lvl="1" algn="ctr" rtl="0">
              <a:lnSpc>
                <a:spcPct val="100000"/>
              </a:lnSpc>
              <a:spcBef>
                <a:spcPts val="0"/>
              </a:spcBef>
              <a:spcAft>
                <a:spcPts val="0"/>
              </a:spcAft>
              <a:buClr>
                <a:schemeClr val="dk1"/>
              </a:buClr>
              <a:buSzPts val="12000"/>
              <a:buFont typeface="Lilita One"/>
              <a:buNone/>
              <a:defRPr sz="12000" b="0" i="0" u="none" strike="noStrike" cap="none">
                <a:solidFill>
                  <a:schemeClr val="dk1"/>
                </a:solidFill>
                <a:latin typeface="Lilita One"/>
                <a:ea typeface="Lilita One"/>
                <a:cs typeface="Lilita One"/>
                <a:sym typeface="Lilita One"/>
              </a:defRPr>
            </a:lvl2pPr>
            <a:lvl3pPr marR="0" lvl="2" algn="ctr" rtl="0">
              <a:lnSpc>
                <a:spcPct val="100000"/>
              </a:lnSpc>
              <a:spcBef>
                <a:spcPts val="0"/>
              </a:spcBef>
              <a:spcAft>
                <a:spcPts val="0"/>
              </a:spcAft>
              <a:buClr>
                <a:schemeClr val="dk1"/>
              </a:buClr>
              <a:buSzPts val="12000"/>
              <a:buFont typeface="Lilita One"/>
              <a:buNone/>
              <a:defRPr sz="12000" b="0" i="0" u="none" strike="noStrike" cap="none">
                <a:solidFill>
                  <a:schemeClr val="dk1"/>
                </a:solidFill>
                <a:latin typeface="Lilita One"/>
                <a:ea typeface="Lilita One"/>
                <a:cs typeface="Lilita One"/>
                <a:sym typeface="Lilita One"/>
              </a:defRPr>
            </a:lvl3pPr>
            <a:lvl4pPr marR="0" lvl="3" algn="ctr" rtl="0">
              <a:lnSpc>
                <a:spcPct val="100000"/>
              </a:lnSpc>
              <a:spcBef>
                <a:spcPts val="0"/>
              </a:spcBef>
              <a:spcAft>
                <a:spcPts val="0"/>
              </a:spcAft>
              <a:buClr>
                <a:schemeClr val="dk1"/>
              </a:buClr>
              <a:buSzPts val="12000"/>
              <a:buFont typeface="Lilita One"/>
              <a:buNone/>
              <a:defRPr sz="12000" b="0" i="0" u="none" strike="noStrike" cap="none">
                <a:solidFill>
                  <a:schemeClr val="dk1"/>
                </a:solidFill>
                <a:latin typeface="Lilita One"/>
                <a:ea typeface="Lilita One"/>
                <a:cs typeface="Lilita One"/>
                <a:sym typeface="Lilita One"/>
              </a:defRPr>
            </a:lvl4pPr>
            <a:lvl5pPr marR="0" lvl="4" algn="ctr" rtl="0">
              <a:lnSpc>
                <a:spcPct val="100000"/>
              </a:lnSpc>
              <a:spcBef>
                <a:spcPts val="0"/>
              </a:spcBef>
              <a:spcAft>
                <a:spcPts val="0"/>
              </a:spcAft>
              <a:buClr>
                <a:schemeClr val="dk1"/>
              </a:buClr>
              <a:buSzPts val="12000"/>
              <a:buFont typeface="Lilita One"/>
              <a:buNone/>
              <a:defRPr sz="12000" b="0" i="0" u="none" strike="noStrike" cap="none">
                <a:solidFill>
                  <a:schemeClr val="dk1"/>
                </a:solidFill>
                <a:latin typeface="Lilita One"/>
                <a:ea typeface="Lilita One"/>
                <a:cs typeface="Lilita One"/>
                <a:sym typeface="Lilita One"/>
              </a:defRPr>
            </a:lvl5pPr>
            <a:lvl6pPr marR="0" lvl="5" algn="ctr" rtl="0">
              <a:lnSpc>
                <a:spcPct val="100000"/>
              </a:lnSpc>
              <a:spcBef>
                <a:spcPts val="0"/>
              </a:spcBef>
              <a:spcAft>
                <a:spcPts val="0"/>
              </a:spcAft>
              <a:buClr>
                <a:schemeClr val="dk1"/>
              </a:buClr>
              <a:buSzPts val="12000"/>
              <a:buFont typeface="Lilita One"/>
              <a:buNone/>
              <a:defRPr sz="12000" b="0" i="0" u="none" strike="noStrike" cap="none">
                <a:solidFill>
                  <a:schemeClr val="dk1"/>
                </a:solidFill>
                <a:latin typeface="Lilita One"/>
                <a:ea typeface="Lilita One"/>
                <a:cs typeface="Lilita One"/>
                <a:sym typeface="Lilita One"/>
              </a:defRPr>
            </a:lvl6pPr>
            <a:lvl7pPr marR="0" lvl="6" algn="ctr" rtl="0">
              <a:lnSpc>
                <a:spcPct val="100000"/>
              </a:lnSpc>
              <a:spcBef>
                <a:spcPts val="0"/>
              </a:spcBef>
              <a:spcAft>
                <a:spcPts val="0"/>
              </a:spcAft>
              <a:buClr>
                <a:schemeClr val="dk1"/>
              </a:buClr>
              <a:buSzPts val="12000"/>
              <a:buFont typeface="Lilita One"/>
              <a:buNone/>
              <a:defRPr sz="12000" b="0" i="0" u="none" strike="noStrike" cap="none">
                <a:solidFill>
                  <a:schemeClr val="dk1"/>
                </a:solidFill>
                <a:latin typeface="Lilita One"/>
                <a:ea typeface="Lilita One"/>
                <a:cs typeface="Lilita One"/>
                <a:sym typeface="Lilita One"/>
              </a:defRPr>
            </a:lvl7pPr>
            <a:lvl8pPr marR="0" lvl="7" algn="ctr" rtl="0">
              <a:lnSpc>
                <a:spcPct val="100000"/>
              </a:lnSpc>
              <a:spcBef>
                <a:spcPts val="0"/>
              </a:spcBef>
              <a:spcAft>
                <a:spcPts val="0"/>
              </a:spcAft>
              <a:buClr>
                <a:schemeClr val="dk1"/>
              </a:buClr>
              <a:buSzPts val="12000"/>
              <a:buFont typeface="Lilita One"/>
              <a:buNone/>
              <a:defRPr sz="12000" b="0" i="0" u="none" strike="noStrike" cap="none">
                <a:solidFill>
                  <a:schemeClr val="dk1"/>
                </a:solidFill>
                <a:latin typeface="Lilita One"/>
                <a:ea typeface="Lilita One"/>
                <a:cs typeface="Lilita One"/>
                <a:sym typeface="Lilita One"/>
              </a:defRPr>
            </a:lvl8pPr>
            <a:lvl9pPr marR="0" lvl="8" algn="ctr" rtl="0">
              <a:lnSpc>
                <a:spcPct val="100000"/>
              </a:lnSpc>
              <a:spcBef>
                <a:spcPts val="0"/>
              </a:spcBef>
              <a:spcAft>
                <a:spcPts val="0"/>
              </a:spcAft>
              <a:buClr>
                <a:schemeClr val="dk1"/>
              </a:buClr>
              <a:buSzPts val="12000"/>
              <a:buFont typeface="Lilita One"/>
              <a:buNone/>
              <a:defRPr sz="12000" b="0" i="0" u="none" strike="noStrike" cap="none">
                <a:solidFill>
                  <a:schemeClr val="dk1"/>
                </a:solidFill>
                <a:latin typeface="Lilita One"/>
                <a:ea typeface="Lilita One"/>
                <a:cs typeface="Lilita One"/>
                <a:sym typeface="Lilita One"/>
              </a:defRPr>
            </a:lvl9pPr>
          </a:lstStyle>
          <a:p>
            <a:pPr marL="0" marR="0" lvl="0" indent="0" algn="ctr" defTabSz="914400" rtl="0" eaLnBrk="1" fontAlgn="auto" latinLnBrk="0" hangingPunct="1">
              <a:lnSpc>
                <a:spcPct val="100000"/>
              </a:lnSpc>
              <a:spcBef>
                <a:spcPts val="0"/>
              </a:spcBef>
              <a:spcAft>
                <a:spcPts val="0"/>
              </a:spcAft>
              <a:buClr>
                <a:srgbClr val="263238"/>
              </a:buClr>
              <a:buSzPts val="2100"/>
              <a:buFont typeface="Josefin Sans"/>
              <a:buNone/>
              <a:tabLst/>
              <a:defRPr/>
            </a:pPr>
            <a:r>
              <a:rPr kumimoji="0" lang="en" sz="2700" b="0" i="0" u="none" strike="noStrike" kern="0" cap="none" spc="0" normalizeH="0" baseline="0" noProof="0" dirty="0">
                <a:ln>
                  <a:noFill/>
                </a:ln>
                <a:solidFill>
                  <a:srgbClr val="FF0000"/>
                </a:solidFill>
                <a:effectLst/>
                <a:uLnTx/>
                <a:uFillTx/>
                <a:latin typeface="Arial" panose="020B0604020202020204"/>
                <a:sym typeface="Lilita One"/>
              </a:rPr>
              <a:t>1</a:t>
            </a:r>
          </a:p>
        </p:txBody>
      </p:sp>
      <p:sp>
        <p:nvSpPr>
          <p:cNvPr id="11" name="Google Shape;1276;p36">
            <a:extLst>
              <a:ext uri="{FF2B5EF4-FFF2-40B4-BE49-F238E27FC236}">
                <a16:creationId xmlns:a16="http://schemas.microsoft.com/office/drawing/2014/main" id="{4F9CE354-1AA8-422B-9C6D-B1E692F23770}"/>
              </a:ext>
            </a:extLst>
          </p:cNvPr>
          <p:cNvSpPr txBox="1">
            <a:spLocks/>
          </p:cNvSpPr>
          <p:nvPr/>
        </p:nvSpPr>
        <p:spPr>
          <a:xfrm>
            <a:off x="5017592" y="1558165"/>
            <a:ext cx="660000" cy="821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2"/>
              </a:buClr>
              <a:buSzPts val="2100"/>
              <a:buFont typeface="Josefin Sans"/>
              <a:buNone/>
              <a:defRPr sz="2700" b="0" i="0" u="none" strike="noStrike" cap="none">
                <a:solidFill>
                  <a:schemeClr val="dk1"/>
                </a:solidFill>
                <a:latin typeface="Lilita One"/>
                <a:ea typeface="Lilita One"/>
                <a:cs typeface="Lilita One"/>
                <a:sym typeface="Lilita One"/>
              </a:defRPr>
            </a:lvl1pPr>
            <a:lvl2pPr marR="0" lvl="1" algn="ctr" rtl="0">
              <a:lnSpc>
                <a:spcPct val="100000"/>
              </a:lnSpc>
              <a:spcBef>
                <a:spcPts val="0"/>
              </a:spcBef>
              <a:spcAft>
                <a:spcPts val="0"/>
              </a:spcAft>
              <a:buClr>
                <a:schemeClr val="dk1"/>
              </a:buClr>
              <a:buSzPts val="12000"/>
              <a:buFont typeface="Lilita One"/>
              <a:buNone/>
              <a:defRPr sz="12000" b="0" i="0" u="none" strike="noStrike" cap="none">
                <a:solidFill>
                  <a:schemeClr val="dk1"/>
                </a:solidFill>
                <a:latin typeface="Lilita One"/>
                <a:ea typeface="Lilita One"/>
                <a:cs typeface="Lilita One"/>
                <a:sym typeface="Lilita One"/>
              </a:defRPr>
            </a:lvl2pPr>
            <a:lvl3pPr marR="0" lvl="2" algn="ctr" rtl="0">
              <a:lnSpc>
                <a:spcPct val="100000"/>
              </a:lnSpc>
              <a:spcBef>
                <a:spcPts val="0"/>
              </a:spcBef>
              <a:spcAft>
                <a:spcPts val="0"/>
              </a:spcAft>
              <a:buClr>
                <a:schemeClr val="dk1"/>
              </a:buClr>
              <a:buSzPts val="12000"/>
              <a:buFont typeface="Lilita One"/>
              <a:buNone/>
              <a:defRPr sz="12000" b="0" i="0" u="none" strike="noStrike" cap="none">
                <a:solidFill>
                  <a:schemeClr val="dk1"/>
                </a:solidFill>
                <a:latin typeface="Lilita One"/>
                <a:ea typeface="Lilita One"/>
                <a:cs typeface="Lilita One"/>
                <a:sym typeface="Lilita One"/>
              </a:defRPr>
            </a:lvl3pPr>
            <a:lvl4pPr marR="0" lvl="3" algn="ctr" rtl="0">
              <a:lnSpc>
                <a:spcPct val="100000"/>
              </a:lnSpc>
              <a:spcBef>
                <a:spcPts val="0"/>
              </a:spcBef>
              <a:spcAft>
                <a:spcPts val="0"/>
              </a:spcAft>
              <a:buClr>
                <a:schemeClr val="dk1"/>
              </a:buClr>
              <a:buSzPts val="12000"/>
              <a:buFont typeface="Lilita One"/>
              <a:buNone/>
              <a:defRPr sz="12000" b="0" i="0" u="none" strike="noStrike" cap="none">
                <a:solidFill>
                  <a:schemeClr val="dk1"/>
                </a:solidFill>
                <a:latin typeface="Lilita One"/>
                <a:ea typeface="Lilita One"/>
                <a:cs typeface="Lilita One"/>
                <a:sym typeface="Lilita One"/>
              </a:defRPr>
            </a:lvl4pPr>
            <a:lvl5pPr marR="0" lvl="4" algn="ctr" rtl="0">
              <a:lnSpc>
                <a:spcPct val="100000"/>
              </a:lnSpc>
              <a:spcBef>
                <a:spcPts val="0"/>
              </a:spcBef>
              <a:spcAft>
                <a:spcPts val="0"/>
              </a:spcAft>
              <a:buClr>
                <a:schemeClr val="dk1"/>
              </a:buClr>
              <a:buSzPts val="12000"/>
              <a:buFont typeface="Lilita One"/>
              <a:buNone/>
              <a:defRPr sz="12000" b="0" i="0" u="none" strike="noStrike" cap="none">
                <a:solidFill>
                  <a:schemeClr val="dk1"/>
                </a:solidFill>
                <a:latin typeface="Lilita One"/>
                <a:ea typeface="Lilita One"/>
                <a:cs typeface="Lilita One"/>
                <a:sym typeface="Lilita One"/>
              </a:defRPr>
            </a:lvl5pPr>
            <a:lvl6pPr marR="0" lvl="5" algn="ctr" rtl="0">
              <a:lnSpc>
                <a:spcPct val="100000"/>
              </a:lnSpc>
              <a:spcBef>
                <a:spcPts val="0"/>
              </a:spcBef>
              <a:spcAft>
                <a:spcPts val="0"/>
              </a:spcAft>
              <a:buClr>
                <a:schemeClr val="dk1"/>
              </a:buClr>
              <a:buSzPts val="12000"/>
              <a:buFont typeface="Lilita One"/>
              <a:buNone/>
              <a:defRPr sz="12000" b="0" i="0" u="none" strike="noStrike" cap="none">
                <a:solidFill>
                  <a:schemeClr val="dk1"/>
                </a:solidFill>
                <a:latin typeface="Lilita One"/>
                <a:ea typeface="Lilita One"/>
                <a:cs typeface="Lilita One"/>
                <a:sym typeface="Lilita One"/>
              </a:defRPr>
            </a:lvl6pPr>
            <a:lvl7pPr marR="0" lvl="6" algn="ctr" rtl="0">
              <a:lnSpc>
                <a:spcPct val="100000"/>
              </a:lnSpc>
              <a:spcBef>
                <a:spcPts val="0"/>
              </a:spcBef>
              <a:spcAft>
                <a:spcPts val="0"/>
              </a:spcAft>
              <a:buClr>
                <a:schemeClr val="dk1"/>
              </a:buClr>
              <a:buSzPts val="12000"/>
              <a:buFont typeface="Lilita One"/>
              <a:buNone/>
              <a:defRPr sz="12000" b="0" i="0" u="none" strike="noStrike" cap="none">
                <a:solidFill>
                  <a:schemeClr val="dk1"/>
                </a:solidFill>
                <a:latin typeface="Lilita One"/>
                <a:ea typeface="Lilita One"/>
                <a:cs typeface="Lilita One"/>
                <a:sym typeface="Lilita One"/>
              </a:defRPr>
            </a:lvl7pPr>
            <a:lvl8pPr marR="0" lvl="7" algn="ctr" rtl="0">
              <a:lnSpc>
                <a:spcPct val="100000"/>
              </a:lnSpc>
              <a:spcBef>
                <a:spcPts val="0"/>
              </a:spcBef>
              <a:spcAft>
                <a:spcPts val="0"/>
              </a:spcAft>
              <a:buClr>
                <a:schemeClr val="dk1"/>
              </a:buClr>
              <a:buSzPts val="12000"/>
              <a:buFont typeface="Lilita One"/>
              <a:buNone/>
              <a:defRPr sz="12000" b="0" i="0" u="none" strike="noStrike" cap="none">
                <a:solidFill>
                  <a:schemeClr val="dk1"/>
                </a:solidFill>
                <a:latin typeface="Lilita One"/>
                <a:ea typeface="Lilita One"/>
                <a:cs typeface="Lilita One"/>
                <a:sym typeface="Lilita One"/>
              </a:defRPr>
            </a:lvl8pPr>
            <a:lvl9pPr marR="0" lvl="8" algn="ctr" rtl="0">
              <a:lnSpc>
                <a:spcPct val="100000"/>
              </a:lnSpc>
              <a:spcBef>
                <a:spcPts val="0"/>
              </a:spcBef>
              <a:spcAft>
                <a:spcPts val="0"/>
              </a:spcAft>
              <a:buClr>
                <a:schemeClr val="dk1"/>
              </a:buClr>
              <a:buSzPts val="12000"/>
              <a:buFont typeface="Lilita One"/>
              <a:buNone/>
              <a:defRPr sz="12000" b="0" i="0" u="none" strike="noStrike" cap="none">
                <a:solidFill>
                  <a:schemeClr val="dk1"/>
                </a:solidFill>
                <a:latin typeface="Lilita One"/>
                <a:ea typeface="Lilita One"/>
                <a:cs typeface="Lilita One"/>
                <a:sym typeface="Lilita One"/>
              </a:defRPr>
            </a:lvl9pPr>
          </a:lstStyle>
          <a:p>
            <a:pPr marL="0" marR="0" lvl="0" indent="0" algn="ctr" defTabSz="914400" rtl="0" eaLnBrk="1" fontAlgn="auto" latinLnBrk="0" hangingPunct="1">
              <a:lnSpc>
                <a:spcPct val="100000"/>
              </a:lnSpc>
              <a:spcBef>
                <a:spcPts val="0"/>
              </a:spcBef>
              <a:spcAft>
                <a:spcPts val="0"/>
              </a:spcAft>
              <a:buClr>
                <a:srgbClr val="263238"/>
              </a:buClr>
              <a:buSzPts val="2100"/>
              <a:buFont typeface="Josefin Sans"/>
              <a:buNone/>
              <a:tabLst/>
              <a:defRPr/>
            </a:pPr>
            <a:r>
              <a:rPr kumimoji="0" lang="en" sz="2700" b="0" i="0" u="none" strike="noStrike" kern="0" cap="none" spc="0" normalizeH="0" baseline="0" noProof="0" dirty="0">
                <a:ln>
                  <a:noFill/>
                </a:ln>
                <a:solidFill>
                  <a:srgbClr val="FF0000"/>
                </a:solidFill>
                <a:effectLst/>
                <a:uLnTx/>
                <a:uFillTx/>
                <a:latin typeface="Arial" panose="020B0604020202020204"/>
                <a:sym typeface="Lilita One"/>
              </a:rPr>
              <a:t>3</a:t>
            </a:r>
          </a:p>
        </p:txBody>
      </p:sp>
      <p:sp>
        <p:nvSpPr>
          <p:cNvPr id="12" name="Google Shape;1274;p36">
            <a:extLst>
              <a:ext uri="{FF2B5EF4-FFF2-40B4-BE49-F238E27FC236}">
                <a16:creationId xmlns:a16="http://schemas.microsoft.com/office/drawing/2014/main" id="{E3E1185E-FEE1-4129-B2EC-81A8B9B37023}"/>
              </a:ext>
            </a:extLst>
          </p:cNvPr>
          <p:cNvSpPr txBox="1">
            <a:spLocks/>
          </p:cNvSpPr>
          <p:nvPr/>
        </p:nvSpPr>
        <p:spPr>
          <a:xfrm>
            <a:off x="2871237" y="1558316"/>
            <a:ext cx="660000" cy="821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2"/>
              </a:buClr>
              <a:buSzPts val="2100"/>
              <a:buFont typeface="Josefin Sans"/>
              <a:buNone/>
              <a:defRPr sz="2700" b="0" i="0" u="none" strike="noStrike" cap="none">
                <a:solidFill>
                  <a:schemeClr val="dk1"/>
                </a:solidFill>
                <a:latin typeface="Lilita One"/>
                <a:ea typeface="Lilita One"/>
                <a:cs typeface="Lilita One"/>
                <a:sym typeface="Lilita One"/>
              </a:defRPr>
            </a:lvl1pPr>
            <a:lvl2pPr marR="0" lvl="1" algn="ctr" rtl="0">
              <a:lnSpc>
                <a:spcPct val="100000"/>
              </a:lnSpc>
              <a:spcBef>
                <a:spcPts val="0"/>
              </a:spcBef>
              <a:spcAft>
                <a:spcPts val="0"/>
              </a:spcAft>
              <a:buClr>
                <a:schemeClr val="dk1"/>
              </a:buClr>
              <a:buSzPts val="12000"/>
              <a:buFont typeface="Lilita One"/>
              <a:buNone/>
              <a:defRPr sz="12000" b="0" i="0" u="none" strike="noStrike" cap="none">
                <a:solidFill>
                  <a:schemeClr val="dk1"/>
                </a:solidFill>
                <a:latin typeface="Lilita One"/>
                <a:ea typeface="Lilita One"/>
                <a:cs typeface="Lilita One"/>
                <a:sym typeface="Lilita One"/>
              </a:defRPr>
            </a:lvl2pPr>
            <a:lvl3pPr marR="0" lvl="2" algn="ctr" rtl="0">
              <a:lnSpc>
                <a:spcPct val="100000"/>
              </a:lnSpc>
              <a:spcBef>
                <a:spcPts val="0"/>
              </a:spcBef>
              <a:spcAft>
                <a:spcPts val="0"/>
              </a:spcAft>
              <a:buClr>
                <a:schemeClr val="dk1"/>
              </a:buClr>
              <a:buSzPts val="12000"/>
              <a:buFont typeface="Lilita One"/>
              <a:buNone/>
              <a:defRPr sz="12000" b="0" i="0" u="none" strike="noStrike" cap="none">
                <a:solidFill>
                  <a:schemeClr val="dk1"/>
                </a:solidFill>
                <a:latin typeface="Lilita One"/>
                <a:ea typeface="Lilita One"/>
                <a:cs typeface="Lilita One"/>
                <a:sym typeface="Lilita One"/>
              </a:defRPr>
            </a:lvl3pPr>
            <a:lvl4pPr marR="0" lvl="3" algn="ctr" rtl="0">
              <a:lnSpc>
                <a:spcPct val="100000"/>
              </a:lnSpc>
              <a:spcBef>
                <a:spcPts val="0"/>
              </a:spcBef>
              <a:spcAft>
                <a:spcPts val="0"/>
              </a:spcAft>
              <a:buClr>
                <a:schemeClr val="dk1"/>
              </a:buClr>
              <a:buSzPts val="12000"/>
              <a:buFont typeface="Lilita One"/>
              <a:buNone/>
              <a:defRPr sz="12000" b="0" i="0" u="none" strike="noStrike" cap="none">
                <a:solidFill>
                  <a:schemeClr val="dk1"/>
                </a:solidFill>
                <a:latin typeface="Lilita One"/>
                <a:ea typeface="Lilita One"/>
                <a:cs typeface="Lilita One"/>
                <a:sym typeface="Lilita One"/>
              </a:defRPr>
            </a:lvl4pPr>
            <a:lvl5pPr marR="0" lvl="4" algn="ctr" rtl="0">
              <a:lnSpc>
                <a:spcPct val="100000"/>
              </a:lnSpc>
              <a:spcBef>
                <a:spcPts val="0"/>
              </a:spcBef>
              <a:spcAft>
                <a:spcPts val="0"/>
              </a:spcAft>
              <a:buClr>
                <a:schemeClr val="dk1"/>
              </a:buClr>
              <a:buSzPts val="12000"/>
              <a:buFont typeface="Lilita One"/>
              <a:buNone/>
              <a:defRPr sz="12000" b="0" i="0" u="none" strike="noStrike" cap="none">
                <a:solidFill>
                  <a:schemeClr val="dk1"/>
                </a:solidFill>
                <a:latin typeface="Lilita One"/>
                <a:ea typeface="Lilita One"/>
                <a:cs typeface="Lilita One"/>
                <a:sym typeface="Lilita One"/>
              </a:defRPr>
            </a:lvl5pPr>
            <a:lvl6pPr marR="0" lvl="5" algn="ctr" rtl="0">
              <a:lnSpc>
                <a:spcPct val="100000"/>
              </a:lnSpc>
              <a:spcBef>
                <a:spcPts val="0"/>
              </a:spcBef>
              <a:spcAft>
                <a:spcPts val="0"/>
              </a:spcAft>
              <a:buClr>
                <a:schemeClr val="dk1"/>
              </a:buClr>
              <a:buSzPts val="12000"/>
              <a:buFont typeface="Lilita One"/>
              <a:buNone/>
              <a:defRPr sz="12000" b="0" i="0" u="none" strike="noStrike" cap="none">
                <a:solidFill>
                  <a:schemeClr val="dk1"/>
                </a:solidFill>
                <a:latin typeface="Lilita One"/>
                <a:ea typeface="Lilita One"/>
                <a:cs typeface="Lilita One"/>
                <a:sym typeface="Lilita One"/>
              </a:defRPr>
            </a:lvl6pPr>
            <a:lvl7pPr marR="0" lvl="6" algn="ctr" rtl="0">
              <a:lnSpc>
                <a:spcPct val="100000"/>
              </a:lnSpc>
              <a:spcBef>
                <a:spcPts val="0"/>
              </a:spcBef>
              <a:spcAft>
                <a:spcPts val="0"/>
              </a:spcAft>
              <a:buClr>
                <a:schemeClr val="dk1"/>
              </a:buClr>
              <a:buSzPts val="12000"/>
              <a:buFont typeface="Lilita One"/>
              <a:buNone/>
              <a:defRPr sz="12000" b="0" i="0" u="none" strike="noStrike" cap="none">
                <a:solidFill>
                  <a:schemeClr val="dk1"/>
                </a:solidFill>
                <a:latin typeface="Lilita One"/>
                <a:ea typeface="Lilita One"/>
                <a:cs typeface="Lilita One"/>
                <a:sym typeface="Lilita One"/>
              </a:defRPr>
            </a:lvl7pPr>
            <a:lvl8pPr marR="0" lvl="7" algn="ctr" rtl="0">
              <a:lnSpc>
                <a:spcPct val="100000"/>
              </a:lnSpc>
              <a:spcBef>
                <a:spcPts val="0"/>
              </a:spcBef>
              <a:spcAft>
                <a:spcPts val="0"/>
              </a:spcAft>
              <a:buClr>
                <a:schemeClr val="dk1"/>
              </a:buClr>
              <a:buSzPts val="12000"/>
              <a:buFont typeface="Lilita One"/>
              <a:buNone/>
              <a:defRPr sz="12000" b="0" i="0" u="none" strike="noStrike" cap="none">
                <a:solidFill>
                  <a:schemeClr val="dk1"/>
                </a:solidFill>
                <a:latin typeface="Lilita One"/>
                <a:ea typeface="Lilita One"/>
                <a:cs typeface="Lilita One"/>
                <a:sym typeface="Lilita One"/>
              </a:defRPr>
            </a:lvl8pPr>
            <a:lvl9pPr marR="0" lvl="8" algn="ctr" rtl="0">
              <a:lnSpc>
                <a:spcPct val="100000"/>
              </a:lnSpc>
              <a:spcBef>
                <a:spcPts val="0"/>
              </a:spcBef>
              <a:spcAft>
                <a:spcPts val="0"/>
              </a:spcAft>
              <a:buClr>
                <a:schemeClr val="dk1"/>
              </a:buClr>
              <a:buSzPts val="12000"/>
              <a:buFont typeface="Lilita One"/>
              <a:buNone/>
              <a:defRPr sz="12000" b="0" i="0" u="none" strike="noStrike" cap="none">
                <a:solidFill>
                  <a:schemeClr val="dk1"/>
                </a:solidFill>
                <a:latin typeface="Lilita One"/>
                <a:ea typeface="Lilita One"/>
                <a:cs typeface="Lilita One"/>
                <a:sym typeface="Lilita One"/>
              </a:defRPr>
            </a:lvl9pPr>
          </a:lstStyle>
          <a:p>
            <a:pPr marL="0" marR="0" lvl="0" indent="0" algn="ctr" defTabSz="914400" rtl="0" eaLnBrk="1" fontAlgn="auto" latinLnBrk="0" hangingPunct="1">
              <a:lnSpc>
                <a:spcPct val="100000"/>
              </a:lnSpc>
              <a:spcBef>
                <a:spcPts val="0"/>
              </a:spcBef>
              <a:spcAft>
                <a:spcPts val="0"/>
              </a:spcAft>
              <a:buClr>
                <a:srgbClr val="263238"/>
              </a:buClr>
              <a:buSzPts val="2100"/>
              <a:buFont typeface="Josefin Sans"/>
              <a:buNone/>
              <a:tabLst/>
              <a:defRPr/>
            </a:pPr>
            <a:r>
              <a:rPr lang="en" dirty="0">
                <a:solidFill>
                  <a:srgbClr val="FF0000"/>
                </a:solidFill>
                <a:latin typeface="Arial" panose="020B0604020202020204"/>
              </a:rPr>
              <a:t>2</a:t>
            </a:r>
            <a:endParaRPr kumimoji="0" lang="en" sz="2700" b="0" i="0" u="none" strike="noStrike" kern="0" cap="none" spc="0" normalizeH="0" baseline="0" noProof="0" dirty="0">
              <a:ln>
                <a:noFill/>
              </a:ln>
              <a:solidFill>
                <a:srgbClr val="FF0000"/>
              </a:solidFill>
              <a:effectLst/>
              <a:uLnTx/>
              <a:uFillTx/>
              <a:latin typeface="Arial" panose="020B0604020202020204"/>
              <a:sym typeface="Lilita One"/>
            </a:endParaRPr>
          </a:p>
        </p:txBody>
      </p:sp>
    </p:spTree>
    <p:extLst>
      <p:ext uri="{BB962C8B-B14F-4D97-AF65-F5344CB8AC3E}">
        <p14:creationId xmlns:p14="http://schemas.microsoft.com/office/powerpoint/2010/main" val="288880296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8F9A45F-02AB-4972-8E2B-1CCDE083E528}"/>
              </a:ext>
            </a:extLst>
          </p:cNvPr>
          <p:cNvSpPr txBox="1">
            <a:spLocks/>
          </p:cNvSpPr>
          <p:nvPr/>
        </p:nvSpPr>
        <p:spPr>
          <a:xfrm>
            <a:off x="1606609" y="1542422"/>
            <a:ext cx="6857660" cy="7727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8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1pPr>
            <a:lvl2pPr marR="0" lvl="1" algn="ctr" rtl="0">
              <a:lnSpc>
                <a:spcPct val="10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2pPr>
            <a:lvl3pPr marR="0" lvl="2" algn="ctr" rtl="0">
              <a:lnSpc>
                <a:spcPct val="10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3pPr>
            <a:lvl4pPr marR="0" lvl="3" algn="ctr" rtl="0">
              <a:lnSpc>
                <a:spcPct val="10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4pPr>
            <a:lvl5pPr marR="0" lvl="4" algn="ctr" rtl="0">
              <a:lnSpc>
                <a:spcPct val="10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5pPr>
            <a:lvl6pPr marR="0" lvl="5" algn="ctr" rtl="0">
              <a:lnSpc>
                <a:spcPct val="10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6pPr>
            <a:lvl7pPr marR="0" lvl="6" algn="ctr" rtl="0">
              <a:lnSpc>
                <a:spcPct val="10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7pPr>
            <a:lvl8pPr marR="0" lvl="7" algn="ctr" rtl="0">
              <a:lnSpc>
                <a:spcPct val="10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8pPr>
            <a:lvl9pPr marR="0" lvl="8" algn="ctr" rtl="0">
              <a:lnSpc>
                <a:spcPct val="10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9pPr>
          </a:lstStyle>
          <a:p>
            <a:pPr marL="0" marR="0" lvl="0" indent="0" algn="r" defTabSz="914400" rtl="0" eaLnBrk="1" fontAlgn="auto" latinLnBrk="0" hangingPunct="1">
              <a:lnSpc>
                <a:spcPct val="80000"/>
              </a:lnSpc>
              <a:spcBef>
                <a:spcPts val="0"/>
              </a:spcBef>
              <a:spcAft>
                <a:spcPts val="0"/>
              </a:spcAft>
              <a:buClr>
                <a:srgbClr val="E00700"/>
              </a:buClr>
              <a:buSzPts val="5200"/>
              <a:buFont typeface="Lilita One"/>
              <a:buNone/>
              <a:tabLst/>
              <a:defRPr/>
            </a:pPr>
            <a:r>
              <a:rPr kumimoji="0" lang="en-US" sz="4400" b="0" i="0" u="none" strike="noStrike" kern="0" cap="none" spc="0" normalizeH="0" baseline="0" noProof="0" dirty="0">
                <a:ln>
                  <a:noFill/>
                </a:ln>
                <a:solidFill>
                  <a:schemeClr val="accent1">
                    <a:lumMod val="75000"/>
                  </a:schemeClr>
                </a:solidFill>
                <a:effectLst/>
                <a:uLnTx/>
                <a:uFillTx/>
                <a:latin typeface="Arial" panose="020B0604020202020204"/>
                <a:sym typeface="Lilita One"/>
              </a:rPr>
              <a:t>IBP SETTLEMENT TEAM</a:t>
            </a:r>
          </a:p>
        </p:txBody>
      </p:sp>
      <p:sp>
        <p:nvSpPr>
          <p:cNvPr id="4" name="Rectangle 3">
            <a:extLst>
              <a:ext uri="{FF2B5EF4-FFF2-40B4-BE49-F238E27FC236}">
                <a16:creationId xmlns:a16="http://schemas.microsoft.com/office/drawing/2014/main" id="{31EB9E77-DE46-4168-A329-623DAB06905C}"/>
              </a:ext>
            </a:extLst>
          </p:cNvPr>
          <p:cNvSpPr/>
          <p:nvPr/>
        </p:nvSpPr>
        <p:spPr>
          <a:xfrm>
            <a:off x="2674967" y="2315197"/>
            <a:ext cx="3058851"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Contact information and introduction</a:t>
            </a:r>
          </a:p>
        </p:txBody>
      </p:sp>
    </p:spTree>
    <p:extLst>
      <p:ext uri="{BB962C8B-B14F-4D97-AF65-F5344CB8AC3E}">
        <p14:creationId xmlns:p14="http://schemas.microsoft.com/office/powerpoint/2010/main" val="154337464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21;p38">
            <a:extLst>
              <a:ext uri="{FF2B5EF4-FFF2-40B4-BE49-F238E27FC236}">
                <a16:creationId xmlns:a16="http://schemas.microsoft.com/office/drawing/2014/main" id="{94D7E17D-830E-45E3-9853-83431934F2BD}"/>
              </a:ext>
            </a:extLst>
          </p:cNvPr>
          <p:cNvSpPr txBox="1">
            <a:spLocks/>
          </p:cNvSpPr>
          <p:nvPr/>
        </p:nvSpPr>
        <p:spPr>
          <a:xfrm>
            <a:off x="65314" y="145443"/>
            <a:ext cx="9013371" cy="56692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Lilita One"/>
              <a:buNone/>
              <a:defRPr sz="2700" b="0" i="0" u="none" strike="noStrike" cap="none">
                <a:solidFill>
                  <a:schemeClr val="dk1"/>
                </a:solidFill>
                <a:latin typeface="Lilita One"/>
                <a:ea typeface="Lilita One"/>
                <a:cs typeface="Lilita One"/>
                <a:sym typeface="Lilita One"/>
              </a:defRPr>
            </a:lvl1pPr>
            <a:lvl2pPr marR="0" lvl="1"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2pPr>
            <a:lvl3pPr marR="0" lvl="2"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3pPr>
            <a:lvl4pPr marR="0" lvl="3"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4pPr>
            <a:lvl5pPr marR="0" lvl="4"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5pPr>
            <a:lvl6pPr marR="0" lvl="5"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6pPr>
            <a:lvl7pPr marR="0" lvl="6"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7pPr>
            <a:lvl8pPr marR="0" lvl="7"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8pPr>
            <a:lvl9pPr marR="0" lvl="8"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9pPr>
          </a:lstStyle>
          <a:p>
            <a:r>
              <a:rPr lang="en-US" sz="3000" dirty="0">
                <a:solidFill>
                  <a:schemeClr val="accent1">
                    <a:lumMod val="75000"/>
                  </a:schemeClr>
                </a:solidFill>
                <a:latin typeface="Arial" panose="020B0604020202020204" pitchFamily="34" charset="0"/>
                <a:cs typeface="Arial" panose="020B0604020202020204" pitchFamily="34" charset="0"/>
              </a:rPr>
              <a:t>Settlement Department Contact Information</a:t>
            </a:r>
          </a:p>
        </p:txBody>
      </p:sp>
      <p:sp>
        <p:nvSpPr>
          <p:cNvPr id="4" name="Google Shape;1422;p38">
            <a:extLst>
              <a:ext uri="{FF2B5EF4-FFF2-40B4-BE49-F238E27FC236}">
                <a16:creationId xmlns:a16="http://schemas.microsoft.com/office/drawing/2014/main" id="{AE197D1A-E61C-4AB0-89E5-6BA8C8997B11}"/>
              </a:ext>
            </a:extLst>
          </p:cNvPr>
          <p:cNvSpPr txBox="1">
            <a:spLocks/>
          </p:cNvSpPr>
          <p:nvPr/>
        </p:nvSpPr>
        <p:spPr>
          <a:xfrm>
            <a:off x="233369" y="1172967"/>
            <a:ext cx="2663425" cy="8603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1pPr>
            <a:lvl2pPr marL="914400" marR="0" lvl="1"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9pPr>
          </a:lstStyle>
          <a:p>
            <a:pPr marL="0" indent="0"/>
            <a:r>
              <a:rPr lang="en-US" sz="1000" dirty="0">
                <a:latin typeface="+mn-lt"/>
                <a:hlinkClick r:id="rId2"/>
              </a:rPr>
              <a:t>Ibpsettlement_East@grupobimbo.com</a:t>
            </a:r>
            <a:endParaRPr lang="en-US" sz="1000" dirty="0">
              <a:latin typeface="+mn-lt"/>
            </a:endParaRPr>
          </a:p>
          <a:p>
            <a:pPr marL="0" indent="0"/>
            <a:r>
              <a:rPr lang="en-US" sz="1000" dirty="0">
                <a:latin typeface="+mn-lt"/>
              </a:rPr>
              <a:t>For AL, GR, MI, NL, VA, TH</a:t>
            </a:r>
          </a:p>
          <a:p>
            <a:pPr marL="0" indent="0"/>
            <a:r>
              <a:rPr lang="en-US" sz="1000" dirty="0">
                <a:latin typeface="+mn-lt"/>
                <a:hlinkClick r:id="rId3"/>
              </a:rPr>
              <a:t>Ibpsettlement_west@grupobimbo.com</a:t>
            </a:r>
            <a:endParaRPr lang="en-US" sz="1000" dirty="0">
              <a:latin typeface="+mn-lt"/>
            </a:endParaRPr>
          </a:p>
          <a:p>
            <a:pPr marL="0" indent="0"/>
            <a:r>
              <a:rPr lang="en-US" sz="1000" dirty="0">
                <a:latin typeface="+mn-lt"/>
              </a:rPr>
              <a:t>For DA, DE, NP, SE, SP, TX</a:t>
            </a:r>
          </a:p>
        </p:txBody>
      </p:sp>
      <p:sp>
        <p:nvSpPr>
          <p:cNvPr id="5" name="Google Shape;1423;p38">
            <a:extLst>
              <a:ext uri="{FF2B5EF4-FFF2-40B4-BE49-F238E27FC236}">
                <a16:creationId xmlns:a16="http://schemas.microsoft.com/office/drawing/2014/main" id="{DE585425-145A-48C8-8AFC-992084C22798}"/>
              </a:ext>
            </a:extLst>
          </p:cNvPr>
          <p:cNvSpPr txBox="1">
            <a:spLocks/>
          </p:cNvSpPr>
          <p:nvPr/>
        </p:nvSpPr>
        <p:spPr>
          <a:xfrm>
            <a:off x="587133" y="845871"/>
            <a:ext cx="1695600" cy="320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r" rtl="0">
              <a:lnSpc>
                <a:spcPct val="100000"/>
              </a:lnSpc>
              <a:spcBef>
                <a:spcPts val="0"/>
              </a:spcBef>
              <a:spcAft>
                <a:spcPts val="0"/>
              </a:spcAft>
              <a:buClr>
                <a:schemeClr val="dk2"/>
              </a:buClr>
              <a:buSzPts val="2100"/>
              <a:buFont typeface="Josefin Sans"/>
              <a:buNone/>
              <a:defRPr sz="1600" b="0" i="0" u="none" strike="noStrike" cap="none">
                <a:solidFill>
                  <a:schemeClr val="dk1"/>
                </a:solidFill>
                <a:latin typeface="Lilita One"/>
                <a:ea typeface="Lilita One"/>
                <a:cs typeface="Lilita One"/>
                <a:sym typeface="Lilita One"/>
              </a:defRPr>
            </a:lvl1pPr>
            <a:lvl2pPr marL="914400" marR="0" lvl="1"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indent="0"/>
            <a:r>
              <a:rPr lang="en-US" sz="1400" dirty="0">
                <a:solidFill>
                  <a:srgbClr val="C00000"/>
                </a:solidFill>
                <a:latin typeface="Arial" panose="020B0604020202020204" pitchFamily="34" charset="0"/>
                <a:cs typeface="Arial" panose="020B0604020202020204" pitchFamily="34" charset="0"/>
              </a:rPr>
              <a:t>Email Contact</a:t>
            </a:r>
          </a:p>
        </p:txBody>
      </p:sp>
      <p:grpSp>
        <p:nvGrpSpPr>
          <p:cNvPr id="7" name="Google Shape;1453;p38">
            <a:extLst>
              <a:ext uri="{FF2B5EF4-FFF2-40B4-BE49-F238E27FC236}">
                <a16:creationId xmlns:a16="http://schemas.microsoft.com/office/drawing/2014/main" id="{EBC407AC-279C-48B5-9C01-6185DA90E497}"/>
              </a:ext>
            </a:extLst>
          </p:cNvPr>
          <p:cNvGrpSpPr/>
          <p:nvPr/>
        </p:nvGrpSpPr>
        <p:grpSpPr>
          <a:xfrm>
            <a:off x="360787" y="753300"/>
            <a:ext cx="452691" cy="465690"/>
            <a:chOff x="3886087" y="3078160"/>
            <a:chExt cx="452778" cy="475029"/>
          </a:xfrm>
          <a:solidFill>
            <a:srgbClr val="C00000"/>
          </a:solidFill>
        </p:grpSpPr>
        <p:sp>
          <p:nvSpPr>
            <p:cNvPr id="8" name="Google Shape;1454;p38">
              <a:extLst>
                <a:ext uri="{FF2B5EF4-FFF2-40B4-BE49-F238E27FC236}">
                  <a16:creationId xmlns:a16="http://schemas.microsoft.com/office/drawing/2014/main" id="{049E1DB2-D8BE-4F16-8759-0DA8BCA53F4C}"/>
                </a:ext>
              </a:extLst>
            </p:cNvPr>
            <p:cNvSpPr/>
            <p:nvPr/>
          </p:nvSpPr>
          <p:spPr>
            <a:xfrm>
              <a:off x="4024813" y="3078160"/>
              <a:ext cx="314052" cy="475029"/>
            </a:xfrm>
            <a:custGeom>
              <a:avLst/>
              <a:gdLst/>
              <a:ahLst/>
              <a:cxnLst/>
              <a:rect l="l" t="t" r="r" b="b"/>
              <a:pathLst>
                <a:path w="23173" h="35051" extrusionOk="0">
                  <a:moveTo>
                    <a:pt x="0" y="1"/>
                  </a:moveTo>
                  <a:lnTo>
                    <a:pt x="0" y="35050"/>
                  </a:lnTo>
                  <a:lnTo>
                    <a:pt x="21286" y="35050"/>
                  </a:lnTo>
                  <a:cubicBezTo>
                    <a:pt x="22320" y="35050"/>
                    <a:pt x="23160" y="34210"/>
                    <a:pt x="23173" y="33177"/>
                  </a:cubicBezTo>
                  <a:lnTo>
                    <a:pt x="23173" y="1875"/>
                  </a:lnTo>
                  <a:cubicBezTo>
                    <a:pt x="23173" y="841"/>
                    <a:pt x="22320" y="1"/>
                    <a:pt x="21286"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Google Shape;1455;p38">
              <a:extLst>
                <a:ext uri="{FF2B5EF4-FFF2-40B4-BE49-F238E27FC236}">
                  <a16:creationId xmlns:a16="http://schemas.microsoft.com/office/drawing/2014/main" id="{7C1D19BC-0872-4713-AD67-558961B137A2}"/>
                </a:ext>
              </a:extLst>
            </p:cNvPr>
            <p:cNvSpPr/>
            <p:nvPr/>
          </p:nvSpPr>
          <p:spPr>
            <a:xfrm>
              <a:off x="4245507" y="3078160"/>
              <a:ext cx="42392" cy="475029"/>
            </a:xfrm>
            <a:custGeom>
              <a:avLst/>
              <a:gdLst/>
              <a:ahLst/>
              <a:cxnLst/>
              <a:rect l="l" t="t" r="r" b="b"/>
              <a:pathLst>
                <a:path w="3128" h="35051" extrusionOk="0">
                  <a:moveTo>
                    <a:pt x="0" y="1"/>
                  </a:moveTo>
                  <a:lnTo>
                    <a:pt x="0" y="35050"/>
                  </a:lnTo>
                  <a:lnTo>
                    <a:pt x="3128" y="35050"/>
                  </a:lnTo>
                  <a:lnTo>
                    <a:pt x="3128" y="1"/>
                  </a:ln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Google Shape;1456;p38">
              <a:extLst>
                <a:ext uri="{FF2B5EF4-FFF2-40B4-BE49-F238E27FC236}">
                  <a16:creationId xmlns:a16="http://schemas.microsoft.com/office/drawing/2014/main" id="{57E17E25-121B-438D-9EA2-4E6703509E1A}"/>
                </a:ext>
              </a:extLst>
            </p:cNvPr>
            <p:cNvSpPr/>
            <p:nvPr/>
          </p:nvSpPr>
          <p:spPr>
            <a:xfrm>
              <a:off x="3931448" y="3078160"/>
              <a:ext cx="93377" cy="475029"/>
            </a:xfrm>
            <a:custGeom>
              <a:avLst/>
              <a:gdLst/>
              <a:ahLst/>
              <a:cxnLst/>
              <a:rect l="l" t="t" r="r" b="b"/>
              <a:pathLst>
                <a:path w="6890" h="35051" extrusionOk="0">
                  <a:moveTo>
                    <a:pt x="1" y="1"/>
                  </a:moveTo>
                  <a:lnTo>
                    <a:pt x="1" y="35050"/>
                  </a:lnTo>
                  <a:lnTo>
                    <a:pt x="6889" y="35050"/>
                  </a:lnTo>
                  <a:lnTo>
                    <a:pt x="6889" y="1"/>
                  </a:ln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Google Shape;1457;p38">
              <a:extLst>
                <a:ext uri="{FF2B5EF4-FFF2-40B4-BE49-F238E27FC236}">
                  <a16:creationId xmlns:a16="http://schemas.microsoft.com/office/drawing/2014/main" id="{93D0B37B-40C4-4FDE-A1B6-2C4EB2DDF99F}"/>
                </a:ext>
              </a:extLst>
            </p:cNvPr>
            <p:cNvSpPr/>
            <p:nvPr/>
          </p:nvSpPr>
          <p:spPr>
            <a:xfrm>
              <a:off x="3889069" y="3264699"/>
              <a:ext cx="84784" cy="67979"/>
            </a:xfrm>
            <a:custGeom>
              <a:avLst/>
              <a:gdLst/>
              <a:ahLst/>
              <a:cxnLst/>
              <a:rect l="l" t="t" r="r" b="b"/>
              <a:pathLst>
                <a:path w="6256" h="5016" extrusionOk="0">
                  <a:moveTo>
                    <a:pt x="3128" y="1"/>
                  </a:moveTo>
                  <a:cubicBezTo>
                    <a:pt x="1396" y="1"/>
                    <a:pt x="0" y="1409"/>
                    <a:pt x="0" y="3141"/>
                  </a:cubicBezTo>
                  <a:cubicBezTo>
                    <a:pt x="0" y="3813"/>
                    <a:pt x="233" y="4472"/>
                    <a:pt x="646" y="5015"/>
                  </a:cubicBezTo>
                  <a:cubicBezTo>
                    <a:pt x="892" y="4679"/>
                    <a:pt x="1215" y="4395"/>
                    <a:pt x="1577" y="4188"/>
                  </a:cubicBezTo>
                  <a:cubicBezTo>
                    <a:pt x="866" y="3141"/>
                    <a:pt x="1370" y="1707"/>
                    <a:pt x="2585" y="1345"/>
                  </a:cubicBezTo>
                  <a:cubicBezTo>
                    <a:pt x="2771" y="1287"/>
                    <a:pt x="2958" y="1259"/>
                    <a:pt x="3141" y="1259"/>
                  </a:cubicBezTo>
                  <a:cubicBezTo>
                    <a:pt x="4138" y="1259"/>
                    <a:pt x="5015" y="2071"/>
                    <a:pt x="5015" y="3141"/>
                  </a:cubicBezTo>
                  <a:cubicBezTo>
                    <a:pt x="5008" y="3555"/>
                    <a:pt x="5318" y="3762"/>
                    <a:pt x="5630" y="3762"/>
                  </a:cubicBezTo>
                  <a:cubicBezTo>
                    <a:pt x="5942" y="3762"/>
                    <a:pt x="6255" y="3555"/>
                    <a:pt x="6255" y="3141"/>
                  </a:cubicBezTo>
                  <a:cubicBezTo>
                    <a:pt x="6255" y="1409"/>
                    <a:pt x="4859" y="1"/>
                    <a:pt x="3128"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Google Shape;1458;p38">
              <a:extLst>
                <a:ext uri="{FF2B5EF4-FFF2-40B4-BE49-F238E27FC236}">
                  <a16:creationId xmlns:a16="http://schemas.microsoft.com/office/drawing/2014/main" id="{19E64445-6E63-4267-A8A7-0625C3DDC450}"/>
                </a:ext>
              </a:extLst>
            </p:cNvPr>
            <p:cNvSpPr/>
            <p:nvPr/>
          </p:nvSpPr>
          <p:spPr>
            <a:xfrm>
              <a:off x="3886087" y="3315671"/>
              <a:ext cx="87766" cy="67979"/>
            </a:xfrm>
            <a:custGeom>
              <a:avLst/>
              <a:gdLst/>
              <a:ahLst/>
              <a:cxnLst/>
              <a:rect l="l" t="t" r="r" b="b"/>
              <a:pathLst>
                <a:path w="6476" h="5016" extrusionOk="0">
                  <a:moveTo>
                    <a:pt x="3348" y="1"/>
                  </a:moveTo>
                  <a:cubicBezTo>
                    <a:pt x="2805" y="1"/>
                    <a:pt x="2262" y="156"/>
                    <a:pt x="1797" y="427"/>
                  </a:cubicBezTo>
                  <a:cubicBezTo>
                    <a:pt x="1435" y="634"/>
                    <a:pt x="1112" y="918"/>
                    <a:pt x="866" y="1254"/>
                  </a:cubicBezTo>
                  <a:cubicBezTo>
                    <a:pt x="0" y="2366"/>
                    <a:pt x="0" y="3904"/>
                    <a:pt x="866" y="5015"/>
                  </a:cubicBezTo>
                  <a:cubicBezTo>
                    <a:pt x="1112" y="4679"/>
                    <a:pt x="1435" y="4395"/>
                    <a:pt x="1797" y="4188"/>
                  </a:cubicBezTo>
                  <a:cubicBezTo>
                    <a:pt x="1086" y="3141"/>
                    <a:pt x="1590" y="1707"/>
                    <a:pt x="2805" y="1332"/>
                  </a:cubicBezTo>
                  <a:cubicBezTo>
                    <a:pt x="2988" y="1277"/>
                    <a:pt x="3172" y="1251"/>
                    <a:pt x="3352" y="1251"/>
                  </a:cubicBezTo>
                  <a:cubicBezTo>
                    <a:pt x="4353" y="1251"/>
                    <a:pt x="5235" y="2055"/>
                    <a:pt x="5235" y="3128"/>
                  </a:cubicBezTo>
                  <a:cubicBezTo>
                    <a:pt x="5228" y="3548"/>
                    <a:pt x="5538" y="3758"/>
                    <a:pt x="5850" y="3758"/>
                  </a:cubicBezTo>
                  <a:cubicBezTo>
                    <a:pt x="6162" y="3758"/>
                    <a:pt x="6475" y="3548"/>
                    <a:pt x="6475" y="3128"/>
                  </a:cubicBezTo>
                  <a:cubicBezTo>
                    <a:pt x="6475" y="1409"/>
                    <a:pt x="5079" y="1"/>
                    <a:pt x="3348"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Google Shape;1459;p38">
              <a:extLst>
                <a:ext uri="{FF2B5EF4-FFF2-40B4-BE49-F238E27FC236}">
                  <a16:creationId xmlns:a16="http://schemas.microsoft.com/office/drawing/2014/main" id="{1F121C16-B440-4F6E-A527-7D8CDF9FE1AA}"/>
                </a:ext>
              </a:extLst>
            </p:cNvPr>
            <p:cNvSpPr/>
            <p:nvPr/>
          </p:nvSpPr>
          <p:spPr>
            <a:xfrm>
              <a:off x="3886087" y="3366643"/>
              <a:ext cx="87766" cy="67803"/>
            </a:xfrm>
            <a:custGeom>
              <a:avLst/>
              <a:gdLst/>
              <a:ahLst/>
              <a:cxnLst/>
              <a:rect l="l" t="t" r="r" b="b"/>
              <a:pathLst>
                <a:path w="6476" h="5003" extrusionOk="0">
                  <a:moveTo>
                    <a:pt x="3348" y="0"/>
                  </a:moveTo>
                  <a:cubicBezTo>
                    <a:pt x="2805" y="0"/>
                    <a:pt x="2262" y="143"/>
                    <a:pt x="1797" y="427"/>
                  </a:cubicBezTo>
                  <a:cubicBezTo>
                    <a:pt x="1435" y="634"/>
                    <a:pt x="1112" y="918"/>
                    <a:pt x="866" y="1254"/>
                  </a:cubicBezTo>
                  <a:cubicBezTo>
                    <a:pt x="0" y="2353"/>
                    <a:pt x="0" y="3904"/>
                    <a:pt x="866" y="5002"/>
                  </a:cubicBezTo>
                  <a:cubicBezTo>
                    <a:pt x="1112" y="4666"/>
                    <a:pt x="1435" y="4395"/>
                    <a:pt x="1797" y="4188"/>
                  </a:cubicBezTo>
                  <a:cubicBezTo>
                    <a:pt x="1086" y="3141"/>
                    <a:pt x="1590" y="1706"/>
                    <a:pt x="2805" y="1332"/>
                  </a:cubicBezTo>
                  <a:cubicBezTo>
                    <a:pt x="2991" y="1274"/>
                    <a:pt x="3178" y="1246"/>
                    <a:pt x="3361" y="1246"/>
                  </a:cubicBezTo>
                  <a:cubicBezTo>
                    <a:pt x="4358" y="1246"/>
                    <a:pt x="5235" y="2058"/>
                    <a:pt x="5235" y="3128"/>
                  </a:cubicBezTo>
                  <a:cubicBezTo>
                    <a:pt x="5228" y="3542"/>
                    <a:pt x="5538" y="3748"/>
                    <a:pt x="5850" y="3748"/>
                  </a:cubicBezTo>
                  <a:cubicBezTo>
                    <a:pt x="6162" y="3748"/>
                    <a:pt x="6475" y="3542"/>
                    <a:pt x="6475" y="3128"/>
                  </a:cubicBezTo>
                  <a:cubicBezTo>
                    <a:pt x="6475" y="1396"/>
                    <a:pt x="5079" y="0"/>
                    <a:pt x="3348"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Google Shape;1460;p38">
              <a:extLst>
                <a:ext uri="{FF2B5EF4-FFF2-40B4-BE49-F238E27FC236}">
                  <a16:creationId xmlns:a16="http://schemas.microsoft.com/office/drawing/2014/main" id="{F2EE89F7-B984-4CAA-9A7E-63924F980765}"/>
                </a:ext>
              </a:extLst>
            </p:cNvPr>
            <p:cNvSpPr/>
            <p:nvPr/>
          </p:nvSpPr>
          <p:spPr>
            <a:xfrm>
              <a:off x="3889069" y="3111974"/>
              <a:ext cx="84784" cy="67966"/>
            </a:xfrm>
            <a:custGeom>
              <a:avLst/>
              <a:gdLst/>
              <a:ahLst/>
              <a:cxnLst/>
              <a:rect l="l" t="t" r="r" b="b"/>
              <a:pathLst>
                <a:path w="6256" h="5015" extrusionOk="0">
                  <a:moveTo>
                    <a:pt x="3128" y="0"/>
                  </a:moveTo>
                  <a:cubicBezTo>
                    <a:pt x="1396" y="0"/>
                    <a:pt x="0" y="1409"/>
                    <a:pt x="0" y="3141"/>
                  </a:cubicBezTo>
                  <a:cubicBezTo>
                    <a:pt x="0" y="3813"/>
                    <a:pt x="233" y="4472"/>
                    <a:pt x="646" y="5015"/>
                  </a:cubicBezTo>
                  <a:cubicBezTo>
                    <a:pt x="892" y="4679"/>
                    <a:pt x="1215" y="4394"/>
                    <a:pt x="1577" y="4187"/>
                  </a:cubicBezTo>
                  <a:cubicBezTo>
                    <a:pt x="866" y="3141"/>
                    <a:pt x="1370" y="1706"/>
                    <a:pt x="2585" y="1344"/>
                  </a:cubicBezTo>
                  <a:cubicBezTo>
                    <a:pt x="2771" y="1286"/>
                    <a:pt x="2958" y="1259"/>
                    <a:pt x="3141" y="1259"/>
                  </a:cubicBezTo>
                  <a:cubicBezTo>
                    <a:pt x="4138" y="1259"/>
                    <a:pt x="5015" y="2070"/>
                    <a:pt x="5015" y="3141"/>
                  </a:cubicBezTo>
                  <a:cubicBezTo>
                    <a:pt x="5008" y="3554"/>
                    <a:pt x="5318" y="3761"/>
                    <a:pt x="5630" y="3761"/>
                  </a:cubicBezTo>
                  <a:cubicBezTo>
                    <a:pt x="5942" y="3761"/>
                    <a:pt x="6255" y="3554"/>
                    <a:pt x="6255" y="3141"/>
                  </a:cubicBezTo>
                  <a:cubicBezTo>
                    <a:pt x="6255" y="1409"/>
                    <a:pt x="4859" y="0"/>
                    <a:pt x="3128"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Google Shape;1461;p38">
              <a:extLst>
                <a:ext uri="{FF2B5EF4-FFF2-40B4-BE49-F238E27FC236}">
                  <a16:creationId xmlns:a16="http://schemas.microsoft.com/office/drawing/2014/main" id="{E1AA086B-71B5-4BDA-9AB2-003981AF82FC}"/>
                </a:ext>
              </a:extLst>
            </p:cNvPr>
            <p:cNvSpPr/>
            <p:nvPr/>
          </p:nvSpPr>
          <p:spPr>
            <a:xfrm>
              <a:off x="3886087" y="3162932"/>
              <a:ext cx="87766" cy="67979"/>
            </a:xfrm>
            <a:custGeom>
              <a:avLst/>
              <a:gdLst/>
              <a:ahLst/>
              <a:cxnLst/>
              <a:rect l="l" t="t" r="r" b="b"/>
              <a:pathLst>
                <a:path w="6476" h="5016" extrusionOk="0">
                  <a:moveTo>
                    <a:pt x="3348" y="1"/>
                  </a:moveTo>
                  <a:cubicBezTo>
                    <a:pt x="2805" y="1"/>
                    <a:pt x="2262" y="156"/>
                    <a:pt x="1797" y="427"/>
                  </a:cubicBezTo>
                  <a:cubicBezTo>
                    <a:pt x="1435" y="634"/>
                    <a:pt x="1112" y="919"/>
                    <a:pt x="866" y="1255"/>
                  </a:cubicBezTo>
                  <a:cubicBezTo>
                    <a:pt x="0" y="2366"/>
                    <a:pt x="0" y="3904"/>
                    <a:pt x="866" y="5015"/>
                  </a:cubicBezTo>
                  <a:cubicBezTo>
                    <a:pt x="1112" y="4679"/>
                    <a:pt x="1435" y="4395"/>
                    <a:pt x="1797" y="4188"/>
                  </a:cubicBezTo>
                  <a:cubicBezTo>
                    <a:pt x="1086" y="3141"/>
                    <a:pt x="1590" y="1707"/>
                    <a:pt x="2805" y="1332"/>
                  </a:cubicBezTo>
                  <a:cubicBezTo>
                    <a:pt x="2988" y="1277"/>
                    <a:pt x="3172" y="1251"/>
                    <a:pt x="3352" y="1251"/>
                  </a:cubicBezTo>
                  <a:cubicBezTo>
                    <a:pt x="4353" y="1251"/>
                    <a:pt x="5235" y="2055"/>
                    <a:pt x="5235" y="3129"/>
                  </a:cubicBezTo>
                  <a:cubicBezTo>
                    <a:pt x="5228" y="3549"/>
                    <a:pt x="5538" y="3759"/>
                    <a:pt x="5850" y="3759"/>
                  </a:cubicBezTo>
                  <a:cubicBezTo>
                    <a:pt x="6162" y="3759"/>
                    <a:pt x="6475" y="3549"/>
                    <a:pt x="6475" y="3129"/>
                  </a:cubicBezTo>
                  <a:cubicBezTo>
                    <a:pt x="6475" y="1410"/>
                    <a:pt x="5079" y="1"/>
                    <a:pt x="3348"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Google Shape;1462;p38">
              <a:extLst>
                <a:ext uri="{FF2B5EF4-FFF2-40B4-BE49-F238E27FC236}">
                  <a16:creationId xmlns:a16="http://schemas.microsoft.com/office/drawing/2014/main" id="{1AE9B764-7DB5-4C25-9279-BC457F7C8B21}"/>
                </a:ext>
              </a:extLst>
            </p:cNvPr>
            <p:cNvSpPr/>
            <p:nvPr/>
          </p:nvSpPr>
          <p:spPr>
            <a:xfrm>
              <a:off x="3886087" y="3213904"/>
              <a:ext cx="87766" cy="67803"/>
            </a:xfrm>
            <a:custGeom>
              <a:avLst/>
              <a:gdLst/>
              <a:ahLst/>
              <a:cxnLst/>
              <a:rect l="l" t="t" r="r" b="b"/>
              <a:pathLst>
                <a:path w="6476" h="5003" extrusionOk="0">
                  <a:moveTo>
                    <a:pt x="3348" y="1"/>
                  </a:moveTo>
                  <a:cubicBezTo>
                    <a:pt x="2805" y="1"/>
                    <a:pt x="2262" y="143"/>
                    <a:pt x="1797" y="427"/>
                  </a:cubicBezTo>
                  <a:cubicBezTo>
                    <a:pt x="1435" y="634"/>
                    <a:pt x="1112" y="918"/>
                    <a:pt x="866" y="1254"/>
                  </a:cubicBezTo>
                  <a:cubicBezTo>
                    <a:pt x="0" y="2353"/>
                    <a:pt x="0" y="3904"/>
                    <a:pt x="866" y="5002"/>
                  </a:cubicBezTo>
                  <a:cubicBezTo>
                    <a:pt x="1112" y="4666"/>
                    <a:pt x="1435" y="4395"/>
                    <a:pt x="1797" y="4188"/>
                  </a:cubicBezTo>
                  <a:cubicBezTo>
                    <a:pt x="1086" y="3141"/>
                    <a:pt x="1590" y="1707"/>
                    <a:pt x="2805" y="1332"/>
                  </a:cubicBezTo>
                  <a:cubicBezTo>
                    <a:pt x="2991" y="1274"/>
                    <a:pt x="3178" y="1247"/>
                    <a:pt x="3361" y="1247"/>
                  </a:cubicBezTo>
                  <a:cubicBezTo>
                    <a:pt x="4358" y="1247"/>
                    <a:pt x="5235" y="2058"/>
                    <a:pt x="5235" y="3128"/>
                  </a:cubicBezTo>
                  <a:cubicBezTo>
                    <a:pt x="5228" y="3548"/>
                    <a:pt x="5538" y="3758"/>
                    <a:pt x="5850" y="3758"/>
                  </a:cubicBezTo>
                  <a:cubicBezTo>
                    <a:pt x="6162" y="3758"/>
                    <a:pt x="6475" y="3548"/>
                    <a:pt x="6475" y="3128"/>
                  </a:cubicBezTo>
                  <a:cubicBezTo>
                    <a:pt x="6475" y="1397"/>
                    <a:pt x="5079" y="1"/>
                    <a:pt x="3348"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Google Shape;1463;p38">
              <a:extLst>
                <a:ext uri="{FF2B5EF4-FFF2-40B4-BE49-F238E27FC236}">
                  <a16:creationId xmlns:a16="http://schemas.microsoft.com/office/drawing/2014/main" id="{433FAE2B-5AD4-4AD9-9BD7-ADD48A02B553}"/>
                </a:ext>
              </a:extLst>
            </p:cNvPr>
            <p:cNvSpPr/>
            <p:nvPr/>
          </p:nvSpPr>
          <p:spPr>
            <a:xfrm>
              <a:off x="3889069" y="3417438"/>
              <a:ext cx="84784" cy="84961"/>
            </a:xfrm>
            <a:custGeom>
              <a:avLst/>
              <a:gdLst/>
              <a:ahLst/>
              <a:cxnLst/>
              <a:rect l="l" t="t" r="r" b="b"/>
              <a:pathLst>
                <a:path w="6256" h="6269" extrusionOk="0">
                  <a:moveTo>
                    <a:pt x="3128" y="0"/>
                  </a:moveTo>
                  <a:cubicBezTo>
                    <a:pt x="2585" y="13"/>
                    <a:pt x="2042" y="156"/>
                    <a:pt x="1577" y="440"/>
                  </a:cubicBezTo>
                  <a:cubicBezTo>
                    <a:pt x="1215" y="647"/>
                    <a:pt x="892" y="918"/>
                    <a:pt x="646" y="1254"/>
                  </a:cubicBezTo>
                  <a:cubicBezTo>
                    <a:pt x="233" y="1797"/>
                    <a:pt x="0" y="2456"/>
                    <a:pt x="0" y="3141"/>
                  </a:cubicBezTo>
                  <a:cubicBezTo>
                    <a:pt x="0" y="4860"/>
                    <a:pt x="1409" y="6269"/>
                    <a:pt x="3128" y="6269"/>
                  </a:cubicBezTo>
                  <a:lnTo>
                    <a:pt x="3128" y="5015"/>
                  </a:lnTo>
                  <a:cubicBezTo>
                    <a:pt x="1460" y="5015"/>
                    <a:pt x="620" y="2986"/>
                    <a:pt x="1796" y="1810"/>
                  </a:cubicBezTo>
                  <a:cubicBezTo>
                    <a:pt x="2181" y="1425"/>
                    <a:pt x="2653" y="1253"/>
                    <a:pt x="3115" y="1253"/>
                  </a:cubicBezTo>
                  <a:cubicBezTo>
                    <a:pt x="4081" y="1253"/>
                    <a:pt x="5006" y="2005"/>
                    <a:pt x="5015" y="3141"/>
                  </a:cubicBezTo>
                  <a:cubicBezTo>
                    <a:pt x="5008" y="3555"/>
                    <a:pt x="5318" y="3761"/>
                    <a:pt x="5630" y="3761"/>
                  </a:cubicBezTo>
                  <a:cubicBezTo>
                    <a:pt x="5942" y="3761"/>
                    <a:pt x="6255" y="3555"/>
                    <a:pt x="6255" y="3141"/>
                  </a:cubicBezTo>
                  <a:cubicBezTo>
                    <a:pt x="6255" y="1409"/>
                    <a:pt x="4859" y="0"/>
                    <a:pt x="3128"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pic>
        <p:nvPicPr>
          <p:cNvPr id="18" name="Picture 17">
            <a:extLst>
              <a:ext uri="{FF2B5EF4-FFF2-40B4-BE49-F238E27FC236}">
                <a16:creationId xmlns:a16="http://schemas.microsoft.com/office/drawing/2014/main" id="{966400DF-8126-4EF1-A480-242E8166072D}"/>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9265" b="89457" l="5534" r="89921">
                        <a14:foregroundMark x1="12648" y1="40575" x2="12055" y2="56230"/>
                        <a14:foregroundMark x1="6430" y1="49840" x2="4743" y2="47923"/>
                        <a14:foregroundMark x1="6712" y1="50160" x2="6430" y2="49840"/>
                        <a14:foregroundMark x1="12055" y1="56230" x2="6712" y2="50160"/>
                        <a14:foregroundMark x1="3002" y1="36102" x2="2767" y2="34505"/>
                        <a14:foregroundMark x1="3049" y1="36422" x2="3002" y2="36102"/>
                        <a14:foregroundMark x1="4555" y1="46645" x2="3049" y2="36422"/>
                        <a14:foregroundMark x1="4743" y1="47923" x2="4555" y2="46645"/>
                        <a14:foregroundMark x1="2767" y1="34505" x2="5929" y2="20767"/>
                        <a14:foregroundMark x1="5929" y1="20767" x2="11660" y2="10863"/>
                        <a14:foregroundMark x1="11660" y1="10863" x2="8300" y2="30351"/>
                        <a14:foregroundMark x1="5747" y1="46645" x2="9486" y2="37700"/>
                        <a14:foregroundMark x1="4545" y1="49521" x2="5747" y2="46645"/>
                        <a14:foregroundMark x1="9486" y1="37700" x2="5731" y2="42812"/>
                        <a14:foregroundMark x1="6324" y1="9265" x2="7510" y2="9585"/>
                        <a14:foregroundMark x1="9881" y1="8946" x2="12253" y2="8946"/>
                        <a14:foregroundMark x1="64031" y1="24601" x2="64229" y2="24281"/>
                        <a14:foregroundMark x1="63834" y1="24920" x2="64031" y2="24601"/>
                        <a14:foregroundMark x1="63636" y1="25240" x2="63834" y2="24920"/>
                        <a14:foregroundMark x1="63439" y1="25559" x2="63636" y2="25240"/>
                        <a14:foregroundMark x1="63044" y1="26198" x2="63439" y2="25559"/>
                        <a14:foregroundMark x1="62846" y1="26518" x2="63044" y2="26198"/>
                        <a14:foregroundMark x1="52569" y1="78275" x2="52569" y2="78275"/>
                        <a14:foregroundMark x1="52569" y1="78275" x2="52569" y2="78275"/>
                        <a14:foregroundMark x1="52569" y1="78275" x2="52964" y2="77955"/>
                        <a14:backgroundMark x1="2767" y1="36422" x2="2767" y2="36422"/>
                        <a14:backgroundMark x1="2372" y1="36102" x2="2372" y2="36102"/>
                        <a14:backgroundMark x1="4348" y1="46645" x2="4348" y2="46645"/>
                        <a14:backgroundMark x1="4348" y1="50160" x2="4348" y2="50160"/>
                        <a14:backgroundMark x1="4348" y1="49840" x2="4348" y2="49840"/>
                        <a14:backgroundMark x1="6126" y1="8946" x2="6126" y2="8946"/>
                        <a14:backgroundMark x1="64032" y1="24281" x2="64032" y2="24281"/>
                        <a14:backgroundMark x1="62648" y1="26837" x2="62648" y2="26837"/>
                        <a14:backgroundMark x1="63043" y1="26198" x2="63043" y2="26198"/>
                        <a14:backgroundMark x1="63439" y1="25240" x2="63439" y2="25240"/>
                        <a14:backgroundMark x1="63043" y1="25559" x2="63043" y2="25559"/>
                        <a14:backgroundMark x1="63439" y1="24601" x2="63439" y2="24601"/>
                        <a14:backgroundMark x1="66206" y1="24920" x2="66206" y2="24920"/>
                        <a14:backgroundMark x1="64032" y1="25240" x2="64032" y2="25240"/>
                        <a14:backgroundMark x1="64229" y1="24920" x2="64229" y2="24920"/>
                      </a14:backgroundRemoval>
                    </a14:imgEffect>
                  </a14:imgLayer>
                </a14:imgProps>
              </a:ext>
            </a:extLst>
          </a:blip>
          <a:srcRect t="5411" r="6477" b="7351"/>
          <a:stretch/>
        </p:blipFill>
        <p:spPr>
          <a:xfrm>
            <a:off x="3159362" y="1332824"/>
            <a:ext cx="5664402" cy="3268458"/>
          </a:xfrm>
          <a:prstGeom prst="rect">
            <a:avLst/>
          </a:prstGeom>
        </p:spPr>
      </p:pic>
      <p:pic>
        <p:nvPicPr>
          <p:cNvPr id="19" name="Picture 18">
            <a:extLst>
              <a:ext uri="{FF2B5EF4-FFF2-40B4-BE49-F238E27FC236}">
                <a16:creationId xmlns:a16="http://schemas.microsoft.com/office/drawing/2014/main" id="{CD89CF39-0EFB-40B8-8911-4030C3BA798C}"/>
              </a:ext>
            </a:extLst>
          </p:cNvPr>
          <p:cNvPicPr>
            <a:picLocks noChangeAspect="1"/>
          </p:cNvPicPr>
          <p:nvPr/>
        </p:nvPicPr>
        <p:blipFill rotWithShape="1">
          <a:blip r:embed="rId6"/>
          <a:srcRect l="3295" t="23163" r="4323" b="11950"/>
          <a:stretch/>
        </p:blipFill>
        <p:spPr>
          <a:xfrm>
            <a:off x="3284918" y="914683"/>
            <a:ext cx="5276278" cy="465691"/>
          </a:xfrm>
          <a:prstGeom prst="rect">
            <a:avLst/>
          </a:prstGeom>
        </p:spPr>
      </p:pic>
      <p:sp>
        <p:nvSpPr>
          <p:cNvPr id="20" name="Google Shape;1423;p38">
            <a:extLst>
              <a:ext uri="{FF2B5EF4-FFF2-40B4-BE49-F238E27FC236}">
                <a16:creationId xmlns:a16="http://schemas.microsoft.com/office/drawing/2014/main" id="{37281A9A-AD26-4E14-953A-B9BD24881DD9}"/>
              </a:ext>
            </a:extLst>
          </p:cNvPr>
          <p:cNvSpPr txBox="1">
            <a:spLocks/>
          </p:cNvSpPr>
          <p:nvPr/>
        </p:nvSpPr>
        <p:spPr>
          <a:xfrm>
            <a:off x="360787" y="2292817"/>
            <a:ext cx="2238110" cy="320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r" rtl="0">
              <a:lnSpc>
                <a:spcPct val="100000"/>
              </a:lnSpc>
              <a:spcBef>
                <a:spcPts val="0"/>
              </a:spcBef>
              <a:spcAft>
                <a:spcPts val="0"/>
              </a:spcAft>
              <a:buClr>
                <a:schemeClr val="dk2"/>
              </a:buClr>
              <a:buSzPts val="2100"/>
              <a:buFont typeface="Josefin Sans"/>
              <a:buNone/>
              <a:defRPr sz="1600" b="0" i="0" u="none" strike="noStrike" cap="none">
                <a:solidFill>
                  <a:schemeClr val="dk1"/>
                </a:solidFill>
                <a:latin typeface="Lilita One"/>
                <a:ea typeface="Lilita One"/>
                <a:cs typeface="Lilita One"/>
                <a:sym typeface="Lilita One"/>
              </a:defRPr>
            </a:lvl1pPr>
            <a:lvl2pPr marL="914400" marR="0" lvl="1"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indent="0">
              <a:buClr>
                <a:srgbClr val="263238"/>
              </a:buClr>
            </a:pPr>
            <a:r>
              <a:rPr lang="en-US" sz="1400" dirty="0">
                <a:solidFill>
                  <a:srgbClr val="C00000"/>
                </a:solidFill>
                <a:latin typeface="Arial" panose="020B0604020202020204"/>
              </a:rPr>
              <a:t>Mainline Phone number</a:t>
            </a:r>
          </a:p>
        </p:txBody>
      </p:sp>
      <p:sp>
        <p:nvSpPr>
          <p:cNvPr id="21" name="Google Shape;1422;p38">
            <a:extLst>
              <a:ext uri="{FF2B5EF4-FFF2-40B4-BE49-F238E27FC236}">
                <a16:creationId xmlns:a16="http://schemas.microsoft.com/office/drawing/2014/main" id="{1FC875B8-FC48-405A-BAB3-58BAE133C014}"/>
              </a:ext>
            </a:extLst>
          </p:cNvPr>
          <p:cNvSpPr txBox="1">
            <a:spLocks/>
          </p:cNvSpPr>
          <p:nvPr/>
        </p:nvSpPr>
        <p:spPr>
          <a:xfrm>
            <a:off x="445269" y="2571750"/>
            <a:ext cx="2320619" cy="12402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1pPr>
            <a:lvl2pPr marL="914400" marR="0" lvl="1"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9pPr>
          </a:lstStyle>
          <a:p>
            <a:pPr marL="0" indent="0" algn="ctr">
              <a:buClr>
                <a:srgbClr val="263238"/>
              </a:buClr>
            </a:pPr>
            <a:r>
              <a:rPr lang="en-US" sz="1200" dirty="0">
                <a:solidFill>
                  <a:srgbClr val="263238"/>
                </a:solidFill>
                <a:latin typeface="Arial" panose="020B0604020202020204"/>
              </a:rPr>
              <a:t>866-492-2242 Ext 5081 or </a:t>
            </a:r>
          </a:p>
          <a:p>
            <a:pPr marL="0" indent="0" algn="ctr">
              <a:buClr>
                <a:srgbClr val="263238"/>
              </a:buClr>
            </a:pPr>
            <a:r>
              <a:rPr lang="en-US" sz="1200" dirty="0">
                <a:solidFill>
                  <a:srgbClr val="263238"/>
                </a:solidFill>
                <a:latin typeface="Arial" panose="020B0604020202020204"/>
              </a:rPr>
              <a:t>519-620-5081</a:t>
            </a:r>
          </a:p>
          <a:p>
            <a:pPr marL="0" indent="0" algn="l">
              <a:buClr>
                <a:srgbClr val="263238"/>
              </a:buClr>
            </a:pPr>
            <a:endParaRPr lang="en-US" sz="1200" dirty="0">
              <a:solidFill>
                <a:srgbClr val="263238"/>
              </a:solidFill>
              <a:latin typeface="Arial" panose="020B0604020202020204"/>
            </a:endParaRPr>
          </a:p>
          <a:p>
            <a:pPr marL="0" indent="0" algn="l">
              <a:buClr>
                <a:srgbClr val="263238"/>
              </a:buClr>
            </a:pPr>
            <a:r>
              <a:rPr lang="en-US" sz="1200" dirty="0">
                <a:solidFill>
                  <a:srgbClr val="263238"/>
                </a:solidFill>
                <a:latin typeface="Arial" panose="020B0604020202020204"/>
              </a:rPr>
              <a:t>Voice messages only: Call your Settlement Analyst for a faster response or to speak directly</a:t>
            </a:r>
          </a:p>
        </p:txBody>
      </p:sp>
    </p:spTree>
    <p:extLst>
      <p:ext uri="{BB962C8B-B14F-4D97-AF65-F5344CB8AC3E}">
        <p14:creationId xmlns:p14="http://schemas.microsoft.com/office/powerpoint/2010/main" val="92902178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3123;p57">
            <a:extLst>
              <a:ext uri="{FF2B5EF4-FFF2-40B4-BE49-F238E27FC236}">
                <a16:creationId xmlns:a16="http://schemas.microsoft.com/office/drawing/2014/main" id="{0E3963B3-DA30-45FA-B5AB-D817F03623B6}"/>
              </a:ext>
            </a:extLst>
          </p:cNvPr>
          <p:cNvGrpSpPr/>
          <p:nvPr/>
        </p:nvGrpSpPr>
        <p:grpSpPr>
          <a:xfrm rot="18699027">
            <a:off x="6240718" y="1106018"/>
            <a:ext cx="1723244" cy="1201089"/>
            <a:chOff x="5251301" y="2108112"/>
            <a:chExt cx="1988409" cy="1423124"/>
          </a:xfrm>
        </p:grpSpPr>
        <p:sp>
          <p:nvSpPr>
            <p:cNvPr id="4" name="Google Shape;3124;p57">
              <a:extLst>
                <a:ext uri="{FF2B5EF4-FFF2-40B4-BE49-F238E27FC236}">
                  <a16:creationId xmlns:a16="http://schemas.microsoft.com/office/drawing/2014/main" id="{402C6C2E-BCD1-4BC8-9ED4-9D7392462638}"/>
                </a:ext>
              </a:extLst>
            </p:cNvPr>
            <p:cNvSpPr/>
            <p:nvPr/>
          </p:nvSpPr>
          <p:spPr>
            <a:xfrm>
              <a:off x="6574727" y="2889308"/>
              <a:ext cx="664984" cy="639362"/>
            </a:xfrm>
            <a:custGeom>
              <a:avLst/>
              <a:gdLst/>
              <a:ahLst/>
              <a:cxnLst/>
              <a:rect l="l" t="t" r="r" b="b"/>
              <a:pathLst>
                <a:path w="20737" h="19938" extrusionOk="0">
                  <a:moveTo>
                    <a:pt x="10000" y="1"/>
                  </a:moveTo>
                  <a:cubicBezTo>
                    <a:pt x="9987" y="1"/>
                    <a:pt x="9973" y="1"/>
                    <a:pt x="9959" y="1"/>
                  </a:cubicBezTo>
                  <a:cubicBezTo>
                    <a:pt x="4445" y="18"/>
                    <a:pt x="1" y="4479"/>
                    <a:pt x="1" y="9993"/>
                  </a:cubicBezTo>
                  <a:cubicBezTo>
                    <a:pt x="17" y="14019"/>
                    <a:pt x="2457" y="17645"/>
                    <a:pt x="6183" y="19182"/>
                  </a:cubicBezTo>
                  <a:cubicBezTo>
                    <a:pt x="7414" y="19690"/>
                    <a:pt x="8706" y="19937"/>
                    <a:pt x="9986" y="19937"/>
                  </a:cubicBezTo>
                  <a:cubicBezTo>
                    <a:pt x="12581" y="19937"/>
                    <a:pt x="15131" y="18923"/>
                    <a:pt x="17044" y="17010"/>
                  </a:cubicBezTo>
                  <a:cubicBezTo>
                    <a:pt x="19884" y="14153"/>
                    <a:pt x="20736" y="9859"/>
                    <a:pt x="19182" y="6133"/>
                  </a:cubicBezTo>
                  <a:cubicBezTo>
                    <a:pt x="17634" y="2420"/>
                    <a:pt x="14011" y="1"/>
                    <a:pt x="1000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5" name="Google Shape;3125;p57">
              <a:extLst>
                <a:ext uri="{FF2B5EF4-FFF2-40B4-BE49-F238E27FC236}">
                  <a16:creationId xmlns:a16="http://schemas.microsoft.com/office/drawing/2014/main" id="{A2F2A2C9-01BB-4B08-8847-F018511D998D}"/>
                </a:ext>
              </a:extLst>
            </p:cNvPr>
            <p:cNvSpPr/>
            <p:nvPr/>
          </p:nvSpPr>
          <p:spPr>
            <a:xfrm>
              <a:off x="6573124" y="2886647"/>
              <a:ext cx="648373" cy="644589"/>
            </a:xfrm>
            <a:custGeom>
              <a:avLst/>
              <a:gdLst/>
              <a:ahLst/>
              <a:cxnLst/>
              <a:rect l="l" t="t" r="r" b="b"/>
              <a:pathLst>
                <a:path w="20219" h="20101" extrusionOk="0">
                  <a:moveTo>
                    <a:pt x="10026" y="0"/>
                  </a:moveTo>
                  <a:cubicBezTo>
                    <a:pt x="9809" y="0"/>
                    <a:pt x="9591" y="34"/>
                    <a:pt x="9374" y="34"/>
                  </a:cubicBezTo>
                  <a:cubicBezTo>
                    <a:pt x="8956" y="51"/>
                    <a:pt x="8522" y="117"/>
                    <a:pt x="8104" y="184"/>
                  </a:cubicBezTo>
                  <a:cubicBezTo>
                    <a:pt x="5281" y="736"/>
                    <a:pt x="2824" y="2473"/>
                    <a:pt x="1371" y="4946"/>
                  </a:cubicBezTo>
                  <a:cubicBezTo>
                    <a:pt x="869" y="5782"/>
                    <a:pt x="502" y="6684"/>
                    <a:pt x="285" y="7620"/>
                  </a:cubicBezTo>
                  <a:cubicBezTo>
                    <a:pt x="201" y="7970"/>
                    <a:pt x="134" y="8321"/>
                    <a:pt x="101" y="8672"/>
                  </a:cubicBezTo>
                  <a:cubicBezTo>
                    <a:pt x="67" y="8823"/>
                    <a:pt x="51" y="8956"/>
                    <a:pt x="34" y="9090"/>
                  </a:cubicBezTo>
                  <a:cubicBezTo>
                    <a:pt x="34" y="9207"/>
                    <a:pt x="34" y="9324"/>
                    <a:pt x="17" y="9441"/>
                  </a:cubicBezTo>
                  <a:cubicBezTo>
                    <a:pt x="17" y="9641"/>
                    <a:pt x="17" y="9792"/>
                    <a:pt x="17" y="9909"/>
                  </a:cubicBezTo>
                  <a:cubicBezTo>
                    <a:pt x="1" y="10009"/>
                    <a:pt x="17" y="10076"/>
                    <a:pt x="17" y="10076"/>
                  </a:cubicBezTo>
                  <a:cubicBezTo>
                    <a:pt x="17" y="10076"/>
                    <a:pt x="17" y="10009"/>
                    <a:pt x="34" y="9909"/>
                  </a:cubicBezTo>
                  <a:cubicBezTo>
                    <a:pt x="34" y="9792"/>
                    <a:pt x="51" y="9641"/>
                    <a:pt x="67" y="9441"/>
                  </a:cubicBezTo>
                  <a:cubicBezTo>
                    <a:pt x="67" y="9324"/>
                    <a:pt x="67" y="9224"/>
                    <a:pt x="84" y="9090"/>
                  </a:cubicBezTo>
                  <a:cubicBezTo>
                    <a:pt x="101" y="8956"/>
                    <a:pt x="118" y="8823"/>
                    <a:pt x="151" y="8672"/>
                  </a:cubicBezTo>
                  <a:cubicBezTo>
                    <a:pt x="184" y="8321"/>
                    <a:pt x="251" y="7987"/>
                    <a:pt x="352" y="7636"/>
                  </a:cubicBezTo>
                  <a:cubicBezTo>
                    <a:pt x="585" y="6717"/>
                    <a:pt x="953" y="5815"/>
                    <a:pt x="1454" y="4996"/>
                  </a:cubicBezTo>
                  <a:cubicBezTo>
                    <a:pt x="2908" y="2557"/>
                    <a:pt x="5347" y="869"/>
                    <a:pt x="8138" y="335"/>
                  </a:cubicBezTo>
                  <a:cubicBezTo>
                    <a:pt x="8555" y="251"/>
                    <a:pt x="8973" y="201"/>
                    <a:pt x="9391" y="184"/>
                  </a:cubicBezTo>
                  <a:cubicBezTo>
                    <a:pt x="9551" y="184"/>
                    <a:pt x="9722" y="163"/>
                    <a:pt x="9896" y="163"/>
                  </a:cubicBezTo>
                  <a:cubicBezTo>
                    <a:pt x="9939" y="163"/>
                    <a:pt x="9982" y="164"/>
                    <a:pt x="10026" y="168"/>
                  </a:cubicBezTo>
                  <a:cubicBezTo>
                    <a:pt x="10243" y="168"/>
                    <a:pt x="10460" y="184"/>
                    <a:pt x="10677" y="201"/>
                  </a:cubicBezTo>
                  <a:cubicBezTo>
                    <a:pt x="10911" y="201"/>
                    <a:pt x="11129" y="218"/>
                    <a:pt x="11346" y="268"/>
                  </a:cubicBezTo>
                  <a:cubicBezTo>
                    <a:pt x="11563" y="301"/>
                    <a:pt x="11797" y="335"/>
                    <a:pt x="12014" y="368"/>
                  </a:cubicBezTo>
                  <a:cubicBezTo>
                    <a:pt x="12916" y="569"/>
                    <a:pt x="13802" y="903"/>
                    <a:pt x="14621" y="1320"/>
                  </a:cubicBezTo>
                  <a:cubicBezTo>
                    <a:pt x="14821" y="1437"/>
                    <a:pt x="15022" y="1571"/>
                    <a:pt x="15239" y="1688"/>
                  </a:cubicBezTo>
                  <a:cubicBezTo>
                    <a:pt x="15439" y="1805"/>
                    <a:pt x="15640" y="1955"/>
                    <a:pt x="15840" y="2106"/>
                  </a:cubicBezTo>
                  <a:cubicBezTo>
                    <a:pt x="16642" y="2674"/>
                    <a:pt x="17344" y="3392"/>
                    <a:pt x="17929" y="4194"/>
                  </a:cubicBezTo>
                  <a:cubicBezTo>
                    <a:pt x="18547" y="5013"/>
                    <a:pt x="19015" y="5932"/>
                    <a:pt x="19349" y="6918"/>
                  </a:cubicBezTo>
                  <a:cubicBezTo>
                    <a:pt x="20034" y="8940"/>
                    <a:pt x="20034" y="11128"/>
                    <a:pt x="19366" y="13150"/>
                  </a:cubicBezTo>
                  <a:cubicBezTo>
                    <a:pt x="19032" y="14119"/>
                    <a:pt x="18564" y="15055"/>
                    <a:pt x="17946" y="15874"/>
                  </a:cubicBezTo>
                  <a:cubicBezTo>
                    <a:pt x="17378" y="16692"/>
                    <a:pt x="16676" y="17394"/>
                    <a:pt x="15874" y="17979"/>
                  </a:cubicBezTo>
                  <a:cubicBezTo>
                    <a:pt x="15673" y="18129"/>
                    <a:pt x="15473" y="18263"/>
                    <a:pt x="15272" y="18397"/>
                  </a:cubicBezTo>
                  <a:cubicBezTo>
                    <a:pt x="15072" y="18514"/>
                    <a:pt x="14871" y="18647"/>
                    <a:pt x="14654" y="18764"/>
                  </a:cubicBezTo>
                  <a:cubicBezTo>
                    <a:pt x="13835" y="19199"/>
                    <a:pt x="12950" y="19516"/>
                    <a:pt x="12048" y="19717"/>
                  </a:cubicBezTo>
                  <a:cubicBezTo>
                    <a:pt x="11830" y="19767"/>
                    <a:pt x="11596" y="19800"/>
                    <a:pt x="11379" y="19834"/>
                  </a:cubicBezTo>
                  <a:cubicBezTo>
                    <a:pt x="11162" y="19867"/>
                    <a:pt x="10945" y="19900"/>
                    <a:pt x="10728" y="19900"/>
                  </a:cubicBezTo>
                  <a:cubicBezTo>
                    <a:pt x="10510" y="19917"/>
                    <a:pt x="10293" y="19934"/>
                    <a:pt x="10076" y="19934"/>
                  </a:cubicBezTo>
                  <a:cubicBezTo>
                    <a:pt x="10032" y="19937"/>
                    <a:pt x="9989" y="19938"/>
                    <a:pt x="9946" y="19938"/>
                  </a:cubicBezTo>
                  <a:cubicBezTo>
                    <a:pt x="9772" y="19938"/>
                    <a:pt x="9598" y="19917"/>
                    <a:pt x="9424" y="19917"/>
                  </a:cubicBezTo>
                  <a:cubicBezTo>
                    <a:pt x="9007" y="19900"/>
                    <a:pt x="8589" y="19850"/>
                    <a:pt x="8171" y="19767"/>
                  </a:cubicBezTo>
                  <a:cubicBezTo>
                    <a:pt x="5381" y="19249"/>
                    <a:pt x="2941" y="17561"/>
                    <a:pt x="1471" y="15138"/>
                  </a:cubicBezTo>
                  <a:cubicBezTo>
                    <a:pt x="970" y="14320"/>
                    <a:pt x="602" y="13434"/>
                    <a:pt x="368" y="12498"/>
                  </a:cubicBezTo>
                  <a:cubicBezTo>
                    <a:pt x="268" y="12164"/>
                    <a:pt x="201" y="11813"/>
                    <a:pt x="151" y="11463"/>
                  </a:cubicBezTo>
                  <a:cubicBezTo>
                    <a:pt x="134" y="11312"/>
                    <a:pt x="101" y="11178"/>
                    <a:pt x="84" y="11062"/>
                  </a:cubicBezTo>
                  <a:cubicBezTo>
                    <a:pt x="84" y="10928"/>
                    <a:pt x="67" y="10811"/>
                    <a:pt x="67" y="10711"/>
                  </a:cubicBezTo>
                  <a:cubicBezTo>
                    <a:pt x="51" y="10510"/>
                    <a:pt x="34" y="10343"/>
                    <a:pt x="34" y="10226"/>
                  </a:cubicBezTo>
                  <a:cubicBezTo>
                    <a:pt x="17" y="10126"/>
                    <a:pt x="17" y="10076"/>
                    <a:pt x="17" y="10076"/>
                  </a:cubicBezTo>
                  <a:cubicBezTo>
                    <a:pt x="17" y="10076"/>
                    <a:pt x="1" y="10126"/>
                    <a:pt x="17" y="10226"/>
                  </a:cubicBezTo>
                  <a:cubicBezTo>
                    <a:pt x="17" y="10343"/>
                    <a:pt x="17" y="10510"/>
                    <a:pt x="34" y="10711"/>
                  </a:cubicBezTo>
                  <a:cubicBezTo>
                    <a:pt x="34" y="10811"/>
                    <a:pt x="34" y="10928"/>
                    <a:pt x="34" y="11062"/>
                  </a:cubicBezTo>
                  <a:cubicBezTo>
                    <a:pt x="51" y="11178"/>
                    <a:pt x="84" y="11329"/>
                    <a:pt x="101" y="11479"/>
                  </a:cubicBezTo>
                  <a:cubicBezTo>
                    <a:pt x="134" y="11830"/>
                    <a:pt x="201" y="12164"/>
                    <a:pt x="301" y="12515"/>
                  </a:cubicBezTo>
                  <a:cubicBezTo>
                    <a:pt x="519" y="13451"/>
                    <a:pt x="886" y="14353"/>
                    <a:pt x="1387" y="15189"/>
                  </a:cubicBezTo>
                  <a:cubicBezTo>
                    <a:pt x="2858" y="17661"/>
                    <a:pt x="5314" y="19382"/>
                    <a:pt x="8154" y="19917"/>
                  </a:cubicBezTo>
                  <a:cubicBezTo>
                    <a:pt x="8572" y="20001"/>
                    <a:pt x="8990" y="20051"/>
                    <a:pt x="9424" y="20067"/>
                  </a:cubicBezTo>
                  <a:cubicBezTo>
                    <a:pt x="9625" y="20067"/>
                    <a:pt x="9859" y="20101"/>
                    <a:pt x="10076" y="20101"/>
                  </a:cubicBezTo>
                  <a:lnTo>
                    <a:pt x="10744" y="20067"/>
                  </a:lnTo>
                  <a:cubicBezTo>
                    <a:pt x="10961" y="20051"/>
                    <a:pt x="11179" y="20034"/>
                    <a:pt x="11413" y="19984"/>
                  </a:cubicBezTo>
                  <a:cubicBezTo>
                    <a:pt x="11630" y="19950"/>
                    <a:pt x="11864" y="19917"/>
                    <a:pt x="12081" y="19884"/>
                  </a:cubicBezTo>
                  <a:cubicBezTo>
                    <a:pt x="12532" y="19783"/>
                    <a:pt x="12983" y="19650"/>
                    <a:pt x="13418" y="19483"/>
                  </a:cubicBezTo>
                  <a:cubicBezTo>
                    <a:pt x="13869" y="19316"/>
                    <a:pt x="14320" y="19132"/>
                    <a:pt x="14738" y="18915"/>
                  </a:cubicBezTo>
                  <a:cubicBezTo>
                    <a:pt x="14955" y="18798"/>
                    <a:pt x="15155" y="18664"/>
                    <a:pt x="15356" y="18530"/>
                  </a:cubicBezTo>
                  <a:cubicBezTo>
                    <a:pt x="15573" y="18413"/>
                    <a:pt x="15774" y="18263"/>
                    <a:pt x="15974" y="18113"/>
                  </a:cubicBezTo>
                  <a:cubicBezTo>
                    <a:pt x="16793" y="17528"/>
                    <a:pt x="17511" y="16809"/>
                    <a:pt x="18096" y="15974"/>
                  </a:cubicBezTo>
                  <a:cubicBezTo>
                    <a:pt x="18714" y="15138"/>
                    <a:pt x="19199" y="14203"/>
                    <a:pt x="19533" y="13200"/>
                  </a:cubicBezTo>
                  <a:cubicBezTo>
                    <a:pt x="20218" y="11145"/>
                    <a:pt x="20218" y="8923"/>
                    <a:pt x="19516" y="6851"/>
                  </a:cubicBezTo>
                  <a:cubicBezTo>
                    <a:pt x="19182" y="5865"/>
                    <a:pt x="18698" y="4930"/>
                    <a:pt x="18063" y="4094"/>
                  </a:cubicBezTo>
                  <a:cubicBezTo>
                    <a:pt x="17478" y="3275"/>
                    <a:pt x="16759" y="2557"/>
                    <a:pt x="15941" y="1955"/>
                  </a:cubicBezTo>
                  <a:cubicBezTo>
                    <a:pt x="15740" y="1805"/>
                    <a:pt x="15540" y="1671"/>
                    <a:pt x="15322" y="1554"/>
                  </a:cubicBezTo>
                  <a:cubicBezTo>
                    <a:pt x="15122" y="1421"/>
                    <a:pt x="14905" y="1287"/>
                    <a:pt x="14704" y="1170"/>
                  </a:cubicBezTo>
                  <a:cubicBezTo>
                    <a:pt x="13852" y="736"/>
                    <a:pt x="12966" y="418"/>
                    <a:pt x="12048" y="218"/>
                  </a:cubicBezTo>
                  <a:cubicBezTo>
                    <a:pt x="11814" y="168"/>
                    <a:pt x="11596" y="151"/>
                    <a:pt x="11362" y="117"/>
                  </a:cubicBezTo>
                  <a:cubicBezTo>
                    <a:pt x="11145" y="67"/>
                    <a:pt x="10928" y="51"/>
                    <a:pt x="10694" y="34"/>
                  </a:cubicBezTo>
                  <a:lnTo>
                    <a:pt x="100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 name="Google Shape;3126;p57">
              <a:extLst>
                <a:ext uri="{FF2B5EF4-FFF2-40B4-BE49-F238E27FC236}">
                  <a16:creationId xmlns:a16="http://schemas.microsoft.com/office/drawing/2014/main" id="{65F83427-B731-4D8D-B461-AB2FCAC5ED17}"/>
                </a:ext>
              </a:extLst>
            </p:cNvPr>
            <p:cNvSpPr/>
            <p:nvPr/>
          </p:nvSpPr>
          <p:spPr>
            <a:xfrm>
              <a:off x="5251301" y="2108112"/>
              <a:ext cx="1420462" cy="869671"/>
            </a:xfrm>
            <a:custGeom>
              <a:avLst/>
              <a:gdLst/>
              <a:ahLst/>
              <a:cxnLst/>
              <a:rect l="l" t="t" r="r" b="b"/>
              <a:pathLst>
                <a:path w="44296" h="27120" extrusionOk="0">
                  <a:moveTo>
                    <a:pt x="35" y="0"/>
                  </a:moveTo>
                  <a:cubicBezTo>
                    <a:pt x="35" y="0"/>
                    <a:pt x="34" y="1"/>
                    <a:pt x="34" y="1"/>
                  </a:cubicBezTo>
                  <a:cubicBezTo>
                    <a:pt x="1" y="68"/>
                    <a:pt x="9875" y="6183"/>
                    <a:pt x="22089" y="13669"/>
                  </a:cubicBezTo>
                  <a:cubicBezTo>
                    <a:pt x="34253" y="21123"/>
                    <a:pt x="44146" y="27119"/>
                    <a:pt x="44261" y="27119"/>
                  </a:cubicBezTo>
                  <a:cubicBezTo>
                    <a:pt x="44261" y="27119"/>
                    <a:pt x="44261" y="27119"/>
                    <a:pt x="44262" y="27119"/>
                  </a:cubicBezTo>
                  <a:cubicBezTo>
                    <a:pt x="44295" y="27052"/>
                    <a:pt x="34420" y="20937"/>
                    <a:pt x="22206" y="13451"/>
                  </a:cubicBezTo>
                  <a:cubicBezTo>
                    <a:pt x="10060" y="5991"/>
                    <a:pt x="177" y="0"/>
                    <a:pt x="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grpSp>
        <p:nvGrpSpPr>
          <p:cNvPr id="8" name="Google Shape;3127;p57">
            <a:extLst>
              <a:ext uri="{FF2B5EF4-FFF2-40B4-BE49-F238E27FC236}">
                <a16:creationId xmlns:a16="http://schemas.microsoft.com/office/drawing/2014/main" id="{B5277AF6-D867-4762-9CC9-E4645BF49926}"/>
              </a:ext>
            </a:extLst>
          </p:cNvPr>
          <p:cNvGrpSpPr/>
          <p:nvPr/>
        </p:nvGrpSpPr>
        <p:grpSpPr>
          <a:xfrm>
            <a:off x="5436428" y="2141770"/>
            <a:ext cx="666042" cy="1245245"/>
            <a:chOff x="4254708" y="2294585"/>
            <a:chExt cx="666042" cy="1245245"/>
          </a:xfrm>
        </p:grpSpPr>
        <p:sp>
          <p:nvSpPr>
            <p:cNvPr id="9" name="Google Shape;3128;p57">
              <a:extLst>
                <a:ext uri="{FF2B5EF4-FFF2-40B4-BE49-F238E27FC236}">
                  <a16:creationId xmlns:a16="http://schemas.microsoft.com/office/drawing/2014/main" id="{7186AD81-978D-423C-A50A-9BEA62DBCF23}"/>
                </a:ext>
              </a:extLst>
            </p:cNvPr>
            <p:cNvSpPr/>
            <p:nvPr/>
          </p:nvSpPr>
          <p:spPr>
            <a:xfrm>
              <a:off x="4255798" y="2897919"/>
              <a:ext cx="664952" cy="639747"/>
            </a:xfrm>
            <a:custGeom>
              <a:avLst/>
              <a:gdLst/>
              <a:ahLst/>
              <a:cxnLst/>
              <a:rect l="l" t="t" r="r" b="b"/>
              <a:pathLst>
                <a:path w="20736" h="19950" extrusionOk="0">
                  <a:moveTo>
                    <a:pt x="9958" y="0"/>
                  </a:moveTo>
                  <a:cubicBezTo>
                    <a:pt x="4461" y="17"/>
                    <a:pt x="0" y="4495"/>
                    <a:pt x="17" y="9992"/>
                  </a:cubicBezTo>
                  <a:cubicBezTo>
                    <a:pt x="17" y="14019"/>
                    <a:pt x="2456" y="17661"/>
                    <a:pt x="6182" y="19198"/>
                  </a:cubicBezTo>
                  <a:cubicBezTo>
                    <a:pt x="7407" y="19704"/>
                    <a:pt x="8694" y="19949"/>
                    <a:pt x="9970" y="19949"/>
                  </a:cubicBezTo>
                  <a:cubicBezTo>
                    <a:pt x="12575" y="19949"/>
                    <a:pt x="15136" y="18927"/>
                    <a:pt x="17043" y="17010"/>
                  </a:cubicBezTo>
                  <a:cubicBezTo>
                    <a:pt x="19900" y="14152"/>
                    <a:pt x="20735" y="9858"/>
                    <a:pt x="19182" y="6132"/>
                  </a:cubicBezTo>
                  <a:cubicBezTo>
                    <a:pt x="17628" y="2423"/>
                    <a:pt x="14002" y="0"/>
                    <a:pt x="995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0" name="Google Shape;3129;p57">
              <a:extLst>
                <a:ext uri="{FF2B5EF4-FFF2-40B4-BE49-F238E27FC236}">
                  <a16:creationId xmlns:a16="http://schemas.microsoft.com/office/drawing/2014/main" id="{ED0B6CCA-A899-4F90-ACCB-7654E7B384B0}"/>
                </a:ext>
              </a:extLst>
            </p:cNvPr>
            <p:cNvSpPr/>
            <p:nvPr/>
          </p:nvSpPr>
          <p:spPr>
            <a:xfrm>
              <a:off x="4571374" y="2294585"/>
              <a:ext cx="9139" cy="602805"/>
            </a:xfrm>
            <a:custGeom>
              <a:avLst/>
              <a:gdLst/>
              <a:ahLst/>
              <a:cxnLst/>
              <a:rect l="l" t="t" r="r" b="b"/>
              <a:pathLst>
                <a:path w="285" h="18798" extrusionOk="0">
                  <a:moveTo>
                    <a:pt x="117" y="1"/>
                  </a:moveTo>
                  <a:cubicBezTo>
                    <a:pt x="51" y="1"/>
                    <a:pt x="0" y="4194"/>
                    <a:pt x="0" y="9391"/>
                  </a:cubicBezTo>
                  <a:cubicBezTo>
                    <a:pt x="17" y="14587"/>
                    <a:pt x="84" y="18798"/>
                    <a:pt x="168" y="18798"/>
                  </a:cubicBezTo>
                  <a:cubicBezTo>
                    <a:pt x="234" y="18798"/>
                    <a:pt x="284" y="14587"/>
                    <a:pt x="284" y="9391"/>
                  </a:cubicBezTo>
                  <a:cubicBezTo>
                    <a:pt x="268" y="4194"/>
                    <a:pt x="201" y="1"/>
                    <a:pt x="1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1" name="Google Shape;3130;p57">
              <a:extLst>
                <a:ext uri="{FF2B5EF4-FFF2-40B4-BE49-F238E27FC236}">
                  <a16:creationId xmlns:a16="http://schemas.microsoft.com/office/drawing/2014/main" id="{6BE8818A-132B-438A-9D60-5CF1ABC4D1E2}"/>
                </a:ext>
              </a:extLst>
            </p:cNvPr>
            <p:cNvSpPr/>
            <p:nvPr/>
          </p:nvSpPr>
          <p:spPr>
            <a:xfrm>
              <a:off x="4254708" y="2895754"/>
              <a:ext cx="647828" cy="644076"/>
            </a:xfrm>
            <a:custGeom>
              <a:avLst/>
              <a:gdLst/>
              <a:ahLst/>
              <a:cxnLst/>
              <a:rect l="l" t="t" r="r" b="b"/>
              <a:pathLst>
                <a:path w="20202" h="20085" extrusionOk="0">
                  <a:moveTo>
                    <a:pt x="10026" y="1"/>
                  </a:moveTo>
                  <a:cubicBezTo>
                    <a:pt x="9809" y="1"/>
                    <a:pt x="9591" y="17"/>
                    <a:pt x="9374" y="34"/>
                  </a:cubicBezTo>
                  <a:cubicBezTo>
                    <a:pt x="8940" y="51"/>
                    <a:pt x="8522" y="101"/>
                    <a:pt x="8104" y="184"/>
                  </a:cubicBezTo>
                  <a:cubicBezTo>
                    <a:pt x="5281" y="736"/>
                    <a:pt x="2824" y="2457"/>
                    <a:pt x="1354" y="4946"/>
                  </a:cubicBezTo>
                  <a:cubicBezTo>
                    <a:pt x="869" y="5782"/>
                    <a:pt x="502" y="6684"/>
                    <a:pt x="285" y="7620"/>
                  </a:cubicBezTo>
                  <a:cubicBezTo>
                    <a:pt x="184" y="7954"/>
                    <a:pt x="118" y="8305"/>
                    <a:pt x="84" y="8656"/>
                  </a:cubicBezTo>
                  <a:cubicBezTo>
                    <a:pt x="67" y="8806"/>
                    <a:pt x="34" y="8940"/>
                    <a:pt x="34" y="9073"/>
                  </a:cubicBezTo>
                  <a:cubicBezTo>
                    <a:pt x="17" y="9207"/>
                    <a:pt x="17" y="9324"/>
                    <a:pt x="17" y="9424"/>
                  </a:cubicBezTo>
                  <a:cubicBezTo>
                    <a:pt x="17" y="9625"/>
                    <a:pt x="1" y="9792"/>
                    <a:pt x="1" y="9892"/>
                  </a:cubicBezTo>
                  <a:cubicBezTo>
                    <a:pt x="1" y="10009"/>
                    <a:pt x="1" y="10059"/>
                    <a:pt x="1" y="10059"/>
                  </a:cubicBezTo>
                  <a:cubicBezTo>
                    <a:pt x="1" y="10059"/>
                    <a:pt x="17" y="10009"/>
                    <a:pt x="17" y="9892"/>
                  </a:cubicBezTo>
                  <a:cubicBezTo>
                    <a:pt x="34" y="9792"/>
                    <a:pt x="34" y="9625"/>
                    <a:pt x="51" y="9424"/>
                  </a:cubicBezTo>
                  <a:cubicBezTo>
                    <a:pt x="67" y="9324"/>
                    <a:pt x="67" y="9207"/>
                    <a:pt x="67" y="9073"/>
                  </a:cubicBezTo>
                  <a:cubicBezTo>
                    <a:pt x="84" y="8956"/>
                    <a:pt x="118" y="8806"/>
                    <a:pt x="134" y="8656"/>
                  </a:cubicBezTo>
                  <a:cubicBezTo>
                    <a:pt x="184" y="8321"/>
                    <a:pt x="251" y="7971"/>
                    <a:pt x="352" y="7636"/>
                  </a:cubicBezTo>
                  <a:cubicBezTo>
                    <a:pt x="569" y="6701"/>
                    <a:pt x="953" y="5815"/>
                    <a:pt x="1454" y="4996"/>
                  </a:cubicBezTo>
                  <a:cubicBezTo>
                    <a:pt x="2908" y="2557"/>
                    <a:pt x="5331" y="853"/>
                    <a:pt x="8121" y="318"/>
                  </a:cubicBezTo>
                  <a:cubicBezTo>
                    <a:pt x="8539" y="251"/>
                    <a:pt x="8956" y="201"/>
                    <a:pt x="9374" y="184"/>
                  </a:cubicBezTo>
                  <a:cubicBezTo>
                    <a:pt x="9591" y="168"/>
                    <a:pt x="9809" y="151"/>
                    <a:pt x="10026" y="151"/>
                  </a:cubicBezTo>
                  <a:lnTo>
                    <a:pt x="10677" y="184"/>
                  </a:lnTo>
                  <a:cubicBezTo>
                    <a:pt x="10895" y="184"/>
                    <a:pt x="11129" y="218"/>
                    <a:pt x="11346" y="251"/>
                  </a:cubicBezTo>
                  <a:cubicBezTo>
                    <a:pt x="11563" y="285"/>
                    <a:pt x="11780" y="318"/>
                    <a:pt x="11997" y="368"/>
                  </a:cubicBezTo>
                  <a:cubicBezTo>
                    <a:pt x="12916" y="569"/>
                    <a:pt x="13785" y="886"/>
                    <a:pt x="14621" y="1321"/>
                  </a:cubicBezTo>
                  <a:cubicBezTo>
                    <a:pt x="14821" y="1421"/>
                    <a:pt x="15022" y="1554"/>
                    <a:pt x="15222" y="1671"/>
                  </a:cubicBezTo>
                  <a:cubicBezTo>
                    <a:pt x="15439" y="1805"/>
                    <a:pt x="15640" y="1939"/>
                    <a:pt x="15824" y="2089"/>
                  </a:cubicBezTo>
                  <a:cubicBezTo>
                    <a:pt x="16642" y="2674"/>
                    <a:pt x="17344" y="3376"/>
                    <a:pt x="17912" y="4178"/>
                  </a:cubicBezTo>
                  <a:cubicBezTo>
                    <a:pt x="18530" y="5013"/>
                    <a:pt x="19015" y="5932"/>
                    <a:pt x="19332" y="6901"/>
                  </a:cubicBezTo>
                  <a:cubicBezTo>
                    <a:pt x="20018" y="8923"/>
                    <a:pt x="20018" y="11112"/>
                    <a:pt x="19349" y="13133"/>
                  </a:cubicBezTo>
                  <a:cubicBezTo>
                    <a:pt x="19032" y="14119"/>
                    <a:pt x="18547" y="15038"/>
                    <a:pt x="17946" y="15874"/>
                  </a:cubicBezTo>
                  <a:cubicBezTo>
                    <a:pt x="17361" y="16676"/>
                    <a:pt x="16659" y="17394"/>
                    <a:pt x="15857" y="17962"/>
                  </a:cubicBezTo>
                  <a:cubicBezTo>
                    <a:pt x="15673" y="18113"/>
                    <a:pt x="15473" y="18263"/>
                    <a:pt x="15256" y="18380"/>
                  </a:cubicBezTo>
                  <a:cubicBezTo>
                    <a:pt x="15055" y="18497"/>
                    <a:pt x="14855" y="18631"/>
                    <a:pt x="14654" y="18747"/>
                  </a:cubicBezTo>
                  <a:cubicBezTo>
                    <a:pt x="13819" y="19182"/>
                    <a:pt x="12950" y="19499"/>
                    <a:pt x="12048" y="19717"/>
                  </a:cubicBezTo>
                  <a:cubicBezTo>
                    <a:pt x="11814" y="19767"/>
                    <a:pt x="11596" y="19783"/>
                    <a:pt x="11379" y="19817"/>
                  </a:cubicBezTo>
                  <a:cubicBezTo>
                    <a:pt x="11162" y="19867"/>
                    <a:pt x="10945" y="19884"/>
                    <a:pt x="10711" y="19900"/>
                  </a:cubicBezTo>
                  <a:lnTo>
                    <a:pt x="10059" y="19934"/>
                  </a:lnTo>
                  <a:cubicBezTo>
                    <a:pt x="9842" y="19934"/>
                    <a:pt x="9625" y="19917"/>
                    <a:pt x="9424" y="19900"/>
                  </a:cubicBezTo>
                  <a:cubicBezTo>
                    <a:pt x="8990" y="19884"/>
                    <a:pt x="8572" y="19834"/>
                    <a:pt x="8171" y="19767"/>
                  </a:cubicBezTo>
                  <a:cubicBezTo>
                    <a:pt x="5364" y="19249"/>
                    <a:pt x="2941" y="17561"/>
                    <a:pt x="1471" y="15122"/>
                  </a:cubicBezTo>
                  <a:cubicBezTo>
                    <a:pt x="970" y="14303"/>
                    <a:pt x="585" y="13417"/>
                    <a:pt x="352" y="12482"/>
                  </a:cubicBezTo>
                  <a:cubicBezTo>
                    <a:pt x="251" y="12148"/>
                    <a:pt x="184" y="11813"/>
                    <a:pt x="134" y="11463"/>
                  </a:cubicBezTo>
                  <a:cubicBezTo>
                    <a:pt x="118" y="11312"/>
                    <a:pt x="84" y="11179"/>
                    <a:pt x="84" y="11045"/>
                  </a:cubicBezTo>
                  <a:cubicBezTo>
                    <a:pt x="67" y="10911"/>
                    <a:pt x="67" y="10794"/>
                    <a:pt x="51" y="10694"/>
                  </a:cubicBezTo>
                  <a:cubicBezTo>
                    <a:pt x="34" y="10493"/>
                    <a:pt x="34" y="10343"/>
                    <a:pt x="17" y="10226"/>
                  </a:cubicBezTo>
                  <a:cubicBezTo>
                    <a:pt x="17" y="10109"/>
                    <a:pt x="1" y="10059"/>
                    <a:pt x="1" y="10059"/>
                  </a:cubicBezTo>
                  <a:cubicBezTo>
                    <a:pt x="1" y="10059"/>
                    <a:pt x="1" y="10109"/>
                    <a:pt x="1" y="10226"/>
                  </a:cubicBezTo>
                  <a:cubicBezTo>
                    <a:pt x="1" y="10343"/>
                    <a:pt x="17" y="10493"/>
                    <a:pt x="17" y="10694"/>
                  </a:cubicBezTo>
                  <a:cubicBezTo>
                    <a:pt x="17" y="10811"/>
                    <a:pt x="34" y="10928"/>
                    <a:pt x="34" y="11045"/>
                  </a:cubicBezTo>
                  <a:cubicBezTo>
                    <a:pt x="51" y="11179"/>
                    <a:pt x="67" y="11312"/>
                    <a:pt x="84" y="11463"/>
                  </a:cubicBezTo>
                  <a:cubicBezTo>
                    <a:pt x="134" y="11813"/>
                    <a:pt x="201" y="12164"/>
                    <a:pt x="285" y="12499"/>
                  </a:cubicBezTo>
                  <a:cubicBezTo>
                    <a:pt x="519" y="13451"/>
                    <a:pt x="886" y="14353"/>
                    <a:pt x="1387" y="15172"/>
                  </a:cubicBezTo>
                  <a:cubicBezTo>
                    <a:pt x="2841" y="17645"/>
                    <a:pt x="5314" y="19382"/>
                    <a:pt x="8138" y="19917"/>
                  </a:cubicBezTo>
                  <a:cubicBezTo>
                    <a:pt x="8555" y="19984"/>
                    <a:pt x="8990" y="20034"/>
                    <a:pt x="9408" y="20051"/>
                  </a:cubicBezTo>
                  <a:cubicBezTo>
                    <a:pt x="9625" y="20067"/>
                    <a:pt x="9842" y="20084"/>
                    <a:pt x="10059" y="20084"/>
                  </a:cubicBezTo>
                  <a:lnTo>
                    <a:pt x="10728" y="20051"/>
                  </a:lnTo>
                  <a:cubicBezTo>
                    <a:pt x="10961" y="20051"/>
                    <a:pt x="11179" y="20017"/>
                    <a:pt x="11396" y="19984"/>
                  </a:cubicBezTo>
                  <a:cubicBezTo>
                    <a:pt x="11630" y="19934"/>
                    <a:pt x="11847" y="19917"/>
                    <a:pt x="12081" y="19867"/>
                  </a:cubicBezTo>
                  <a:cubicBezTo>
                    <a:pt x="13000" y="19666"/>
                    <a:pt x="13885" y="19332"/>
                    <a:pt x="14721" y="18898"/>
                  </a:cubicBezTo>
                  <a:cubicBezTo>
                    <a:pt x="14938" y="18781"/>
                    <a:pt x="15139" y="18647"/>
                    <a:pt x="15356" y="18530"/>
                  </a:cubicBezTo>
                  <a:cubicBezTo>
                    <a:pt x="15573" y="18397"/>
                    <a:pt x="15774" y="18263"/>
                    <a:pt x="15957" y="18113"/>
                  </a:cubicBezTo>
                  <a:cubicBezTo>
                    <a:pt x="16776" y="17511"/>
                    <a:pt x="17495" y="16793"/>
                    <a:pt x="18079" y="15974"/>
                  </a:cubicBezTo>
                  <a:cubicBezTo>
                    <a:pt x="18714" y="15122"/>
                    <a:pt x="19199" y="14186"/>
                    <a:pt x="19516" y="13200"/>
                  </a:cubicBezTo>
                  <a:cubicBezTo>
                    <a:pt x="20201" y="11128"/>
                    <a:pt x="20201" y="8906"/>
                    <a:pt x="19500" y="6851"/>
                  </a:cubicBezTo>
                  <a:cubicBezTo>
                    <a:pt x="19182" y="5849"/>
                    <a:pt x="18681" y="4913"/>
                    <a:pt x="18063" y="4077"/>
                  </a:cubicBezTo>
                  <a:cubicBezTo>
                    <a:pt x="17762" y="3676"/>
                    <a:pt x="17428" y="3292"/>
                    <a:pt x="17077" y="2925"/>
                  </a:cubicBezTo>
                  <a:cubicBezTo>
                    <a:pt x="16709" y="2574"/>
                    <a:pt x="16325" y="2256"/>
                    <a:pt x="15924" y="1955"/>
                  </a:cubicBezTo>
                  <a:cubicBezTo>
                    <a:pt x="15740" y="1805"/>
                    <a:pt x="15523" y="1655"/>
                    <a:pt x="15322" y="1538"/>
                  </a:cubicBezTo>
                  <a:cubicBezTo>
                    <a:pt x="15105" y="1421"/>
                    <a:pt x="14905" y="1287"/>
                    <a:pt x="14687" y="1170"/>
                  </a:cubicBezTo>
                  <a:cubicBezTo>
                    <a:pt x="14270" y="953"/>
                    <a:pt x="13835" y="752"/>
                    <a:pt x="13384" y="602"/>
                  </a:cubicBezTo>
                  <a:cubicBezTo>
                    <a:pt x="12933" y="435"/>
                    <a:pt x="12499" y="301"/>
                    <a:pt x="12031" y="201"/>
                  </a:cubicBezTo>
                  <a:cubicBezTo>
                    <a:pt x="11814" y="168"/>
                    <a:pt x="11580" y="134"/>
                    <a:pt x="11362" y="101"/>
                  </a:cubicBezTo>
                  <a:cubicBezTo>
                    <a:pt x="11145" y="67"/>
                    <a:pt x="10911" y="34"/>
                    <a:pt x="10694" y="34"/>
                  </a:cubicBezTo>
                  <a:lnTo>
                    <a:pt x="100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grpSp>
        <p:nvGrpSpPr>
          <p:cNvPr id="12" name="Google Shape;3127;p57">
            <a:extLst>
              <a:ext uri="{FF2B5EF4-FFF2-40B4-BE49-F238E27FC236}">
                <a16:creationId xmlns:a16="http://schemas.microsoft.com/office/drawing/2014/main" id="{4AC6C4DA-978F-4596-B527-38E7777BCFF4}"/>
              </a:ext>
            </a:extLst>
          </p:cNvPr>
          <p:cNvGrpSpPr/>
          <p:nvPr/>
        </p:nvGrpSpPr>
        <p:grpSpPr>
          <a:xfrm>
            <a:off x="2997528" y="2137039"/>
            <a:ext cx="666042" cy="1245245"/>
            <a:chOff x="4254708" y="2294585"/>
            <a:chExt cx="666042" cy="1245245"/>
          </a:xfrm>
        </p:grpSpPr>
        <p:sp>
          <p:nvSpPr>
            <p:cNvPr id="13" name="Google Shape;3128;p57">
              <a:extLst>
                <a:ext uri="{FF2B5EF4-FFF2-40B4-BE49-F238E27FC236}">
                  <a16:creationId xmlns:a16="http://schemas.microsoft.com/office/drawing/2014/main" id="{3171DC91-F8E2-4B84-80EB-FABCAB6744AE}"/>
                </a:ext>
              </a:extLst>
            </p:cNvPr>
            <p:cNvSpPr/>
            <p:nvPr/>
          </p:nvSpPr>
          <p:spPr>
            <a:xfrm>
              <a:off x="4255798" y="2897919"/>
              <a:ext cx="664952" cy="639747"/>
            </a:xfrm>
            <a:custGeom>
              <a:avLst/>
              <a:gdLst/>
              <a:ahLst/>
              <a:cxnLst/>
              <a:rect l="l" t="t" r="r" b="b"/>
              <a:pathLst>
                <a:path w="20736" h="19950" extrusionOk="0">
                  <a:moveTo>
                    <a:pt x="9958" y="0"/>
                  </a:moveTo>
                  <a:cubicBezTo>
                    <a:pt x="4461" y="17"/>
                    <a:pt x="0" y="4495"/>
                    <a:pt x="17" y="9992"/>
                  </a:cubicBezTo>
                  <a:cubicBezTo>
                    <a:pt x="17" y="14019"/>
                    <a:pt x="2456" y="17661"/>
                    <a:pt x="6182" y="19198"/>
                  </a:cubicBezTo>
                  <a:cubicBezTo>
                    <a:pt x="7407" y="19704"/>
                    <a:pt x="8694" y="19949"/>
                    <a:pt x="9970" y="19949"/>
                  </a:cubicBezTo>
                  <a:cubicBezTo>
                    <a:pt x="12575" y="19949"/>
                    <a:pt x="15136" y="18927"/>
                    <a:pt x="17043" y="17010"/>
                  </a:cubicBezTo>
                  <a:cubicBezTo>
                    <a:pt x="19900" y="14152"/>
                    <a:pt x="20735" y="9858"/>
                    <a:pt x="19182" y="6132"/>
                  </a:cubicBezTo>
                  <a:cubicBezTo>
                    <a:pt x="17628" y="2423"/>
                    <a:pt x="14002" y="0"/>
                    <a:pt x="995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 name="Google Shape;3129;p57">
              <a:extLst>
                <a:ext uri="{FF2B5EF4-FFF2-40B4-BE49-F238E27FC236}">
                  <a16:creationId xmlns:a16="http://schemas.microsoft.com/office/drawing/2014/main" id="{334081BD-DABB-4227-95A7-591D9495748F}"/>
                </a:ext>
              </a:extLst>
            </p:cNvPr>
            <p:cNvSpPr/>
            <p:nvPr/>
          </p:nvSpPr>
          <p:spPr>
            <a:xfrm>
              <a:off x="4571374" y="2294585"/>
              <a:ext cx="9139" cy="602805"/>
            </a:xfrm>
            <a:custGeom>
              <a:avLst/>
              <a:gdLst/>
              <a:ahLst/>
              <a:cxnLst/>
              <a:rect l="l" t="t" r="r" b="b"/>
              <a:pathLst>
                <a:path w="285" h="18798" extrusionOk="0">
                  <a:moveTo>
                    <a:pt x="117" y="1"/>
                  </a:moveTo>
                  <a:cubicBezTo>
                    <a:pt x="51" y="1"/>
                    <a:pt x="0" y="4194"/>
                    <a:pt x="0" y="9391"/>
                  </a:cubicBezTo>
                  <a:cubicBezTo>
                    <a:pt x="17" y="14587"/>
                    <a:pt x="84" y="18798"/>
                    <a:pt x="168" y="18798"/>
                  </a:cubicBezTo>
                  <a:cubicBezTo>
                    <a:pt x="234" y="18798"/>
                    <a:pt x="284" y="14587"/>
                    <a:pt x="284" y="9391"/>
                  </a:cubicBezTo>
                  <a:cubicBezTo>
                    <a:pt x="268" y="4194"/>
                    <a:pt x="201" y="1"/>
                    <a:pt x="1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5" name="Google Shape;3130;p57">
              <a:extLst>
                <a:ext uri="{FF2B5EF4-FFF2-40B4-BE49-F238E27FC236}">
                  <a16:creationId xmlns:a16="http://schemas.microsoft.com/office/drawing/2014/main" id="{E2366066-04FD-4DCC-8D50-571054045147}"/>
                </a:ext>
              </a:extLst>
            </p:cNvPr>
            <p:cNvSpPr/>
            <p:nvPr/>
          </p:nvSpPr>
          <p:spPr>
            <a:xfrm>
              <a:off x="4254708" y="2895754"/>
              <a:ext cx="647828" cy="644076"/>
            </a:xfrm>
            <a:custGeom>
              <a:avLst/>
              <a:gdLst/>
              <a:ahLst/>
              <a:cxnLst/>
              <a:rect l="l" t="t" r="r" b="b"/>
              <a:pathLst>
                <a:path w="20202" h="20085" extrusionOk="0">
                  <a:moveTo>
                    <a:pt x="10026" y="1"/>
                  </a:moveTo>
                  <a:cubicBezTo>
                    <a:pt x="9809" y="1"/>
                    <a:pt x="9591" y="17"/>
                    <a:pt x="9374" y="34"/>
                  </a:cubicBezTo>
                  <a:cubicBezTo>
                    <a:pt x="8940" y="51"/>
                    <a:pt x="8522" y="101"/>
                    <a:pt x="8104" y="184"/>
                  </a:cubicBezTo>
                  <a:cubicBezTo>
                    <a:pt x="5281" y="736"/>
                    <a:pt x="2824" y="2457"/>
                    <a:pt x="1354" y="4946"/>
                  </a:cubicBezTo>
                  <a:cubicBezTo>
                    <a:pt x="869" y="5782"/>
                    <a:pt x="502" y="6684"/>
                    <a:pt x="285" y="7620"/>
                  </a:cubicBezTo>
                  <a:cubicBezTo>
                    <a:pt x="184" y="7954"/>
                    <a:pt x="118" y="8305"/>
                    <a:pt x="84" y="8656"/>
                  </a:cubicBezTo>
                  <a:cubicBezTo>
                    <a:pt x="67" y="8806"/>
                    <a:pt x="34" y="8940"/>
                    <a:pt x="34" y="9073"/>
                  </a:cubicBezTo>
                  <a:cubicBezTo>
                    <a:pt x="17" y="9207"/>
                    <a:pt x="17" y="9324"/>
                    <a:pt x="17" y="9424"/>
                  </a:cubicBezTo>
                  <a:cubicBezTo>
                    <a:pt x="17" y="9625"/>
                    <a:pt x="1" y="9792"/>
                    <a:pt x="1" y="9892"/>
                  </a:cubicBezTo>
                  <a:cubicBezTo>
                    <a:pt x="1" y="10009"/>
                    <a:pt x="1" y="10059"/>
                    <a:pt x="1" y="10059"/>
                  </a:cubicBezTo>
                  <a:cubicBezTo>
                    <a:pt x="1" y="10059"/>
                    <a:pt x="17" y="10009"/>
                    <a:pt x="17" y="9892"/>
                  </a:cubicBezTo>
                  <a:cubicBezTo>
                    <a:pt x="34" y="9792"/>
                    <a:pt x="34" y="9625"/>
                    <a:pt x="51" y="9424"/>
                  </a:cubicBezTo>
                  <a:cubicBezTo>
                    <a:pt x="67" y="9324"/>
                    <a:pt x="67" y="9207"/>
                    <a:pt x="67" y="9073"/>
                  </a:cubicBezTo>
                  <a:cubicBezTo>
                    <a:pt x="84" y="8956"/>
                    <a:pt x="118" y="8806"/>
                    <a:pt x="134" y="8656"/>
                  </a:cubicBezTo>
                  <a:cubicBezTo>
                    <a:pt x="184" y="8321"/>
                    <a:pt x="251" y="7971"/>
                    <a:pt x="352" y="7636"/>
                  </a:cubicBezTo>
                  <a:cubicBezTo>
                    <a:pt x="569" y="6701"/>
                    <a:pt x="953" y="5815"/>
                    <a:pt x="1454" y="4996"/>
                  </a:cubicBezTo>
                  <a:cubicBezTo>
                    <a:pt x="2908" y="2557"/>
                    <a:pt x="5331" y="853"/>
                    <a:pt x="8121" y="318"/>
                  </a:cubicBezTo>
                  <a:cubicBezTo>
                    <a:pt x="8539" y="251"/>
                    <a:pt x="8956" y="201"/>
                    <a:pt x="9374" y="184"/>
                  </a:cubicBezTo>
                  <a:cubicBezTo>
                    <a:pt x="9591" y="168"/>
                    <a:pt x="9809" y="151"/>
                    <a:pt x="10026" y="151"/>
                  </a:cubicBezTo>
                  <a:lnTo>
                    <a:pt x="10677" y="184"/>
                  </a:lnTo>
                  <a:cubicBezTo>
                    <a:pt x="10895" y="184"/>
                    <a:pt x="11129" y="218"/>
                    <a:pt x="11346" y="251"/>
                  </a:cubicBezTo>
                  <a:cubicBezTo>
                    <a:pt x="11563" y="285"/>
                    <a:pt x="11780" y="318"/>
                    <a:pt x="11997" y="368"/>
                  </a:cubicBezTo>
                  <a:cubicBezTo>
                    <a:pt x="12916" y="569"/>
                    <a:pt x="13785" y="886"/>
                    <a:pt x="14621" y="1321"/>
                  </a:cubicBezTo>
                  <a:cubicBezTo>
                    <a:pt x="14821" y="1421"/>
                    <a:pt x="15022" y="1554"/>
                    <a:pt x="15222" y="1671"/>
                  </a:cubicBezTo>
                  <a:cubicBezTo>
                    <a:pt x="15439" y="1805"/>
                    <a:pt x="15640" y="1939"/>
                    <a:pt x="15824" y="2089"/>
                  </a:cubicBezTo>
                  <a:cubicBezTo>
                    <a:pt x="16642" y="2674"/>
                    <a:pt x="17344" y="3376"/>
                    <a:pt x="17912" y="4178"/>
                  </a:cubicBezTo>
                  <a:cubicBezTo>
                    <a:pt x="18530" y="5013"/>
                    <a:pt x="19015" y="5932"/>
                    <a:pt x="19332" y="6901"/>
                  </a:cubicBezTo>
                  <a:cubicBezTo>
                    <a:pt x="20018" y="8923"/>
                    <a:pt x="20018" y="11112"/>
                    <a:pt x="19349" y="13133"/>
                  </a:cubicBezTo>
                  <a:cubicBezTo>
                    <a:pt x="19032" y="14119"/>
                    <a:pt x="18547" y="15038"/>
                    <a:pt x="17946" y="15874"/>
                  </a:cubicBezTo>
                  <a:cubicBezTo>
                    <a:pt x="17361" y="16676"/>
                    <a:pt x="16659" y="17394"/>
                    <a:pt x="15857" y="17962"/>
                  </a:cubicBezTo>
                  <a:cubicBezTo>
                    <a:pt x="15673" y="18113"/>
                    <a:pt x="15473" y="18263"/>
                    <a:pt x="15256" y="18380"/>
                  </a:cubicBezTo>
                  <a:cubicBezTo>
                    <a:pt x="15055" y="18497"/>
                    <a:pt x="14855" y="18631"/>
                    <a:pt x="14654" y="18747"/>
                  </a:cubicBezTo>
                  <a:cubicBezTo>
                    <a:pt x="13819" y="19182"/>
                    <a:pt x="12950" y="19499"/>
                    <a:pt x="12048" y="19717"/>
                  </a:cubicBezTo>
                  <a:cubicBezTo>
                    <a:pt x="11814" y="19767"/>
                    <a:pt x="11596" y="19783"/>
                    <a:pt x="11379" y="19817"/>
                  </a:cubicBezTo>
                  <a:cubicBezTo>
                    <a:pt x="11162" y="19867"/>
                    <a:pt x="10945" y="19884"/>
                    <a:pt x="10711" y="19900"/>
                  </a:cubicBezTo>
                  <a:lnTo>
                    <a:pt x="10059" y="19934"/>
                  </a:lnTo>
                  <a:cubicBezTo>
                    <a:pt x="9842" y="19934"/>
                    <a:pt x="9625" y="19917"/>
                    <a:pt x="9424" y="19900"/>
                  </a:cubicBezTo>
                  <a:cubicBezTo>
                    <a:pt x="8990" y="19884"/>
                    <a:pt x="8572" y="19834"/>
                    <a:pt x="8171" y="19767"/>
                  </a:cubicBezTo>
                  <a:cubicBezTo>
                    <a:pt x="5364" y="19249"/>
                    <a:pt x="2941" y="17561"/>
                    <a:pt x="1471" y="15122"/>
                  </a:cubicBezTo>
                  <a:cubicBezTo>
                    <a:pt x="970" y="14303"/>
                    <a:pt x="585" y="13417"/>
                    <a:pt x="352" y="12482"/>
                  </a:cubicBezTo>
                  <a:cubicBezTo>
                    <a:pt x="251" y="12148"/>
                    <a:pt x="184" y="11813"/>
                    <a:pt x="134" y="11463"/>
                  </a:cubicBezTo>
                  <a:cubicBezTo>
                    <a:pt x="118" y="11312"/>
                    <a:pt x="84" y="11179"/>
                    <a:pt x="84" y="11045"/>
                  </a:cubicBezTo>
                  <a:cubicBezTo>
                    <a:pt x="67" y="10911"/>
                    <a:pt x="67" y="10794"/>
                    <a:pt x="51" y="10694"/>
                  </a:cubicBezTo>
                  <a:cubicBezTo>
                    <a:pt x="34" y="10493"/>
                    <a:pt x="34" y="10343"/>
                    <a:pt x="17" y="10226"/>
                  </a:cubicBezTo>
                  <a:cubicBezTo>
                    <a:pt x="17" y="10109"/>
                    <a:pt x="1" y="10059"/>
                    <a:pt x="1" y="10059"/>
                  </a:cubicBezTo>
                  <a:cubicBezTo>
                    <a:pt x="1" y="10059"/>
                    <a:pt x="1" y="10109"/>
                    <a:pt x="1" y="10226"/>
                  </a:cubicBezTo>
                  <a:cubicBezTo>
                    <a:pt x="1" y="10343"/>
                    <a:pt x="17" y="10493"/>
                    <a:pt x="17" y="10694"/>
                  </a:cubicBezTo>
                  <a:cubicBezTo>
                    <a:pt x="17" y="10811"/>
                    <a:pt x="34" y="10928"/>
                    <a:pt x="34" y="11045"/>
                  </a:cubicBezTo>
                  <a:cubicBezTo>
                    <a:pt x="51" y="11179"/>
                    <a:pt x="67" y="11312"/>
                    <a:pt x="84" y="11463"/>
                  </a:cubicBezTo>
                  <a:cubicBezTo>
                    <a:pt x="134" y="11813"/>
                    <a:pt x="201" y="12164"/>
                    <a:pt x="285" y="12499"/>
                  </a:cubicBezTo>
                  <a:cubicBezTo>
                    <a:pt x="519" y="13451"/>
                    <a:pt x="886" y="14353"/>
                    <a:pt x="1387" y="15172"/>
                  </a:cubicBezTo>
                  <a:cubicBezTo>
                    <a:pt x="2841" y="17645"/>
                    <a:pt x="5314" y="19382"/>
                    <a:pt x="8138" y="19917"/>
                  </a:cubicBezTo>
                  <a:cubicBezTo>
                    <a:pt x="8555" y="19984"/>
                    <a:pt x="8990" y="20034"/>
                    <a:pt x="9408" y="20051"/>
                  </a:cubicBezTo>
                  <a:cubicBezTo>
                    <a:pt x="9625" y="20067"/>
                    <a:pt x="9842" y="20084"/>
                    <a:pt x="10059" y="20084"/>
                  </a:cubicBezTo>
                  <a:lnTo>
                    <a:pt x="10728" y="20051"/>
                  </a:lnTo>
                  <a:cubicBezTo>
                    <a:pt x="10961" y="20051"/>
                    <a:pt x="11179" y="20017"/>
                    <a:pt x="11396" y="19984"/>
                  </a:cubicBezTo>
                  <a:cubicBezTo>
                    <a:pt x="11630" y="19934"/>
                    <a:pt x="11847" y="19917"/>
                    <a:pt x="12081" y="19867"/>
                  </a:cubicBezTo>
                  <a:cubicBezTo>
                    <a:pt x="13000" y="19666"/>
                    <a:pt x="13885" y="19332"/>
                    <a:pt x="14721" y="18898"/>
                  </a:cubicBezTo>
                  <a:cubicBezTo>
                    <a:pt x="14938" y="18781"/>
                    <a:pt x="15139" y="18647"/>
                    <a:pt x="15356" y="18530"/>
                  </a:cubicBezTo>
                  <a:cubicBezTo>
                    <a:pt x="15573" y="18397"/>
                    <a:pt x="15774" y="18263"/>
                    <a:pt x="15957" y="18113"/>
                  </a:cubicBezTo>
                  <a:cubicBezTo>
                    <a:pt x="16776" y="17511"/>
                    <a:pt x="17495" y="16793"/>
                    <a:pt x="18079" y="15974"/>
                  </a:cubicBezTo>
                  <a:cubicBezTo>
                    <a:pt x="18714" y="15122"/>
                    <a:pt x="19199" y="14186"/>
                    <a:pt x="19516" y="13200"/>
                  </a:cubicBezTo>
                  <a:cubicBezTo>
                    <a:pt x="20201" y="11128"/>
                    <a:pt x="20201" y="8906"/>
                    <a:pt x="19500" y="6851"/>
                  </a:cubicBezTo>
                  <a:cubicBezTo>
                    <a:pt x="19182" y="5849"/>
                    <a:pt x="18681" y="4913"/>
                    <a:pt x="18063" y="4077"/>
                  </a:cubicBezTo>
                  <a:cubicBezTo>
                    <a:pt x="17762" y="3676"/>
                    <a:pt x="17428" y="3292"/>
                    <a:pt x="17077" y="2925"/>
                  </a:cubicBezTo>
                  <a:cubicBezTo>
                    <a:pt x="16709" y="2574"/>
                    <a:pt x="16325" y="2256"/>
                    <a:pt x="15924" y="1955"/>
                  </a:cubicBezTo>
                  <a:cubicBezTo>
                    <a:pt x="15740" y="1805"/>
                    <a:pt x="15523" y="1655"/>
                    <a:pt x="15322" y="1538"/>
                  </a:cubicBezTo>
                  <a:cubicBezTo>
                    <a:pt x="15105" y="1421"/>
                    <a:pt x="14905" y="1287"/>
                    <a:pt x="14687" y="1170"/>
                  </a:cubicBezTo>
                  <a:cubicBezTo>
                    <a:pt x="14270" y="953"/>
                    <a:pt x="13835" y="752"/>
                    <a:pt x="13384" y="602"/>
                  </a:cubicBezTo>
                  <a:cubicBezTo>
                    <a:pt x="12933" y="435"/>
                    <a:pt x="12499" y="301"/>
                    <a:pt x="12031" y="201"/>
                  </a:cubicBezTo>
                  <a:cubicBezTo>
                    <a:pt x="11814" y="168"/>
                    <a:pt x="11580" y="134"/>
                    <a:pt x="11362" y="101"/>
                  </a:cubicBezTo>
                  <a:cubicBezTo>
                    <a:pt x="11145" y="67"/>
                    <a:pt x="10911" y="34"/>
                    <a:pt x="10694" y="34"/>
                  </a:cubicBezTo>
                  <a:lnTo>
                    <a:pt x="100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grpSp>
        <p:nvGrpSpPr>
          <p:cNvPr id="16" name="Google Shape;3131;p57">
            <a:extLst>
              <a:ext uri="{FF2B5EF4-FFF2-40B4-BE49-F238E27FC236}">
                <a16:creationId xmlns:a16="http://schemas.microsoft.com/office/drawing/2014/main" id="{946CF68B-F613-48A1-A289-A1F7CEB86CDC}"/>
              </a:ext>
            </a:extLst>
          </p:cNvPr>
          <p:cNvGrpSpPr/>
          <p:nvPr/>
        </p:nvGrpSpPr>
        <p:grpSpPr>
          <a:xfrm rot="2794381">
            <a:off x="1160299" y="1174451"/>
            <a:ext cx="1954630" cy="1430114"/>
            <a:chOff x="1930948" y="2108112"/>
            <a:chExt cx="1954630" cy="1430114"/>
          </a:xfrm>
        </p:grpSpPr>
        <p:sp>
          <p:nvSpPr>
            <p:cNvPr id="17" name="Google Shape;3132;p57">
              <a:extLst>
                <a:ext uri="{FF2B5EF4-FFF2-40B4-BE49-F238E27FC236}">
                  <a16:creationId xmlns:a16="http://schemas.microsoft.com/office/drawing/2014/main" id="{DB9307BC-B291-46C7-9FD6-9E0DAD36F918}"/>
                </a:ext>
              </a:extLst>
            </p:cNvPr>
            <p:cNvSpPr/>
            <p:nvPr/>
          </p:nvSpPr>
          <p:spPr>
            <a:xfrm>
              <a:off x="2465149" y="2108112"/>
              <a:ext cx="1420430" cy="869671"/>
            </a:xfrm>
            <a:custGeom>
              <a:avLst/>
              <a:gdLst/>
              <a:ahLst/>
              <a:cxnLst/>
              <a:rect l="l" t="t" r="r" b="b"/>
              <a:pathLst>
                <a:path w="44295" h="27120" extrusionOk="0">
                  <a:moveTo>
                    <a:pt x="44260" y="0"/>
                  </a:moveTo>
                  <a:cubicBezTo>
                    <a:pt x="44118" y="0"/>
                    <a:pt x="34235" y="5991"/>
                    <a:pt x="22089" y="13451"/>
                  </a:cubicBezTo>
                  <a:cubicBezTo>
                    <a:pt x="9875" y="20937"/>
                    <a:pt x="0" y="27052"/>
                    <a:pt x="33" y="27119"/>
                  </a:cubicBezTo>
                  <a:cubicBezTo>
                    <a:pt x="34" y="27119"/>
                    <a:pt x="34" y="27119"/>
                    <a:pt x="34" y="27119"/>
                  </a:cubicBezTo>
                  <a:cubicBezTo>
                    <a:pt x="149" y="27119"/>
                    <a:pt x="10042" y="21123"/>
                    <a:pt x="22206" y="13669"/>
                  </a:cubicBezTo>
                  <a:cubicBezTo>
                    <a:pt x="34420" y="6183"/>
                    <a:pt x="44294" y="68"/>
                    <a:pt x="44261" y="1"/>
                  </a:cubicBezTo>
                  <a:cubicBezTo>
                    <a:pt x="44261" y="1"/>
                    <a:pt x="44260" y="0"/>
                    <a:pt x="44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8" name="Google Shape;3133;p57">
              <a:extLst>
                <a:ext uri="{FF2B5EF4-FFF2-40B4-BE49-F238E27FC236}">
                  <a16:creationId xmlns:a16="http://schemas.microsoft.com/office/drawing/2014/main" id="{059F39AE-8F1D-44BD-9880-B934DBFAD1DC}"/>
                </a:ext>
              </a:extLst>
            </p:cNvPr>
            <p:cNvSpPr/>
            <p:nvPr/>
          </p:nvSpPr>
          <p:spPr>
            <a:xfrm>
              <a:off x="1933886" y="2896572"/>
              <a:ext cx="664952" cy="639234"/>
            </a:xfrm>
            <a:custGeom>
              <a:avLst/>
              <a:gdLst/>
              <a:ahLst/>
              <a:cxnLst/>
              <a:rect l="l" t="t" r="r" b="b"/>
              <a:pathLst>
                <a:path w="20736" h="19934" extrusionOk="0">
                  <a:moveTo>
                    <a:pt x="10000" y="1"/>
                  </a:moveTo>
                  <a:cubicBezTo>
                    <a:pt x="9986" y="1"/>
                    <a:pt x="9972" y="1"/>
                    <a:pt x="9958" y="1"/>
                  </a:cubicBezTo>
                  <a:cubicBezTo>
                    <a:pt x="4445" y="1"/>
                    <a:pt x="0" y="4479"/>
                    <a:pt x="0" y="9976"/>
                  </a:cubicBezTo>
                  <a:cubicBezTo>
                    <a:pt x="17" y="14019"/>
                    <a:pt x="2456" y="17645"/>
                    <a:pt x="6182" y="19182"/>
                  </a:cubicBezTo>
                  <a:cubicBezTo>
                    <a:pt x="7407" y="19688"/>
                    <a:pt x="8692" y="19933"/>
                    <a:pt x="9967" y="19933"/>
                  </a:cubicBezTo>
                  <a:cubicBezTo>
                    <a:pt x="12568" y="19933"/>
                    <a:pt x="15125" y="18911"/>
                    <a:pt x="17043" y="16994"/>
                  </a:cubicBezTo>
                  <a:cubicBezTo>
                    <a:pt x="19883" y="14136"/>
                    <a:pt x="20735" y="9859"/>
                    <a:pt x="19182" y="6133"/>
                  </a:cubicBezTo>
                  <a:cubicBezTo>
                    <a:pt x="17633" y="2420"/>
                    <a:pt x="14010" y="1"/>
                    <a:pt x="1000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9" name="Google Shape;3134;p57">
              <a:extLst>
                <a:ext uri="{FF2B5EF4-FFF2-40B4-BE49-F238E27FC236}">
                  <a16:creationId xmlns:a16="http://schemas.microsoft.com/office/drawing/2014/main" id="{64AE103B-95E0-4841-BB0C-12B92E620224}"/>
                </a:ext>
              </a:extLst>
            </p:cNvPr>
            <p:cNvSpPr/>
            <p:nvPr/>
          </p:nvSpPr>
          <p:spPr>
            <a:xfrm>
              <a:off x="1930948" y="2894151"/>
              <a:ext cx="647828" cy="644076"/>
            </a:xfrm>
            <a:custGeom>
              <a:avLst/>
              <a:gdLst/>
              <a:ahLst/>
              <a:cxnLst/>
              <a:rect l="l" t="t" r="r" b="b"/>
              <a:pathLst>
                <a:path w="20202" h="20085" extrusionOk="0">
                  <a:moveTo>
                    <a:pt x="10143" y="0"/>
                  </a:moveTo>
                  <a:lnTo>
                    <a:pt x="9475" y="34"/>
                  </a:lnTo>
                  <a:cubicBezTo>
                    <a:pt x="9257" y="51"/>
                    <a:pt x="9023" y="67"/>
                    <a:pt x="8806" y="117"/>
                  </a:cubicBezTo>
                  <a:cubicBezTo>
                    <a:pt x="8589" y="151"/>
                    <a:pt x="8355" y="167"/>
                    <a:pt x="8138" y="218"/>
                  </a:cubicBezTo>
                  <a:cubicBezTo>
                    <a:pt x="7219" y="435"/>
                    <a:pt x="6317" y="752"/>
                    <a:pt x="5481" y="1187"/>
                  </a:cubicBezTo>
                  <a:cubicBezTo>
                    <a:pt x="5264" y="1304"/>
                    <a:pt x="5064" y="1437"/>
                    <a:pt x="4863" y="1571"/>
                  </a:cubicBezTo>
                  <a:cubicBezTo>
                    <a:pt x="4646" y="1688"/>
                    <a:pt x="4445" y="1822"/>
                    <a:pt x="4245" y="1989"/>
                  </a:cubicBezTo>
                  <a:cubicBezTo>
                    <a:pt x="3426" y="2574"/>
                    <a:pt x="2708" y="3292"/>
                    <a:pt x="2123" y="4111"/>
                  </a:cubicBezTo>
                  <a:cubicBezTo>
                    <a:pt x="1505" y="4963"/>
                    <a:pt x="1020" y="5899"/>
                    <a:pt x="686" y="6884"/>
                  </a:cubicBezTo>
                  <a:cubicBezTo>
                    <a:pt x="1" y="8956"/>
                    <a:pt x="1" y="11178"/>
                    <a:pt x="703" y="13234"/>
                  </a:cubicBezTo>
                  <a:cubicBezTo>
                    <a:pt x="1037" y="14236"/>
                    <a:pt x="1521" y="15172"/>
                    <a:pt x="2156" y="16007"/>
                  </a:cubicBezTo>
                  <a:cubicBezTo>
                    <a:pt x="2741" y="16826"/>
                    <a:pt x="3460" y="17544"/>
                    <a:pt x="4278" y="18129"/>
                  </a:cubicBezTo>
                  <a:cubicBezTo>
                    <a:pt x="4479" y="18280"/>
                    <a:pt x="4679" y="18430"/>
                    <a:pt x="4896" y="18547"/>
                  </a:cubicBezTo>
                  <a:cubicBezTo>
                    <a:pt x="5097" y="18681"/>
                    <a:pt x="5297" y="18814"/>
                    <a:pt x="5515" y="18914"/>
                  </a:cubicBezTo>
                  <a:cubicBezTo>
                    <a:pt x="5949" y="19148"/>
                    <a:pt x="6384" y="19332"/>
                    <a:pt x="6835" y="19499"/>
                  </a:cubicBezTo>
                  <a:cubicBezTo>
                    <a:pt x="7269" y="19650"/>
                    <a:pt x="7720" y="19783"/>
                    <a:pt x="8171" y="19884"/>
                  </a:cubicBezTo>
                  <a:cubicBezTo>
                    <a:pt x="8405" y="19917"/>
                    <a:pt x="8622" y="19950"/>
                    <a:pt x="8856" y="19984"/>
                  </a:cubicBezTo>
                  <a:cubicBezTo>
                    <a:pt x="9074" y="20034"/>
                    <a:pt x="9291" y="20051"/>
                    <a:pt x="9525" y="20051"/>
                  </a:cubicBezTo>
                  <a:lnTo>
                    <a:pt x="10193" y="20084"/>
                  </a:lnTo>
                  <a:cubicBezTo>
                    <a:pt x="10410" y="20084"/>
                    <a:pt x="10628" y="20067"/>
                    <a:pt x="10845" y="20067"/>
                  </a:cubicBezTo>
                  <a:cubicBezTo>
                    <a:pt x="11262" y="20034"/>
                    <a:pt x="11697" y="19984"/>
                    <a:pt x="12115" y="19900"/>
                  </a:cubicBezTo>
                  <a:cubicBezTo>
                    <a:pt x="14938" y="19366"/>
                    <a:pt x="17394" y="17628"/>
                    <a:pt x="18848" y="15138"/>
                  </a:cubicBezTo>
                  <a:cubicBezTo>
                    <a:pt x="19349" y="14320"/>
                    <a:pt x="19717" y="13417"/>
                    <a:pt x="19934" y="12465"/>
                  </a:cubicBezTo>
                  <a:cubicBezTo>
                    <a:pt x="20018" y="12131"/>
                    <a:pt x="20085" y="11780"/>
                    <a:pt x="20118" y="11429"/>
                  </a:cubicBezTo>
                  <a:cubicBezTo>
                    <a:pt x="20151" y="11279"/>
                    <a:pt x="20168" y="11145"/>
                    <a:pt x="20185" y="11011"/>
                  </a:cubicBezTo>
                  <a:cubicBezTo>
                    <a:pt x="20185" y="10878"/>
                    <a:pt x="20185" y="10761"/>
                    <a:pt x="20185" y="10660"/>
                  </a:cubicBezTo>
                  <a:cubicBezTo>
                    <a:pt x="20202" y="10460"/>
                    <a:pt x="20202" y="10310"/>
                    <a:pt x="20202" y="10193"/>
                  </a:cubicBezTo>
                  <a:cubicBezTo>
                    <a:pt x="20202" y="10076"/>
                    <a:pt x="20202" y="10026"/>
                    <a:pt x="20202" y="10026"/>
                  </a:cubicBezTo>
                  <a:cubicBezTo>
                    <a:pt x="20202" y="10026"/>
                    <a:pt x="20202" y="10076"/>
                    <a:pt x="20185" y="10193"/>
                  </a:cubicBezTo>
                  <a:cubicBezTo>
                    <a:pt x="20185" y="10310"/>
                    <a:pt x="20168" y="10460"/>
                    <a:pt x="20151" y="10660"/>
                  </a:cubicBezTo>
                  <a:cubicBezTo>
                    <a:pt x="20151" y="10761"/>
                    <a:pt x="20135" y="10878"/>
                    <a:pt x="20135" y="11011"/>
                  </a:cubicBezTo>
                  <a:cubicBezTo>
                    <a:pt x="20118" y="11128"/>
                    <a:pt x="20101" y="11279"/>
                    <a:pt x="20068" y="11429"/>
                  </a:cubicBezTo>
                  <a:cubicBezTo>
                    <a:pt x="20034" y="11780"/>
                    <a:pt x="19968" y="12114"/>
                    <a:pt x="19867" y="12448"/>
                  </a:cubicBezTo>
                  <a:cubicBezTo>
                    <a:pt x="19633" y="13384"/>
                    <a:pt x="19266" y="14269"/>
                    <a:pt x="18765" y="15088"/>
                  </a:cubicBezTo>
                  <a:cubicBezTo>
                    <a:pt x="17311" y="17528"/>
                    <a:pt x="14871" y="19232"/>
                    <a:pt x="12081" y="19767"/>
                  </a:cubicBezTo>
                  <a:cubicBezTo>
                    <a:pt x="11663" y="19833"/>
                    <a:pt x="11246" y="19884"/>
                    <a:pt x="10828" y="19917"/>
                  </a:cubicBezTo>
                  <a:cubicBezTo>
                    <a:pt x="10628" y="19917"/>
                    <a:pt x="10410" y="19934"/>
                    <a:pt x="10193" y="19934"/>
                  </a:cubicBezTo>
                  <a:cubicBezTo>
                    <a:pt x="9976" y="19917"/>
                    <a:pt x="9759" y="19917"/>
                    <a:pt x="9525" y="19900"/>
                  </a:cubicBezTo>
                  <a:cubicBezTo>
                    <a:pt x="9308" y="19900"/>
                    <a:pt x="9090" y="19867"/>
                    <a:pt x="8873" y="19833"/>
                  </a:cubicBezTo>
                  <a:cubicBezTo>
                    <a:pt x="8656" y="19800"/>
                    <a:pt x="8422" y="19767"/>
                    <a:pt x="8205" y="19716"/>
                  </a:cubicBezTo>
                  <a:cubicBezTo>
                    <a:pt x="7754" y="19616"/>
                    <a:pt x="7319" y="19499"/>
                    <a:pt x="6885" y="19332"/>
                  </a:cubicBezTo>
                  <a:cubicBezTo>
                    <a:pt x="6450" y="19182"/>
                    <a:pt x="6016" y="18998"/>
                    <a:pt x="5598" y="18781"/>
                  </a:cubicBezTo>
                  <a:cubicBezTo>
                    <a:pt x="5381" y="18664"/>
                    <a:pt x="5181" y="18530"/>
                    <a:pt x="4980" y="18413"/>
                  </a:cubicBezTo>
                  <a:cubicBezTo>
                    <a:pt x="4780" y="18280"/>
                    <a:pt x="4579" y="18146"/>
                    <a:pt x="4379" y="17995"/>
                  </a:cubicBezTo>
                  <a:cubicBezTo>
                    <a:pt x="3576" y="17427"/>
                    <a:pt x="2875" y="16709"/>
                    <a:pt x="2290" y="15907"/>
                  </a:cubicBezTo>
                  <a:cubicBezTo>
                    <a:pt x="1672" y="15071"/>
                    <a:pt x="1204" y="14153"/>
                    <a:pt x="870" y="13183"/>
                  </a:cubicBezTo>
                  <a:cubicBezTo>
                    <a:pt x="185" y="11162"/>
                    <a:pt x="185" y="8973"/>
                    <a:pt x="853" y="6951"/>
                  </a:cubicBezTo>
                  <a:cubicBezTo>
                    <a:pt x="1187" y="5965"/>
                    <a:pt x="1655" y="5046"/>
                    <a:pt x="2273" y="4228"/>
                  </a:cubicBezTo>
                  <a:cubicBezTo>
                    <a:pt x="2841" y="3409"/>
                    <a:pt x="3543" y="2707"/>
                    <a:pt x="4345" y="2122"/>
                  </a:cubicBezTo>
                  <a:cubicBezTo>
                    <a:pt x="4546" y="1972"/>
                    <a:pt x="4746" y="1822"/>
                    <a:pt x="4947" y="1705"/>
                  </a:cubicBezTo>
                  <a:cubicBezTo>
                    <a:pt x="5147" y="1588"/>
                    <a:pt x="5348" y="1454"/>
                    <a:pt x="5565" y="1337"/>
                  </a:cubicBezTo>
                  <a:cubicBezTo>
                    <a:pt x="6384" y="903"/>
                    <a:pt x="7269" y="585"/>
                    <a:pt x="8171" y="385"/>
                  </a:cubicBezTo>
                  <a:cubicBezTo>
                    <a:pt x="8389" y="335"/>
                    <a:pt x="8606" y="301"/>
                    <a:pt x="8840" y="268"/>
                  </a:cubicBezTo>
                  <a:cubicBezTo>
                    <a:pt x="9057" y="218"/>
                    <a:pt x="9274" y="201"/>
                    <a:pt x="9491" y="201"/>
                  </a:cubicBezTo>
                  <a:cubicBezTo>
                    <a:pt x="9709" y="184"/>
                    <a:pt x="9926" y="167"/>
                    <a:pt x="10143" y="151"/>
                  </a:cubicBezTo>
                  <a:cubicBezTo>
                    <a:pt x="10360" y="151"/>
                    <a:pt x="10577" y="167"/>
                    <a:pt x="10795" y="184"/>
                  </a:cubicBezTo>
                  <a:cubicBezTo>
                    <a:pt x="11212" y="201"/>
                    <a:pt x="11630" y="251"/>
                    <a:pt x="12048" y="318"/>
                  </a:cubicBezTo>
                  <a:cubicBezTo>
                    <a:pt x="14838" y="836"/>
                    <a:pt x="17278" y="2523"/>
                    <a:pt x="18748" y="4963"/>
                  </a:cubicBezTo>
                  <a:cubicBezTo>
                    <a:pt x="19249" y="5782"/>
                    <a:pt x="19617" y="6667"/>
                    <a:pt x="19851" y="7603"/>
                  </a:cubicBezTo>
                  <a:cubicBezTo>
                    <a:pt x="19951" y="7937"/>
                    <a:pt x="20018" y="8288"/>
                    <a:pt x="20068" y="8622"/>
                  </a:cubicBezTo>
                  <a:cubicBezTo>
                    <a:pt x="20085" y="8772"/>
                    <a:pt x="20118" y="8923"/>
                    <a:pt x="20135" y="9040"/>
                  </a:cubicBezTo>
                  <a:cubicBezTo>
                    <a:pt x="20135" y="9173"/>
                    <a:pt x="20151" y="9290"/>
                    <a:pt x="20151" y="9391"/>
                  </a:cubicBezTo>
                  <a:cubicBezTo>
                    <a:pt x="20168" y="9591"/>
                    <a:pt x="20185" y="9741"/>
                    <a:pt x="20185" y="9858"/>
                  </a:cubicBezTo>
                  <a:cubicBezTo>
                    <a:pt x="20202" y="9975"/>
                    <a:pt x="20202" y="10026"/>
                    <a:pt x="20202" y="10026"/>
                  </a:cubicBezTo>
                  <a:cubicBezTo>
                    <a:pt x="20202" y="10026"/>
                    <a:pt x="20202" y="9975"/>
                    <a:pt x="20202" y="9858"/>
                  </a:cubicBezTo>
                  <a:cubicBezTo>
                    <a:pt x="20202" y="9741"/>
                    <a:pt x="20202" y="9591"/>
                    <a:pt x="20185" y="9391"/>
                  </a:cubicBezTo>
                  <a:cubicBezTo>
                    <a:pt x="20185" y="9290"/>
                    <a:pt x="20185" y="9173"/>
                    <a:pt x="20168" y="9040"/>
                  </a:cubicBezTo>
                  <a:cubicBezTo>
                    <a:pt x="20168" y="8906"/>
                    <a:pt x="20135" y="8772"/>
                    <a:pt x="20118" y="8622"/>
                  </a:cubicBezTo>
                  <a:cubicBezTo>
                    <a:pt x="20085" y="8271"/>
                    <a:pt x="20018" y="7920"/>
                    <a:pt x="19917" y="7586"/>
                  </a:cubicBezTo>
                  <a:cubicBezTo>
                    <a:pt x="19700" y="6650"/>
                    <a:pt x="19333" y="5748"/>
                    <a:pt x="18831" y="4913"/>
                  </a:cubicBezTo>
                  <a:cubicBezTo>
                    <a:pt x="17361" y="2440"/>
                    <a:pt x="14905" y="719"/>
                    <a:pt x="12064" y="184"/>
                  </a:cubicBezTo>
                  <a:cubicBezTo>
                    <a:pt x="11647" y="101"/>
                    <a:pt x="11229" y="51"/>
                    <a:pt x="10795" y="34"/>
                  </a:cubicBezTo>
                  <a:cubicBezTo>
                    <a:pt x="10577" y="17"/>
                    <a:pt x="10360" y="0"/>
                    <a:pt x="101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grpSp>
        <p:nvGrpSpPr>
          <p:cNvPr id="20" name="Google Shape;3135;p57">
            <a:extLst>
              <a:ext uri="{FF2B5EF4-FFF2-40B4-BE49-F238E27FC236}">
                <a16:creationId xmlns:a16="http://schemas.microsoft.com/office/drawing/2014/main" id="{A18D23B4-8B6A-4470-AE4F-BFB118D0EC92}"/>
              </a:ext>
            </a:extLst>
          </p:cNvPr>
          <p:cNvGrpSpPr/>
          <p:nvPr/>
        </p:nvGrpSpPr>
        <p:grpSpPr>
          <a:xfrm>
            <a:off x="2805640" y="1742742"/>
            <a:ext cx="3356826" cy="560957"/>
            <a:chOff x="2925927" y="1608581"/>
            <a:chExt cx="3356826" cy="560957"/>
          </a:xfrm>
        </p:grpSpPr>
        <p:sp>
          <p:nvSpPr>
            <p:cNvPr id="21" name="Google Shape;3136;p57">
              <a:extLst>
                <a:ext uri="{FF2B5EF4-FFF2-40B4-BE49-F238E27FC236}">
                  <a16:creationId xmlns:a16="http://schemas.microsoft.com/office/drawing/2014/main" id="{EF0D4168-951B-4D0B-B8D6-830ED059CEBD}"/>
                </a:ext>
              </a:extLst>
            </p:cNvPr>
            <p:cNvSpPr/>
            <p:nvPr/>
          </p:nvSpPr>
          <p:spPr>
            <a:xfrm>
              <a:off x="2926472" y="1612814"/>
              <a:ext cx="3355736" cy="556179"/>
            </a:xfrm>
            <a:custGeom>
              <a:avLst/>
              <a:gdLst/>
              <a:ahLst/>
              <a:cxnLst/>
              <a:rect l="l" t="t" r="r" b="b"/>
              <a:pathLst>
                <a:path w="104646" h="17344" extrusionOk="0">
                  <a:moveTo>
                    <a:pt x="8672" y="1"/>
                  </a:moveTo>
                  <a:cubicBezTo>
                    <a:pt x="3876" y="1"/>
                    <a:pt x="0" y="3860"/>
                    <a:pt x="0" y="8672"/>
                  </a:cubicBezTo>
                  <a:cubicBezTo>
                    <a:pt x="0" y="13468"/>
                    <a:pt x="3876" y="17344"/>
                    <a:pt x="8672" y="17344"/>
                  </a:cubicBezTo>
                  <a:lnTo>
                    <a:pt x="95974" y="17344"/>
                  </a:lnTo>
                  <a:cubicBezTo>
                    <a:pt x="100770" y="17344"/>
                    <a:pt x="104646" y="13468"/>
                    <a:pt x="104646" y="8672"/>
                  </a:cubicBezTo>
                  <a:cubicBezTo>
                    <a:pt x="104646" y="3860"/>
                    <a:pt x="100770" y="1"/>
                    <a:pt x="9597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22" name="Google Shape;3137;p57">
              <a:extLst>
                <a:ext uri="{FF2B5EF4-FFF2-40B4-BE49-F238E27FC236}">
                  <a16:creationId xmlns:a16="http://schemas.microsoft.com/office/drawing/2014/main" id="{8A16853A-4C3A-4433-893E-718D48CD24CD}"/>
                </a:ext>
              </a:extLst>
            </p:cNvPr>
            <p:cNvSpPr/>
            <p:nvPr/>
          </p:nvSpPr>
          <p:spPr>
            <a:xfrm>
              <a:off x="2925927" y="1608581"/>
              <a:ext cx="3356826" cy="560957"/>
            </a:xfrm>
            <a:custGeom>
              <a:avLst/>
              <a:gdLst/>
              <a:ahLst/>
              <a:cxnLst/>
              <a:rect l="l" t="t" r="r" b="b"/>
              <a:pathLst>
                <a:path w="104680" h="17493" extrusionOk="0">
                  <a:moveTo>
                    <a:pt x="94359" y="1"/>
                  </a:moveTo>
                  <a:cubicBezTo>
                    <a:pt x="92740" y="1"/>
                    <a:pt x="91062" y="16"/>
                    <a:pt x="89324" y="16"/>
                  </a:cubicBezTo>
                  <a:lnTo>
                    <a:pt x="8221" y="149"/>
                  </a:lnTo>
                  <a:cubicBezTo>
                    <a:pt x="6216" y="149"/>
                    <a:pt x="4278" y="901"/>
                    <a:pt x="2774" y="2238"/>
                  </a:cubicBezTo>
                  <a:cubicBezTo>
                    <a:pt x="1287" y="3541"/>
                    <a:pt x="335" y="5362"/>
                    <a:pt x="84" y="7334"/>
                  </a:cubicBezTo>
                  <a:cubicBezTo>
                    <a:pt x="51" y="7568"/>
                    <a:pt x="34" y="7818"/>
                    <a:pt x="34" y="8052"/>
                  </a:cubicBezTo>
                  <a:cubicBezTo>
                    <a:pt x="17" y="8303"/>
                    <a:pt x="17" y="8537"/>
                    <a:pt x="17" y="8788"/>
                  </a:cubicBezTo>
                  <a:cubicBezTo>
                    <a:pt x="0" y="9255"/>
                    <a:pt x="34" y="9740"/>
                    <a:pt x="67" y="10225"/>
                  </a:cubicBezTo>
                  <a:cubicBezTo>
                    <a:pt x="184" y="11194"/>
                    <a:pt x="468" y="12113"/>
                    <a:pt x="903" y="12981"/>
                  </a:cubicBezTo>
                  <a:cubicBezTo>
                    <a:pt x="2206" y="15571"/>
                    <a:pt x="4796" y="17292"/>
                    <a:pt x="7703" y="17459"/>
                  </a:cubicBezTo>
                  <a:cubicBezTo>
                    <a:pt x="8171" y="17493"/>
                    <a:pt x="8639" y="17493"/>
                    <a:pt x="9090" y="17493"/>
                  </a:cubicBezTo>
                  <a:lnTo>
                    <a:pt x="10477" y="17476"/>
                  </a:lnTo>
                  <a:lnTo>
                    <a:pt x="15924" y="17476"/>
                  </a:lnTo>
                  <a:lnTo>
                    <a:pt x="26467" y="17443"/>
                  </a:lnTo>
                  <a:cubicBezTo>
                    <a:pt x="40185" y="17409"/>
                    <a:pt x="52549" y="17376"/>
                    <a:pt x="62925" y="17359"/>
                  </a:cubicBezTo>
                  <a:lnTo>
                    <a:pt x="87503" y="17276"/>
                  </a:lnTo>
                  <a:cubicBezTo>
                    <a:pt x="90410" y="17259"/>
                    <a:pt x="92649" y="17259"/>
                    <a:pt x="94187" y="17242"/>
                  </a:cubicBezTo>
                  <a:lnTo>
                    <a:pt x="95924" y="17225"/>
                  </a:lnTo>
                  <a:lnTo>
                    <a:pt x="96526" y="17225"/>
                  </a:lnTo>
                  <a:cubicBezTo>
                    <a:pt x="96526" y="17225"/>
                    <a:pt x="96325" y="17225"/>
                    <a:pt x="95924" y="17209"/>
                  </a:cubicBezTo>
                  <a:lnTo>
                    <a:pt x="87503" y="17209"/>
                  </a:lnTo>
                  <a:cubicBezTo>
                    <a:pt x="81705" y="17209"/>
                    <a:pt x="73301" y="17225"/>
                    <a:pt x="62925" y="17225"/>
                  </a:cubicBezTo>
                  <a:cubicBezTo>
                    <a:pt x="52549" y="17242"/>
                    <a:pt x="40185" y="17259"/>
                    <a:pt x="26467" y="17276"/>
                  </a:cubicBezTo>
                  <a:lnTo>
                    <a:pt x="15924" y="17309"/>
                  </a:lnTo>
                  <a:lnTo>
                    <a:pt x="9090" y="17309"/>
                  </a:lnTo>
                  <a:cubicBezTo>
                    <a:pt x="8864" y="17309"/>
                    <a:pt x="8635" y="17313"/>
                    <a:pt x="8405" y="17313"/>
                  </a:cubicBezTo>
                  <a:cubicBezTo>
                    <a:pt x="8175" y="17313"/>
                    <a:pt x="7945" y="17309"/>
                    <a:pt x="7720" y="17292"/>
                  </a:cubicBezTo>
                  <a:cubicBezTo>
                    <a:pt x="4879" y="17108"/>
                    <a:pt x="2340" y="15438"/>
                    <a:pt x="1070" y="12898"/>
                  </a:cubicBezTo>
                  <a:cubicBezTo>
                    <a:pt x="635" y="12062"/>
                    <a:pt x="351" y="11143"/>
                    <a:pt x="251" y="10208"/>
                  </a:cubicBezTo>
                  <a:cubicBezTo>
                    <a:pt x="201" y="9740"/>
                    <a:pt x="184" y="9255"/>
                    <a:pt x="184" y="8788"/>
                  </a:cubicBezTo>
                  <a:cubicBezTo>
                    <a:pt x="184" y="8537"/>
                    <a:pt x="184" y="8303"/>
                    <a:pt x="201" y="8069"/>
                  </a:cubicBezTo>
                  <a:cubicBezTo>
                    <a:pt x="201" y="7818"/>
                    <a:pt x="234" y="7585"/>
                    <a:pt x="268" y="7351"/>
                  </a:cubicBezTo>
                  <a:cubicBezTo>
                    <a:pt x="502" y="5429"/>
                    <a:pt x="1437" y="3658"/>
                    <a:pt x="2891" y="2372"/>
                  </a:cubicBezTo>
                  <a:cubicBezTo>
                    <a:pt x="4361" y="1068"/>
                    <a:pt x="6266" y="333"/>
                    <a:pt x="8221" y="333"/>
                  </a:cubicBezTo>
                  <a:lnTo>
                    <a:pt x="89324" y="133"/>
                  </a:lnTo>
                  <a:cubicBezTo>
                    <a:pt x="91062" y="133"/>
                    <a:pt x="92740" y="118"/>
                    <a:pt x="94354" y="118"/>
                  </a:cubicBezTo>
                  <a:cubicBezTo>
                    <a:pt x="95161" y="118"/>
                    <a:pt x="95952" y="121"/>
                    <a:pt x="96726" y="133"/>
                  </a:cubicBezTo>
                  <a:cubicBezTo>
                    <a:pt x="101020" y="250"/>
                    <a:pt x="104479" y="3708"/>
                    <a:pt x="104579" y="8002"/>
                  </a:cubicBezTo>
                  <a:cubicBezTo>
                    <a:pt x="104596" y="8437"/>
                    <a:pt x="104596" y="8871"/>
                    <a:pt x="104579" y="9289"/>
                  </a:cubicBezTo>
                  <a:cubicBezTo>
                    <a:pt x="104579" y="9506"/>
                    <a:pt x="104563" y="9707"/>
                    <a:pt x="104563" y="9924"/>
                  </a:cubicBezTo>
                  <a:cubicBezTo>
                    <a:pt x="104529" y="10124"/>
                    <a:pt x="104496" y="10325"/>
                    <a:pt x="104462" y="10525"/>
                  </a:cubicBezTo>
                  <a:cubicBezTo>
                    <a:pt x="104329" y="11277"/>
                    <a:pt x="104095" y="11996"/>
                    <a:pt x="103761" y="12681"/>
                  </a:cubicBezTo>
                  <a:lnTo>
                    <a:pt x="103644" y="12931"/>
                  </a:lnTo>
                  <a:lnTo>
                    <a:pt x="103493" y="13148"/>
                  </a:lnTo>
                  <a:cubicBezTo>
                    <a:pt x="103410" y="13299"/>
                    <a:pt x="103326" y="13449"/>
                    <a:pt x="103226" y="13600"/>
                  </a:cubicBezTo>
                  <a:cubicBezTo>
                    <a:pt x="103025" y="13867"/>
                    <a:pt x="102842" y="14151"/>
                    <a:pt x="102624" y="14385"/>
                  </a:cubicBezTo>
                  <a:cubicBezTo>
                    <a:pt x="102424" y="14619"/>
                    <a:pt x="102207" y="14836"/>
                    <a:pt x="101973" y="15053"/>
                  </a:cubicBezTo>
                  <a:cubicBezTo>
                    <a:pt x="101873" y="15154"/>
                    <a:pt x="101756" y="15254"/>
                    <a:pt x="101655" y="15354"/>
                  </a:cubicBezTo>
                  <a:cubicBezTo>
                    <a:pt x="101538" y="15438"/>
                    <a:pt x="101421" y="15521"/>
                    <a:pt x="101321" y="15605"/>
                  </a:cubicBezTo>
                  <a:cubicBezTo>
                    <a:pt x="100553" y="16156"/>
                    <a:pt x="99717" y="16590"/>
                    <a:pt x="98815" y="16858"/>
                  </a:cubicBezTo>
                  <a:cubicBezTo>
                    <a:pt x="98497" y="16958"/>
                    <a:pt x="98163" y="17042"/>
                    <a:pt x="97829" y="17092"/>
                  </a:cubicBezTo>
                  <a:cubicBezTo>
                    <a:pt x="97595" y="17142"/>
                    <a:pt x="97345" y="17175"/>
                    <a:pt x="97111" y="17175"/>
                  </a:cubicBezTo>
                  <a:cubicBezTo>
                    <a:pt x="96710" y="17209"/>
                    <a:pt x="96526" y="17225"/>
                    <a:pt x="96526" y="17225"/>
                  </a:cubicBezTo>
                  <a:cubicBezTo>
                    <a:pt x="96526" y="17225"/>
                    <a:pt x="96726" y="17225"/>
                    <a:pt x="97111" y="17192"/>
                  </a:cubicBezTo>
                  <a:cubicBezTo>
                    <a:pt x="97361" y="17192"/>
                    <a:pt x="97595" y="17159"/>
                    <a:pt x="97829" y="17125"/>
                  </a:cubicBezTo>
                  <a:cubicBezTo>
                    <a:pt x="98163" y="17075"/>
                    <a:pt x="98497" y="16991"/>
                    <a:pt x="98815" y="16891"/>
                  </a:cubicBezTo>
                  <a:cubicBezTo>
                    <a:pt x="99734" y="16624"/>
                    <a:pt x="100586" y="16206"/>
                    <a:pt x="101338" y="15638"/>
                  </a:cubicBezTo>
                  <a:lnTo>
                    <a:pt x="101689" y="15387"/>
                  </a:lnTo>
                  <a:cubicBezTo>
                    <a:pt x="101806" y="15287"/>
                    <a:pt x="101906" y="15187"/>
                    <a:pt x="102023" y="15087"/>
                  </a:cubicBezTo>
                  <a:cubicBezTo>
                    <a:pt x="102257" y="14886"/>
                    <a:pt x="102474" y="14669"/>
                    <a:pt x="102675" y="14418"/>
                  </a:cubicBezTo>
                  <a:cubicBezTo>
                    <a:pt x="102892" y="14184"/>
                    <a:pt x="103076" y="13900"/>
                    <a:pt x="103293" y="13633"/>
                  </a:cubicBezTo>
                  <a:cubicBezTo>
                    <a:pt x="103376" y="13483"/>
                    <a:pt x="103460" y="13332"/>
                    <a:pt x="103560" y="13182"/>
                  </a:cubicBezTo>
                  <a:lnTo>
                    <a:pt x="103694" y="12965"/>
                  </a:lnTo>
                  <a:cubicBezTo>
                    <a:pt x="103744" y="12881"/>
                    <a:pt x="103777" y="12798"/>
                    <a:pt x="103811" y="12714"/>
                  </a:cubicBezTo>
                  <a:cubicBezTo>
                    <a:pt x="104162" y="12029"/>
                    <a:pt x="104412" y="11294"/>
                    <a:pt x="104546" y="10525"/>
                  </a:cubicBezTo>
                  <a:cubicBezTo>
                    <a:pt x="104579" y="10325"/>
                    <a:pt x="104596" y="10124"/>
                    <a:pt x="104629" y="9924"/>
                  </a:cubicBezTo>
                  <a:cubicBezTo>
                    <a:pt x="104646" y="9723"/>
                    <a:pt x="104663" y="9506"/>
                    <a:pt x="104663" y="9289"/>
                  </a:cubicBezTo>
                  <a:cubicBezTo>
                    <a:pt x="104680" y="8871"/>
                    <a:pt x="104680" y="8437"/>
                    <a:pt x="104663" y="8002"/>
                  </a:cubicBezTo>
                  <a:cubicBezTo>
                    <a:pt x="104563" y="3658"/>
                    <a:pt x="101087" y="149"/>
                    <a:pt x="96743" y="16"/>
                  </a:cubicBezTo>
                  <a:cubicBezTo>
                    <a:pt x="95963" y="4"/>
                    <a:pt x="95169" y="1"/>
                    <a:pt x="943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sp>
        <p:nvSpPr>
          <p:cNvPr id="52" name="Google Shape;3167;p57">
            <a:extLst>
              <a:ext uri="{FF2B5EF4-FFF2-40B4-BE49-F238E27FC236}">
                <a16:creationId xmlns:a16="http://schemas.microsoft.com/office/drawing/2014/main" id="{69096139-BB89-472A-AD8B-C942C6BBF090}"/>
              </a:ext>
            </a:extLst>
          </p:cNvPr>
          <p:cNvSpPr txBox="1">
            <a:spLocks noGrp="1"/>
          </p:cNvSpPr>
          <p:nvPr>
            <p:ph type="title"/>
          </p:nvPr>
        </p:nvSpPr>
        <p:spPr>
          <a:xfrm>
            <a:off x="589212" y="1857236"/>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mj-lt"/>
              </a:rPr>
              <a:t>Distributors Partners</a:t>
            </a:r>
            <a:endParaRPr>
              <a:latin typeface="+mj-lt"/>
            </a:endParaRPr>
          </a:p>
        </p:txBody>
      </p:sp>
      <p:sp>
        <p:nvSpPr>
          <p:cNvPr id="53" name="Google Shape;3168;p57">
            <a:extLst>
              <a:ext uri="{FF2B5EF4-FFF2-40B4-BE49-F238E27FC236}">
                <a16:creationId xmlns:a16="http://schemas.microsoft.com/office/drawing/2014/main" id="{492930DF-0939-4E12-9F03-030990F55E10}"/>
              </a:ext>
            </a:extLst>
          </p:cNvPr>
          <p:cNvSpPr txBox="1">
            <a:spLocks/>
          </p:cNvSpPr>
          <p:nvPr/>
        </p:nvSpPr>
        <p:spPr>
          <a:xfrm>
            <a:off x="2433547" y="3329225"/>
            <a:ext cx="1695600" cy="320400"/>
          </a:xfrm>
          <a:prstGeom prst="rect">
            <a:avLst/>
          </a:prstGeom>
        </p:spPr>
        <p:txBody>
          <a:bodyPr spcFirstLastPara="1" wrap="square" lIns="91425" tIns="91425" rIns="91425" bIns="91425" anchor="t" anchorCtr="0">
            <a:noAutofit/>
          </a:bodyPr>
          <a:lstStyle>
            <a:lvl1pPr marL="187574" marR="0" indent="-187574" algn="l" defTabSz="677898" rtl="0" eaLnBrk="1" fontAlgn="base" latinLnBrk="0" hangingPunct="1">
              <a:lnSpc>
                <a:spcPct val="100000"/>
              </a:lnSpc>
              <a:spcBef>
                <a:spcPct val="40000"/>
              </a:spcBef>
              <a:spcAft>
                <a:spcPct val="0"/>
              </a:spcAft>
              <a:buClr>
                <a:schemeClr val="tx1"/>
              </a:buClr>
              <a:buSzPts val="2400"/>
              <a:buFont typeface="Verdana" pitchFamily="34" charset="0"/>
              <a:buChar char="•"/>
              <a:defRPr kumimoji="0" lang="en-US" altLang="zh-CN" sz="1243" b="0" i="0" u="none" strike="noStrike" kern="1200" cap="none" spc="0" normalizeH="0" baseline="0" noProof="1">
                <a:ln>
                  <a:noFill/>
                </a:ln>
                <a:solidFill>
                  <a:schemeClr val="tx1"/>
                </a:solidFill>
                <a:effectLst/>
                <a:uLnTx/>
                <a:uFillTx/>
                <a:latin typeface="+mn-lt"/>
                <a:ea typeface="+mn-ea"/>
                <a:cs typeface="+mn-cs"/>
              </a:defRPr>
            </a:lvl1pPr>
            <a:lvl2pPr marL="397086" marR="0" indent="-82270" algn="l" defTabSz="677898" rtl="0" eaLnBrk="1" fontAlgn="base" latinLnBrk="0" hangingPunct="1">
              <a:lnSpc>
                <a:spcPct val="100000"/>
              </a:lnSpc>
              <a:spcBef>
                <a:spcPct val="20000"/>
              </a:spcBef>
              <a:spcAft>
                <a:spcPct val="0"/>
              </a:spcAft>
              <a:buClr>
                <a:schemeClr val="tx1"/>
              </a:buClr>
              <a:buSzPts val="2200"/>
              <a:buFont typeface="Verdana"/>
              <a:buChar char="-"/>
              <a:defRPr lang="en-CA" altLang="zh-CN" sz="1106" kern="1200" baseline="0" noProof="1">
                <a:solidFill>
                  <a:schemeClr val="tx1"/>
                </a:solidFill>
                <a:effectLst/>
                <a:latin typeface="+mn-lt"/>
                <a:ea typeface="+mn-ea"/>
                <a:cs typeface="+mn-cs"/>
              </a:defRPr>
            </a:lvl2pPr>
            <a:lvl3pPr marL="727260" marR="0" indent="-198543" algn="l" defTabSz="677898" rtl="0" eaLnBrk="1" fontAlgn="base" latinLnBrk="0" hangingPunct="1">
              <a:lnSpc>
                <a:spcPct val="100000"/>
              </a:lnSpc>
              <a:spcBef>
                <a:spcPct val="20000"/>
              </a:spcBef>
              <a:spcAft>
                <a:spcPct val="0"/>
              </a:spcAft>
              <a:buClr>
                <a:schemeClr val="tx1"/>
              </a:buClr>
              <a:buSzPts val="2200"/>
              <a:buFont typeface="Marlett" pitchFamily="2" charset="2"/>
              <a:buChar char="8"/>
              <a:defRPr lang="zh-CN" altLang="en-US" sz="1106" kern="1200" noProof="1">
                <a:solidFill>
                  <a:schemeClr val="tx1"/>
                </a:solidFill>
                <a:effectLst/>
                <a:latin typeface="+mn-lt"/>
                <a:ea typeface="+mn-ea"/>
                <a:cs typeface="+mn-cs"/>
              </a:defRPr>
            </a:lvl3pPr>
            <a:lvl4pPr marL="1004606" marR="0" indent="-145320" algn="l" defTabSz="678077" rtl="0" eaLnBrk="1" fontAlgn="auto" latinLnBrk="0" hangingPunct="1">
              <a:lnSpc>
                <a:spcPct val="100000"/>
              </a:lnSpc>
              <a:spcBef>
                <a:spcPct val="20000"/>
              </a:spcBef>
              <a:spcAft>
                <a:spcPct val="0"/>
              </a:spcAft>
              <a:buClr>
                <a:schemeClr val="tx1"/>
              </a:buClr>
              <a:buSzTx/>
              <a:buFont typeface="Verdana" pitchFamily="34" charset="0"/>
              <a:buChar char="-"/>
              <a:defRPr lang="en-CA" altLang="zh-CN" sz="1106" kern="1200">
                <a:solidFill>
                  <a:schemeClr val="tx1"/>
                </a:solidFill>
                <a:effectLst/>
                <a:latin typeface="+mn-lt"/>
                <a:ea typeface="+mn-ea"/>
                <a:cs typeface="+mn-cs"/>
              </a:defRPr>
            </a:lvl4pPr>
            <a:lvl5pPr marL="1525674" indent="-169520" algn="l" defTabSz="678077" rtl="0" eaLnBrk="1" latinLnBrk="0" hangingPunct="1">
              <a:spcBef>
                <a:spcPct val="20000"/>
              </a:spcBef>
              <a:buFont typeface="Arial" pitchFamily="34" charset="0"/>
              <a:buChar char="»"/>
              <a:defRPr sz="1106" kern="1200">
                <a:solidFill>
                  <a:schemeClr val="tx1"/>
                </a:solidFill>
                <a:effectLst/>
                <a:latin typeface="Verdana" pitchFamily="34" charset="0"/>
                <a:ea typeface="+mn-ea"/>
                <a:cs typeface="+mn-cs"/>
              </a:defRPr>
            </a:lvl5pPr>
            <a:lvl6pPr marL="1864713" indent="-169520" algn="l" defTabSz="678077" rtl="0" eaLnBrk="1" latinLnBrk="0" hangingPunct="1">
              <a:spcBef>
                <a:spcPct val="20000"/>
              </a:spcBef>
              <a:buFont typeface="Arial" pitchFamily="34" charset="0"/>
              <a:buChar char="•"/>
              <a:defRPr sz="1451" kern="1200">
                <a:solidFill>
                  <a:schemeClr val="tx1"/>
                </a:solidFill>
                <a:effectLst/>
                <a:latin typeface="+mn-lt"/>
                <a:ea typeface="+mn-ea"/>
                <a:cs typeface="+mn-cs"/>
              </a:defRPr>
            </a:lvl6pPr>
            <a:lvl7pPr marL="2203751" indent="-169520" algn="l" defTabSz="678077" rtl="0" eaLnBrk="1" latinLnBrk="0" hangingPunct="1">
              <a:spcBef>
                <a:spcPct val="20000"/>
              </a:spcBef>
              <a:buFont typeface="Arial" pitchFamily="34" charset="0"/>
              <a:buChar char="•"/>
              <a:defRPr sz="1451" kern="1200">
                <a:solidFill>
                  <a:schemeClr val="tx1"/>
                </a:solidFill>
                <a:effectLst/>
                <a:latin typeface="+mn-lt"/>
                <a:ea typeface="+mn-ea"/>
                <a:cs typeface="+mn-cs"/>
              </a:defRPr>
            </a:lvl7pPr>
            <a:lvl8pPr marL="2542790" indent="-169520" algn="l" defTabSz="678077" rtl="0" eaLnBrk="1" latinLnBrk="0" hangingPunct="1">
              <a:spcBef>
                <a:spcPct val="20000"/>
              </a:spcBef>
              <a:buFont typeface="Arial" pitchFamily="34" charset="0"/>
              <a:buChar char="•"/>
              <a:defRPr sz="1451" kern="1200">
                <a:solidFill>
                  <a:schemeClr val="tx1"/>
                </a:solidFill>
                <a:effectLst/>
                <a:latin typeface="+mn-lt"/>
                <a:ea typeface="+mn-ea"/>
                <a:cs typeface="+mn-cs"/>
              </a:defRPr>
            </a:lvl8pPr>
            <a:lvl9pPr marL="2881829" indent="-169520" algn="l" defTabSz="678077" rtl="0" eaLnBrk="1" latinLnBrk="0" hangingPunct="1">
              <a:spcBef>
                <a:spcPct val="20000"/>
              </a:spcBef>
              <a:buFont typeface="Arial" pitchFamily="34" charset="0"/>
              <a:buChar char="•"/>
              <a:defRPr sz="1451" kern="1200">
                <a:solidFill>
                  <a:schemeClr val="tx1"/>
                </a:solidFill>
                <a:effectLst/>
                <a:latin typeface="+mn-lt"/>
                <a:ea typeface="+mn-ea"/>
                <a:cs typeface="+mn-cs"/>
              </a:defRPr>
            </a:lvl9pPr>
          </a:lstStyle>
          <a:p>
            <a:pPr marL="0" indent="0" algn="ctr">
              <a:spcBef>
                <a:spcPts val="0"/>
              </a:spcBef>
              <a:spcAft>
                <a:spcPts val="0"/>
              </a:spcAft>
              <a:buFont typeface="Verdana" pitchFamily="34" charset="0"/>
              <a:buNone/>
            </a:pPr>
            <a:r>
              <a:rPr lang="en-US" sz="1600" dirty="0">
                <a:solidFill>
                  <a:srgbClr val="FF0000"/>
                </a:solidFill>
                <a:latin typeface="Arial" panose="020B0604020202020204" pitchFamily="34" charset="0"/>
                <a:cs typeface="Arial" panose="020B0604020202020204" pitchFamily="34" charset="0"/>
              </a:rPr>
              <a:t>Sales Team</a:t>
            </a:r>
          </a:p>
        </p:txBody>
      </p:sp>
      <p:sp>
        <p:nvSpPr>
          <p:cNvPr id="54" name="Google Shape;3169;p57">
            <a:extLst>
              <a:ext uri="{FF2B5EF4-FFF2-40B4-BE49-F238E27FC236}">
                <a16:creationId xmlns:a16="http://schemas.microsoft.com/office/drawing/2014/main" id="{A597549E-9EC7-475F-985E-1E246B674729}"/>
              </a:ext>
            </a:extLst>
          </p:cNvPr>
          <p:cNvSpPr txBox="1">
            <a:spLocks/>
          </p:cNvSpPr>
          <p:nvPr/>
        </p:nvSpPr>
        <p:spPr>
          <a:xfrm>
            <a:off x="247180" y="2286805"/>
            <a:ext cx="1985072" cy="1024698"/>
          </a:xfrm>
          <a:prstGeom prst="rect">
            <a:avLst/>
          </a:prstGeom>
        </p:spPr>
        <p:txBody>
          <a:bodyPr spcFirstLastPara="1" wrap="square" lIns="91425" tIns="91425" rIns="91425" bIns="91425" anchor="t" anchorCtr="0">
            <a:noAutofit/>
          </a:bodyPr>
          <a:lstStyle>
            <a:lvl1pPr marL="187574" marR="0" indent="-187574" algn="l" defTabSz="677898" rtl="0" eaLnBrk="1" fontAlgn="base" latinLnBrk="0" hangingPunct="1">
              <a:lnSpc>
                <a:spcPct val="100000"/>
              </a:lnSpc>
              <a:spcBef>
                <a:spcPct val="40000"/>
              </a:spcBef>
              <a:spcAft>
                <a:spcPct val="0"/>
              </a:spcAft>
              <a:buClr>
                <a:schemeClr val="tx1"/>
              </a:buClr>
              <a:buSzPts val="2400"/>
              <a:buFont typeface="Verdana" pitchFamily="34" charset="0"/>
              <a:buChar char="•"/>
              <a:defRPr kumimoji="0" lang="en-US" altLang="zh-CN" sz="1243" b="0" i="0" u="none" strike="noStrike" kern="1200" cap="none" spc="0" normalizeH="0" baseline="0" noProof="1">
                <a:ln>
                  <a:noFill/>
                </a:ln>
                <a:solidFill>
                  <a:schemeClr val="tx1"/>
                </a:solidFill>
                <a:effectLst/>
                <a:uLnTx/>
                <a:uFillTx/>
                <a:latin typeface="+mn-lt"/>
                <a:ea typeface="+mn-ea"/>
                <a:cs typeface="+mn-cs"/>
              </a:defRPr>
            </a:lvl1pPr>
            <a:lvl2pPr marL="397086" marR="0" indent="-82270" algn="l" defTabSz="677898" rtl="0" eaLnBrk="1" fontAlgn="base" latinLnBrk="0" hangingPunct="1">
              <a:lnSpc>
                <a:spcPct val="100000"/>
              </a:lnSpc>
              <a:spcBef>
                <a:spcPct val="20000"/>
              </a:spcBef>
              <a:spcAft>
                <a:spcPct val="0"/>
              </a:spcAft>
              <a:buClr>
                <a:schemeClr val="tx1"/>
              </a:buClr>
              <a:buSzPts val="2200"/>
              <a:buFont typeface="Verdana"/>
              <a:buChar char="-"/>
              <a:defRPr lang="en-CA" altLang="zh-CN" sz="1106" kern="1200" baseline="0" noProof="1">
                <a:solidFill>
                  <a:schemeClr val="tx1"/>
                </a:solidFill>
                <a:effectLst/>
                <a:latin typeface="+mn-lt"/>
                <a:ea typeface="+mn-ea"/>
                <a:cs typeface="+mn-cs"/>
              </a:defRPr>
            </a:lvl2pPr>
            <a:lvl3pPr marL="727260" marR="0" indent="-198543" algn="l" defTabSz="677898" rtl="0" eaLnBrk="1" fontAlgn="base" latinLnBrk="0" hangingPunct="1">
              <a:lnSpc>
                <a:spcPct val="100000"/>
              </a:lnSpc>
              <a:spcBef>
                <a:spcPct val="20000"/>
              </a:spcBef>
              <a:spcAft>
                <a:spcPct val="0"/>
              </a:spcAft>
              <a:buClr>
                <a:schemeClr val="tx1"/>
              </a:buClr>
              <a:buSzPts val="2200"/>
              <a:buFont typeface="Marlett" pitchFamily="2" charset="2"/>
              <a:buChar char="8"/>
              <a:defRPr lang="zh-CN" altLang="en-US" sz="1106" kern="1200" noProof="1">
                <a:solidFill>
                  <a:schemeClr val="tx1"/>
                </a:solidFill>
                <a:effectLst/>
                <a:latin typeface="+mn-lt"/>
                <a:ea typeface="+mn-ea"/>
                <a:cs typeface="+mn-cs"/>
              </a:defRPr>
            </a:lvl3pPr>
            <a:lvl4pPr marL="1004606" marR="0" indent="-145320" algn="l" defTabSz="678077" rtl="0" eaLnBrk="1" fontAlgn="auto" latinLnBrk="0" hangingPunct="1">
              <a:lnSpc>
                <a:spcPct val="100000"/>
              </a:lnSpc>
              <a:spcBef>
                <a:spcPct val="20000"/>
              </a:spcBef>
              <a:spcAft>
                <a:spcPct val="0"/>
              </a:spcAft>
              <a:buClr>
                <a:schemeClr val="tx1"/>
              </a:buClr>
              <a:buSzTx/>
              <a:buFont typeface="Verdana" pitchFamily="34" charset="0"/>
              <a:buChar char="-"/>
              <a:defRPr lang="en-CA" altLang="zh-CN" sz="1106" kern="1200">
                <a:solidFill>
                  <a:schemeClr val="tx1"/>
                </a:solidFill>
                <a:effectLst/>
                <a:latin typeface="+mn-lt"/>
                <a:ea typeface="+mn-ea"/>
                <a:cs typeface="+mn-cs"/>
              </a:defRPr>
            </a:lvl4pPr>
            <a:lvl5pPr marL="1525674" indent="-169520" algn="l" defTabSz="678077" rtl="0" eaLnBrk="1" latinLnBrk="0" hangingPunct="1">
              <a:spcBef>
                <a:spcPct val="20000"/>
              </a:spcBef>
              <a:buFont typeface="Arial" pitchFamily="34" charset="0"/>
              <a:buChar char="»"/>
              <a:defRPr sz="1106" kern="1200">
                <a:solidFill>
                  <a:schemeClr val="tx1"/>
                </a:solidFill>
                <a:effectLst/>
                <a:latin typeface="Verdana" pitchFamily="34" charset="0"/>
                <a:ea typeface="+mn-ea"/>
                <a:cs typeface="+mn-cs"/>
              </a:defRPr>
            </a:lvl5pPr>
            <a:lvl6pPr marL="1864713" indent="-169520" algn="l" defTabSz="678077" rtl="0" eaLnBrk="1" latinLnBrk="0" hangingPunct="1">
              <a:spcBef>
                <a:spcPct val="20000"/>
              </a:spcBef>
              <a:buFont typeface="Arial" pitchFamily="34" charset="0"/>
              <a:buChar char="•"/>
              <a:defRPr sz="1451" kern="1200">
                <a:solidFill>
                  <a:schemeClr val="tx1"/>
                </a:solidFill>
                <a:effectLst/>
                <a:latin typeface="+mn-lt"/>
                <a:ea typeface="+mn-ea"/>
                <a:cs typeface="+mn-cs"/>
              </a:defRPr>
            </a:lvl6pPr>
            <a:lvl7pPr marL="2203751" indent="-169520" algn="l" defTabSz="678077" rtl="0" eaLnBrk="1" latinLnBrk="0" hangingPunct="1">
              <a:spcBef>
                <a:spcPct val="20000"/>
              </a:spcBef>
              <a:buFont typeface="Arial" pitchFamily="34" charset="0"/>
              <a:buChar char="•"/>
              <a:defRPr sz="1451" kern="1200">
                <a:solidFill>
                  <a:schemeClr val="tx1"/>
                </a:solidFill>
                <a:effectLst/>
                <a:latin typeface="+mn-lt"/>
                <a:ea typeface="+mn-ea"/>
                <a:cs typeface="+mn-cs"/>
              </a:defRPr>
            </a:lvl7pPr>
            <a:lvl8pPr marL="2542790" indent="-169520" algn="l" defTabSz="678077" rtl="0" eaLnBrk="1" latinLnBrk="0" hangingPunct="1">
              <a:spcBef>
                <a:spcPct val="20000"/>
              </a:spcBef>
              <a:buFont typeface="Arial" pitchFamily="34" charset="0"/>
              <a:buChar char="•"/>
              <a:defRPr sz="1451" kern="1200">
                <a:solidFill>
                  <a:schemeClr val="tx1"/>
                </a:solidFill>
                <a:effectLst/>
                <a:latin typeface="+mn-lt"/>
                <a:ea typeface="+mn-ea"/>
                <a:cs typeface="+mn-cs"/>
              </a:defRPr>
            </a:lvl8pPr>
            <a:lvl9pPr marL="2881829" indent="-169520" algn="l" defTabSz="678077" rtl="0" eaLnBrk="1" latinLnBrk="0" hangingPunct="1">
              <a:spcBef>
                <a:spcPct val="20000"/>
              </a:spcBef>
              <a:buFont typeface="Arial" pitchFamily="34" charset="0"/>
              <a:buChar char="•"/>
              <a:defRPr sz="1451" kern="1200">
                <a:solidFill>
                  <a:schemeClr val="tx1"/>
                </a:solidFill>
                <a:effectLst/>
                <a:latin typeface="+mn-lt"/>
                <a:ea typeface="+mn-ea"/>
                <a:cs typeface="+mn-cs"/>
              </a:defRPr>
            </a:lvl9pPr>
          </a:lstStyle>
          <a:p>
            <a:pPr marL="171450" indent="-171450">
              <a:spcBef>
                <a:spcPts val="0"/>
              </a:spcBef>
              <a:spcAft>
                <a:spcPts val="0"/>
              </a:spcAft>
              <a:buSzPct val="100000"/>
              <a:buFont typeface="Arial" panose="020B0604020202020204" pitchFamily="34" charset="0"/>
              <a:buChar char="•"/>
            </a:pPr>
            <a:r>
              <a:rPr lang="en-US" sz="1000" dirty="0">
                <a:solidFill>
                  <a:srgbClr val="FF0000"/>
                </a:solidFill>
                <a:latin typeface="Arial" panose="020B0604020202020204" pitchFamily="34" charset="0"/>
                <a:cs typeface="Arial" panose="020B0604020202020204" pitchFamily="34" charset="0"/>
              </a:rPr>
              <a:t>Requests for store to operate as SBT</a:t>
            </a:r>
          </a:p>
          <a:p>
            <a:pPr marL="171450" indent="-171450">
              <a:spcBef>
                <a:spcPts val="0"/>
              </a:spcBef>
              <a:spcAft>
                <a:spcPts val="0"/>
              </a:spcAft>
              <a:buSzPct val="100000"/>
              <a:buFont typeface="Arial" panose="020B0604020202020204" pitchFamily="34" charset="0"/>
              <a:buChar char="•"/>
            </a:pPr>
            <a:r>
              <a:rPr lang="en-US" sz="1000" dirty="0">
                <a:solidFill>
                  <a:srgbClr val="FF0000"/>
                </a:solidFill>
                <a:latin typeface="Arial" panose="020B0604020202020204" pitchFamily="34" charset="0"/>
                <a:cs typeface="Arial" panose="020B0604020202020204" pitchFamily="34" charset="0"/>
              </a:rPr>
              <a:t>Sells products delivered by IBP to final consumer</a:t>
            </a:r>
          </a:p>
          <a:p>
            <a:pPr marL="171450" indent="-171450">
              <a:spcBef>
                <a:spcPts val="0"/>
              </a:spcBef>
              <a:spcAft>
                <a:spcPts val="0"/>
              </a:spcAft>
              <a:buSzPct val="100000"/>
              <a:buFont typeface="Arial" panose="020B0604020202020204" pitchFamily="34" charset="0"/>
              <a:buChar char="•"/>
            </a:pPr>
            <a:r>
              <a:rPr lang="en-US" sz="1000" dirty="0">
                <a:solidFill>
                  <a:srgbClr val="FF0000"/>
                </a:solidFill>
                <a:latin typeface="Arial" panose="020B0604020202020204" pitchFamily="34" charset="0"/>
                <a:cs typeface="Arial" panose="020B0604020202020204" pitchFamily="34" charset="0"/>
              </a:rPr>
              <a:t>Responsible for sending accurate scan information</a:t>
            </a:r>
          </a:p>
          <a:p>
            <a:pPr marL="171450" indent="-171450" algn="ctr">
              <a:spcBef>
                <a:spcPts val="0"/>
              </a:spcBef>
              <a:spcAft>
                <a:spcPts val="0"/>
              </a:spcAft>
              <a:buSzPct val="100000"/>
              <a:buFont typeface="Arial" panose="020B0604020202020204" pitchFamily="34" charset="0"/>
              <a:buChar char="•"/>
            </a:pPr>
            <a:endParaRPr lang="en-US" sz="1000" dirty="0">
              <a:solidFill>
                <a:srgbClr val="FF0000"/>
              </a:solidFill>
              <a:latin typeface="Arial" panose="020B0604020202020204" pitchFamily="34" charset="0"/>
              <a:cs typeface="Arial" panose="020B0604020202020204" pitchFamily="34" charset="0"/>
            </a:endParaRPr>
          </a:p>
        </p:txBody>
      </p:sp>
      <p:sp>
        <p:nvSpPr>
          <p:cNvPr id="55" name="Google Shape;3170;p57">
            <a:extLst>
              <a:ext uri="{FF2B5EF4-FFF2-40B4-BE49-F238E27FC236}">
                <a16:creationId xmlns:a16="http://schemas.microsoft.com/office/drawing/2014/main" id="{499C5635-516B-488F-8980-17C1647D6EDD}"/>
              </a:ext>
            </a:extLst>
          </p:cNvPr>
          <p:cNvSpPr txBox="1">
            <a:spLocks/>
          </p:cNvSpPr>
          <p:nvPr/>
        </p:nvSpPr>
        <p:spPr>
          <a:xfrm>
            <a:off x="514171" y="1998274"/>
            <a:ext cx="1695600" cy="320400"/>
          </a:xfrm>
          <a:prstGeom prst="rect">
            <a:avLst/>
          </a:prstGeom>
        </p:spPr>
        <p:txBody>
          <a:bodyPr spcFirstLastPara="1" wrap="square" lIns="91425" tIns="91425" rIns="91425" bIns="91425" anchor="t" anchorCtr="0">
            <a:noAutofit/>
          </a:bodyPr>
          <a:lstStyle>
            <a:lvl1pPr marL="187574" marR="0" indent="-187574" algn="l" defTabSz="677898" rtl="0" eaLnBrk="1" fontAlgn="base" latinLnBrk="0" hangingPunct="1">
              <a:lnSpc>
                <a:spcPct val="100000"/>
              </a:lnSpc>
              <a:spcBef>
                <a:spcPct val="40000"/>
              </a:spcBef>
              <a:spcAft>
                <a:spcPct val="0"/>
              </a:spcAft>
              <a:buClr>
                <a:schemeClr val="tx1"/>
              </a:buClr>
              <a:buSzPts val="2400"/>
              <a:buFont typeface="Verdana" pitchFamily="34" charset="0"/>
              <a:buChar char="•"/>
              <a:defRPr kumimoji="0" lang="en-US" altLang="zh-CN" sz="1243" b="0" i="0" u="none" strike="noStrike" kern="1200" cap="none" spc="0" normalizeH="0" baseline="0" noProof="1">
                <a:ln>
                  <a:noFill/>
                </a:ln>
                <a:solidFill>
                  <a:schemeClr val="tx1"/>
                </a:solidFill>
                <a:effectLst/>
                <a:uLnTx/>
                <a:uFillTx/>
                <a:latin typeface="+mn-lt"/>
                <a:ea typeface="+mn-ea"/>
                <a:cs typeface="+mn-cs"/>
              </a:defRPr>
            </a:lvl1pPr>
            <a:lvl2pPr marL="397086" marR="0" indent="-82270" algn="l" defTabSz="677898" rtl="0" eaLnBrk="1" fontAlgn="base" latinLnBrk="0" hangingPunct="1">
              <a:lnSpc>
                <a:spcPct val="100000"/>
              </a:lnSpc>
              <a:spcBef>
                <a:spcPct val="20000"/>
              </a:spcBef>
              <a:spcAft>
                <a:spcPct val="0"/>
              </a:spcAft>
              <a:buClr>
                <a:schemeClr val="tx1"/>
              </a:buClr>
              <a:buSzPts val="2200"/>
              <a:buFont typeface="Verdana"/>
              <a:buChar char="-"/>
              <a:defRPr lang="en-CA" altLang="zh-CN" sz="1106" kern="1200" baseline="0" noProof="1">
                <a:solidFill>
                  <a:schemeClr val="tx1"/>
                </a:solidFill>
                <a:effectLst/>
                <a:latin typeface="+mn-lt"/>
                <a:ea typeface="+mn-ea"/>
                <a:cs typeface="+mn-cs"/>
              </a:defRPr>
            </a:lvl2pPr>
            <a:lvl3pPr marL="727260" marR="0" indent="-198543" algn="l" defTabSz="677898" rtl="0" eaLnBrk="1" fontAlgn="base" latinLnBrk="0" hangingPunct="1">
              <a:lnSpc>
                <a:spcPct val="100000"/>
              </a:lnSpc>
              <a:spcBef>
                <a:spcPct val="20000"/>
              </a:spcBef>
              <a:spcAft>
                <a:spcPct val="0"/>
              </a:spcAft>
              <a:buClr>
                <a:schemeClr val="tx1"/>
              </a:buClr>
              <a:buSzPts val="2200"/>
              <a:buFont typeface="Marlett" pitchFamily="2" charset="2"/>
              <a:buChar char="8"/>
              <a:defRPr lang="zh-CN" altLang="en-US" sz="1106" kern="1200" noProof="1">
                <a:solidFill>
                  <a:schemeClr val="tx1"/>
                </a:solidFill>
                <a:effectLst/>
                <a:latin typeface="+mn-lt"/>
                <a:ea typeface="+mn-ea"/>
                <a:cs typeface="+mn-cs"/>
              </a:defRPr>
            </a:lvl3pPr>
            <a:lvl4pPr marL="1004606" marR="0" indent="-145320" algn="l" defTabSz="678077" rtl="0" eaLnBrk="1" fontAlgn="auto" latinLnBrk="0" hangingPunct="1">
              <a:lnSpc>
                <a:spcPct val="100000"/>
              </a:lnSpc>
              <a:spcBef>
                <a:spcPct val="20000"/>
              </a:spcBef>
              <a:spcAft>
                <a:spcPct val="0"/>
              </a:spcAft>
              <a:buClr>
                <a:schemeClr val="tx1"/>
              </a:buClr>
              <a:buSzTx/>
              <a:buFont typeface="Verdana" pitchFamily="34" charset="0"/>
              <a:buChar char="-"/>
              <a:defRPr lang="en-CA" altLang="zh-CN" sz="1106" kern="1200">
                <a:solidFill>
                  <a:schemeClr val="tx1"/>
                </a:solidFill>
                <a:effectLst/>
                <a:latin typeface="+mn-lt"/>
                <a:ea typeface="+mn-ea"/>
                <a:cs typeface="+mn-cs"/>
              </a:defRPr>
            </a:lvl4pPr>
            <a:lvl5pPr marL="1525674" indent="-169520" algn="l" defTabSz="678077" rtl="0" eaLnBrk="1" latinLnBrk="0" hangingPunct="1">
              <a:spcBef>
                <a:spcPct val="20000"/>
              </a:spcBef>
              <a:buFont typeface="Arial" pitchFamily="34" charset="0"/>
              <a:buChar char="»"/>
              <a:defRPr sz="1106" kern="1200">
                <a:solidFill>
                  <a:schemeClr val="tx1"/>
                </a:solidFill>
                <a:effectLst/>
                <a:latin typeface="Verdana" pitchFamily="34" charset="0"/>
                <a:ea typeface="+mn-ea"/>
                <a:cs typeface="+mn-cs"/>
              </a:defRPr>
            </a:lvl5pPr>
            <a:lvl6pPr marL="1864713" indent="-169520" algn="l" defTabSz="678077" rtl="0" eaLnBrk="1" latinLnBrk="0" hangingPunct="1">
              <a:spcBef>
                <a:spcPct val="20000"/>
              </a:spcBef>
              <a:buFont typeface="Arial" pitchFamily="34" charset="0"/>
              <a:buChar char="•"/>
              <a:defRPr sz="1451" kern="1200">
                <a:solidFill>
                  <a:schemeClr val="tx1"/>
                </a:solidFill>
                <a:effectLst/>
                <a:latin typeface="+mn-lt"/>
                <a:ea typeface="+mn-ea"/>
                <a:cs typeface="+mn-cs"/>
              </a:defRPr>
            </a:lvl6pPr>
            <a:lvl7pPr marL="2203751" indent="-169520" algn="l" defTabSz="678077" rtl="0" eaLnBrk="1" latinLnBrk="0" hangingPunct="1">
              <a:spcBef>
                <a:spcPct val="20000"/>
              </a:spcBef>
              <a:buFont typeface="Arial" pitchFamily="34" charset="0"/>
              <a:buChar char="•"/>
              <a:defRPr sz="1451" kern="1200">
                <a:solidFill>
                  <a:schemeClr val="tx1"/>
                </a:solidFill>
                <a:effectLst/>
                <a:latin typeface="+mn-lt"/>
                <a:ea typeface="+mn-ea"/>
                <a:cs typeface="+mn-cs"/>
              </a:defRPr>
            </a:lvl7pPr>
            <a:lvl8pPr marL="2542790" indent="-169520" algn="l" defTabSz="678077" rtl="0" eaLnBrk="1" latinLnBrk="0" hangingPunct="1">
              <a:spcBef>
                <a:spcPct val="20000"/>
              </a:spcBef>
              <a:buFont typeface="Arial" pitchFamily="34" charset="0"/>
              <a:buChar char="•"/>
              <a:defRPr sz="1451" kern="1200">
                <a:solidFill>
                  <a:schemeClr val="tx1"/>
                </a:solidFill>
                <a:effectLst/>
                <a:latin typeface="+mn-lt"/>
                <a:ea typeface="+mn-ea"/>
                <a:cs typeface="+mn-cs"/>
              </a:defRPr>
            </a:lvl8pPr>
            <a:lvl9pPr marL="2881829" indent="-169520" algn="l" defTabSz="678077" rtl="0" eaLnBrk="1" latinLnBrk="0" hangingPunct="1">
              <a:spcBef>
                <a:spcPct val="20000"/>
              </a:spcBef>
              <a:buFont typeface="Arial" pitchFamily="34" charset="0"/>
              <a:buChar char="•"/>
              <a:defRPr sz="1451" kern="1200">
                <a:solidFill>
                  <a:schemeClr val="tx1"/>
                </a:solidFill>
                <a:effectLst/>
                <a:latin typeface="+mn-lt"/>
                <a:ea typeface="+mn-ea"/>
                <a:cs typeface="+mn-cs"/>
              </a:defRPr>
            </a:lvl9pPr>
          </a:lstStyle>
          <a:p>
            <a:pPr marL="0" indent="0" algn="ctr">
              <a:spcBef>
                <a:spcPts val="0"/>
              </a:spcBef>
              <a:spcAft>
                <a:spcPts val="0"/>
              </a:spcAft>
              <a:buFont typeface="Verdana" pitchFamily="34" charset="0"/>
              <a:buNone/>
            </a:pPr>
            <a:r>
              <a:rPr lang="en-US" sz="1600" dirty="0">
                <a:solidFill>
                  <a:srgbClr val="FF0000"/>
                </a:solidFill>
                <a:latin typeface="Arial" panose="020B0604020202020204" pitchFamily="34" charset="0"/>
                <a:cs typeface="Arial" panose="020B0604020202020204" pitchFamily="34" charset="0"/>
              </a:rPr>
              <a:t>SBT Customer</a:t>
            </a:r>
          </a:p>
        </p:txBody>
      </p:sp>
      <p:sp>
        <p:nvSpPr>
          <p:cNvPr id="56" name="Google Shape;3171;p57">
            <a:extLst>
              <a:ext uri="{FF2B5EF4-FFF2-40B4-BE49-F238E27FC236}">
                <a16:creationId xmlns:a16="http://schemas.microsoft.com/office/drawing/2014/main" id="{9F3A093F-5653-4F93-A3EA-8E917608A198}"/>
              </a:ext>
            </a:extLst>
          </p:cNvPr>
          <p:cNvSpPr txBox="1">
            <a:spLocks/>
          </p:cNvSpPr>
          <p:nvPr/>
        </p:nvSpPr>
        <p:spPr>
          <a:xfrm>
            <a:off x="2166536" y="3620372"/>
            <a:ext cx="2434241" cy="697200"/>
          </a:xfrm>
          <a:prstGeom prst="rect">
            <a:avLst/>
          </a:prstGeom>
        </p:spPr>
        <p:txBody>
          <a:bodyPr spcFirstLastPara="1" wrap="square" lIns="91425" tIns="91425" rIns="91425" bIns="91425" anchor="t" anchorCtr="0">
            <a:noAutofit/>
          </a:bodyPr>
          <a:lstStyle>
            <a:lvl1pPr marL="187574" marR="0" indent="-187574" algn="l" defTabSz="677898" rtl="0" eaLnBrk="1" fontAlgn="base" latinLnBrk="0" hangingPunct="1">
              <a:lnSpc>
                <a:spcPct val="100000"/>
              </a:lnSpc>
              <a:spcBef>
                <a:spcPct val="40000"/>
              </a:spcBef>
              <a:spcAft>
                <a:spcPct val="0"/>
              </a:spcAft>
              <a:buClr>
                <a:schemeClr val="tx1"/>
              </a:buClr>
              <a:buSzPts val="2400"/>
              <a:buFont typeface="Verdana" pitchFamily="34" charset="0"/>
              <a:buChar char="•"/>
              <a:defRPr kumimoji="0" lang="en-US" altLang="zh-CN" sz="1243" b="0" i="0" u="none" strike="noStrike" kern="1200" cap="none" spc="0" normalizeH="0" baseline="0" noProof="1">
                <a:ln>
                  <a:noFill/>
                </a:ln>
                <a:solidFill>
                  <a:schemeClr val="tx1"/>
                </a:solidFill>
                <a:effectLst/>
                <a:uLnTx/>
                <a:uFillTx/>
                <a:latin typeface="+mn-lt"/>
                <a:ea typeface="+mn-ea"/>
                <a:cs typeface="+mn-cs"/>
              </a:defRPr>
            </a:lvl1pPr>
            <a:lvl2pPr marL="397086" marR="0" indent="-82270" algn="l" defTabSz="677898" rtl="0" eaLnBrk="1" fontAlgn="base" latinLnBrk="0" hangingPunct="1">
              <a:lnSpc>
                <a:spcPct val="100000"/>
              </a:lnSpc>
              <a:spcBef>
                <a:spcPct val="20000"/>
              </a:spcBef>
              <a:spcAft>
                <a:spcPct val="0"/>
              </a:spcAft>
              <a:buClr>
                <a:schemeClr val="tx1"/>
              </a:buClr>
              <a:buSzPts val="2200"/>
              <a:buFont typeface="Verdana"/>
              <a:buChar char="-"/>
              <a:defRPr lang="en-CA" altLang="zh-CN" sz="1106" kern="1200" baseline="0" noProof="1">
                <a:solidFill>
                  <a:schemeClr val="tx1"/>
                </a:solidFill>
                <a:effectLst/>
                <a:latin typeface="+mn-lt"/>
                <a:ea typeface="+mn-ea"/>
                <a:cs typeface="+mn-cs"/>
              </a:defRPr>
            </a:lvl2pPr>
            <a:lvl3pPr marL="727260" marR="0" indent="-198543" algn="l" defTabSz="677898" rtl="0" eaLnBrk="1" fontAlgn="base" latinLnBrk="0" hangingPunct="1">
              <a:lnSpc>
                <a:spcPct val="100000"/>
              </a:lnSpc>
              <a:spcBef>
                <a:spcPct val="20000"/>
              </a:spcBef>
              <a:spcAft>
                <a:spcPct val="0"/>
              </a:spcAft>
              <a:buClr>
                <a:schemeClr val="tx1"/>
              </a:buClr>
              <a:buSzPts val="2200"/>
              <a:buFont typeface="Marlett" pitchFamily="2" charset="2"/>
              <a:buChar char="8"/>
              <a:defRPr lang="zh-CN" altLang="en-US" sz="1106" kern="1200" noProof="1">
                <a:solidFill>
                  <a:schemeClr val="tx1"/>
                </a:solidFill>
                <a:effectLst/>
                <a:latin typeface="+mn-lt"/>
                <a:ea typeface="+mn-ea"/>
                <a:cs typeface="+mn-cs"/>
              </a:defRPr>
            </a:lvl3pPr>
            <a:lvl4pPr marL="1004606" marR="0" indent="-145320" algn="l" defTabSz="678077" rtl="0" eaLnBrk="1" fontAlgn="auto" latinLnBrk="0" hangingPunct="1">
              <a:lnSpc>
                <a:spcPct val="100000"/>
              </a:lnSpc>
              <a:spcBef>
                <a:spcPct val="20000"/>
              </a:spcBef>
              <a:spcAft>
                <a:spcPct val="0"/>
              </a:spcAft>
              <a:buClr>
                <a:schemeClr val="tx1"/>
              </a:buClr>
              <a:buSzTx/>
              <a:buFont typeface="Verdana" pitchFamily="34" charset="0"/>
              <a:buChar char="-"/>
              <a:defRPr lang="en-CA" altLang="zh-CN" sz="1106" kern="1200">
                <a:solidFill>
                  <a:schemeClr val="tx1"/>
                </a:solidFill>
                <a:effectLst/>
                <a:latin typeface="+mn-lt"/>
                <a:ea typeface="+mn-ea"/>
                <a:cs typeface="+mn-cs"/>
              </a:defRPr>
            </a:lvl4pPr>
            <a:lvl5pPr marL="1525674" indent="-169520" algn="l" defTabSz="678077" rtl="0" eaLnBrk="1" latinLnBrk="0" hangingPunct="1">
              <a:spcBef>
                <a:spcPct val="20000"/>
              </a:spcBef>
              <a:buFont typeface="Arial" pitchFamily="34" charset="0"/>
              <a:buChar char="»"/>
              <a:defRPr sz="1106" kern="1200">
                <a:solidFill>
                  <a:schemeClr val="tx1"/>
                </a:solidFill>
                <a:effectLst/>
                <a:latin typeface="Verdana" pitchFamily="34" charset="0"/>
                <a:ea typeface="+mn-ea"/>
                <a:cs typeface="+mn-cs"/>
              </a:defRPr>
            </a:lvl5pPr>
            <a:lvl6pPr marL="1864713" indent="-169520" algn="l" defTabSz="678077" rtl="0" eaLnBrk="1" latinLnBrk="0" hangingPunct="1">
              <a:spcBef>
                <a:spcPct val="20000"/>
              </a:spcBef>
              <a:buFont typeface="Arial" pitchFamily="34" charset="0"/>
              <a:buChar char="•"/>
              <a:defRPr sz="1451" kern="1200">
                <a:solidFill>
                  <a:schemeClr val="tx1"/>
                </a:solidFill>
                <a:effectLst/>
                <a:latin typeface="+mn-lt"/>
                <a:ea typeface="+mn-ea"/>
                <a:cs typeface="+mn-cs"/>
              </a:defRPr>
            </a:lvl6pPr>
            <a:lvl7pPr marL="2203751" indent="-169520" algn="l" defTabSz="678077" rtl="0" eaLnBrk="1" latinLnBrk="0" hangingPunct="1">
              <a:spcBef>
                <a:spcPct val="20000"/>
              </a:spcBef>
              <a:buFont typeface="Arial" pitchFamily="34" charset="0"/>
              <a:buChar char="•"/>
              <a:defRPr sz="1451" kern="1200">
                <a:solidFill>
                  <a:schemeClr val="tx1"/>
                </a:solidFill>
                <a:effectLst/>
                <a:latin typeface="+mn-lt"/>
                <a:ea typeface="+mn-ea"/>
                <a:cs typeface="+mn-cs"/>
              </a:defRPr>
            </a:lvl7pPr>
            <a:lvl8pPr marL="2542790" indent="-169520" algn="l" defTabSz="678077" rtl="0" eaLnBrk="1" latinLnBrk="0" hangingPunct="1">
              <a:spcBef>
                <a:spcPct val="20000"/>
              </a:spcBef>
              <a:buFont typeface="Arial" pitchFamily="34" charset="0"/>
              <a:buChar char="•"/>
              <a:defRPr sz="1451" kern="1200">
                <a:solidFill>
                  <a:schemeClr val="tx1"/>
                </a:solidFill>
                <a:effectLst/>
                <a:latin typeface="+mn-lt"/>
                <a:ea typeface="+mn-ea"/>
                <a:cs typeface="+mn-cs"/>
              </a:defRPr>
            </a:lvl8pPr>
            <a:lvl9pPr marL="2881829" indent="-169520" algn="l" defTabSz="678077" rtl="0" eaLnBrk="1" latinLnBrk="0" hangingPunct="1">
              <a:spcBef>
                <a:spcPct val="20000"/>
              </a:spcBef>
              <a:buFont typeface="Arial" pitchFamily="34" charset="0"/>
              <a:buChar char="•"/>
              <a:defRPr sz="1451" kern="1200">
                <a:solidFill>
                  <a:schemeClr val="tx1"/>
                </a:solidFill>
                <a:effectLst/>
                <a:latin typeface="+mn-lt"/>
                <a:ea typeface="+mn-ea"/>
                <a:cs typeface="+mn-cs"/>
              </a:defRPr>
            </a:lvl9pPr>
          </a:lstStyle>
          <a:p>
            <a:pPr marL="171450" indent="-171450">
              <a:spcBef>
                <a:spcPts val="0"/>
              </a:spcBef>
              <a:spcAft>
                <a:spcPts val="0"/>
              </a:spcAft>
              <a:buSzPct val="100000"/>
              <a:buFont typeface="Arial" panose="020B0604020202020204" pitchFamily="34" charset="0"/>
              <a:buChar char="•"/>
            </a:pPr>
            <a:r>
              <a:rPr lang="en-US" sz="1000" dirty="0">
                <a:solidFill>
                  <a:srgbClr val="FF0000"/>
                </a:solidFill>
                <a:latin typeface="Arial" panose="020B0604020202020204" pitchFamily="34" charset="0"/>
                <a:cs typeface="Arial" panose="020B0604020202020204" pitchFamily="34" charset="0"/>
              </a:rPr>
              <a:t>Account Executive responsible for the Store SBT Set up</a:t>
            </a:r>
          </a:p>
          <a:p>
            <a:pPr marL="171450" indent="-171450">
              <a:spcBef>
                <a:spcPts val="0"/>
              </a:spcBef>
              <a:spcAft>
                <a:spcPts val="0"/>
              </a:spcAft>
              <a:buSzPct val="100000"/>
              <a:buFont typeface="Arial" panose="020B0604020202020204" pitchFamily="34" charset="0"/>
              <a:buChar char="•"/>
            </a:pPr>
            <a:r>
              <a:rPr lang="en-US" sz="1000" dirty="0">
                <a:solidFill>
                  <a:srgbClr val="FF0000"/>
                </a:solidFill>
                <a:latin typeface="Arial" panose="020B0604020202020204" pitchFamily="34" charset="0"/>
                <a:cs typeface="Arial" panose="020B0604020202020204" pitchFamily="34" charset="0"/>
              </a:rPr>
              <a:t>Maintenance for SBT products</a:t>
            </a:r>
          </a:p>
          <a:p>
            <a:pPr marL="171450" indent="-171450">
              <a:spcBef>
                <a:spcPts val="0"/>
              </a:spcBef>
              <a:spcAft>
                <a:spcPts val="0"/>
              </a:spcAft>
              <a:buSzPct val="100000"/>
              <a:buFont typeface="Arial" panose="020B0604020202020204" pitchFamily="34" charset="0"/>
              <a:buChar char="•"/>
            </a:pPr>
            <a:r>
              <a:rPr lang="en-US" sz="1000" dirty="0">
                <a:solidFill>
                  <a:srgbClr val="FF0000"/>
                </a:solidFill>
                <a:latin typeface="Arial" panose="020B0604020202020204" pitchFamily="34" charset="0"/>
                <a:cs typeface="Arial" panose="020B0604020202020204" pitchFamily="34" charset="0"/>
              </a:rPr>
              <a:t>Support IBP or SBT departments</a:t>
            </a:r>
          </a:p>
        </p:txBody>
      </p:sp>
      <p:sp>
        <p:nvSpPr>
          <p:cNvPr id="57" name="Google Shape;3172;p57">
            <a:extLst>
              <a:ext uri="{FF2B5EF4-FFF2-40B4-BE49-F238E27FC236}">
                <a16:creationId xmlns:a16="http://schemas.microsoft.com/office/drawing/2014/main" id="{B6231A84-4EED-4375-9C70-CB69EBB5EB07}"/>
              </a:ext>
            </a:extLst>
          </p:cNvPr>
          <p:cNvSpPr txBox="1">
            <a:spLocks/>
          </p:cNvSpPr>
          <p:nvPr/>
        </p:nvSpPr>
        <p:spPr>
          <a:xfrm>
            <a:off x="6972023" y="1810765"/>
            <a:ext cx="1695600" cy="320400"/>
          </a:xfrm>
          <a:prstGeom prst="rect">
            <a:avLst/>
          </a:prstGeom>
        </p:spPr>
        <p:txBody>
          <a:bodyPr spcFirstLastPara="1" wrap="square" lIns="91425" tIns="91425" rIns="91425" bIns="91425" anchor="t" anchorCtr="0">
            <a:noAutofit/>
          </a:bodyPr>
          <a:lstStyle>
            <a:lvl1pPr marL="187574" marR="0" indent="-187574" algn="l" defTabSz="677898" rtl="0" eaLnBrk="1" fontAlgn="base" latinLnBrk="0" hangingPunct="1">
              <a:lnSpc>
                <a:spcPct val="100000"/>
              </a:lnSpc>
              <a:spcBef>
                <a:spcPct val="40000"/>
              </a:spcBef>
              <a:spcAft>
                <a:spcPct val="0"/>
              </a:spcAft>
              <a:buClr>
                <a:schemeClr val="tx1"/>
              </a:buClr>
              <a:buSzPts val="2400"/>
              <a:buFont typeface="Verdana" pitchFamily="34" charset="0"/>
              <a:buChar char="•"/>
              <a:defRPr kumimoji="0" lang="en-US" altLang="zh-CN" sz="1243" b="0" i="0" u="none" strike="noStrike" kern="1200" cap="none" spc="0" normalizeH="0" baseline="0" noProof="1">
                <a:ln>
                  <a:noFill/>
                </a:ln>
                <a:solidFill>
                  <a:schemeClr val="tx1"/>
                </a:solidFill>
                <a:effectLst/>
                <a:uLnTx/>
                <a:uFillTx/>
                <a:latin typeface="+mn-lt"/>
                <a:ea typeface="+mn-ea"/>
                <a:cs typeface="+mn-cs"/>
              </a:defRPr>
            </a:lvl1pPr>
            <a:lvl2pPr marL="397086" marR="0" indent="-82270" algn="l" defTabSz="677898" rtl="0" eaLnBrk="1" fontAlgn="base" latinLnBrk="0" hangingPunct="1">
              <a:lnSpc>
                <a:spcPct val="100000"/>
              </a:lnSpc>
              <a:spcBef>
                <a:spcPct val="20000"/>
              </a:spcBef>
              <a:spcAft>
                <a:spcPct val="0"/>
              </a:spcAft>
              <a:buClr>
                <a:schemeClr val="tx1"/>
              </a:buClr>
              <a:buSzPts val="2200"/>
              <a:buFont typeface="Verdana"/>
              <a:buChar char="-"/>
              <a:defRPr lang="en-CA" altLang="zh-CN" sz="1106" kern="1200" baseline="0" noProof="1">
                <a:solidFill>
                  <a:schemeClr val="tx1"/>
                </a:solidFill>
                <a:effectLst/>
                <a:latin typeface="+mn-lt"/>
                <a:ea typeface="+mn-ea"/>
                <a:cs typeface="+mn-cs"/>
              </a:defRPr>
            </a:lvl2pPr>
            <a:lvl3pPr marL="727260" marR="0" indent="-198543" algn="l" defTabSz="677898" rtl="0" eaLnBrk="1" fontAlgn="base" latinLnBrk="0" hangingPunct="1">
              <a:lnSpc>
                <a:spcPct val="100000"/>
              </a:lnSpc>
              <a:spcBef>
                <a:spcPct val="20000"/>
              </a:spcBef>
              <a:spcAft>
                <a:spcPct val="0"/>
              </a:spcAft>
              <a:buClr>
                <a:schemeClr val="tx1"/>
              </a:buClr>
              <a:buSzPts val="2200"/>
              <a:buFont typeface="Marlett" pitchFamily="2" charset="2"/>
              <a:buChar char="8"/>
              <a:defRPr lang="zh-CN" altLang="en-US" sz="1106" kern="1200" noProof="1">
                <a:solidFill>
                  <a:schemeClr val="tx1"/>
                </a:solidFill>
                <a:effectLst/>
                <a:latin typeface="+mn-lt"/>
                <a:ea typeface="+mn-ea"/>
                <a:cs typeface="+mn-cs"/>
              </a:defRPr>
            </a:lvl3pPr>
            <a:lvl4pPr marL="1004606" marR="0" indent="-145320" algn="l" defTabSz="678077" rtl="0" eaLnBrk="1" fontAlgn="auto" latinLnBrk="0" hangingPunct="1">
              <a:lnSpc>
                <a:spcPct val="100000"/>
              </a:lnSpc>
              <a:spcBef>
                <a:spcPct val="20000"/>
              </a:spcBef>
              <a:spcAft>
                <a:spcPct val="0"/>
              </a:spcAft>
              <a:buClr>
                <a:schemeClr val="tx1"/>
              </a:buClr>
              <a:buSzTx/>
              <a:buFont typeface="Verdana" pitchFamily="34" charset="0"/>
              <a:buChar char="-"/>
              <a:defRPr lang="en-CA" altLang="zh-CN" sz="1106" kern="1200">
                <a:solidFill>
                  <a:schemeClr val="tx1"/>
                </a:solidFill>
                <a:effectLst/>
                <a:latin typeface="+mn-lt"/>
                <a:ea typeface="+mn-ea"/>
                <a:cs typeface="+mn-cs"/>
              </a:defRPr>
            </a:lvl4pPr>
            <a:lvl5pPr marL="1525674" indent="-169520" algn="l" defTabSz="678077" rtl="0" eaLnBrk="1" latinLnBrk="0" hangingPunct="1">
              <a:spcBef>
                <a:spcPct val="20000"/>
              </a:spcBef>
              <a:buFont typeface="Arial" pitchFamily="34" charset="0"/>
              <a:buChar char="»"/>
              <a:defRPr sz="1106" kern="1200">
                <a:solidFill>
                  <a:schemeClr val="tx1"/>
                </a:solidFill>
                <a:effectLst/>
                <a:latin typeface="Verdana" pitchFamily="34" charset="0"/>
                <a:ea typeface="+mn-ea"/>
                <a:cs typeface="+mn-cs"/>
              </a:defRPr>
            </a:lvl5pPr>
            <a:lvl6pPr marL="1864713" indent="-169520" algn="l" defTabSz="678077" rtl="0" eaLnBrk="1" latinLnBrk="0" hangingPunct="1">
              <a:spcBef>
                <a:spcPct val="20000"/>
              </a:spcBef>
              <a:buFont typeface="Arial" pitchFamily="34" charset="0"/>
              <a:buChar char="•"/>
              <a:defRPr sz="1451" kern="1200">
                <a:solidFill>
                  <a:schemeClr val="tx1"/>
                </a:solidFill>
                <a:effectLst/>
                <a:latin typeface="+mn-lt"/>
                <a:ea typeface="+mn-ea"/>
                <a:cs typeface="+mn-cs"/>
              </a:defRPr>
            </a:lvl6pPr>
            <a:lvl7pPr marL="2203751" indent="-169520" algn="l" defTabSz="678077" rtl="0" eaLnBrk="1" latinLnBrk="0" hangingPunct="1">
              <a:spcBef>
                <a:spcPct val="20000"/>
              </a:spcBef>
              <a:buFont typeface="Arial" pitchFamily="34" charset="0"/>
              <a:buChar char="•"/>
              <a:defRPr sz="1451" kern="1200">
                <a:solidFill>
                  <a:schemeClr val="tx1"/>
                </a:solidFill>
                <a:effectLst/>
                <a:latin typeface="+mn-lt"/>
                <a:ea typeface="+mn-ea"/>
                <a:cs typeface="+mn-cs"/>
              </a:defRPr>
            </a:lvl7pPr>
            <a:lvl8pPr marL="2542790" indent="-169520" algn="l" defTabSz="678077" rtl="0" eaLnBrk="1" latinLnBrk="0" hangingPunct="1">
              <a:spcBef>
                <a:spcPct val="20000"/>
              </a:spcBef>
              <a:buFont typeface="Arial" pitchFamily="34" charset="0"/>
              <a:buChar char="•"/>
              <a:defRPr sz="1451" kern="1200">
                <a:solidFill>
                  <a:schemeClr val="tx1"/>
                </a:solidFill>
                <a:effectLst/>
                <a:latin typeface="+mn-lt"/>
                <a:ea typeface="+mn-ea"/>
                <a:cs typeface="+mn-cs"/>
              </a:defRPr>
            </a:lvl8pPr>
            <a:lvl9pPr marL="2881829" indent="-169520" algn="l" defTabSz="678077" rtl="0" eaLnBrk="1" latinLnBrk="0" hangingPunct="1">
              <a:spcBef>
                <a:spcPct val="20000"/>
              </a:spcBef>
              <a:buFont typeface="Arial" pitchFamily="34" charset="0"/>
              <a:buChar char="•"/>
              <a:defRPr sz="1451" kern="1200">
                <a:solidFill>
                  <a:schemeClr val="tx1"/>
                </a:solidFill>
                <a:effectLst/>
                <a:latin typeface="+mn-lt"/>
                <a:ea typeface="+mn-ea"/>
                <a:cs typeface="+mn-cs"/>
              </a:defRPr>
            </a:lvl9pPr>
          </a:lstStyle>
          <a:p>
            <a:pPr marL="0" indent="0" algn="ctr">
              <a:spcBef>
                <a:spcPts val="0"/>
              </a:spcBef>
              <a:spcAft>
                <a:spcPts val="0"/>
              </a:spcAft>
              <a:buFont typeface="Verdana" pitchFamily="34" charset="0"/>
              <a:buNone/>
            </a:pPr>
            <a:r>
              <a:rPr lang="en-US" sz="1600" dirty="0">
                <a:solidFill>
                  <a:srgbClr val="FF0000"/>
                </a:solidFill>
                <a:latin typeface="Arial" panose="020B0604020202020204" pitchFamily="34" charset="0"/>
                <a:cs typeface="Arial" panose="020B0604020202020204" pitchFamily="34" charset="0"/>
              </a:rPr>
              <a:t>IBP Settlement</a:t>
            </a:r>
          </a:p>
        </p:txBody>
      </p:sp>
      <p:sp>
        <p:nvSpPr>
          <p:cNvPr id="58" name="Google Shape;3173;p57">
            <a:extLst>
              <a:ext uri="{FF2B5EF4-FFF2-40B4-BE49-F238E27FC236}">
                <a16:creationId xmlns:a16="http://schemas.microsoft.com/office/drawing/2014/main" id="{7A95A0B2-8919-4DEF-91E4-FE6FDCCCC9C8}"/>
              </a:ext>
            </a:extLst>
          </p:cNvPr>
          <p:cNvSpPr txBox="1">
            <a:spLocks/>
          </p:cNvSpPr>
          <p:nvPr/>
        </p:nvSpPr>
        <p:spPr>
          <a:xfrm>
            <a:off x="6973023" y="2081647"/>
            <a:ext cx="2094718" cy="697200"/>
          </a:xfrm>
          <a:prstGeom prst="rect">
            <a:avLst/>
          </a:prstGeom>
        </p:spPr>
        <p:txBody>
          <a:bodyPr spcFirstLastPara="1" wrap="square" lIns="91425" tIns="91425" rIns="91425" bIns="91425" anchor="t" anchorCtr="0">
            <a:noAutofit/>
          </a:bodyPr>
          <a:lstStyle>
            <a:lvl1pPr marL="187574" marR="0" indent="-187574" algn="l" defTabSz="677898" rtl="0" eaLnBrk="1" fontAlgn="base" latinLnBrk="0" hangingPunct="1">
              <a:lnSpc>
                <a:spcPct val="100000"/>
              </a:lnSpc>
              <a:spcBef>
                <a:spcPct val="40000"/>
              </a:spcBef>
              <a:spcAft>
                <a:spcPct val="0"/>
              </a:spcAft>
              <a:buClr>
                <a:schemeClr val="tx1"/>
              </a:buClr>
              <a:buSzPts val="2400"/>
              <a:buFont typeface="Verdana" pitchFamily="34" charset="0"/>
              <a:buChar char="•"/>
              <a:defRPr kumimoji="0" lang="en-US" altLang="zh-CN" sz="1243" b="0" i="0" u="none" strike="noStrike" kern="1200" cap="none" spc="0" normalizeH="0" baseline="0" noProof="1">
                <a:ln>
                  <a:noFill/>
                </a:ln>
                <a:solidFill>
                  <a:schemeClr val="tx1"/>
                </a:solidFill>
                <a:effectLst/>
                <a:uLnTx/>
                <a:uFillTx/>
                <a:latin typeface="+mn-lt"/>
                <a:ea typeface="+mn-ea"/>
                <a:cs typeface="+mn-cs"/>
              </a:defRPr>
            </a:lvl1pPr>
            <a:lvl2pPr marL="397086" marR="0" indent="-82270" algn="l" defTabSz="677898" rtl="0" eaLnBrk="1" fontAlgn="base" latinLnBrk="0" hangingPunct="1">
              <a:lnSpc>
                <a:spcPct val="100000"/>
              </a:lnSpc>
              <a:spcBef>
                <a:spcPct val="20000"/>
              </a:spcBef>
              <a:spcAft>
                <a:spcPct val="0"/>
              </a:spcAft>
              <a:buClr>
                <a:schemeClr val="tx1"/>
              </a:buClr>
              <a:buSzPts val="2200"/>
              <a:buFont typeface="Verdana"/>
              <a:buChar char="-"/>
              <a:defRPr lang="en-CA" altLang="zh-CN" sz="1106" kern="1200" baseline="0" noProof="1">
                <a:solidFill>
                  <a:schemeClr val="tx1"/>
                </a:solidFill>
                <a:effectLst/>
                <a:latin typeface="+mn-lt"/>
                <a:ea typeface="+mn-ea"/>
                <a:cs typeface="+mn-cs"/>
              </a:defRPr>
            </a:lvl2pPr>
            <a:lvl3pPr marL="727260" marR="0" indent="-198543" algn="l" defTabSz="677898" rtl="0" eaLnBrk="1" fontAlgn="base" latinLnBrk="0" hangingPunct="1">
              <a:lnSpc>
                <a:spcPct val="100000"/>
              </a:lnSpc>
              <a:spcBef>
                <a:spcPct val="20000"/>
              </a:spcBef>
              <a:spcAft>
                <a:spcPct val="0"/>
              </a:spcAft>
              <a:buClr>
                <a:schemeClr val="tx1"/>
              </a:buClr>
              <a:buSzPts val="2200"/>
              <a:buFont typeface="Marlett" pitchFamily="2" charset="2"/>
              <a:buChar char="8"/>
              <a:defRPr lang="zh-CN" altLang="en-US" sz="1106" kern="1200" noProof="1">
                <a:solidFill>
                  <a:schemeClr val="tx1"/>
                </a:solidFill>
                <a:effectLst/>
                <a:latin typeface="+mn-lt"/>
                <a:ea typeface="+mn-ea"/>
                <a:cs typeface="+mn-cs"/>
              </a:defRPr>
            </a:lvl3pPr>
            <a:lvl4pPr marL="1004606" marR="0" indent="-145320" algn="l" defTabSz="678077" rtl="0" eaLnBrk="1" fontAlgn="auto" latinLnBrk="0" hangingPunct="1">
              <a:lnSpc>
                <a:spcPct val="100000"/>
              </a:lnSpc>
              <a:spcBef>
                <a:spcPct val="20000"/>
              </a:spcBef>
              <a:spcAft>
                <a:spcPct val="0"/>
              </a:spcAft>
              <a:buClr>
                <a:schemeClr val="tx1"/>
              </a:buClr>
              <a:buSzTx/>
              <a:buFont typeface="Verdana" pitchFamily="34" charset="0"/>
              <a:buChar char="-"/>
              <a:defRPr lang="en-CA" altLang="zh-CN" sz="1106" kern="1200">
                <a:solidFill>
                  <a:schemeClr val="tx1"/>
                </a:solidFill>
                <a:effectLst/>
                <a:latin typeface="+mn-lt"/>
                <a:ea typeface="+mn-ea"/>
                <a:cs typeface="+mn-cs"/>
              </a:defRPr>
            </a:lvl4pPr>
            <a:lvl5pPr marL="1525674" indent="-169520" algn="l" defTabSz="678077" rtl="0" eaLnBrk="1" latinLnBrk="0" hangingPunct="1">
              <a:spcBef>
                <a:spcPct val="20000"/>
              </a:spcBef>
              <a:buFont typeface="Arial" pitchFamily="34" charset="0"/>
              <a:buChar char="»"/>
              <a:defRPr sz="1106" kern="1200">
                <a:solidFill>
                  <a:schemeClr val="tx1"/>
                </a:solidFill>
                <a:effectLst/>
                <a:latin typeface="Verdana" pitchFamily="34" charset="0"/>
                <a:ea typeface="+mn-ea"/>
                <a:cs typeface="+mn-cs"/>
              </a:defRPr>
            </a:lvl5pPr>
            <a:lvl6pPr marL="1864713" indent="-169520" algn="l" defTabSz="678077" rtl="0" eaLnBrk="1" latinLnBrk="0" hangingPunct="1">
              <a:spcBef>
                <a:spcPct val="20000"/>
              </a:spcBef>
              <a:buFont typeface="Arial" pitchFamily="34" charset="0"/>
              <a:buChar char="•"/>
              <a:defRPr sz="1451" kern="1200">
                <a:solidFill>
                  <a:schemeClr val="tx1"/>
                </a:solidFill>
                <a:effectLst/>
                <a:latin typeface="+mn-lt"/>
                <a:ea typeface="+mn-ea"/>
                <a:cs typeface="+mn-cs"/>
              </a:defRPr>
            </a:lvl6pPr>
            <a:lvl7pPr marL="2203751" indent="-169520" algn="l" defTabSz="678077" rtl="0" eaLnBrk="1" latinLnBrk="0" hangingPunct="1">
              <a:spcBef>
                <a:spcPct val="20000"/>
              </a:spcBef>
              <a:buFont typeface="Arial" pitchFamily="34" charset="0"/>
              <a:buChar char="•"/>
              <a:defRPr sz="1451" kern="1200">
                <a:solidFill>
                  <a:schemeClr val="tx1"/>
                </a:solidFill>
                <a:effectLst/>
                <a:latin typeface="+mn-lt"/>
                <a:ea typeface="+mn-ea"/>
                <a:cs typeface="+mn-cs"/>
              </a:defRPr>
            </a:lvl7pPr>
            <a:lvl8pPr marL="2542790" indent="-169520" algn="l" defTabSz="678077" rtl="0" eaLnBrk="1" latinLnBrk="0" hangingPunct="1">
              <a:spcBef>
                <a:spcPct val="20000"/>
              </a:spcBef>
              <a:buFont typeface="Arial" pitchFamily="34" charset="0"/>
              <a:buChar char="•"/>
              <a:defRPr sz="1451" kern="1200">
                <a:solidFill>
                  <a:schemeClr val="tx1"/>
                </a:solidFill>
                <a:effectLst/>
                <a:latin typeface="+mn-lt"/>
                <a:ea typeface="+mn-ea"/>
                <a:cs typeface="+mn-cs"/>
              </a:defRPr>
            </a:lvl8pPr>
            <a:lvl9pPr marL="2881829" indent="-169520" algn="l" defTabSz="678077" rtl="0" eaLnBrk="1" latinLnBrk="0" hangingPunct="1">
              <a:spcBef>
                <a:spcPct val="20000"/>
              </a:spcBef>
              <a:buFont typeface="Arial" pitchFamily="34" charset="0"/>
              <a:buChar char="•"/>
              <a:defRPr sz="1451" kern="1200">
                <a:solidFill>
                  <a:schemeClr val="tx1"/>
                </a:solidFill>
                <a:effectLst/>
                <a:latin typeface="+mn-lt"/>
                <a:ea typeface="+mn-ea"/>
                <a:cs typeface="+mn-cs"/>
              </a:defRPr>
            </a:lvl9pPr>
          </a:lstStyle>
          <a:p>
            <a:pPr marL="171450" indent="-171450">
              <a:spcBef>
                <a:spcPts val="0"/>
              </a:spcBef>
              <a:spcAft>
                <a:spcPts val="0"/>
              </a:spcAft>
              <a:buSzPct val="100000"/>
              <a:buFont typeface="Arial" panose="020B0604020202020204" pitchFamily="34" charset="0"/>
              <a:buChar char="•"/>
            </a:pPr>
            <a:r>
              <a:rPr lang="en-US" sz="1000" dirty="0">
                <a:solidFill>
                  <a:srgbClr val="FF0000"/>
                </a:solidFill>
                <a:latin typeface="Arial" panose="020B0604020202020204" pitchFamily="34" charset="0"/>
                <a:cs typeface="Arial" panose="020B0604020202020204" pitchFamily="34" charset="0"/>
              </a:rPr>
              <a:t>Reporting SBT in the Settlement Statement</a:t>
            </a:r>
          </a:p>
          <a:p>
            <a:pPr marL="171450" indent="-171450">
              <a:spcBef>
                <a:spcPts val="0"/>
              </a:spcBef>
              <a:spcAft>
                <a:spcPts val="0"/>
              </a:spcAft>
              <a:buSzPct val="100000"/>
              <a:buFont typeface="Arial" panose="020B0604020202020204" pitchFamily="34" charset="0"/>
              <a:buChar char="•"/>
            </a:pPr>
            <a:r>
              <a:rPr lang="en-US" sz="1000" dirty="0">
                <a:solidFill>
                  <a:srgbClr val="FF0000"/>
                </a:solidFill>
                <a:latin typeface="Arial" panose="020B0604020202020204" pitchFamily="34" charset="0"/>
                <a:cs typeface="Arial" panose="020B0604020202020204" pitchFamily="34" charset="0"/>
              </a:rPr>
              <a:t>Provide support and explanations</a:t>
            </a:r>
          </a:p>
          <a:p>
            <a:pPr marL="171450" indent="-171450">
              <a:spcBef>
                <a:spcPts val="0"/>
              </a:spcBef>
              <a:spcAft>
                <a:spcPts val="0"/>
              </a:spcAft>
              <a:buSzPct val="100000"/>
              <a:buFont typeface="Arial" panose="020B0604020202020204" pitchFamily="34" charset="0"/>
              <a:buChar char="•"/>
            </a:pPr>
            <a:r>
              <a:rPr lang="en-US" sz="1000" dirty="0">
                <a:solidFill>
                  <a:srgbClr val="FF0000"/>
                </a:solidFill>
                <a:latin typeface="Arial" panose="020B0604020202020204" pitchFamily="34" charset="0"/>
                <a:cs typeface="Arial" panose="020B0604020202020204" pitchFamily="34" charset="0"/>
              </a:rPr>
              <a:t>Auditing IBP SBT information</a:t>
            </a:r>
          </a:p>
        </p:txBody>
      </p:sp>
      <p:grpSp>
        <p:nvGrpSpPr>
          <p:cNvPr id="59" name="Google Shape;15577;p73">
            <a:extLst>
              <a:ext uri="{FF2B5EF4-FFF2-40B4-BE49-F238E27FC236}">
                <a16:creationId xmlns:a16="http://schemas.microsoft.com/office/drawing/2014/main" id="{2C9DB581-79CD-40A7-BC52-492587B752E9}"/>
              </a:ext>
            </a:extLst>
          </p:cNvPr>
          <p:cNvGrpSpPr/>
          <p:nvPr/>
        </p:nvGrpSpPr>
        <p:grpSpPr>
          <a:xfrm>
            <a:off x="5586805" y="2833424"/>
            <a:ext cx="368498" cy="454857"/>
            <a:chOff x="5809723" y="2879911"/>
            <a:chExt cx="263081" cy="355016"/>
          </a:xfrm>
        </p:grpSpPr>
        <p:sp>
          <p:nvSpPr>
            <p:cNvPr id="60" name="Google Shape;15578;p73">
              <a:extLst>
                <a:ext uri="{FF2B5EF4-FFF2-40B4-BE49-F238E27FC236}">
                  <a16:creationId xmlns:a16="http://schemas.microsoft.com/office/drawing/2014/main" id="{0256A29B-1132-48D5-B476-862397DE5A26}"/>
                </a:ext>
              </a:extLst>
            </p:cNvPr>
            <p:cNvSpPr/>
            <p:nvPr/>
          </p:nvSpPr>
          <p:spPr>
            <a:xfrm>
              <a:off x="5809723" y="3136969"/>
              <a:ext cx="263081" cy="97696"/>
            </a:xfrm>
            <a:custGeom>
              <a:avLst/>
              <a:gdLst/>
              <a:ahLst/>
              <a:cxnLst/>
              <a:rect l="l" t="t" r="r" b="b"/>
              <a:pathLst>
                <a:path w="10047" h="3731" extrusionOk="0">
                  <a:moveTo>
                    <a:pt x="3130" y="0"/>
                  </a:moveTo>
                  <a:lnTo>
                    <a:pt x="878" y="802"/>
                  </a:lnTo>
                  <a:cubicBezTo>
                    <a:pt x="354" y="983"/>
                    <a:pt x="1" y="1479"/>
                    <a:pt x="1" y="2032"/>
                  </a:cubicBezTo>
                  <a:lnTo>
                    <a:pt x="1" y="3072"/>
                  </a:lnTo>
                  <a:cubicBezTo>
                    <a:pt x="1" y="3435"/>
                    <a:pt x="297" y="3731"/>
                    <a:pt x="659" y="3731"/>
                  </a:cubicBezTo>
                  <a:lnTo>
                    <a:pt x="9398" y="3731"/>
                  </a:lnTo>
                  <a:cubicBezTo>
                    <a:pt x="9751" y="3731"/>
                    <a:pt x="10046" y="3435"/>
                    <a:pt x="10046" y="3072"/>
                  </a:cubicBezTo>
                  <a:lnTo>
                    <a:pt x="10046" y="2032"/>
                  </a:lnTo>
                  <a:cubicBezTo>
                    <a:pt x="10046" y="1479"/>
                    <a:pt x="9693" y="983"/>
                    <a:pt x="9169" y="802"/>
                  </a:cubicBezTo>
                  <a:lnTo>
                    <a:pt x="6917" y="0"/>
                  </a:lnTo>
                  <a:close/>
                </a:path>
              </a:pathLst>
            </a:custGeom>
            <a:solidFill>
              <a:srgbClr val="909D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61" name="Google Shape;15579;p73">
              <a:extLst>
                <a:ext uri="{FF2B5EF4-FFF2-40B4-BE49-F238E27FC236}">
                  <a16:creationId xmlns:a16="http://schemas.microsoft.com/office/drawing/2014/main" id="{182E5750-71D2-4AC1-9E58-2208977FA82D}"/>
                </a:ext>
              </a:extLst>
            </p:cNvPr>
            <p:cNvSpPr/>
            <p:nvPr/>
          </p:nvSpPr>
          <p:spPr>
            <a:xfrm>
              <a:off x="5865942" y="3136969"/>
              <a:ext cx="150642" cy="75937"/>
            </a:xfrm>
            <a:custGeom>
              <a:avLst/>
              <a:gdLst/>
              <a:ahLst/>
              <a:cxnLst/>
              <a:rect l="l" t="t" r="r" b="b"/>
              <a:pathLst>
                <a:path w="5753" h="2900" extrusionOk="0">
                  <a:moveTo>
                    <a:pt x="983" y="0"/>
                  </a:moveTo>
                  <a:lnTo>
                    <a:pt x="0" y="353"/>
                  </a:lnTo>
                  <a:cubicBezTo>
                    <a:pt x="10" y="945"/>
                    <a:pt x="124" y="1536"/>
                    <a:pt x="353" y="2090"/>
                  </a:cubicBezTo>
                  <a:cubicBezTo>
                    <a:pt x="560" y="2591"/>
                    <a:pt x="1046" y="2900"/>
                    <a:pt x="1567" y="2900"/>
                  </a:cubicBezTo>
                  <a:cubicBezTo>
                    <a:pt x="1670" y="2900"/>
                    <a:pt x="1775" y="2888"/>
                    <a:pt x="1880" y="2862"/>
                  </a:cubicBezTo>
                  <a:lnTo>
                    <a:pt x="2767" y="2633"/>
                  </a:lnTo>
                  <a:cubicBezTo>
                    <a:pt x="2805" y="2629"/>
                    <a:pt x="2841" y="2626"/>
                    <a:pt x="2877" y="2626"/>
                  </a:cubicBezTo>
                  <a:cubicBezTo>
                    <a:pt x="2912" y="2626"/>
                    <a:pt x="2948" y="2629"/>
                    <a:pt x="2986" y="2633"/>
                  </a:cubicBezTo>
                  <a:lnTo>
                    <a:pt x="3873" y="2862"/>
                  </a:lnTo>
                  <a:cubicBezTo>
                    <a:pt x="3978" y="2888"/>
                    <a:pt x="4083" y="2900"/>
                    <a:pt x="4186" y="2900"/>
                  </a:cubicBezTo>
                  <a:cubicBezTo>
                    <a:pt x="4707" y="2900"/>
                    <a:pt x="5193" y="2591"/>
                    <a:pt x="5400" y="2090"/>
                  </a:cubicBezTo>
                  <a:cubicBezTo>
                    <a:pt x="5629" y="1536"/>
                    <a:pt x="5743" y="945"/>
                    <a:pt x="5753" y="353"/>
                  </a:cubicBezTo>
                  <a:lnTo>
                    <a:pt x="4770" y="0"/>
                  </a:lnTo>
                  <a:close/>
                </a:path>
              </a:pathLst>
            </a:custGeom>
            <a:solidFill>
              <a:srgbClr val="6F8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62" name="Google Shape;15580;p73">
              <a:extLst>
                <a:ext uri="{FF2B5EF4-FFF2-40B4-BE49-F238E27FC236}">
                  <a16:creationId xmlns:a16="http://schemas.microsoft.com/office/drawing/2014/main" id="{766AEFAA-2222-4DBD-A710-7F19AA8D47A8}"/>
                </a:ext>
              </a:extLst>
            </p:cNvPr>
            <p:cNvSpPr/>
            <p:nvPr/>
          </p:nvSpPr>
          <p:spPr>
            <a:xfrm>
              <a:off x="5876416" y="3120734"/>
              <a:ext cx="129432" cy="80650"/>
            </a:xfrm>
            <a:custGeom>
              <a:avLst/>
              <a:gdLst/>
              <a:ahLst/>
              <a:cxnLst/>
              <a:rect l="l" t="t" r="r" b="b"/>
              <a:pathLst>
                <a:path w="4943" h="3080" extrusionOk="0">
                  <a:moveTo>
                    <a:pt x="1165" y="0"/>
                  </a:moveTo>
                  <a:lnTo>
                    <a:pt x="335" y="287"/>
                  </a:lnTo>
                  <a:cubicBezTo>
                    <a:pt x="173" y="344"/>
                    <a:pt x="49" y="496"/>
                    <a:pt x="39" y="678"/>
                  </a:cubicBezTo>
                  <a:cubicBezTo>
                    <a:pt x="1" y="1307"/>
                    <a:pt x="106" y="1946"/>
                    <a:pt x="354" y="2538"/>
                  </a:cubicBezTo>
                  <a:cubicBezTo>
                    <a:pt x="489" y="2871"/>
                    <a:pt x="815" y="3079"/>
                    <a:pt x="1163" y="3079"/>
                  </a:cubicBezTo>
                  <a:cubicBezTo>
                    <a:pt x="1233" y="3079"/>
                    <a:pt x="1304" y="3071"/>
                    <a:pt x="1375" y="3053"/>
                  </a:cubicBezTo>
                  <a:lnTo>
                    <a:pt x="2262" y="2834"/>
                  </a:lnTo>
                  <a:cubicBezTo>
                    <a:pt x="2329" y="2815"/>
                    <a:pt x="2400" y="2805"/>
                    <a:pt x="2472" y="2805"/>
                  </a:cubicBezTo>
                  <a:cubicBezTo>
                    <a:pt x="2543" y="2805"/>
                    <a:pt x="2615" y="2815"/>
                    <a:pt x="2682" y="2834"/>
                  </a:cubicBezTo>
                  <a:lnTo>
                    <a:pt x="3569" y="3053"/>
                  </a:lnTo>
                  <a:cubicBezTo>
                    <a:pt x="3641" y="3071"/>
                    <a:pt x="3713" y="3079"/>
                    <a:pt x="3784" y="3079"/>
                  </a:cubicBezTo>
                  <a:cubicBezTo>
                    <a:pt x="4135" y="3079"/>
                    <a:pt x="4455" y="2871"/>
                    <a:pt x="4590" y="2538"/>
                  </a:cubicBezTo>
                  <a:cubicBezTo>
                    <a:pt x="4838" y="1946"/>
                    <a:pt x="4943" y="1317"/>
                    <a:pt x="4904" y="678"/>
                  </a:cubicBezTo>
                  <a:cubicBezTo>
                    <a:pt x="4895" y="496"/>
                    <a:pt x="4780" y="344"/>
                    <a:pt x="4609" y="287"/>
                  </a:cubicBezTo>
                  <a:lnTo>
                    <a:pt x="3788" y="0"/>
                  </a:lnTo>
                  <a:close/>
                </a:path>
              </a:pathLst>
            </a:custGeom>
            <a:solidFill>
              <a:srgbClr val="F4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63" name="Google Shape;15581;p73">
              <a:extLst>
                <a:ext uri="{FF2B5EF4-FFF2-40B4-BE49-F238E27FC236}">
                  <a16:creationId xmlns:a16="http://schemas.microsoft.com/office/drawing/2014/main" id="{F86355C0-AD7B-45FD-AC55-C0D8927FDDE3}"/>
                </a:ext>
              </a:extLst>
            </p:cNvPr>
            <p:cNvSpPr/>
            <p:nvPr/>
          </p:nvSpPr>
          <p:spPr>
            <a:xfrm>
              <a:off x="5895400" y="3120734"/>
              <a:ext cx="91726" cy="62477"/>
            </a:xfrm>
            <a:custGeom>
              <a:avLst/>
              <a:gdLst/>
              <a:ahLst/>
              <a:cxnLst/>
              <a:rect l="l" t="t" r="r" b="b"/>
              <a:pathLst>
                <a:path w="3503" h="2386" extrusionOk="0">
                  <a:moveTo>
                    <a:pt x="440" y="0"/>
                  </a:moveTo>
                  <a:lnTo>
                    <a:pt x="1" y="153"/>
                  </a:lnTo>
                  <a:lnTo>
                    <a:pt x="1" y="640"/>
                  </a:lnTo>
                  <a:cubicBezTo>
                    <a:pt x="1" y="1603"/>
                    <a:pt x="783" y="2385"/>
                    <a:pt x="1756" y="2385"/>
                  </a:cubicBezTo>
                  <a:cubicBezTo>
                    <a:pt x="2720" y="2385"/>
                    <a:pt x="3502" y="1603"/>
                    <a:pt x="3502" y="640"/>
                  </a:cubicBezTo>
                  <a:lnTo>
                    <a:pt x="3502" y="153"/>
                  </a:lnTo>
                  <a:lnTo>
                    <a:pt x="3063" y="0"/>
                  </a:lnTo>
                  <a:close/>
                </a:path>
              </a:pathLst>
            </a:custGeom>
            <a:solidFill>
              <a:srgbClr val="F1F4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64" name="Google Shape;15582;p73">
              <a:extLst>
                <a:ext uri="{FF2B5EF4-FFF2-40B4-BE49-F238E27FC236}">
                  <a16:creationId xmlns:a16="http://schemas.microsoft.com/office/drawing/2014/main" id="{BE0E8B2C-6F98-4377-923F-B8D94D463D9F}"/>
                </a:ext>
              </a:extLst>
            </p:cNvPr>
            <p:cNvSpPr/>
            <p:nvPr/>
          </p:nvSpPr>
          <p:spPr>
            <a:xfrm>
              <a:off x="5906895" y="3091747"/>
              <a:ext cx="68736" cy="79969"/>
            </a:xfrm>
            <a:custGeom>
              <a:avLst/>
              <a:gdLst/>
              <a:ahLst/>
              <a:cxnLst/>
              <a:rect l="l" t="t" r="r" b="b"/>
              <a:pathLst>
                <a:path w="2625" h="3054" extrusionOk="0">
                  <a:moveTo>
                    <a:pt x="1" y="1"/>
                  </a:moveTo>
                  <a:lnTo>
                    <a:pt x="1" y="1747"/>
                  </a:lnTo>
                  <a:cubicBezTo>
                    <a:pt x="1" y="2462"/>
                    <a:pt x="592" y="3053"/>
                    <a:pt x="1317" y="3053"/>
                  </a:cubicBezTo>
                  <a:cubicBezTo>
                    <a:pt x="2033" y="3053"/>
                    <a:pt x="2624" y="2472"/>
                    <a:pt x="2624" y="1747"/>
                  </a:cubicBezTo>
                  <a:lnTo>
                    <a:pt x="2624" y="1"/>
                  </a:lnTo>
                  <a:close/>
                </a:path>
              </a:pathLst>
            </a:custGeom>
            <a:solidFill>
              <a:srgbClr val="DA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65" name="Google Shape;15583;p73">
              <a:extLst>
                <a:ext uri="{FF2B5EF4-FFF2-40B4-BE49-F238E27FC236}">
                  <a16:creationId xmlns:a16="http://schemas.microsoft.com/office/drawing/2014/main" id="{39251500-7D29-4255-9B22-C4B7F9431816}"/>
                </a:ext>
              </a:extLst>
            </p:cNvPr>
            <p:cNvSpPr/>
            <p:nvPr/>
          </p:nvSpPr>
          <p:spPr>
            <a:xfrm>
              <a:off x="5906895" y="3091747"/>
              <a:ext cx="68736" cy="28568"/>
            </a:xfrm>
            <a:custGeom>
              <a:avLst/>
              <a:gdLst/>
              <a:ahLst/>
              <a:cxnLst/>
              <a:rect l="l" t="t" r="r" b="b"/>
              <a:pathLst>
                <a:path w="2625" h="1091" extrusionOk="0">
                  <a:moveTo>
                    <a:pt x="1" y="1"/>
                  </a:moveTo>
                  <a:lnTo>
                    <a:pt x="1" y="812"/>
                  </a:lnTo>
                  <a:cubicBezTo>
                    <a:pt x="421" y="998"/>
                    <a:pt x="869" y="1091"/>
                    <a:pt x="1316" y="1091"/>
                  </a:cubicBezTo>
                  <a:cubicBezTo>
                    <a:pt x="1763" y="1091"/>
                    <a:pt x="2209" y="998"/>
                    <a:pt x="2624" y="812"/>
                  </a:cubicBezTo>
                  <a:lnTo>
                    <a:pt x="2624" y="1"/>
                  </a:lnTo>
                  <a:close/>
                </a:path>
              </a:pathLst>
            </a:custGeom>
            <a:solidFill>
              <a:srgbClr val="D4DD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66" name="Google Shape;15584;p73">
              <a:extLst>
                <a:ext uri="{FF2B5EF4-FFF2-40B4-BE49-F238E27FC236}">
                  <a16:creationId xmlns:a16="http://schemas.microsoft.com/office/drawing/2014/main" id="{DD754EBF-C56E-445D-BE07-E72D1CEE10C8}"/>
                </a:ext>
              </a:extLst>
            </p:cNvPr>
            <p:cNvSpPr/>
            <p:nvPr/>
          </p:nvSpPr>
          <p:spPr>
            <a:xfrm>
              <a:off x="5906895" y="2879911"/>
              <a:ext cx="68736" cy="46007"/>
            </a:xfrm>
            <a:custGeom>
              <a:avLst/>
              <a:gdLst/>
              <a:ahLst/>
              <a:cxnLst/>
              <a:rect l="l" t="t" r="r" b="b"/>
              <a:pathLst>
                <a:path w="2625" h="1757" extrusionOk="0">
                  <a:moveTo>
                    <a:pt x="878" y="1"/>
                  </a:moveTo>
                  <a:cubicBezTo>
                    <a:pt x="392" y="1"/>
                    <a:pt x="1" y="392"/>
                    <a:pt x="1" y="879"/>
                  </a:cubicBezTo>
                  <a:cubicBezTo>
                    <a:pt x="1" y="1356"/>
                    <a:pt x="392" y="1756"/>
                    <a:pt x="878" y="1756"/>
                  </a:cubicBezTo>
                  <a:lnTo>
                    <a:pt x="1747" y="1756"/>
                  </a:lnTo>
                  <a:cubicBezTo>
                    <a:pt x="2233" y="1756"/>
                    <a:pt x="2624" y="1356"/>
                    <a:pt x="2624" y="879"/>
                  </a:cubicBezTo>
                  <a:cubicBezTo>
                    <a:pt x="2624" y="392"/>
                    <a:pt x="2233" y="1"/>
                    <a:pt x="1747" y="1"/>
                  </a:cubicBezTo>
                  <a:close/>
                </a:path>
              </a:pathLst>
            </a:custGeom>
            <a:solidFill>
              <a:srgbClr val="395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67" name="Google Shape;15585;p73">
              <a:extLst>
                <a:ext uri="{FF2B5EF4-FFF2-40B4-BE49-F238E27FC236}">
                  <a16:creationId xmlns:a16="http://schemas.microsoft.com/office/drawing/2014/main" id="{C93BB4E0-D2AB-476D-BB78-90EEAD5B8FA2}"/>
                </a:ext>
              </a:extLst>
            </p:cNvPr>
            <p:cNvSpPr/>
            <p:nvPr/>
          </p:nvSpPr>
          <p:spPr>
            <a:xfrm>
              <a:off x="5838212" y="2914134"/>
              <a:ext cx="206102" cy="137419"/>
            </a:xfrm>
            <a:custGeom>
              <a:avLst/>
              <a:gdLst/>
              <a:ahLst/>
              <a:cxnLst/>
              <a:rect l="l" t="t" r="r" b="b"/>
              <a:pathLst>
                <a:path w="7871" h="5248" extrusionOk="0">
                  <a:moveTo>
                    <a:pt x="2624" y="1"/>
                  </a:moveTo>
                  <a:cubicBezTo>
                    <a:pt x="1174" y="1"/>
                    <a:pt x="0" y="1174"/>
                    <a:pt x="0" y="2624"/>
                  </a:cubicBezTo>
                  <a:cubicBezTo>
                    <a:pt x="0" y="4074"/>
                    <a:pt x="1174" y="5248"/>
                    <a:pt x="2624" y="5248"/>
                  </a:cubicBezTo>
                  <a:lnTo>
                    <a:pt x="5247" y="5248"/>
                  </a:lnTo>
                  <a:cubicBezTo>
                    <a:pt x="6697" y="5248"/>
                    <a:pt x="7871" y="4074"/>
                    <a:pt x="7871" y="2624"/>
                  </a:cubicBezTo>
                  <a:cubicBezTo>
                    <a:pt x="7871" y="1174"/>
                    <a:pt x="6697" y="1"/>
                    <a:pt x="5247" y="1"/>
                  </a:cubicBezTo>
                  <a:close/>
                </a:path>
              </a:pathLst>
            </a:custGeom>
            <a:solidFill>
              <a:srgbClr val="78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68" name="Google Shape;15586;p73">
              <a:extLst>
                <a:ext uri="{FF2B5EF4-FFF2-40B4-BE49-F238E27FC236}">
                  <a16:creationId xmlns:a16="http://schemas.microsoft.com/office/drawing/2014/main" id="{E0BA2605-336C-47F0-B323-E9DD97674CDC}"/>
                </a:ext>
              </a:extLst>
            </p:cNvPr>
            <p:cNvSpPr/>
            <p:nvPr/>
          </p:nvSpPr>
          <p:spPr>
            <a:xfrm>
              <a:off x="5861203" y="2948620"/>
              <a:ext cx="160147" cy="91438"/>
            </a:xfrm>
            <a:custGeom>
              <a:avLst/>
              <a:gdLst/>
              <a:ahLst/>
              <a:cxnLst/>
              <a:rect l="l" t="t" r="r" b="b"/>
              <a:pathLst>
                <a:path w="6116" h="3492" extrusionOk="0">
                  <a:moveTo>
                    <a:pt x="1746" y="0"/>
                  </a:moveTo>
                  <a:cubicBezTo>
                    <a:pt x="782" y="0"/>
                    <a:pt x="0" y="783"/>
                    <a:pt x="0" y="1746"/>
                  </a:cubicBezTo>
                  <a:cubicBezTo>
                    <a:pt x="0" y="2710"/>
                    <a:pt x="782" y="3492"/>
                    <a:pt x="1746" y="3492"/>
                  </a:cubicBezTo>
                  <a:lnTo>
                    <a:pt x="4369" y="3492"/>
                  </a:lnTo>
                  <a:cubicBezTo>
                    <a:pt x="5333" y="3492"/>
                    <a:pt x="6115" y="2710"/>
                    <a:pt x="6115" y="1746"/>
                  </a:cubicBezTo>
                  <a:cubicBezTo>
                    <a:pt x="6115" y="783"/>
                    <a:pt x="5333" y="0"/>
                    <a:pt x="4369" y="0"/>
                  </a:cubicBezTo>
                  <a:close/>
                </a:path>
              </a:pathLst>
            </a:custGeom>
            <a:solidFill>
              <a:srgbClr val="395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69" name="Google Shape;15587;p73">
              <a:extLst>
                <a:ext uri="{FF2B5EF4-FFF2-40B4-BE49-F238E27FC236}">
                  <a16:creationId xmlns:a16="http://schemas.microsoft.com/office/drawing/2014/main" id="{C2AD1616-5D49-426D-8EC6-50EC64C6686A}"/>
                </a:ext>
              </a:extLst>
            </p:cNvPr>
            <p:cNvSpPr/>
            <p:nvPr/>
          </p:nvSpPr>
          <p:spPr>
            <a:xfrm>
              <a:off x="5848712" y="2960115"/>
              <a:ext cx="184630" cy="148652"/>
            </a:xfrm>
            <a:custGeom>
              <a:avLst/>
              <a:gdLst/>
              <a:ahLst/>
              <a:cxnLst/>
              <a:rect l="l" t="t" r="r" b="b"/>
              <a:pathLst>
                <a:path w="7051" h="5677" extrusionOk="0">
                  <a:moveTo>
                    <a:pt x="2223" y="0"/>
                  </a:moveTo>
                  <a:cubicBezTo>
                    <a:pt x="1498" y="0"/>
                    <a:pt x="906" y="582"/>
                    <a:pt x="906" y="1307"/>
                  </a:cubicBezTo>
                  <a:lnTo>
                    <a:pt x="906" y="1670"/>
                  </a:lnTo>
                  <a:cubicBezTo>
                    <a:pt x="906" y="1832"/>
                    <a:pt x="773" y="1965"/>
                    <a:pt x="611" y="1965"/>
                  </a:cubicBezTo>
                  <a:cubicBezTo>
                    <a:pt x="604" y="1965"/>
                    <a:pt x="598" y="1965"/>
                    <a:pt x="592" y="1965"/>
                  </a:cubicBezTo>
                  <a:cubicBezTo>
                    <a:pt x="314" y="1965"/>
                    <a:pt x="75" y="2172"/>
                    <a:pt x="38" y="2452"/>
                  </a:cubicBezTo>
                  <a:cubicBezTo>
                    <a:pt x="0" y="2776"/>
                    <a:pt x="258" y="3062"/>
                    <a:pt x="582" y="3062"/>
                  </a:cubicBezTo>
                  <a:lnTo>
                    <a:pt x="696" y="3062"/>
                  </a:lnTo>
                  <a:cubicBezTo>
                    <a:pt x="811" y="4532"/>
                    <a:pt x="2042" y="5676"/>
                    <a:pt x="3530" y="5676"/>
                  </a:cubicBezTo>
                  <a:cubicBezTo>
                    <a:pt x="5008" y="5676"/>
                    <a:pt x="6239" y="4532"/>
                    <a:pt x="6354" y="3062"/>
                  </a:cubicBezTo>
                  <a:lnTo>
                    <a:pt x="6478" y="3062"/>
                  </a:lnTo>
                  <a:cubicBezTo>
                    <a:pt x="6802" y="3062"/>
                    <a:pt x="7050" y="2776"/>
                    <a:pt x="7021" y="2452"/>
                  </a:cubicBezTo>
                  <a:cubicBezTo>
                    <a:pt x="6983" y="2175"/>
                    <a:pt x="6735" y="1965"/>
                    <a:pt x="6449" y="1965"/>
                  </a:cubicBezTo>
                  <a:cubicBezTo>
                    <a:pt x="6287" y="1965"/>
                    <a:pt x="6153" y="1832"/>
                    <a:pt x="6153" y="1670"/>
                  </a:cubicBezTo>
                  <a:lnTo>
                    <a:pt x="6153" y="1307"/>
                  </a:lnTo>
                  <a:cubicBezTo>
                    <a:pt x="6153" y="582"/>
                    <a:pt x="5571" y="0"/>
                    <a:pt x="4846" y="0"/>
                  </a:cubicBezTo>
                  <a:close/>
                </a:path>
              </a:pathLst>
            </a:custGeom>
            <a:solidFill>
              <a:srgbClr val="E0E7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0" name="Google Shape;15588;p73">
              <a:extLst>
                <a:ext uri="{FF2B5EF4-FFF2-40B4-BE49-F238E27FC236}">
                  <a16:creationId xmlns:a16="http://schemas.microsoft.com/office/drawing/2014/main" id="{BD7A7CC7-AE8D-4C34-8B72-394FAA68E15C}"/>
                </a:ext>
              </a:extLst>
            </p:cNvPr>
            <p:cNvSpPr/>
            <p:nvPr/>
          </p:nvSpPr>
          <p:spPr>
            <a:xfrm>
              <a:off x="5848948" y="2960115"/>
              <a:ext cx="132418" cy="148626"/>
            </a:xfrm>
            <a:custGeom>
              <a:avLst/>
              <a:gdLst/>
              <a:ahLst/>
              <a:cxnLst/>
              <a:rect l="l" t="t" r="r" b="b"/>
              <a:pathLst>
                <a:path w="5057" h="5676" extrusionOk="0">
                  <a:moveTo>
                    <a:pt x="2214" y="0"/>
                  </a:moveTo>
                  <a:cubicBezTo>
                    <a:pt x="1489" y="0"/>
                    <a:pt x="897" y="582"/>
                    <a:pt x="897" y="1307"/>
                  </a:cubicBezTo>
                  <a:lnTo>
                    <a:pt x="897" y="1670"/>
                  </a:lnTo>
                  <a:cubicBezTo>
                    <a:pt x="897" y="1832"/>
                    <a:pt x="764" y="1965"/>
                    <a:pt x="602" y="1965"/>
                  </a:cubicBezTo>
                  <a:cubicBezTo>
                    <a:pt x="315" y="1965"/>
                    <a:pt x="67" y="2175"/>
                    <a:pt x="29" y="2452"/>
                  </a:cubicBezTo>
                  <a:cubicBezTo>
                    <a:pt x="1" y="2776"/>
                    <a:pt x="249" y="3062"/>
                    <a:pt x="573" y="3062"/>
                  </a:cubicBezTo>
                  <a:lnTo>
                    <a:pt x="697" y="3062"/>
                  </a:lnTo>
                  <a:cubicBezTo>
                    <a:pt x="801" y="4557"/>
                    <a:pt x="2046" y="5676"/>
                    <a:pt x="3499" y="5676"/>
                  </a:cubicBezTo>
                  <a:cubicBezTo>
                    <a:pt x="3650" y="5676"/>
                    <a:pt x="3804" y="5664"/>
                    <a:pt x="3960" y="5638"/>
                  </a:cubicBezTo>
                  <a:cubicBezTo>
                    <a:pt x="2576" y="5428"/>
                    <a:pt x="1556" y="4236"/>
                    <a:pt x="1556" y="2843"/>
                  </a:cubicBezTo>
                  <a:lnTo>
                    <a:pt x="1556" y="1527"/>
                  </a:lnTo>
                  <a:cubicBezTo>
                    <a:pt x="1556" y="926"/>
                    <a:pt x="2042" y="439"/>
                    <a:pt x="2653" y="439"/>
                  </a:cubicBezTo>
                  <a:lnTo>
                    <a:pt x="4627" y="439"/>
                  </a:lnTo>
                  <a:cubicBezTo>
                    <a:pt x="4856" y="439"/>
                    <a:pt x="5047" y="248"/>
                    <a:pt x="5057" y="19"/>
                  </a:cubicBezTo>
                  <a:cubicBezTo>
                    <a:pt x="4980" y="10"/>
                    <a:pt x="4914" y="0"/>
                    <a:pt x="4837" y="0"/>
                  </a:cubicBezTo>
                  <a:close/>
                </a:path>
              </a:pathLst>
            </a:custGeom>
            <a:solidFill>
              <a:srgbClr val="DA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1" name="Google Shape;15589;p73">
              <a:extLst>
                <a:ext uri="{FF2B5EF4-FFF2-40B4-BE49-F238E27FC236}">
                  <a16:creationId xmlns:a16="http://schemas.microsoft.com/office/drawing/2014/main" id="{FE2A01A6-D39F-4DCB-8CA1-9B904CD770C2}"/>
                </a:ext>
              </a:extLst>
            </p:cNvPr>
            <p:cNvSpPr/>
            <p:nvPr/>
          </p:nvSpPr>
          <p:spPr>
            <a:xfrm>
              <a:off x="5889666" y="3005808"/>
              <a:ext cx="34512" cy="22781"/>
            </a:xfrm>
            <a:custGeom>
              <a:avLst/>
              <a:gdLst/>
              <a:ahLst/>
              <a:cxnLst/>
              <a:rect l="l" t="t" r="r" b="b"/>
              <a:pathLst>
                <a:path w="1318" h="870" extrusionOk="0">
                  <a:moveTo>
                    <a:pt x="659" y="1"/>
                  </a:moveTo>
                  <a:cubicBezTo>
                    <a:pt x="296" y="1"/>
                    <a:pt x="1" y="287"/>
                    <a:pt x="1" y="650"/>
                  </a:cubicBezTo>
                  <a:cubicBezTo>
                    <a:pt x="1" y="726"/>
                    <a:pt x="20" y="802"/>
                    <a:pt x="48" y="869"/>
                  </a:cubicBezTo>
                  <a:cubicBezTo>
                    <a:pt x="134" y="612"/>
                    <a:pt x="382" y="440"/>
                    <a:pt x="659" y="440"/>
                  </a:cubicBezTo>
                  <a:cubicBezTo>
                    <a:pt x="935" y="440"/>
                    <a:pt x="1184" y="612"/>
                    <a:pt x="1279" y="869"/>
                  </a:cubicBezTo>
                  <a:cubicBezTo>
                    <a:pt x="1298" y="802"/>
                    <a:pt x="1317" y="726"/>
                    <a:pt x="1317" y="650"/>
                  </a:cubicBezTo>
                  <a:cubicBezTo>
                    <a:pt x="1317" y="287"/>
                    <a:pt x="1021" y="1"/>
                    <a:pt x="659" y="1"/>
                  </a:cubicBezTo>
                  <a:close/>
                </a:path>
              </a:pathLst>
            </a:custGeom>
            <a:solidFill>
              <a:srgbClr val="DA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2" name="Google Shape;15590;p73">
              <a:extLst>
                <a:ext uri="{FF2B5EF4-FFF2-40B4-BE49-F238E27FC236}">
                  <a16:creationId xmlns:a16="http://schemas.microsoft.com/office/drawing/2014/main" id="{FBCA1A5D-A43A-493E-AF25-E9341F8BF05D}"/>
                </a:ext>
              </a:extLst>
            </p:cNvPr>
            <p:cNvSpPr/>
            <p:nvPr/>
          </p:nvSpPr>
          <p:spPr>
            <a:xfrm>
              <a:off x="5958375" y="3005808"/>
              <a:ext cx="34486" cy="22781"/>
            </a:xfrm>
            <a:custGeom>
              <a:avLst/>
              <a:gdLst/>
              <a:ahLst/>
              <a:cxnLst/>
              <a:rect l="l" t="t" r="r" b="b"/>
              <a:pathLst>
                <a:path w="1317" h="870" extrusionOk="0">
                  <a:moveTo>
                    <a:pt x="658" y="1"/>
                  </a:moveTo>
                  <a:cubicBezTo>
                    <a:pt x="296" y="1"/>
                    <a:pt x="0" y="287"/>
                    <a:pt x="0" y="650"/>
                  </a:cubicBezTo>
                  <a:cubicBezTo>
                    <a:pt x="0" y="726"/>
                    <a:pt x="19" y="802"/>
                    <a:pt x="38" y="869"/>
                  </a:cubicBezTo>
                  <a:cubicBezTo>
                    <a:pt x="134" y="612"/>
                    <a:pt x="382" y="440"/>
                    <a:pt x="658" y="440"/>
                  </a:cubicBezTo>
                  <a:cubicBezTo>
                    <a:pt x="935" y="440"/>
                    <a:pt x="1183" y="612"/>
                    <a:pt x="1269" y="869"/>
                  </a:cubicBezTo>
                  <a:cubicBezTo>
                    <a:pt x="1297" y="802"/>
                    <a:pt x="1307" y="726"/>
                    <a:pt x="1317" y="650"/>
                  </a:cubicBezTo>
                  <a:cubicBezTo>
                    <a:pt x="1317" y="287"/>
                    <a:pt x="1021" y="1"/>
                    <a:pt x="658" y="1"/>
                  </a:cubicBezTo>
                  <a:close/>
                </a:path>
              </a:pathLst>
            </a:custGeom>
            <a:solidFill>
              <a:srgbClr val="DA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3" name="Google Shape;15591;p73">
              <a:extLst>
                <a:ext uri="{FF2B5EF4-FFF2-40B4-BE49-F238E27FC236}">
                  <a16:creationId xmlns:a16="http://schemas.microsoft.com/office/drawing/2014/main" id="{E218FB6E-211F-4778-A267-07AA0EA76AE9}"/>
                </a:ext>
              </a:extLst>
            </p:cNvPr>
            <p:cNvSpPr/>
            <p:nvPr/>
          </p:nvSpPr>
          <p:spPr>
            <a:xfrm>
              <a:off x="5915929" y="3057707"/>
              <a:ext cx="50668" cy="17361"/>
            </a:xfrm>
            <a:custGeom>
              <a:avLst/>
              <a:gdLst/>
              <a:ahLst/>
              <a:cxnLst/>
              <a:rect l="l" t="t" r="r" b="b"/>
              <a:pathLst>
                <a:path w="1935" h="663" extrusionOk="0">
                  <a:moveTo>
                    <a:pt x="312" y="1"/>
                  </a:moveTo>
                  <a:cubicBezTo>
                    <a:pt x="143" y="1"/>
                    <a:pt x="0" y="222"/>
                    <a:pt x="161" y="375"/>
                  </a:cubicBezTo>
                  <a:cubicBezTo>
                    <a:pt x="372" y="558"/>
                    <a:pt x="652" y="662"/>
                    <a:pt x="935" y="662"/>
                  </a:cubicBezTo>
                  <a:cubicBezTo>
                    <a:pt x="948" y="662"/>
                    <a:pt x="960" y="662"/>
                    <a:pt x="972" y="662"/>
                  </a:cubicBezTo>
                  <a:cubicBezTo>
                    <a:pt x="984" y="662"/>
                    <a:pt x="996" y="662"/>
                    <a:pt x="1008" y="662"/>
                  </a:cubicBezTo>
                  <a:cubicBezTo>
                    <a:pt x="1283" y="662"/>
                    <a:pt x="1563" y="558"/>
                    <a:pt x="1774" y="375"/>
                  </a:cubicBezTo>
                  <a:cubicBezTo>
                    <a:pt x="1935" y="222"/>
                    <a:pt x="1793" y="1"/>
                    <a:pt x="1623" y="1"/>
                  </a:cubicBezTo>
                  <a:cubicBezTo>
                    <a:pt x="1571" y="1"/>
                    <a:pt x="1517" y="21"/>
                    <a:pt x="1468" y="70"/>
                  </a:cubicBezTo>
                  <a:cubicBezTo>
                    <a:pt x="1316" y="170"/>
                    <a:pt x="1142" y="220"/>
                    <a:pt x="968" y="220"/>
                  </a:cubicBezTo>
                  <a:cubicBezTo>
                    <a:pt x="793" y="220"/>
                    <a:pt x="619" y="170"/>
                    <a:pt x="467" y="70"/>
                  </a:cubicBezTo>
                  <a:cubicBezTo>
                    <a:pt x="418" y="21"/>
                    <a:pt x="364" y="1"/>
                    <a:pt x="312" y="1"/>
                  </a:cubicBezTo>
                  <a:close/>
                </a:path>
              </a:pathLst>
            </a:custGeom>
            <a:solidFill>
              <a:srgbClr val="D4DD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4" name="Google Shape;15592;p73">
              <a:extLst>
                <a:ext uri="{FF2B5EF4-FFF2-40B4-BE49-F238E27FC236}">
                  <a16:creationId xmlns:a16="http://schemas.microsoft.com/office/drawing/2014/main" id="{EE8998F7-FA20-4AC0-BB2E-53D881458FE3}"/>
                </a:ext>
              </a:extLst>
            </p:cNvPr>
            <p:cNvSpPr/>
            <p:nvPr/>
          </p:nvSpPr>
          <p:spPr>
            <a:xfrm>
              <a:off x="5901161" y="3012197"/>
              <a:ext cx="11521" cy="16889"/>
            </a:xfrm>
            <a:custGeom>
              <a:avLst/>
              <a:gdLst/>
              <a:ahLst/>
              <a:cxnLst/>
              <a:rect l="l" t="t" r="r" b="b"/>
              <a:pathLst>
                <a:path w="440" h="645" extrusionOk="0">
                  <a:moveTo>
                    <a:pt x="220" y="0"/>
                  </a:moveTo>
                  <a:cubicBezTo>
                    <a:pt x="110" y="0"/>
                    <a:pt x="0" y="72"/>
                    <a:pt x="0" y="215"/>
                  </a:cubicBezTo>
                  <a:lnTo>
                    <a:pt x="0" y="425"/>
                  </a:lnTo>
                  <a:cubicBezTo>
                    <a:pt x="0" y="549"/>
                    <a:pt x="96" y="644"/>
                    <a:pt x="220" y="644"/>
                  </a:cubicBezTo>
                  <a:cubicBezTo>
                    <a:pt x="344" y="644"/>
                    <a:pt x="439" y="549"/>
                    <a:pt x="439" y="434"/>
                  </a:cubicBezTo>
                  <a:lnTo>
                    <a:pt x="439" y="215"/>
                  </a:lnTo>
                  <a:cubicBezTo>
                    <a:pt x="439" y="72"/>
                    <a:pt x="330" y="0"/>
                    <a:pt x="220"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5" name="Google Shape;15593;p73">
              <a:extLst>
                <a:ext uri="{FF2B5EF4-FFF2-40B4-BE49-F238E27FC236}">
                  <a16:creationId xmlns:a16="http://schemas.microsoft.com/office/drawing/2014/main" id="{6F211A34-3C80-4F7F-8B85-7DB542C67771}"/>
                </a:ext>
              </a:extLst>
            </p:cNvPr>
            <p:cNvSpPr/>
            <p:nvPr/>
          </p:nvSpPr>
          <p:spPr>
            <a:xfrm>
              <a:off x="5969844" y="3012197"/>
              <a:ext cx="11521" cy="16889"/>
            </a:xfrm>
            <a:custGeom>
              <a:avLst/>
              <a:gdLst/>
              <a:ahLst/>
              <a:cxnLst/>
              <a:rect l="l" t="t" r="r" b="b"/>
              <a:pathLst>
                <a:path w="440" h="645" extrusionOk="0">
                  <a:moveTo>
                    <a:pt x="220" y="0"/>
                  </a:moveTo>
                  <a:cubicBezTo>
                    <a:pt x="111" y="0"/>
                    <a:pt x="1" y="72"/>
                    <a:pt x="1" y="215"/>
                  </a:cubicBezTo>
                  <a:lnTo>
                    <a:pt x="1" y="425"/>
                  </a:lnTo>
                  <a:cubicBezTo>
                    <a:pt x="1" y="549"/>
                    <a:pt x="96" y="644"/>
                    <a:pt x="220" y="644"/>
                  </a:cubicBezTo>
                  <a:cubicBezTo>
                    <a:pt x="335" y="644"/>
                    <a:pt x="430" y="549"/>
                    <a:pt x="440" y="434"/>
                  </a:cubicBezTo>
                  <a:lnTo>
                    <a:pt x="440" y="215"/>
                  </a:lnTo>
                  <a:cubicBezTo>
                    <a:pt x="440" y="72"/>
                    <a:pt x="330" y="0"/>
                    <a:pt x="220"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6" name="Google Shape;15594;p73">
              <a:extLst>
                <a:ext uri="{FF2B5EF4-FFF2-40B4-BE49-F238E27FC236}">
                  <a16:creationId xmlns:a16="http://schemas.microsoft.com/office/drawing/2014/main" id="{3EC96EA9-9769-4E81-9ED4-7261CC710C35}"/>
                </a:ext>
              </a:extLst>
            </p:cNvPr>
            <p:cNvSpPr/>
            <p:nvPr/>
          </p:nvSpPr>
          <p:spPr>
            <a:xfrm>
              <a:off x="5922135" y="3011569"/>
              <a:ext cx="38256" cy="11260"/>
            </a:xfrm>
            <a:custGeom>
              <a:avLst/>
              <a:gdLst/>
              <a:ahLst/>
              <a:cxnLst/>
              <a:rect l="l" t="t" r="r" b="b"/>
              <a:pathLst>
                <a:path w="1461" h="430" extrusionOk="0">
                  <a:moveTo>
                    <a:pt x="296" y="0"/>
                  </a:moveTo>
                  <a:cubicBezTo>
                    <a:pt x="1" y="0"/>
                    <a:pt x="1" y="430"/>
                    <a:pt x="296" y="430"/>
                  </a:cubicBezTo>
                  <a:lnTo>
                    <a:pt x="1165" y="430"/>
                  </a:lnTo>
                  <a:cubicBezTo>
                    <a:pt x="1460" y="430"/>
                    <a:pt x="1460" y="0"/>
                    <a:pt x="1165"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7" name="Google Shape;15595;p73">
              <a:extLst>
                <a:ext uri="{FF2B5EF4-FFF2-40B4-BE49-F238E27FC236}">
                  <a16:creationId xmlns:a16="http://schemas.microsoft.com/office/drawing/2014/main" id="{98269754-F827-4C94-A36A-EA5713394DB9}"/>
                </a:ext>
              </a:extLst>
            </p:cNvPr>
            <p:cNvSpPr/>
            <p:nvPr/>
          </p:nvSpPr>
          <p:spPr>
            <a:xfrm>
              <a:off x="5933630" y="3211648"/>
              <a:ext cx="15266" cy="11521"/>
            </a:xfrm>
            <a:custGeom>
              <a:avLst/>
              <a:gdLst/>
              <a:ahLst/>
              <a:cxnLst/>
              <a:rect l="l" t="t" r="r" b="b"/>
              <a:pathLst>
                <a:path w="583" h="440" extrusionOk="0">
                  <a:moveTo>
                    <a:pt x="296" y="1"/>
                  </a:moveTo>
                  <a:cubicBezTo>
                    <a:pt x="1" y="1"/>
                    <a:pt x="1" y="440"/>
                    <a:pt x="296" y="440"/>
                  </a:cubicBezTo>
                  <a:cubicBezTo>
                    <a:pt x="583" y="440"/>
                    <a:pt x="583" y="1"/>
                    <a:pt x="296" y="1"/>
                  </a:cubicBezTo>
                  <a:close/>
                </a:path>
              </a:pathLst>
            </a:custGeom>
            <a:solidFill>
              <a:srgbClr val="F1F4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8" name="Google Shape;15596;p73">
              <a:extLst>
                <a:ext uri="{FF2B5EF4-FFF2-40B4-BE49-F238E27FC236}">
                  <a16:creationId xmlns:a16="http://schemas.microsoft.com/office/drawing/2014/main" id="{9483628D-3C52-403B-90E4-8DD0394D3D9F}"/>
                </a:ext>
              </a:extLst>
            </p:cNvPr>
            <p:cNvSpPr/>
            <p:nvPr/>
          </p:nvSpPr>
          <p:spPr>
            <a:xfrm>
              <a:off x="5868691" y="2994156"/>
              <a:ext cx="66955" cy="57398"/>
            </a:xfrm>
            <a:custGeom>
              <a:avLst/>
              <a:gdLst/>
              <a:ahLst/>
              <a:cxnLst/>
              <a:rect l="l" t="t" r="r" b="b"/>
              <a:pathLst>
                <a:path w="2557" h="2192" extrusionOk="0">
                  <a:moveTo>
                    <a:pt x="1460" y="446"/>
                  </a:moveTo>
                  <a:cubicBezTo>
                    <a:pt x="1822" y="446"/>
                    <a:pt x="2118" y="732"/>
                    <a:pt x="2118" y="1104"/>
                  </a:cubicBezTo>
                  <a:cubicBezTo>
                    <a:pt x="2118" y="1497"/>
                    <a:pt x="1796" y="1755"/>
                    <a:pt x="1461" y="1755"/>
                  </a:cubicBezTo>
                  <a:cubicBezTo>
                    <a:pt x="1300" y="1755"/>
                    <a:pt x="1135" y="1695"/>
                    <a:pt x="1002" y="1562"/>
                  </a:cubicBezTo>
                  <a:cubicBezTo>
                    <a:pt x="582" y="1152"/>
                    <a:pt x="878" y="446"/>
                    <a:pt x="1460" y="446"/>
                  </a:cubicBezTo>
                  <a:close/>
                  <a:moveTo>
                    <a:pt x="1452" y="0"/>
                  </a:moveTo>
                  <a:cubicBezTo>
                    <a:pt x="1183" y="0"/>
                    <a:pt x="909" y="100"/>
                    <a:pt x="687" y="322"/>
                  </a:cubicBezTo>
                  <a:cubicBezTo>
                    <a:pt x="0" y="1018"/>
                    <a:pt x="487" y="2192"/>
                    <a:pt x="1460" y="2192"/>
                  </a:cubicBezTo>
                  <a:cubicBezTo>
                    <a:pt x="2061" y="2192"/>
                    <a:pt x="2557" y="1705"/>
                    <a:pt x="2557" y="1095"/>
                  </a:cubicBezTo>
                  <a:cubicBezTo>
                    <a:pt x="2557" y="436"/>
                    <a:pt x="2015" y="0"/>
                    <a:pt x="1452" y="0"/>
                  </a:cubicBezTo>
                  <a:close/>
                </a:path>
              </a:pathLst>
            </a:custGeom>
            <a:solidFill>
              <a:srgbClr val="395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9" name="Google Shape;15597;p73">
              <a:extLst>
                <a:ext uri="{FF2B5EF4-FFF2-40B4-BE49-F238E27FC236}">
                  <a16:creationId xmlns:a16="http://schemas.microsoft.com/office/drawing/2014/main" id="{95F51E67-8D51-4B16-98C2-7DA37E453CA5}"/>
                </a:ext>
              </a:extLst>
            </p:cNvPr>
            <p:cNvSpPr/>
            <p:nvPr/>
          </p:nvSpPr>
          <p:spPr>
            <a:xfrm>
              <a:off x="5937375" y="2994156"/>
              <a:ext cx="66719" cy="57398"/>
            </a:xfrm>
            <a:custGeom>
              <a:avLst/>
              <a:gdLst/>
              <a:ahLst/>
              <a:cxnLst/>
              <a:rect l="l" t="t" r="r" b="b"/>
              <a:pathLst>
                <a:path w="2548" h="2192" extrusionOk="0">
                  <a:moveTo>
                    <a:pt x="1460" y="446"/>
                  </a:moveTo>
                  <a:cubicBezTo>
                    <a:pt x="1823" y="446"/>
                    <a:pt x="2119" y="732"/>
                    <a:pt x="2119" y="1104"/>
                  </a:cubicBezTo>
                  <a:cubicBezTo>
                    <a:pt x="2119" y="1497"/>
                    <a:pt x="1797" y="1755"/>
                    <a:pt x="1459" y="1755"/>
                  </a:cubicBezTo>
                  <a:cubicBezTo>
                    <a:pt x="1296" y="1755"/>
                    <a:pt x="1129" y="1695"/>
                    <a:pt x="993" y="1562"/>
                  </a:cubicBezTo>
                  <a:cubicBezTo>
                    <a:pt x="583" y="1152"/>
                    <a:pt x="878" y="446"/>
                    <a:pt x="1460" y="446"/>
                  </a:cubicBezTo>
                  <a:close/>
                  <a:moveTo>
                    <a:pt x="1450" y="0"/>
                  </a:moveTo>
                  <a:cubicBezTo>
                    <a:pt x="1182" y="0"/>
                    <a:pt x="910" y="100"/>
                    <a:pt x="688" y="322"/>
                  </a:cubicBezTo>
                  <a:cubicBezTo>
                    <a:pt x="1" y="1018"/>
                    <a:pt x="487" y="2192"/>
                    <a:pt x="1460" y="2192"/>
                  </a:cubicBezTo>
                  <a:cubicBezTo>
                    <a:pt x="2061" y="2192"/>
                    <a:pt x="2548" y="1705"/>
                    <a:pt x="2548" y="1095"/>
                  </a:cubicBezTo>
                  <a:cubicBezTo>
                    <a:pt x="2548" y="436"/>
                    <a:pt x="2010" y="0"/>
                    <a:pt x="1450" y="0"/>
                  </a:cubicBezTo>
                  <a:close/>
                </a:path>
              </a:pathLst>
            </a:custGeom>
            <a:solidFill>
              <a:srgbClr val="395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80" name="Google Shape;15598;p73">
              <a:extLst>
                <a:ext uri="{FF2B5EF4-FFF2-40B4-BE49-F238E27FC236}">
                  <a16:creationId xmlns:a16="http://schemas.microsoft.com/office/drawing/2014/main" id="{670F255C-0F8D-4E63-9AC4-8448DC897BED}"/>
                </a:ext>
              </a:extLst>
            </p:cNvPr>
            <p:cNvSpPr/>
            <p:nvPr/>
          </p:nvSpPr>
          <p:spPr>
            <a:xfrm>
              <a:off x="5811477" y="3169202"/>
              <a:ext cx="49725" cy="65724"/>
            </a:xfrm>
            <a:custGeom>
              <a:avLst/>
              <a:gdLst/>
              <a:ahLst/>
              <a:cxnLst/>
              <a:rect l="l" t="t" r="r" b="b"/>
              <a:pathLst>
                <a:path w="1899" h="2510" extrusionOk="0">
                  <a:moveTo>
                    <a:pt x="220" y="0"/>
                  </a:moveTo>
                  <a:cubicBezTo>
                    <a:pt x="125" y="115"/>
                    <a:pt x="48" y="248"/>
                    <a:pt x="1" y="382"/>
                  </a:cubicBezTo>
                  <a:lnTo>
                    <a:pt x="1212" y="1336"/>
                  </a:lnTo>
                  <a:cubicBezTo>
                    <a:pt x="1365" y="1460"/>
                    <a:pt x="1460" y="1650"/>
                    <a:pt x="1460" y="1860"/>
                  </a:cubicBezTo>
                  <a:lnTo>
                    <a:pt x="1460" y="2509"/>
                  </a:lnTo>
                  <a:lnTo>
                    <a:pt x="1899" y="2509"/>
                  </a:lnTo>
                  <a:lnTo>
                    <a:pt x="1899" y="2500"/>
                  </a:lnTo>
                  <a:lnTo>
                    <a:pt x="1899" y="1851"/>
                  </a:lnTo>
                  <a:cubicBezTo>
                    <a:pt x="1899" y="1517"/>
                    <a:pt x="1746" y="1202"/>
                    <a:pt x="1479" y="992"/>
                  </a:cubicBezTo>
                  <a:lnTo>
                    <a:pt x="220" y="0"/>
                  </a:lnTo>
                  <a:close/>
                </a:path>
              </a:pathLst>
            </a:custGeom>
            <a:solidFill>
              <a:srgbClr val="6F8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81" name="Google Shape;15599;p73">
              <a:extLst>
                <a:ext uri="{FF2B5EF4-FFF2-40B4-BE49-F238E27FC236}">
                  <a16:creationId xmlns:a16="http://schemas.microsoft.com/office/drawing/2014/main" id="{A1DD07E1-CBE9-43B0-98F8-705B3F00F611}"/>
                </a:ext>
              </a:extLst>
            </p:cNvPr>
            <p:cNvSpPr/>
            <p:nvPr/>
          </p:nvSpPr>
          <p:spPr>
            <a:xfrm>
              <a:off x="6021324" y="3169202"/>
              <a:ext cx="49725" cy="65724"/>
            </a:xfrm>
            <a:custGeom>
              <a:avLst/>
              <a:gdLst/>
              <a:ahLst/>
              <a:cxnLst/>
              <a:rect l="l" t="t" r="r" b="b"/>
              <a:pathLst>
                <a:path w="1899" h="2510" extrusionOk="0">
                  <a:moveTo>
                    <a:pt x="1679" y="0"/>
                  </a:moveTo>
                  <a:lnTo>
                    <a:pt x="420" y="992"/>
                  </a:lnTo>
                  <a:cubicBezTo>
                    <a:pt x="153" y="1202"/>
                    <a:pt x="0" y="1517"/>
                    <a:pt x="0" y="1851"/>
                  </a:cubicBezTo>
                  <a:lnTo>
                    <a:pt x="0" y="2500"/>
                  </a:lnTo>
                  <a:lnTo>
                    <a:pt x="0" y="2509"/>
                  </a:lnTo>
                  <a:lnTo>
                    <a:pt x="439" y="2509"/>
                  </a:lnTo>
                  <a:lnTo>
                    <a:pt x="439" y="1860"/>
                  </a:lnTo>
                  <a:cubicBezTo>
                    <a:pt x="439" y="1650"/>
                    <a:pt x="525" y="1460"/>
                    <a:pt x="687" y="1336"/>
                  </a:cubicBezTo>
                  <a:lnTo>
                    <a:pt x="1899" y="382"/>
                  </a:lnTo>
                  <a:cubicBezTo>
                    <a:pt x="1851" y="248"/>
                    <a:pt x="1775" y="115"/>
                    <a:pt x="1679" y="0"/>
                  </a:cubicBezTo>
                  <a:close/>
                </a:path>
              </a:pathLst>
            </a:custGeom>
            <a:solidFill>
              <a:srgbClr val="6F8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sp>
        <p:nvSpPr>
          <p:cNvPr id="82" name="Google Shape;3170;p57">
            <a:extLst>
              <a:ext uri="{FF2B5EF4-FFF2-40B4-BE49-F238E27FC236}">
                <a16:creationId xmlns:a16="http://schemas.microsoft.com/office/drawing/2014/main" id="{341745AD-BDBB-4F92-B0B6-B9417B86D2C2}"/>
              </a:ext>
            </a:extLst>
          </p:cNvPr>
          <p:cNvSpPr txBox="1">
            <a:spLocks/>
          </p:cNvSpPr>
          <p:nvPr/>
        </p:nvSpPr>
        <p:spPr>
          <a:xfrm>
            <a:off x="4775879" y="3331458"/>
            <a:ext cx="2061320" cy="4821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2100"/>
              <a:buFont typeface="Josefin Sans"/>
              <a:buNone/>
              <a:defRPr sz="1600" b="0" i="0" u="none" strike="noStrike" cap="none">
                <a:solidFill>
                  <a:schemeClr val="dk1"/>
                </a:solidFill>
                <a:latin typeface="Lilita One"/>
                <a:ea typeface="Lilita One"/>
                <a:cs typeface="Lilita One"/>
                <a:sym typeface="Lilita One"/>
              </a:defRPr>
            </a:lvl1pPr>
            <a:lvl2pPr marL="914400" marR="0" lvl="1"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indent="0"/>
            <a:r>
              <a:rPr lang="en-US" dirty="0">
                <a:solidFill>
                  <a:srgbClr val="FF0000"/>
                </a:solidFill>
                <a:latin typeface="Arial" panose="020B0604020202020204" pitchFamily="34" charset="0"/>
                <a:cs typeface="Arial" panose="020B0604020202020204" pitchFamily="34" charset="0"/>
              </a:rPr>
              <a:t>SBT Departments</a:t>
            </a:r>
          </a:p>
        </p:txBody>
      </p:sp>
      <p:sp>
        <p:nvSpPr>
          <p:cNvPr id="83" name="Google Shape;3173;p57">
            <a:extLst>
              <a:ext uri="{FF2B5EF4-FFF2-40B4-BE49-F238E27FC236}">
                <a16:creationId xmlns:a16="http://schemas.microsoft.com/office/drawing/2014/main" id="{DE44DA48-874B-407A-9683-B5D6109B189B}"/>
              </a:ext>
            </a:extLst>
          </p:cNvPr>
          <p:cNvSpPr txBox="1">
            <a:spLocks/>
          </p:cNvSpPr>
          <p:nvPr/>
        </p:nvSpPr>
        <p:spPr>
          <a:xfrm>
            <a:off x="4763413" y="3636972"/>
            <a:ext cx="2127621" cy="8158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1pPr>
            <a:lvl2pPr marL="914400" marR="0" lvl="1"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9pPr>
          </a:lstStyle>
          <a:p>
            <a:pPr marL="171450" indent="-171450" algn="l" defTabSz="677898" fontAlgn="base">
              <a:buClr>
                <a:schemeClr val="tx1"/>
              </a:buClr>
              <a:buSzPct val="100000"/>
              <a:buFont typeface="Arial" panose="020B0604020202020204" pitchFamily="34" charset="0"/>
              <a:buChar char="•"/>
            </a:pPr>
            <a:r>
              <a:rPr lang="en-US" altLang="zh-CN" sz="1000" kern="1200" noProof="1">
                <a:solidFill>
                  <a:srgbClr val="FF0000"/>
                </a:solidFill>
                <a:latin typeface="Arial" panose="020B0604020202020204" pitchFamily="34" charset="0"/>
                <a:ea typeface="+mn-ea"/>
                <a:cs typeface="Arial" panose="020B0604020202020204" pitchFamily="34" charset="0"/>
                <a:sym typeface="Arial"/>
              </a:rPr>
              <a:t>Responsible for validating the scan information</a:t>
            </a:r>
          </a:p>
          <a:p>
            <a:pPr marL="171450" indent="-171450" algn="l" defTabSz="677898" fontAlgn="base">
              <a:buClr>
                <a:schemeClr val="tx1"/>
              </a:buClr>
              <a:buSzPct val="100000"/>
              <a:buFont typeface="Arial" panose="020B0604020202020204" pitchFamily="34" charset="0"/>
              <a:buChar char="•"/>
            </a:pPr>
            <a:r>
              <a:rPr lang="en-US" altLang="zh-CN" sz="1000" kern="1200" noProof="1">
                <a:solidFill>
                  <a:srgbClr val="FF0000"/>
                </a:solidFill>
                <a:latin typeface="Arial" panose="020B0604020202020204" pitchFamily="34" charset="0"/>
                <a:ea typeface="+mn-ea"/>
                <a:cs typeface="Arial" panose="020B0604020202020204" pitchFamily="34" charset="0"/>
                <a:sym typeface="Arial"/>
              </a:rPr>
              <a:t>Auditing SBT stores and routes</a:t>
            </a:r>
          </a:p>
        </p:txBody>
      </p:sp>
      <p:grpSp>
        <p:nvGrpSpPr>
          <p:cNvPr id="84" name="Google Shape;9636;p70">
            <a:extLst>
              <a:ext uri="{FF2B5EF4-FFF2-40B4-BE49-F238E27FC236}">
                <a16:creationId xmlns:a16="http://schemas.microsoft.com/office/drawing/2014/main" id="{898FFCBF-BACA-41D5-AE3E-346383F179C8}"/>
              </a:ext>
            </a:extLst>
          </p:cNvPr>
          <p:cNvGrpSpPr/>
          <p:nvPr/>
        </p:nvGrpSpPr>
        <p:grpSpPr>
          <a:xfrm>
            <a:off x="1210930" y="1467825"/>
            <a:ext cx="373963" cy="343119"/>
            <a:chOff x="6319908" y="3696721"/>
            <a:chExt cx="373963" cy="343119"/>
          </a:xfrm>
        </p:grpSpPr>
        <p:sp>
          <p:nvSpPr>
            <p:cNvPr id="85" name="Google Shape;9637;p70">
              <a:extLst>
                <a:ext uri="{FF2B5EF4-FFF2-40B4-BE49-F238E27FC236}">
                  <a16:creationId xmlns:a16="http://schemas.microsoft.com/office/drawing/2014/main" id="{83F42B04-0E9B-4E85-BD26-61D1E9B22957}"/>
                </a:ext>
              </a:extLst>
            </p:cNvPr>
            <p:cNvSpPr/>
            <p:nvPr/>
          </p:nvSpPr>
          <p:spPr>
            <a:xfrm>
              <a:off x="6378049" y="3745325"/>
              <a:ext cx="48315" cy="66180"/>
            </a:xfrm>
            <a:custGeom>
              <a:avLst/>
              <a:gdLst/>
              <a:ahLst/>
              <a:cxnLst/>
              <a:rect l="l" t="t" r="r" b="b"/>
              <a:pathLst>
                <a:path w="1839" h="2519" extrusionOk="0">
                  <a:moveTo>
                    <a:pt x="0" y="1"/>
                  </a:moveTo>
                  <a:lnTo>
                    <a:pt x="0" y="2519"/>
                  </a:lnTo>
                  <a:lnTo>
                    <a:pt x="1838" y="923"/>
                  </a:lnTo>
                  <a:lnTo>
                    <a:pt x="1838" y="1"/>
                  </a:lnTo>
                  <a:close/>
                </a:path>
              </a:pathLst>
            </a:custGeom>
            <a:solidFill>
              <a:srgbClr val="B7C2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86" name="Google Shape;9638;p70">
              <a:extLst>
                <a:ext uri="{FF2B5EF4-FFF2-40B4-BE49-F238E27FC236}">
                  <a16:creationId xmlns:a16="http://schemas.microsoft.com/office/drawing/2014/main" id="{DF900EF3-4272-42F2-BB0A-C8C61C68D078}"/>
                </a:ext>
              </a:extLst>
            </p:cNvPr>
            <p:cNvSpPr/>
            <p:nvPr/>
          </p:nvSpPr>
          <p:spPr>
            <a:xfrm>
              <a:off x="6401195" y="3745325"/>
              <a:ext cx="25169" cy="46135"/>
            </a:xfrm>
            <a:custGeom>
              <a:avLst/>
              <a:gdLst/>
              <a:ahLst/>
              <a:cxnLst/>
              <a:rect l="l" t="t" r="r" b="b"/>
              <a:pathLst>
                <a:path w="958" h="1756" extrusionOk="0">
                  <a:moveTo>
                    <a:pt x="0" y="1"/>
                  </a:moveTo>
                  <a:lnTo>
                    <a:pt x="0" y="1756"/>
                  </a:lnTo>
                  <a:lnTo>
                    <a:pt x="957" y="923"/>
                  </a:lnTo>
                  <a:lnTo>
                    <a:pt x="957" y="1"/>
                  </a:lnTo>
                  <a:close/>
                </a:path>
              </a:pathLst>
            </a:custGeom>
            <a:solidFill>
              <a:srgbClr val="9FA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87" name="Google Shape;9639;p70">
              <a:extLst>
                <a:ext uri="{FF2B5EF4-FFF2-40B4-BE49-F238E27FC236}">
                  <a16:creationId xmlns:a16="http://schemas.microsoft.com/office/drawing/2014/main" id="{CE6D0986-7C28-4C46-B084-7B73469D59B9}"/>
                </a:ext>
              </a:extLst>
            </p:cNvPr>
            <p:cNvSpPr/>
            <p:nvPr/>
          </p:nvSpPr>
          <p:spPr>
            <a:xfrm>
              <a:off x="6366016" y="3736813"/>
              <a:ext cx="281562" cy="30302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879A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88" name="Google Shape;9640;p70">
              <a:extLst>
                <a:ext uri="{FF2B5EF4-FFF2-40B4-BE49-F238E27FC236}">
                  <a16:creationId xmlns:a16="http://schemas.microsoft.com/office/drawing/2014/main" id="{19E2F1FE-8AB8-4F73-B0F2-98B8830F5D43}"/>
                </a:ext>
              </a:extLst>
            </p:cNvPr>
            <p:cNvSpPr/>
            <p:nvPr/>
          </p:nvSpPr>
          <p:spPr>
            <a:xfrm>
              <a:off x="6493753" y="3736813"/>
              <a:ext cx="153825" cy="303027"/>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707F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89" name="Google Shape;9641;p70">
              <a:extLst>
                <a:ext uri="{FF2B5EF4-FFF2-40B4-BE49-F238E27FC236}">
                  <a16:creationId xmlns:a16="http://schemas.microsoft.com/office/drawing/2014/main" id="{133443F5-1A6F-4036-89E0-3405B5155765}"/>
                </a:ext>
              </a:extLst>
            </p:cNvPr>
            <p:cNvSpPr/>
            <p:nvPr/>
          </p:nvSpPr>
          <p:spPr>
            <a:xfrm>
              <a:off x="6366200" y="3726750"/>
              <a:ext cx="70174" cy="22069"/>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57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90" name="Google Shape;9642;p70">
              <a:extLst>
                <a:ext uri="{FF2B5EF4-FFF2-40B4-BE49-F238E27FC236}">
                  <a16:creationId xmlns:a16="http://schemas.microsoft.com/office/drawing/2014/main" id="{88A15596-91DC-4CF5-B347-4B3CF089FF80}"/>
                </a:ext>
              </a:extLst>
            </p:cNvPr>
            <p:cNvSpPr/>
            <p:nvPr/>
          </p:nvSpPr>
          <p:spPr>
            <a:xfrm>
              <a:off x="6467691" y="3889298"/>
              <a:ext cx="85123" cy="15054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57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91" name="Google Shape;9643;p70">
              <a:extLst>
                <a:ext uri="{FF2B5EF4-FFF2-40B4-BE49-F238E27FC236}">
                  <a16:creationId xmlns:a16="http://schemas.microsoft.com/office/drawing/2014/main" id="{DE008D1B-341F-4C58-817E-9871703ADFF0}"/>
                </a:ext>
              </a:extLst>
            </p:cNvPr>
            <p:cNvSpPr/>
            <p:nvPr/>
          </p:nvSpPr>
          <p:spPr>
            <a:xfrm>
              <a:off x="6519632" y="3889298"/>
              <a:ext cx="33182" cy="150541"/>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223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92" name="Google Shape;9644;p70">
              <a:extLst>
                <a:ext uri="{FF2B5EF4-FFF2-40B4-BE49-F238E27FC236}">
                  <a16:creationId xmlns:a16="http://schemas.microsoft.com/office/drawing/2014/main" id="{C0BEAB63-9EAE-4B36-BF41-FCEB09438486}"/>
                </a:ext>
              </a:extLst>
            </p:cNvPr>
            <p:cNvSpPr/>
            <p:nvPr/>
          </p:nvSpPr>
          <p:spPr>
            <a:xfrm>
              <a:off x="6319908" y="3696721"/>
              <a:ext cx="373963" cy="165096"/>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87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93" name="Google Shape;9645;p70">
              <a:extLst>
                <a:ext uri="{FF2B5EF4-FFF2-40B4-BE49-F238E27FC236}">
                  <a16:creationId xmlns:a16="http://schemas.microsoft.com/office/drawing/2014/main" id="{E5EC2EC1-DD2E-4FD3-B20B-B948F1EA162C}"/>
                </a:ext>
              </a:extLst>
            </p:cNvPr>
            <p:cNvSpPr/>
            <p:nvPr/>
          </p:nvSpPr>
          <p:spPr>
            <a:xfrm>
              <a:off x="6411021" y="3726750"/>
              <a:ext cx="25353" cy="22253"/>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223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grpSp>
        <p:nvGrpSpPr>
          <p:cNvPr id="94" name="Google Shape;15157;p73">
            <a:extLst>
              <a:ext uri="{FF2B5EF4-FFF2-40B4-BE49-F238E27FC236}">
                <a16:creationId xmlns:a16="http://schemas.microsoft.com/office/drawing/2014/main" id="{F53BB03B-BD36-46BB-960D-6FABB126F010}"/>
              </a:ext>
            </a:extLst>
          </p:cNvPr>
          <p:cNvGrpSpPr/>
          <p:nvPr/>
        </p:nvGrpSpPr>
        <p:grpSpPr>
          <a:xfrm>
            <a:off x="3140232" y="2843012"/>
            <a:ext cx="345491" cy="415860"/>
            <a:chOff x="4902936" y="2419290"/>
            <a:chExt cx="274576" cy="354728"/>
          </a:xfrm>
        </p:grpSpPr>
        <p:sp>
          <p:nvSpPr>
            <p:cNvPr id="95" name="Google Shape;15158;p73">
              <a:extLst>
                <a:ext uri="{FF2B5EF4-FFF2-40B4-BE49-F238E27FC236}">
                  <a16:creationId xmlns:a16="http://schemas.microsoft.com/office/drawing/2014/main" id="{D9DD9327-940E-4F28-A24F-28549B364755}"/>
                </a:ext>
              </a:extLst>
            </p:cNvPr>
            <p:cNvSpPr/>
            <p:nvPr/>
          </p:nvSpPr>
          <p:spPr>
            <a:xfrm>
              <a:off x="4943418" y="2419290"/>
              <a:ext cx="193376" cy="131658"/>
            </a:xfrm>
            <a:custGeom>
              <a:avLst/>
              <a:gdLst/>
              <a:ahLst/>
              <a:cxnLst/>
              <a:rect l="l" t="t" r="r" b="b"/>
              <a:pathLst>
                <a:path w="7385" h="5028" extrusionOk="0">
                  <a:moveTo>
                    <a:pt x="3072" y="0"/>
                  </a:moveTo>
                  <a:cubicBezTo>
                    <a:pt x="1336" y="0"/>
                    <a:pt x="0" y="1546"/>
                    <a:pt x="267" y="3272"/>
                  </a:cubicBezTo>
                  <a:lnTo>
                    <a:pt x="534" y="5028"/>
                  </a:lnTo>
                  <a:lnTo>
                    <a:pt x="6850" y="5028"/>
                  </a:lnTo>
                  <a:lnTo>
                    <a:pt x="7127" y="3272"/>
                  </a:lnTo>
                  <a:cubicBezTo>
                    <a:pt x="7384" y="1546"/>
                    <a:pt x="6058" y="0"/>
                    <a:pt x="4312"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96" name="Google Shape;15159;p73">
              <a:extLst>
                <a:ext uri="{FF2B5EF4-FFF2-40B4-BE49-F238E27FC236}">
                  <a16:creationId xmlns:a16="http://schemas.microsoft.com/office/drawing/2014/main" id="{00B9827A-AF55-48A4-9048-39E4249EA69A}"/>
                </a:ext>
              </a:extLst>
            </p:cNvPr>
            <p:cNvSpPr/>
            <p:nvPr/>
          </p:nvSpPr>
          <p:spPr>
            <a:xfrm>
              <a:off x="4902936" y="2613871"/>
              <a:ext cx="274576" cy="160147"/>
            </a:xfrm>
            <a:custGeom>
              <a:avLst/>
              <a:gdLst/>
              <a:ahLst/>
              <a:cxnLst/>
              <a:rect l="l" t="t" r="r" b="b"/>
              <a:pathLst>
                <a:path w="10486" h="6116" extrusionOk="0">
                  <a:moveTo>
                    <a:pt x="3712" y="1"/>
                  </a:moveTo>
                  <a:lnTo>
                    <a:pt x="3712" y="1031"/>
                  </a:lnTo>
                  <a:cubicBezTo>
                    <a:pt x="3712" y="1327"/>
                    <a:pt x="3521" y="1584"/>
                    <a:pt x="3244" y="1661"/>
                  </a:cubicBezTo>
                  <a:lnTo>
                    <a:pt x="945" y="2338"/>
                  </a:lnTo>
                  <a:cubicBezTo>
                    <a:pt x="382" y="2500"/>
                    <a:pt x="1" y="3015"/>
                    <a:pt x="1" y="3597"/>
                  </a:cubicBezTo>
                  <a:lnTo>
                    <a:pt x="1" y="5458"/>
                  </a:lnTo>
                  <a:cubicBezTo>
                    <a:pt x="1" y="5820"/>
                    <a:pt x="297" y="6116"/>
                    <a:pt x="659" y="6116"/>
                  </a:cubicBezTo>
                  <a:lnTo>
                    <a:pt x="9827" y="6116"/>
                  </a:lnTo>
                  <a:cubicBezTo>
                    <a:pt x="10189" y="6116"/>
                    <a:pt x="10485" y="5820"/>
                    <a:pt x="10485" y="5458"/>
                  </a:cubicBezTo>
                  <a:lnTo>
                    <a:pt x="10485" y="3597"/>
                  </a:lnTo>
                  <a:cubicBezTo>
                    <a:pt x="10485" y="3015"/>
                    <a:pt x="10104" y="2500"/>
                    <a:pt x="9541" y="2338"/>
                  </a:cubicBezTo>
                  <a:lnTo>
                    <a:pt x="7242" y="1661"/>
                  </a:lnTo>
                  <a:cubicBezTo>
                    <a:pt x="6965" y="1584"/>
                    <a:pt x="6774" y="1327"/>
                    <a:pt x="6774" y="1031"/>
                  </a:cubicBezTo>
                  <a:lnTo>
                    <a:pt x="6774" y="1"/>
                  </a:lnTo>
                  <a:close/>
                </a:path>
              </a:pathLst>
            </a:custGeom>
            <a:solidFill>
              <a:srgbClr val="DA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97" name="Google Shape;15160;p73">
              <a:extLst>
                <a:ext uri="{FF2B5EF4-FFF2-40B4-BE49-F238E27FC236}">
                  <a16:creationId xmlns:a16="http://schemas.microsoft.com/office/drawing/2014/main" id="{ED5A95C4-6FA7-4697-848F-2D5C201D6571}"/>
                </a:ext>
              </a:extLst>
            </p:cNvPr>
            <p:cNvSpPr/>
            <p:nvPr/>
          </p:nvSpPr>
          <p:spPr>
            <a:xfrm>
              <a:off x="4902936" y="2657338"/>
              <a:ext cx="274576" cy="116680"/>
            </a:xfrm>
            <a:custGeom>
              <a:avLst/>
              <a:gdLst/>
              <a:ahLst/>
              <a:cxnLst/>
              <a:rect l="l" t="t" r="r" b="b"/>
              <a:pathLst>
                <a:path w="10486" h="4456" extrusionOk="0">
                  <a:moveTo>
                    <a:pt x="7242" y="1"/>
                  </a:moveTo>
                  <a:lnTo>
                    <a:pt x="7242" y="1"/>
                  </a:lnTo>
                  <a:cubicBezTo>
                    <a:pt x="7299" y="29"/>
                    <a:pt x="7366" y="58"/>
                    <a:pt x="7423" y="87"/>
                  </a:cubicBezTo>
                  <a:lnTo>
                    <a:pt x="5238" y="735"/>
                  </a:lnTo>
                  <a:lnTo>
                    <a:pt x="3054" y="87"/>
                  </a:lnTo>
                  <a:cubicBezTo>
                    <a:pt x="3120" y="58"/>
                    <a:pt x="3178" y="29"/>
                    <a:pt x="3244" y="1"/>
                  </a:cubicBezTo>
                  <a:lnTo>
                    <a:pt x="3244" y="1"/>
                  </a:lnTo>
                  <a:lnTo>
                    <a:pt x="936" y="678"/>
                  </a:lnTo>
                  <a:cubicBezTo>
                    <a:pt x="382" y="840"/>
                    <a:pt x="1" y="1355"/>
                    <a:pt x="1" y="1937"/>
                  </a:cubicBezTo>
                  <a:lnTo>
                    <a:pt x="1" y="3798"/>
                  </a:lnTo>
                  <a:cubicBezTo>
                    <a:pt x="1" y="4160"/>
                    <a:pt x="297" y="4456"/>
                    <a:pt x="659" y="4456"/>
                  </a:cubicBezTo>
                  <a:lnTo>
                    <a:pt x="9827" y="4456"/>
                  </a:lnTo>
                  <a:cubicBezTo>
                    <a:pt x="10189" y="4456"/>
                    <a:pt x="10485" y="4160"/>
                    <a:pt x="10485" y="3798"/>
                  </a:cubicBezTo>
                  <a:lnTo>
                    <a:pt x="10485" y="1937"/>
                  </a:lnTo>
                  <a:cubicBezTo>
                    <a:pt x="10485" y="1355"/>
                    <a:pt x="10094" y="840"/>
                    <a:pt x="9541" y="678"/>
                  </a:cubicBezTo>
                  <a:lnTo>
                    <a:pt x="7242" y="1"/>
                  </a:ln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98" name="Google Shape;15161;p73">
              <a:extLst>
                <a:ext uri="{FF2B5EF4-FFF2-40B4-BE49-F238E27FC236}">
                  <a16:creationId xmlns:a16="http://schemas.microsoft.com/office/drawing/2014/main" id="{FFAFF79B-EBC8-46BE-82E0-033B0C0FB988}"/>
                </a:ext>
              </a:extLst>
            </p:cNvPr>
            <p:cNvSpPr/>
            <p:nvPr/>
          </p:nvSpPr>
          <p:spPr>
            <a:xfrm>
              <a:off x="4971384" y="2662104"/>
              <a:ext cx="137681" cy="111915"/>
            </a:xfrm>
            <a:custGeom>
              <a:avLst/>
              <a:gdLst/>
              <a:ahLst/>
              <a:cxnLst/>
              <a:rect l="l" t="t" r="r" b="b"/>
              <a:pathLst>
                <a:path w="5258" h="4274" extrusionOk="0">
                  <a:moveTo>
                    <a:pt x="773" y="0"/>
                  </a:moveTo>
                  <a:lnTo>
                    <a:pt x="516" y="267"/>
                  </a:lnTo>
                  <a:cubicBezTo>
                    <a:pt x="192" y="592"/>
                    <a:pt x="1" y="1030"/>
                    <a:pt x="10" y="1498"/>
                  </a:cubicBezTo>
                  <a:lnTo>
                    <a:pt x="10" y="4274"/>
                  </a:lnTo>
                  <a:lnTo>
                    <a:pt x="5257" y="4274"/>
                  </a:lnTo>
                  <a:lnTo>
                    <a:pt x="5257" y="1498"/>
                  </a:lnTo>
                  <a:cubicBezTo>
                    <a:pt x="5248" y="1030"/>
                    <a:pt x="5066" y="592"/>
                    <a:pt x="4733" y="267"/>
                  </a:cubicBezTo>
                  <a:lnTo>
                    <a:pt x="4475" y="0"/>
                  </a:lnTo>
                  <a:lnTo>
                    <a:pt x="2624" y="334"/>
                  </a:lnTo>
                  <a:lnTo>
                    <a:pt x="773" y="0"/>
                  </a:lnTo>
                  <a:close/>
                </a:path>
              </a:pathLst>
            </a:custGeom>
            <a:solidFill>
              <a:srgbClr val="ACB9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99" name="Google Shape;15162;p73">
              <a:extLst>
                <a:ext uri="{FF2B5EF4-FFF2-40B4-BE49-F238E27FC236}">
                  <a16:creationId xmlns:a16="http://schemas.microsoft.com/office/drawing/2014/main" id="{8C37FA7F-AA4B-4F33-A41E-914A62B61F02}"/>
                </a:ext>
              </a:extLst>
            </p:cNvPr>
            <p:cNvSpPr/>
            <p:nvPr/>
          </p:nvSpPr>
          <p:spPr>
            <a:xfrm>
              <a:off x="4977878" y="2662104"/>
              <a:ext cx="124431" cy="46217"/>
            </a:xfrm>
            <a:custGeom>
              <a:avLst/>
              <a:gdLst/>
              <a:ahLst/>
              <a:cxnLst/>
              <a:rect l="l" t="t" r="r" b="b"/>
              <a:pathLst>
                <a:path w="4752" h="1765" extrusionOk="0">
                  <a:moveTo>
                    <a:pt x="525" y="0"/>
                  </a:moveTo>
                  <a:lnTo>
                    <a:pt x="268" y="267"/>
                  </a:lnTo>
                  <a:cubicBezTo>
                    <a:pt x="163" y="372"/>
                    <a:pt x="68" y="487"/>
                    <a:pt x="1" y="620"/>
                  </a:cubicBezTo>
                  <a:lnTo>
                    <a:pt x="802" y="1546"/>
                  </a:lnTo>
                  <a:cubicBezTo>
                    <a:pt x="932" y="1690"/>
                    <a:pt x="1113" y="1764"/>
                    <a:pt x="1295" y="1764"/>
                  </a:cubicBezTo>
                  <a:cubicBezTo>
                    <a:pt x="1461" y="1764"/>
                    <a:pt x="1628" y="1702"/>
                    <a:pt x="1756" y="1574"/>
                  </a:cubicBezTo>
                  <a:lnTo>
                    <a:pt x="2376" y="954"/>
                  </a:lnTo>
                  <a:lnTo>
                    <a:pt x="2996" y="1574"/>
                  </a:lnTo>
                  <a:cubicBezTo>
                    <a:pt x="3124" y="1702"/>
                    <a:pt x="3289" y="1764"/>
                    <a:pt x="3454" y="1764"/>
                  </a:cubicBezTo>
                  <a:cubicBezTo>
                    <a:pt x="3635" y="1764"/>
                    <a:pt x="3816" y="1690"/>
                    <a:pt x="3950" y="1546"/>
                  </a:cubicBezTo>
                  <a:lnTo>
                    <a:pt x="4752" y="620"/>
                  </a:lnTo>
                  <a:cubicBezTo>
                    <a:pt x="4675" y="487"/>
                    <a:pt x="4589" y="372"/>
                    <a:pt x="4485" y="267"/>
                  </a:cubicBezTo>
                  <a:lnTo>
                    <a:pt x="4227" y="0"/>
                  </a:lnTo>
                  <a:lnTo>
                    <a:pt x="2376" y="334"/>
                  </a:lnTo>
                  <a:lnTo>
                    <a:pt x="525" y="0"/>
                  </a:lnTo>
                  <a:close/>
                </a:path>
              </a:pathLst>
            </a:custGeom>
            <a:solidFill>
              <a:srgbClr val="899C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00" name="Google Shape;15163;p73">
              <a:extLst>
                <a:ext uri="{FF2B5EF4-FFF2-40B4-BE49-F238E27FC236}">
                  <a16:creationId xmlns:a16="http://schemas.microsoft.com/office/drawing/2014/main" id="{E71B937B-CF1E-44F6-8992-D7A9455ACE91}"/>
                </a:ext>
              </a:extLst>
            </p:cNvPr>
            <p:cNvSpPr/>
            <p:nvPr/>
          </p:nvSpPr>
          <p:spPr>
            <a:xfrm>
              <a:off x="5022837" y="2699574"/>
              <a:ext cx="34512" cy="74444"/>
            </a:xfrm>
            <a:custGeom>
              <a:avLst/>
              <a:gdLst/>
              <a:ahLst/>
              <a:cxnLst/>
              <a:rect l="l" t="t" r="r" b="b"/>
              <a:pathLst>
                <a:path w="1318" h="2843" extrusionOk="0">
                  <a:moveTo>
                    <a:pt x="344" y="0"/>
                  </a:moveTo>
                  <a:lnTo>
                    <a:pt x="1" y="2843"/>
                  </a:lnTo>
                  <a:lnTo>
                    <a:pt x="1317" y="2843"/>
                  </a:lnTo>
                  <a:lnTo>
                    <a:pt x="974" y="0"/>
                  </a:ln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01" name="Google Shape;15164;p73">
              <a:extLst>
                <a:ext uri="{FF2B5EF4-FFF2-40B4-BE49-F238E27FC236}">
                  <a16:creationId xmlns:a16="http://schemas.microsoft.com/office/drawing/2014/main" id="{9C89A8CA-42C5-4DFE-8C2B-DC41DB090112}"/>
                </a:ext>
              </a:extLst>
            </p:cNvPr>
            <p:cNvSpPr/>
            <p:nvPr/>
          </p:nvSpPr>
          <p:spPr>
            <a:xfrm>
              <a:off x="5017103" y="2670823"/>
              <a:ext cx="45745" cy="34512"/>
            </a:xfrm>
            <a:custGeom>
              <a:avLst/>
              <a:gdLst/>
              <a:ahLst/>
              <a:cxnLst/>
              <a:rect l="l" t="t" r="r" b="b"/>
              <a:pathLst>
                <a:path w="1747" h="1318" extrusionOk="0">
                  <a:moveTo>
                    <a:pt x="1" y="1"/>
                  </a:moveTo>
                  <a:lnTo>
                    <a:pt x="392" y="1165"/>
                  </a:lnTo>
                  <a:cubicBezTo>
                    <a:pt x="420" y="1251"/>
                    <a:pt x="506" y="1317"/>
                    <a:pt x="602" y="1317"/>
                  </a:cubicBezTo>
                  <a:lnTo>
                    <a:pt x="1155" y="1317"/>
                  </a:lnTo>
                  <a:cubicBezTo>
                    <a:pt x="1250" y="1317"/>
                    <a:pt x="1336" y="1251"/>
                    <a:pt x="1365" y="1165"/>
                  </a:cubicBezTo>
                  <a:lnTo>
                    <a:pt x="1746" y="1"/>
                  </a:lnTo>
                  <a:close/>
                </a:path>
              </a:pathLst>
            </a:custGeom>
            <a:solidFill>
              <a:srgbClr val="576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02" name="Google Shape;15165;p73">
              <a:extLst>
                <a:ext uri="{FF2B5EF4-FFF2-40B4-BE49-F238E27FC236}">
                  <a16:creationId xmlns:a16="http://schemas.microsoft.com/office/drawing/2014/main" id="{855342C0-60B1-42CE-A2A9-90EE29CA49F3}"/>
                </a:ext>
              </a:extLst>
            </p:cNvPr>
            <p:cNvSpPr/>
            <p:nvPr/>
          </p:nvSpPr>
          <p:spPr>
            <a:xfrm>
              <a:off x="5000109" y="2613635"/>
              <a:ext cx="79969" cy="22938"/>
            </a:xfrm>
            <a:custGeom>
              <a:avLst/>
              <a:gdLst/>
              <a:ahLst/>
              <a:cxnLst/>
              <a:rect l="l" t="t" r="r" b="b"/>
              <a:pathLst>
                <a:path w="3054" h="876" extrusionOk="0">
                  <a:moveTo>
                    <a:pt x="1" y="0"/>
                  </a:moveTo>
                  <a:lnTo>
                    <a:pt x="1" y="496"/>
                  </a:lnTo>
                  <a:cubicBezTo>
                    <a:pt x="478" y="749"/>
                    <a:pt x="1003" y="876"/>
                    <a:pt x="1527" y="876"/>
                  </a:cubicBezTo>
                  <a:cubicBezTo>
                    <a:pt x="2052" y="876"/>
                    <a:pt x="2577" y="749"/>
                    <a:pt x="3054" y="496"/>
                  </a:cubicBezTo>
                  <a:lnTo>
                    <a:pt x="3054" y="0"/>
                  </a:lnTo>
                  <a:close/>
                </a:path>
              </a:pathLst>
            </a:custGeom>
            <a:solidFill>
              <a:srgbClr val="D4DD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03" name="Google Shape;15166;p73">
              <a:extLst>
                <a:ext uri="{FF2B5EF4-FFF2-40B4-BE49-F238E27FC236}">
                  <a16:creationId xmlns:a16="http://schemas.microsoft.com/office/drawing/2014/main" id="{609B0BF7-D769-4AD6-BFFE-5DDD3E93E729}"/>
                </a:ext>
              </a:extLst>
            </p:cNvPr>
            <p:cNvSpPr/>
            <p:nvPr/>
          </p:nvSpPr>
          <p:spPr>
            <a:xfrm>
              <a:off x="4981125" y="2646602"/>
              <a:ext cx="58995" cy="50301"/>
            </a:xfrm>
            <a:custGeom>
              <a:avLst/>
              <a:gdLst/>
              <a:ahLst/>
              <a:cxnLst/>
              <a:rect l="l" t="t" r="r" b="b"/>
              <a:pathLst>
                <a:path w="2253" h="1921" extrusionOk="0">
                  <a:moveTo>
                    <a:pt x="583" y="1"/>
                  </a:moveTo>
                  <a:lnTo>
                    <a:pt x="1" y="697"/>
                  </a:lnTo>
                  <a:lnTo>
                    <a:pt x="1002" y="1851"/>
                  </a:lnTo>
                  <a:cubicBezTo>
                    <a:pt x="1048" y="1897"/>
                    <a:pt x="1109" y="1921"/>
                    <a:pt x="1171" y="1921"/>
                  </a:cubicBezTo>
                  <a:cubicBezTo>
                    <a:pt x="1226" y="1921"/>
                    <a:pt x="1282" y="1901"/>
                    <a:pt x="1327" y="1861"/>
                  </a:cubicBezTo>
                  <a:lnTo>
                    <a:pt x="2252" y="936"/>
                  </a:lnTo>
                  <a:lnTo>
                    <a:pt x="583" y="1"/>
                  </a:lnTo>
                  <a:close/>
                </a:path>
              </a:pathLst>
            </a:custGeom>
            <a:solidFill>
              <a:srgbClr val="ACB9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04" name="Google Shape;15167;p73">
              <a:extLst>
                <a:ext uri="{FF2B5EF4-FFF2-40B4-BE49-F238E27FC236}">
                  <a16:creationId xmlns:a16="http://schemas.microsoft.com/office/drawing/2014/main" id="{893377E8-8F6A-4A4B-8367-5B7502B729F6}"/>
                </a:ext>
              </a:extLst>
            </p:cNvPr>
            <p:cNvSpPr/>
            <p:nvPr/>
          </p:nvSpPr>
          <p:spPr>
            <a:xfrm>
              <a:off x="5040093" y="2646602"/>
              <a:ext cx="58969" cy="50301"/>
            </a:xfrm>
            <a:custGeom>
              <a:avLst/>
              <a:gdLst/>
              <a:ahLst/>
              <a:cxnLst/>
              <a:rect l="l" t="t" r="r" b="b"/>
              <a:pathLst>
                <a:path w="2252" h="1921" extrusionOk="0">
                  <a:moveTo>
                    <a:pt x="1679" y="1"/>
                  </a:moveTo>
                  <a:lnTo>
                    <a:pt x="0" y="936"/>
                  </a:lnTo>
                  <a:lnTo>
                    <a:pt x="926" y="1861"/>
                  </a:lnTo>
                  <a:cubicBezTo>
                    <a:pt x="971" y="1901"/>
                    <a:pt x="1026" y="1921"/>
                    <a:pt x="1082" y="1921"/>
                  </a:cubicBezTo>
                  <a:cubicBezTo>
                    <a:pt x="1143" y="1921"/>
                    <a:pt x="1205" y="1897"/>
                    <a:pt x="1250" y="1851"/>
                  </a:cubicBezTo>
                  <a:lnTo>
                    <a:pt x="2252" y="697"/>
                  </a:lnTo>
                  <a:lnTo>
                    <a:pt x="1679" y="1"/>
                  </a:lnTo>
                  <a:close/>
                </a:path>
              </a:pathLst>
            </a:custGeom>
            <a:solidFill>
              <a:srgbClr val="ACB9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05" name="Google Shape;15168;p73">
              <a:extLst>
                <a:ext uri="{FF2B5EF4-FFF2-40B4-BE49-F238E27FC236}">
                  <a16:creationId xmlns:a16="http://schemas.microsoft.com/office/drawing/2014/main" id="{0BA2FC51-7C99-4EAA-9FD7-F269E5554495}"/>
                </a:ext>
              </a:extLst>
            </p:cNvPr>
            <p:cNvSpPr/>
            <p:nvPr/>
          </p:nvSpPr>
          <p:spPr>
            <a:xfrm>
              <a:off x="4931923" y="2630865"/>
              <a:ext cx="68212" cy="143153"/>
            </a:xfrm>
            <a:custGeom>
              <a:avLst/>
              <a:gdLst/>
              <a:ahLst/>
              <a:cxnLst/>
              <a:rect l="l" t="t" r="r" b="b"/>
              <a:pathLst>
                <a:path w="2605" h="5467" extrusionOk="0">
                  <a:moveTo>
                    <a:pt x="2605" y="1"/>
                  </a:moveTo>
                  <a:cubicBezTo>
                    <a:pt x="2605" y="1"/>
                    <a:pt x="1002" y="401"/>
                    <a:pt x="477" y="1966"/>
                  </a:cubicBezTo>
                  <a:cubicBezTo>
                    <a:pt x="439" y="2099"/>
                    <a:pt x="458" y="2242"/>
                    <a:pt x="535" y="2357"/>
                  </a:cubicBezTo>
                  <a:lnTo>
                    <a:pt x="859" y="2843"/>
                  </a:lnTo>
                  <a:lnTo>
                    <a:pt x="153" y="3549"/>
                  </a:lnTo>
                  <a:cubicBezTo>
                    <a:pt x="48" y="3654"/>
                    <a:pt x="0" y="3807"/>
                    <a:pt x="29" y="3950"/>
                  </a:cubicBezTo>
                  <a:lnTo>
                    <a:pt x="420" y="5467"/>
                  </a:lnTo>
                  <a:lnTo>
                    <a:pt x="1508" y="5457"/>
                  </a:lnTo>
                  <a:lnTo>
                    <a:pt x="1508" y="2691"/>
                  </a:lnTo>
                  <a:cubicBezTo>
                    <a:pt x="1508" y="2223"/>
                    <a:pt x="1699" y="1785"/>
                    <a:pt x="2023" y="1451"/>
                  </a:cubicBezTo>
                  <a:lnTo>
                    <a:pt x="2280" y="1193"/>
                  </a:lnTo>
                  <a:cubicBezTo>
                    <a:pt x="2490" y="993"/>
                    <a:pt x="2605" y="707"/>
                    <a:pt x="2605" y="420"/>
                  </a:cubicBezTo>
                  <a:lnTo>
                    <a:pt x="2605" y="1"/>
                  </a:lnTo>
                  <a:close/>
                </a:path>
              </a:pathLst>
            </a:custGeom>
            <a:solidFill>
              <a:srgbClr val="576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06" name="Google Shape;15169;p73">
              <a:extLst>
                <a:ext uri="{FF2B5EF4-FFF2-40B4-BE49-F238E27FC236}">
                  <a16:creationId xmlns:a16="http://schemas.microsoft.com/office/drawing/2014/main" id="{1D8D3520-3E91-46B7-B288-5D2FB7EE26C0}"/>
                </a:ext>
              </a:extLst>
            </p:cNvPr>
            <p:cNvSpPr/>
            <p:nvPr/>
          </p:nvSpPr>
          <p:spPr>
            <a:xfrm>
              <a:off x="5080052" y="2630865"/>
              <a:ext cx="68212" cy="143153"/>
            </a:xfrm>
            <a:custGeom>
              <a:avLst/>
              <a:gdLst/>
              <a:ahLst/>
              <a:cxnLst/>
              <a:rect l="l" t="t" r="r" b="b"/>
              <a:pathLst>
                <a:path w="2605" h="5467" extrusionOk="0">
                  <a:moveTo>
                    <a:pt x="1" y="1"/>
                  </a:moveTo>
                  <a:lnTo>
                    <a:pt x="1" y="420"/>
                  </a:lnTo>
                  <a:cubicBezTo>
                    <a:pt x="1" y="707"/>
                    <a:pt x="115" y="993"/>
                    <a:pt x="325" y="1193"/>
                  </a:cubicBezTo>
                  <a:lnTo>
                    <a:pt x="583" y="1451"/>
                  </a:lnTo>
                  <a:cubicBezTo>
                    <a:pt x="907" y="1785"/>
                    <a:pt x="1098" y="2223"/>
                    <a:pt x="1098" y="2691"/>
                  </a:cubicBezTo>
                  <a:lnTo>
                    <a:pt x="1098" y="5457"/>
                  </a:lnTo>
                  <a:lnTo>
                    <a:pt x="2185" y="5467"/>
                  </a:lnTo>
                  <a:lnTo>
                    <a:pt x="2576" y="3950"/>
                  </a:lnTo>
                  <a:cubicBezTo>
                    <a:pt x="2605" y="3807"/>
                    <a:pt x="2557" y="3654"/>
                    <a:pt x="2452" y="3549"/>
                  </a:cubicBezTo>
                  <a:lnTo>
                    <a:pt x="1746" y="2843"/>
                  </a:lnTo>
                  <a:lnTo>
                    <a:pt x="2071" y="2357"/>
                  </a:lnTo>
                  <a:cubicBezTo>
                    <a:pt x="2147" y="2242"/>
                    <a:pt x="2166" y="2099"/>
                    <a:pt x="2128" y="1966"/>
                  </a:cubicBezTo>
                  <a:cubicBezTo>
                    <a:pt x="1603" y="401"/>
                    <a:pt x="1" y="1"/>
                    <a:pt x="1" y="1"/>
                  </a:cubicBezTo>
                  <a:close/>
                </a:path>
              </a:pathLst>
            </a:custGeom>
            <a:solidFill>
              <a:srgbClr val="576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07" name="Google Shape;15170;p73">
              <a:extLst>
                <a:ext uri="{FF2B5EF4-FFF2-40B4-BE49-F238E27FC236}">
                  <a16:creationId xmlns:a16="http://schemas.microsoft.com/office/drawing/2014/main" id="{844FF637-D8FD-4B5C-B75E-0386FFA380B7}"/>
                </a:ext>
              </a:extLst>
            </p:cNvPr>
            <p:cNvSpPr/>
            <p:nvPr/>
          </p:nvSpPr>
          <p:spPr>
            <a:xfrm>
              <a:off x="4946403" y="2476478"/>
              <a:ext cx="187144" cy="148678"/>
            </a:xfrm>
            <a:custGeom>
              <a:avLst/>
              <a:gdLst/>
              <a:ahLst/>
              <a:cxnLst/>
              <a:rect l="l" t="t" r="r" b="b"/>
              <a:pathLst>
                <a:path w="7147" h="5678" extrusionOk="0">
                  <a:moveTo>
                    <a:pt x="2233" y="1"/>
                  </a:moveTo>
                  <a:cubicBezTo>
                    <a:pt x="1470" y="1"/>
                    <a:pt x="897" y="707"/>
                    <a:pt x="1060" y="1461"/>
                  </a:cubicBezTo>
                  <a:cubicBezTo>
                    <a:pt x="1117" y="1718"/>
                    <a:pt x="926" y="1966"/>
                    <a:pt x="659" y="1966"/>
                  </a:cubicBezTo>
                  <a:lnTo>
                    <a:pt x="649" y="1966"/>
                  </a:lnTo>
                  <a:cubicBezTo>
                    <a:pt x="392" y="1966"/>
                    <a:pt x="172" y="2128"/>
                    <a:pt x="106" y="2367"/>
                  </a:cubicBezTo>
                  <a:cubicBezTo>
                    <a:pt x="1" y="2710"/>
                    <a:pt x="268" y="3054"/>
                    <a:pt x="630" y="3063"/>
                  </a:cubicBezTo>
                  <a:lnTo>
                    <a:pt x="745" y="3063"/>
                  </a:lnTo>
                  <a:cubicBezTo>
                    <a:pt x="859" y="4532"/>
                    <a:pt x="2090" y="5677"/>
                    <a:pt x="3578" y="5677"/>
                  </a:cubicBezTo>
                  <a:cubicBezTo>
                    <a:pt x="5057" y="5677"/>
                    <a:pt x="6288" y="4532"/>
                    <a:pt x="6402" y="3063"/>
                  </a:cubicBezTo>
                  <a:lnTo>
                    <a:pt x="6526" y="3063"/>
                  </a:lnTo>
                  <a:cubicBezTo>
                    <a:pt x="6889" y="3054"/>
                    <a:pt x="7146" y="2710"/>
                    <a:pt x="7051" y="2367"/>
                  </a:cubicBezTo>
                  <a:cubicBezTo>
                    <a:pt x="6974" y="2128"/>
                    <a:pt x="6755" y="1966"/>
                    <a:pt x="6507" y="1966"/>
                  </a:cubicBezTo>
                  <a:lnTo>
                    <a:pt x="6497" y="1966"/>
                  </a:lnTo>
                  <a:cubicBezTo>
                    <a:pt x="6230" y="1966"/>
                    <a:pt x="6040" y="1718"/>
                    <a:pt x="6097" y="1461"/>
                  </a:cubicBezTo>
                  <a:cubicBezTo>
                    <a:pt x="6259" y="707"/>
                    <a:pt x="5687" y="1"/>
                    <a:pt x="4923" y="1"/>
                  </a:cubicBezTo>
                  <a:close/>
                </a:path>
              </a:pathLst>
            </a:custGeom>
            <a:solidFill>
              <a:srgbClr val="E0E7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08" name="Google Shape;15171;p73">
              <a:extLst>
                <a:ext uri="{FF2B5EF4-FFF2-40B4-BE49-F238E27FC236}">
                  <a16:creationId xmlns:a16="http://schemas.microsoft.com/office/drawing/2014/main" id="{1A740880-658C-45DE-BC3F-0DFE77E69DCF}"/>
                </a:ext>
              </a:extLst>
            </p:cNvPr>
            <p:cNvSpPr/>
            <p:nvPr/>
          </p:nvSpPr>
          <p:spPr>
            <a:xfrm>
              <a:off x="4946665" y="2476478"/>
              <a:ext cx="127678" cy="148652"/>
            </a:xfrm>
            <a:custGeom>
              <a:avLst/>
              <a:gdLst/>
              <a:ahLst/>
              <a:cxnLst/>
              <a:rect l="l" t="t" r="r" b="b"/>
              <a:pathLst>
                <a:path w="4876" h="5677" extrusionOk="0">
                  <a:moveTo>
                    <a:pt x="2223" y="1"/>
                  </a:moveTo>
                  <a:cubicBezTo>
                    <a:pt x="1460" y="1"/>
                    <a:pt x="887" y="707"/>
                    <a:pt x="1059" y="1461"/>
                  </a:cubicBezTo>
                  <a:cubicBezTo>
                    <a:pt x="1107" y="1718"/>
                    <a:pt x="916" y="1966"/>
                    <a:pt x="649" y="1966"/>
                  </a:cubicBezTo>
                  <a:lnTo>
                    <a:pt x="639" y="1966"/>
                  </a:lnTo>
                  <a:cubicBezTo>
                    <a:pt x="632" y="1966"/>
                    <a:pt x="626" y="1966"/>
                    <a:pt x="619" y="1966"/>
                  </a:cubicBezTo>
                  <a:cubicBezTo>
                    <a:pt x="379" y="1966"/>
                    <a:pt x="161" y="2125"/>
                    <a:pt x="96" y="2357"/>
                  </a:cubicBezTo>
                  <a:cubicBezTo>
                    <a:pt x="0" y="2710"/>
                    <a:pt x="258" y="3054"/>
                    <a:pt x="620" y="3054"/>
                  </a:cubicBezTo>
                  <a:lnTo>
                    <a:pt x="744" y="3054"/>
                  </a:lnTo>
                  <a:cubicBezTo>
                    <a:pt x="848" y="4557"/>
                    <a:pt x="2094" y="5676"/>
                    <a:pt x="3546" y="5676"/>
                  </a:cubicBezTo>
                  <a:cubicBezTo>
                    <a:pt x="3698" y="5676"/>
                    <a:pt x="3852" y="5664"/>
                    <a:pt x="4007" y="5639"/>
                  </a:cubicBezTo>
                  <a:cubicBezTo>
                    <a:pt x="2624" y="5429"/>
                    <a:pt x="1603" y="4237"/>
                    <a:pt x="1603" y="2844"/>
                  </a:cubicBezTo>
                  <a:lnTo>
                    <a:pt x="1603" y="1527"/>
                  </a:lnTo>
                  <a:cubicBezTo>
                    <a:pt x="1603" y="926"/>
                    <a:pt x="2090" y="440"/>
                    <a:pt x="2700" y="430"/>
                  </a:cubicBezTo>
                  <a:lnTo>
                    <a:pt x="4446" y="430"/>
                  </a:lnTo>
                  <a:cubicBezTo>
                    <a:pt x="4684" y="430"/>
                    <a:pt x="4875" y="239"/>
                    <a:pt x="4875" y="1"/>
                  </a:cubicBezTo>
                  <a:close/>
                </a:path>
              </a:pathLst>
            </a:custGeom>
            <a:solidFill>
              <a:srgbClr val="DA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09" name="Google Shape;15172;p73">
              <a:extLst>
                <a:ext uri="{FF2B5EF4-FFF2-40B4-BE49-F238E27FC236}">
                  <a16:creationId xmlns:a16="http://schemas.microsoft.com/office/drawing/2014/main" id="{4280FC36-AA42-4D8C-B364-1DB6851968A5}"/>
                </a:ext>
              </a:extLst>
            </p:cNvPr>
            <p:cNvSpPr/>
            <p:nvPr/>
          </p:nvSpPr>
          <p:spPr>
            <a:xfrm>
              <a:off x="5005608" y="2419290"/>
              <a:ext cx="119430" cy="45981"/>
            </a:xfrm>
            <a:custGeom>
              <a:avLst/>
              <a:gdLst/>
              <a:ahLst/>
              <a:cxnLst/>
              <a:rect l="l" t="t" r="r" b="b"/>
              <a:pathLst>
                <a:path w="4561" h="1756" extrusionOk="0">
                  <a:moveTo>
                    <a:pt x="697" y="0"/>
                  </a:moveTo>
                  <a:cubicBezTo>
                    <a:pt x="468" y="0"/>
                    <a:pt x="230" y="29"/>
                    <a:pt x="10" y="86"/>
                  </a:cubicBezTo>
                  <a:lnTo>
                    <a:pt x="10" y="220"/>
                  </a:lnTo>
                  <a:cubicBezTo>
                    <a:pt x="1" y="1059"/>
                    <a:pt x="688" y="1746"/>
                    <a:pt x="1537" y="1756"/>
                  </a:cubicBezTo>
                  <a:lnTo>
                    <a:pt x="4561" y="1756"/>
                  </a:lnTo>
                  <a:cubicBezTo>
                    <a:pt x="4122" y="697"/>
                    <a:pt x="3082" y="0"/>
                    <a:pt x="1937" y="0"/>
                  </a:cubicBezTo>
                  <a:close/>
                </a:path>
              </a:pathLst>
            </a:custGeom>
            <a:solidFill>
              <a:srgbClr val="576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10" name="Google Shape;15173;p73">
              <a:extLst>
                <a:ext uri="{FF2B5EF4-FFF2-40B4-BE49-F238E27FC236}">
                  <a16:creationId xmlns:a16="http://schemas.microsoft.com/office/drawing/2014/main" id="{D6C591F2-3484-4B15-BDA5-C6709AAE7F2E}"/>
                </a:ext>
              </a:extLst>
            </p:cNvPr>
            <p:cNvSpPr/>
            <p:nvPr/>
          </p:nvSpPr>
          <p:spPr>
            <a:xfrm>
              <a:off x="5000109" y="2527879"/>
              <a:ext cx="11521" cy="17334"/>
            </a:xfrm>
            <a:custGeom>
              <a:avLst/>
              <a:gdLst/>
              <a:ahLst/>
              <a:cxnLst/>
              <a:rect l="l" t="t" r="r" b="b"/>
              <a:pathLst>
                <a:path w="440" h="662" extrusionOk="0">
                  <a:moveTo>
                    <a:pt x="217" y="1"/>
                  </a:moveTo>
                  <a:cubicBezTo>
                    <a:pt x="108" y="1"/>
                    <a:pt x="1" y="75"/>
                    <a:pt x="1" y="223"/>
                  </a:cubicBezTo>
                  <a:lnTo>
                    <a:pt x="1" y="442"/>
                  </a:lnTo>
                  <a:cubicBezTo>
                    <a:pt x="1" y="556"/>
                    <a:pt x="96" y="661"/>
                    <a:pt x="220" y="661"/>
                  </a:cubicBezTo>
                  <a:cubicBezTo>
                    <a:pt x="335" y="661"/>
                    <a:pt x="440" y="556"/>
                    <a:pt x="440" y="442"/>
                  </a:cubicBezTo>
                  <a:lnTo>
                    <a:pt x="440" y="223"/>
                  </a:lnTo>
                  <a:cubicBezTo>
                    <a:pt x="435" y="75"/>
                    <a:pt x="325" y="1"/>
                    <a:pt x="217"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11" name="Google Shape;15174;p73">
              <a:extLst>
                <a:ext uri="{FF2B5EF4-FFF2-40B4-BE49-F238E27FC236}">
                  <a16:creationId xmlns:a16="http://schemas.microsoft.com/office/drawing/2014/main" id="{65D498C8-9785-4810-9ED5-EC66B902C296}"/>
                </a:ext>
              </a:extLst>
            </p:cNvPr>
            <p:cNvSpPr/>
            <p:nvPr/>
          </p:nvSpPr>
          <p:spPr>
            <a:xfrm>
              <a:off x="5068818" y="2527879"/>
              <a:ext cx="11260" cy="17334"/>
            </a:xfrm>
            <a:custGeom>
              <a:avLst/>
              <a:gdLst/>
              <a:ahLst/>
              <a:cxnLst/>
              <a:rect l="l" t="t" r="r" b="b"/>
              <a:pathLst>
                <a:path w="430" h="662" extrusionOk="0">
                  <a:moveTo>
                    <a:pt x="215" y="1"/>
                  </a:moveTo>
                  <a:cubicBezTo>
                    <a:pt x="108" y="1"/>
                    <a:pt x="0" y="75"/>
                    <a:pt x="0" y="223"/>
                  </a:cubicBezTo>
                  <a:lnTo>
                    <a:pt x="0" y="442"/>
                  </a:lnTo>
                  <a:cubicBezTo>
                    <a:pt x="0" y="556"/>
                    <a:pt x="96" y="661"/>
                    <a:pt x="210" y="661"/>
                  </a:cubicBezTo>
                  <a:cubicBezTo>
                    <a:pt x="334" y="661"/>
                    <a:pt x="430" y="556"/>
                    <a:pt x="430" y="442"/>
                  </a:cubicBezTo>
                  <a:lnTo>
                    <a:pt x="430" y="223"/>
                  </a:lnTo>
                  <a:cubicBezTo>
                    <a:pt x="430" y="75"/>
                    <a:pt x="322" y="1"/>
                    <a:pt x="215"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12" name="Google Shape;15175;p73">
              <a:extLst>
                <a:ext uri="{FF2B5EF4-FFF2-40B4-BE49-F238E27FC236}">
                  <a16:creationId xmlns:a16="http://schemas.microsoft.com/office/drawing/2014/main" id="{C6BBD8AE-834F-42A0-BF5F-97EECD7F9EE9}"/>
                </a:ext>
              </a:extLst>
            </p:cNvPr>
            <p:cNvSpPr/>
            <p:nvPr/>
          </p:nvSpPr>
          <p:spPr>
            <a:xfrm>
              <a:off x="5014825" y="2567864"/>
              <a:ext cx="50537" cy="17334"/>
            </a:xfrm>
            <a:custGeom>
              <a:avLst/>
              <a:gdLst/>
              <a:ahLst/>
              <a:cxnLst/>
              <a:rect l="l" t="t" r="r" b="b"/>
              <a:pathLst>
                <a:path w="1930" h="662" extrusionOk="0">
                  <a:moveTo>
                    <a:pt x="311" y="0"/>
                  </a:moveTo>
                  <a:cubicBezTo>
                    <a:pt x="145" y="0"/>
                    <a:pt x="1" y="223"/>
                    <a:pt x="154" y="384"/>
                  </a:cubicBezTo>
                  <a:cubicBezTo>
                    <a:pt x="373" y="566"/>
                    <a:pt x="644" y="661"/>
                    <a:pt x="925" y="661"/>
                  </a:cubicBezTo>
                  <a:cubicBezTo>
                    <a:pt x="938" y="661"/>
                    <a:pt x="952" y="661"/>
                    <a:pt x="965" y="661"/>
                  </a:cubicBezTo>
                  <a:cubicBezTo>
                    <a:pt x="979" y="661"/>
                    <a:pt x="992" y="661"/>
                    <a:pt x="1006" y="661"/>
                  </a:cubicBezTo>
                  <a:cubicBezTo>
                    <a:pt x="1287" y="661"/>
                    <a:pt x="1558" y="566"/>
                    <a:pt x="1776" y="384"/>
                  </a:cubicBezTo>
                  <a:cubicBezTo>
                    <a:pt x="1930" y="223"/>
                    <a:pt x="1786" y="0"/>
                    <a:pt x="1620" y="0"/>
                  </a:cubicBezTo>
                  <a:cubicBezTo>
                    <a:pt x="1570" y="0"/>
                    <a:pt x="1517" y="21"/>
                    <a:pt x="1471" y="69"/>
                  </a:cubicBezTo>
                  <a:cubicBezTo>
                    <a:pt x="1318" y="174"/>
                    <a:pt x="1142" y="227"/>
                    <a:pt x="965" y="227"/>
                  </a:cubicBezTo>
                  <a:cubicBezTo>
                    <a:pt x="789" y="227"/>
                    <a:pt x="612" y="174"/>
                    <a:pt x="460" y="69"/>
                  </a:cubicBezTo>
                  <a:cubicBezTo>
                    <a:pt x="413" y="21"/>
                    <a:pt x="361" y="0"/>
                    <a:pt x="311" y="0"/>
                  </a:cubicBezTo>
                  <a:close/>
                </a:path>
              </a:pathLst>
            </a:custGeom>
            <a:solidFill>
              <a:srgbClr val="D4DD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13" name="Google Shape;15176;p73">
              <a:extLst>
                <a:ext uri="{FF2B5EF4-FFF2-40B4-BE49-F238E27FC236}">
                  <a16:creationId xmlns:a16="http://schemas.microsoft.com/office/drawing/2014/main" id="{7D19558F-904D-4FEB-B127-4C21C2A9AFB2}"/>
                </a:ext>
              </a:extLst>
            </p:cNvPr>
            <p:cNvSpPr/>
            <p:nvPr/>
          </p:nvSpPr>
          <p:spPr>
            <a:xfrm>
              <a:off x="4992384" y="2510702"/>
              <a:ext cx="26499" cy="11521"/>
            </a:xfrm>
            <a:custGeom>
              <a:avLst/>
              <a:gdLst/>
              <a:ahLst/>
              <a:cxnLst/>
              <a:rect l="l" t="t" r="r" b="b"/>
              <a:pathLst>
                <a:path w="1012" h="440" extrusionOk="0">
                  <a:moveTo>
                    <a:pt x="286" y="1"/>
                  </a:moveTo>
                  <a:cubicBezTo>
                    <a:pt x="0" y="1"/>
                    <a:pt x="0" y="440"/>
                    <a:pt x="286" y="440"/>
                  </a:cubicBezTo>
                  <a:lnTo>
                    <a:pt x="725" y="440"/>
                  </a:lnTo>
                  <a:cubicBezTo>
                    <a:pt x="1011" y="440"/>
                    <a:pt x="1011" y="1"/>
                    <a:pt x="725" y="1"/>
                  </a:cubicBezTo>
                  <a:close/>
                </a:path>
              </a:pathLst>
            </a:custGeom>
            <a:solidFill>
              <a:srgbClr val="576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14" name="Google Shape;15177;p73">
              <a:extLst>
                <a:ext uri="{FF2B5EF4-FFF2-40B4-BE49-F238E27FC236}">
                  <a16:creationId xmlns:a16="http://schemas.microsoft.com/office/drawing/2014/main" id="{C1B6AB77-4B0C-4C82-A413-4607DC5D82B1}"/>
                </a:ext>
              </a:extLst>
            </p:cNvPr>
            <p:cNvSpPr/>
            <p:nvPr/>
          </p:nvSpPr>
          <p:spPr>
            <a:xfrm>
              <a:off x="5061068" y="2510702"/>
              <a:ext cx="26499" cy="11521"/>
            </a:xfrm>
            <a:custGeom>
              <a:avLst/>
              <a:gdLst/>
              <a:ahLst/>
              <a:cxnLst/>
              <a:rect l="l" t="t" r="r" b="b"/>
              <a:pathLst>
                <a:path w="1012" h="440" extrusionOk="0">
                  <a:moveTo>
                    <a:pt x="287" y="1"/>
                  </a:moveTo>
                  <a:cubicBezTo>
                    <a:pt x="1" y="1"/>
                    <a:pt x="1" y="440"/>
                    <a:pt x="287" y="440"/>
                  </a:cubicBezTo>
                  <a:lnTo>
                    <a:pt x="726" y="440"/>
                  </a:lnTo>
                  <a:cubicBezTo>
                    <a:pt x="1012" y="440"/>
                    <a:pt x="1012" y="1"/>
                    <a:pt x="726" y="1"/>
                  </a:cubicBezTo>
                  <a:close/>
                </a:path>
              </a:pathLst>
            </a:custGeom>
            <a:solidFill>
              <a:srgbClr val="576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grpSp>
        <p:nvGrpSpPr>
          <p:cNvPr id="115" name="Google Shape;15307;p73">
            <a:extLst>
              <a:ext uri="{FF2B5EF4-FFF2-40B4-BE49-F238E27FC236}">
                <a16:creationId xmlns:a16="http://schemas.microsoft.com/office/drawing/2014/main" id="{5170F8D3-5ABC-4C2B-A99E-4645F98AB912}"/>
              </a:ext>
            </a:extLst>
          </p:cNvPr>
          <p:cNvGrpSpPr/>
          <p:nvPr/>
        </p:nvGrpSpPr>
        <p:grpSpPr>
          <a:xfrm>
            <a:off x="7568901" y="1315075"/>
            <a:ext cx="335433" cy="386457"/>
            <a:chOff x="5809723" y="2419290"/>
            <a:chExt cx="263316" cy="354728"/>
          </a:xfrm>
        </p:grpSpPr>
        <p:sp>
          <p:nvSpPr>
            <p:cNvPr id="116" name="Google Shape;15308;p73">
              <a:extLst>
                <a:ext uri="{FF2B5EF4-FFF2-40B4-BE49-F238E27FC236}">
                  <a16:creationId xmlns:a16="http://schemas.microsoft.com/office/drawing/2014/main" id="{5895A5F2-3560-4461-9B94-BBC2581B3D8F}"/>
                </a:ext>
              </a:extLst>
            </p:cNvPr>
            <p:cNvSpPr/>
            <p:nvPr/>
          </p:nvSpPr>
          <p:spPr>
            <a:xfrm>
              <a:off x="5815484" y="2419290"/>
              <a:ext cx="80205" cy="80205"/>
            </a:xfrm>
            <a:custGeom>
              <a:avLst/>
              <a:gdLst/>
              <a:ahLst/>
              <a:cxnLst/>
              <a:rect l="l" t="t" r="r" b="b"/>
              <a:pathLst>
                <a:path w="3063" h="3063" extrusionOk="0">
                  <a:moveTo>
                    <a:pt x="1536" y="0"/>
                  </a:moveTo>
                  <a:cubicBezTo>
                    <a:pt x="687" y="0"/>
                    <a:pt x="0" y="687"/>
                    <a:pt x="0" y="1527"/>
                  </a:cubicBezTo>
                  <a:cubicBezTo>
                    <a:pt x="0" y="2376"/>
                    <a:pt x="687" y="3063"/>
                    <a:pt x="1536" y="3063"/>
                  </a:cubicBezTo>
                  <a:cubicBezTo>
                    <a:pt x="2376" y="3063"/>
                    <a:pt x="3063" y="2376"/>
                    <a:pt x="3063" y="1527"/>
                  </a:cubicBezTo>
                  <a:cubicBezTo>
                    <a:pt x="3063" y="687"/>
                    <a:pt x="2376" y="0"/>
                    <a:pt x="1536" y="0"/>
                  </a:cubicBezTo>
                  <a:close/>
                </a:path>
              </a:pathLst>
            </a:custGeom>
            <a:solidFill>
              <a:srgbClr val="6F8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17" name="Google Shape;15309;p73">
              <a:extLst>
                <a:ext uri="{FF2B5EF4-FFF2-40B4-BE49-F238E27FC236}">
                  <a16:creationId xmlns:a16="http://schemas.microsoft.com/office/drawing/2014/main" id="{8AFCEE1E-6FB4-4820-8E28-946ED8A1ECDD}"/>
                </a:ext>
              </a:extLst>
            </p:cNvPr>
            <p:cNvSpPr/>
            <p:nvPr/>
          </p:nvSpPr>
          <p:spPr>
            <a:xfrm>
              <a:off x="5987100" y="2419290"/>
              <a:ext cx="80205" cy="80205"/>
            </a:xfrm>
            <a:custGeom>
              <a:avLst/>
              <a:gdLst/>
              <a:ahLst/>
              <a:cxnLst/>
              <a:rect l="l" t="t" r="r" b="b"/>
              <a:pathLst>
                <a:path w="3063" h="3063" extrusionOk="0">
                  <a:moveTo>
                    <a:pt x="1527" y="0"/>
                  </a:moveTo>
                  <a:cubicBezTo>
                    <a:pt x="687" y="0"/>
                    <a:pt x="0" y="687"/>
                    <a:pt x="0" y="1527"/>
                  </a:cubicBezTo>
                  <a:cubicBezTo>
                    <a:pt x="0" y="2376"/>
                    <a:pt x="687" y="3063"/>
                    <a:pt x="1527" y="3063"/>
                  </a:cubicBezTo>
                  <a:cubicBezTo>
                    <a:pt x="2376" y="3063"/>
                    <a:pt x="3062" y="2376"/>
                    <a:pt x="3062" y="1527"/>
                  </a:cubicBezTo>
                  <a:cubicBezTo>
                    <a:pt x="3062" y="687"/>
                    <a:pt x="2376" y="0"/>
                    <a:pt x="1527" y="0"/>
                  </a:cubicBezTo>
                  <a:close/>
                </a:path>
              </a:pathLst>
            </a:custGeom>
            <a:solidFill>
              <a:srgbClr val="6F8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18" name="Google Shape;15310;p73">
              <a:extLst>
                <a:ext uri="{FF2B5EF4-FFF2-40B4-BE49-F238E27FC236}">
                  <a16:creationId xmlns:a16="http://schemas.microsoft.com/office/drawing/2014/main" id="{D361748A-1CD4-4BDE-85D5-C5E9A4CA99A6}"/>
                </a:ext>
              </a:extLst>
            </p:cNvPr>
            <p:cNvSpPr/>
            <p:nvPr/>
          </p:nvSpPr>
          <p:spPr>
            <a:xfrm>
              <a:off x="5823732" y="2424789"/>
              <a:ext cx="235325" cy="137419"/>
            </a:xfrm>
            <a:custGeom>
              <a:avLst/>
              <a:gdLst/>
              <a:ahLst/>
              <a:cxnLst/>
              <a:rect l="l" t="t" r="r" b="b"/>
              <a:pathLst>
                <a:path w="8987" h="5248" extrusionOk="0">
                  <a:moveTo>
                    <a:pt x="4493" y="0"/>
                  </a:moveTo>
                  <a:cubicBezTo>
                    <a:pt x="1794" y="0"/>
                    <a:pt x="0" y="2795"/>
                    <a:pt x="1116" y="5247"/>
                  </a:cubicBezTo>
                  <a:lnTo>
                    <a:pt x="7880" y="5247"/>
                  </a:lnTo>
                  <a:cubicBezTo>
                    <a:pt x="8987" y="2795"/>
                    <a:pt x="7193" y="0"/>
                    <a:pt x="4493" y="0"/>
                  </a:cubicBezTo>
                  <a:close/>
                </a:path>
              </a:pathLst>
            </a:custGeom>
            <a:solidFill>
              <a:srgbClr val="526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19" name="Google Shape;15311;p73">
              <a:extLst>
                <a:ext uri="{FF2B5EF4-FFF2-40B4-BE49-F238E27FC236}">
                  <a16:creationId xmlns:a16="http://schemas.microsoft.com/office/drawing/2014/main" id="{6FA53F8A-DB1A-4807-A784-006F6D8B58CD}"/>
                </a:ext>
              </a:extLst>
            </p:cNvPr>
            <p:cNvSpPr/>
            <p:nvPr/>
          </p:nvSpPr>
          <p:spPr>
            <a:xfrm>
              <a:off x="5809723" y="2630865"/>
              <a:ext cx="263081" cy="143153"/>
            </a:xfrm>
            <a:custGeom>
              <a:avLst/>
              <a:gdLst/>
              <a:ahLst/>
              <a:cxnLst/>
              <a:rect l="l" t="t" r="r" b="b"/>
              <a:pathLst>
                <a:path w="10047" h="5467" extrusionOk="0">
                  <a:moveTo>
                    <a:pt x="3712" y="1"/>
                  </a:moveTo>
                  <a:lnTo>
                    <a:pt x="3712" y="1126"/>
                  </a:lnTo>
                  <a:cubicBezTo>
                    <a:pt x="3712" y="1498"/>
                    <a:pt x="3483" y="1832"/>
                    <a:pt x="3130" y="1956"/>
                  </a:cubicBezTo>
                  <a:lnTo>
                    <a:pt x="878" y="2748"/>
                  </a:lnTo>
                  <a:cubicBezTo>
                    <a:pt x="354" y="2939"/>
                    <a:pt x="1" y="3435"/>
                    <a:pt x="1" y="3988"/>
                  </a:cubicBezTo>
                  <a:lnTo>
                    <a:pt x="1" y="4809"/>
                  </a:lnTo>
                  <a:cubicBezTo>
                    <a:pt x="1" y="5171"/>
                    <a:pt x="297" y="5467"/>
                    <a:pt x="659" y="5467"/>
                  </a:cubicBezTo>
                  <a:lnTo>
                    <a:pt x="9398" y="5467"/>
                  </a:lnTo>
                  <a:cubicBezTo>
                    <a:pt x="9751" y="5467"/>
                    <a:pt x="10046" y="5171"/>
                    <a:pt x="10046" y="4809"/>
                  </a:cubicBezTo>
                  <a:lnTo>
                    <a:pt x="10046" y="3988"/>
                  </a:lnTo>
                  <a:cubicBezTo>
                    <a:pt x="10046" y="3435"/>
                    <a:pt x="9703" y="2939"/>
                    <a:pt x="9178" y="2748"/>
                  </a:cubicBezTo>
                  <a:lnTo>
                    <a:pt x="6927" y="1956"/>
                  </a:lnTo>
                  <a:cubicBezTo>
                    <a:pt x="6574" y="1832"/>
                    <a:pt x="6335" y="1498"/>
                    <a:pt x="6335" y="1126"/>
                  </a:cubicBezTo>
                  <a:lnTo>
                    <a:pt x="6335" y="1"/>
                  </a:lnTo>
                  <a:close/>
                </a:path>
              </a:pathLst>
            </a:custGeom>
            <a:solidFill>
              <a:srgbClr val="E7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20" name="Google Shape;15312;p73">
              <a:extLst>
                <a:ext uri="{FF2B5EF4-FFF2-40B4-BE49-F238E27FC236}">
                  <a16:creationId xmlns:a16="http://schemas.microsoft.com/office/drawing/2014/main" id="{1BDB921C-3028-4253-928E-4CC1DF3989CF}"/>
                </a:ext>
              </a:extLst>
            </p:cNvPr>
            <p:cNvSpPr/>
            <p:nvPr/>
          </p:nvSpPr>
          <p:spPr>
            <a:xfrm>
              <a:off x="5809985" y="2694809"/>
              <a:ext cx="263055" cy="79210"/>
            </a:xfrm>
            <a:custGeom>
              <a:avLst/>
              <a:gdLst/>
              <a:ahLst/>
              <a:cxnLst/>
              <a:rect l="l" t="t" r="r" b="b"/>
              <a:pathLst>
                <a:path w="10046" h="3025" extrusionOk="0">
                  <a:moveTo>
                    <a:pt x="1737" y="1"/>
                  </a:moveTo>
                  <a:lnTo>
                    <a:pt x="868" y="306"/>
                  </a:lnTo>
                  <a:cubicBezTo>
                    <a:pt x="344" y="497"/>
                    <a:pt x="0" y="993"/>
                    <a:pt x="0" y="1546"/>
                  </a:cubicBezTo>
                  <a:lnTo>
                    <a:pt x="0" y="2367"/>
                  </a:lnTo>
                  <a:cubicBezTo>
                    <a:pt x="0" y="2729"/>
                    <a:pt x="287" y="3025"/>
                    <a:pt x="649" y="3025"/>
                  </a:cubicBezTo>
                  <a:lnTo>
                    <a:pt x="9388" y="3025"/>
                  </a:lnTo>
                  <a:cubicBezTo>
                    <a:pt x="9750" y="3025"/>
                    <a:pt x="10046" y="2729"/>
                    <a:pt x="10046" y="2367"/>
                  </a:cubicBezTo>
                  <a:lnTo>
                    <a:pt x="10046" y="1546"/>
                  </a:lnTo>
                  <a:cubicBezTo>
                    <a:pt x="10046" y="993"/>
                    <a:pt x="9693" y="497"/>
                    <a:pt x="9168" y="306"/>
                  </a:cubicBezTo>
                  <a:lnTo>
                    <a:pt x="8300" y="1"/>
                  </a:lnTo>
                  <a:cubicBezTo>
                    <a:pt x="7432" y="993"/>
                    <a:pt x="6225" y="1489"/>
                    <a:pt x="5018" y="1489"/>
                  </a:cubicBezTo>
                  <a:cubicBezTo>
                    <a:pt x="3812" y="1489"/>
                    <a:pt x="2605" y="993"/>
                    <a:pt x="1737" y="1"/>
                  </a:cubicBezTo>
                  <a:close/>
                </a:path>
              </a:pathLst>
            </a:custGeom>
            <a:solidFill>
              <a:srgbClr val="6F8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21" name="Google Shape;15313;p73">
              <a:extLst>
                <a:ext uri="{FF2B5EF4-FFF2-40B4-BE49-F238E27FC236}">
                  <a16:creationId xmlns:a16="http://schemas.microsoft.com/office/drawing/2014/main" id="{6A6C10AB-7006-4026-AFEA-B3DA2952DE0E}"/>
                </a:ext>
              </a:extLst>
            </p:cNvPr>
            <p:cNvSpPr/>
            <p:nvPr/>
          </p:nvSpPr>
          <p:spPr>
            <a:xfrm>
              <a:off x="5907157" y="2630865"/>
              <a:ext cx="68709" cy="23017"/>
            </a:xfrm>
            <a:custGeom>
              <a:avLst/>
              <a:gdLst/>
              <a:ahLst/>
              <a:cxnLst/>
              <a:rect l="l" t="t" r="r" b="b"/>
              <a:pathLst>
                <a:path w="2624" h="879" extrusionOk="0">
                  <a:moveTo>
                    <a:pt x="0" y="1"/>
                  </a:moveTo>
                  <a:lnTo>
                    <a:pt x="0" y="592"/>
                  </a:lnTo>
                  <a:cubicBezTo>
                    <a:pt x="415" y="783"/>
                    <a:pt x="861" y="878"/>
                    <a:pt x="1309" y="878"/>
                  </a:cubicBezTo>
                  <a:cubicBezTo>
                    <a:pt x="1756" y="878"/>
                    <a:pt x="2204" y="783"/>
                    <a:pt x="2624" y="592"/>
                  </a:cubicBezTo>
                  <a:lnTo>
                    <a:pt x="2624"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22" name="Google Shape;15314;p73">
              <a:extLst>
                <a:ext uri="{FF2B5EF4-FFF2-40B4-BE49-F238E27FC236}">
                  <a16:creationId xmlns:a16="http://schemas.microsoft.com/office/drawing/2014/main" id="{A8E7DF74-E5ED-4746-A8C5-B4DC5A1D1CA3}"/>
                </a:ext>
              </a:extLst>
            </p:cNvPr>
            <p:cNvSpPr/>
            <p:nvPr/>
          </p:nvSpPr>
          <p:spPr>
            <a:xfrm>
              <a:off x="5844942" y="2465009"/>
              <a:ext cx="192643" cy="177377"/>
            </a:xfrm>
            <a:custGeom>
              <a:avLst/>
              <a:gdLst/>
              <a:ahLst/>
              <a:cxnLst/>
              <a:rect l="l" t="t" r="r" b="b"/>
              <a:pathLst>
                <a:path w="7357" h="6774" extrusionOk="0">
                  <a:moveTo>
                    <a:pt x="3683" y="0"/>
                  </a:moveTo>
                  <a:cubicBezTo>
                    <a:pt x="2119" y="0"/>
                    <a:pt x="840" y="1269"/>
                    <a:pt x="840" y="2843"/>
                  </a:cubicBezTo>
                  <a:lnTo>
                    <a:pt x="840" y="3062"/>
                  </a:lnTo>
                  <a:lnTo>
                    <a:pt x="735" y="3062"/>
                  </a:lnTo>
                  <a:cubicBezTo>
                    <a:pt x="1" y="3062"/>
                    <a:pt x="1" y="4150"/>
                    <a:pt x="735" y="4150"/>
                  </a:cubicBezTo>
                  <a:lnTo>
                    <a:pt x="850" y="4150"/>
                  </a:lnTo>
                  <a:cubicBezTo>
                    <a:pt x="964" y="5629"/>
                    <a:pt x="2195" y="6773"/>
                    <a:pt x="3683" y="6773"/>
                  </a:cubicBezTo>
                  <a:cubicBezTo>
                    <a:pt x="5162" y="6773"/>
                    <a:pt x="6393" y="5629"/>
                    <a:pt x="6507" y="4150"/>
                  </a:cubicBezTo>
                  <a:lnTo>
                    <a:pt x="6631" y="4150"/>
                  </a:lnTo>
                  <a:cubicBezTo>
                    <a:pt x="7356" y="4150"/>
                    <a:pt x="7356" y="3062"/>
                    <a:pt x="6631" y="3062"/>
                  </a:cubicBezTo>
                  <a:lnTo>
                    <a:pt x="6526" y="3062"/>
                  </a:lnTo>
                  <a:lnTo>
                    <a:pt x="6526" y="2843"/>
                  </a:lnTo>
                  <a:cubicBezTo>
                    <a:pt x="6526" y="1269"/>
                    <a:pt x="5248" y="0"/>
                    <a:pt x="3683" y="0"/>
                  </a:cubicBezTo>
                  <a:close/>
                </a:path>
              </a:pathLst>
            </a:custGeom>
            <a:solidFill>
              <a:srgbClr val="ECF0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23" name="Google Shape;15315;p73">
              <a:extLst>
                <a:ext uri="{FF2B5EF4-FFF2-40B4-BE49-F238E27FC236}">
                  <a16:creationId xmlns:a16="http://schemas.microsoft.com/office/drawing/2014/main" id="{87DFF3CA-AA16-4E58-B67E-7AD114BF1CF7}"/>
                </a:ext>
              </a:extLst>
            </p:cNvPr>
            <p:cNvSpPr/>
            <p:nvPr/>
          </p:nvSpPr>
          <p:spPr>
            <a:xfrm>
              <a:off x="5845439" y="2464931"/>
              <a:ext cx="170150" cy="177430"/>
            </a:xfrm>
            <a:custGeom>
              <a:avLst/>
              <a:gdLst/>
              <a:ahLst/>
              <a:cxnLst/>
              <a:rect l="l" t="t" r="r" b="b"/>
              <a:pathLst>
                <a:path w="6498" h="6776" extrusionOk="0">
                  <a:moveTo>
                    <a:pt x="3657" y="0"/>
                  </a:moveTo>
                  <a:cubicBezTo>
                    <a:pt x="3615" y="0"/>
                    <a:pt x="3573" y="1"/>
                    <a:pt x="3531" y="3"/>
                  </a:cubicBezTo>
                  <a:cubicBezTo>
                    <a:pt x="2004" y="79"/>
                    <a:pt x="821" y="1281"/>
                    <a:pt x="821" y="2894"/>
                  </a:cubicBezTo>
                  <a:lnTo>
                    <a:pt x="821" y="3065"/>
                  </a:lnTo>
                  <a:lnTo>
                    <a:pt x="745" y="3065"/>
                  </a:lnTo>
                  <a:cubicBezTo>
                    <a:pt x="736" y="3065"/>
                    <a:pt x="727" y="3065"/>
                    <a:pt x="717" y="3065"/>
                  </a:cubicBezTo>
                  <a:cubicBezTo>
                    <a:pt x="19" y="3065"/>
                    <a:pt x="1" y="4134"/>
                    <a:pt x="716" y="4153"/>
                  </a:cubicBezTo>
                  <a:lnTo>
                    <a:pt x="841" y="4153"/>
                  </a:lnTo>
                  <a:cubicBezTo>
                    <a:pt x="944" y="5656"/>
                    <a:pt x="2190" y="6776"/>
                    <a:pt x="3642" y="6776"/>
                  </a:cubicBezTo>
                  <a:cubicBezTo>
                    <a:pt x="3794" y="6776"/>
                    <a:pt x="3948" y="6764"/>
                    <a:pt x="4103" y="6738"/>
                  </a:cubicBezTo>
                  <a:cubicBezTo>
                    <a:pt x="2720" y="6528"/>
                    <a:pt x="1699" y="5336"/>
                    <a:pt x="1699" y="3934"/>
                  </a:cubicBezTo>
                  <a:lnTo>
                    <a:pt x="1699" y="2846"/>
                  </a:lnTo>
                  <a:cubicBezTo>
                    <a:pt x="1699" y="2636"/>
                    <a:pt x="1718" y="2417"/>
                    <a:pt x="1766" y="2216"/>
                  </a:cubicBezTo>
                  <a:cubicBezTo>
                    <a:pt x="1869" y="1802"/>
                    <a:pt x="2237" y="1543"/>
                    <a:pt x="2624" y="1543"/>
                  </a:cubicBezTo>
                  <a:cubicBezTo>
                    <a:pt x="2772" y="1543"/>
                    <a:pt x="2923" y="1581"/>
                    <a:pt x="3063" y="1663"/>
                  </a:cubicBezTo>
                  <a:cubicBezTo>
                    <a:pt x="4113" y="2255"/>
                    <a:pt x="5286" y="2588"/>
                    <a:pt x="6498" y="2617"/>
                  </a:cubicBezTo>
                  <a:cubicBezTo>
                    <a:pt x="6377" y="1133"/>
                    <a:pt x="5129" y="0"/>
                    <a:pt x="3657" y="0"/>
                  </a:cubicBezTo>
                  <a:close/>
                </a:path>
              </a:pathLst>
            </a:custGeom>
            <a:solidFill>
              <a:srgbClr val="E7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24" name="Google Shape;15316;p73">
              <a:extLst>
                <a:ext uri="{FF2B5EF4-FFF2-40B4-BE49-F238E27FC236}">
                  <a16:creationId xmlns:a16="http://schemas.microsoft.com/office/drawing/2014/main" id="{75887F18-5676-48A2-9A13-0A17819AFBE6}"/>
                </a:ext>
              </a:extLst>
            </p:cNvPr>
            <p:cNvSpPr/>
            <p:nvPr/>
          </p:nvSpPr>
          <p:spPr>
            <a:xfrm>
              <a:off x="5916086" y="2590723"/>
              <a:ext cx="50616" cy="17465"/>
            </a:xfrm>
            <a:custGeom>
              <a:avLst/>
              <a:gdLst/>
              <a:ahLst/>
              <a:cxnLst/>
              <a:rect l="l" t="t" r="r" b="b"/>
              <a:pathLst>
                <a:path w="1933" h="667" extrusionOk="0">
                  <a:moveTo>
                    <a:pt x="316" y="0"/>
                  </a:moveTo>
                  <a:cubicBezTo>
                    <a:pt x="148" y="0"/>
                    <a:pt x="0" y="224"/>
                    <a:pt x="155" y="379"/>
                  </a:cubicBezTo>
                  <a:cubicBezTo>
                    <a:pt x="375" y="562"/>
                    <a:pt x="647" y="666"/>
                    <a:pt x="929" y="666"/>
                  </a:cubicBezTo>
                  <a:cubicBezTo>
                    <a:pt x="942" y="666"/>
                    <a:pt x="954" y="666"/>
                    <a:pt x="966" y="665"/>
                  </a:cubicBezTo>
                  <a:cubicBezTo>
                    <a:pt x="979" y="666"/>
                    <a:pt x="991" y="666"/>
                    <a:pt x="1003" y="666"/>
                  </a:cubicBezTo>
                  <a:cubicBezTo>
                    <a:pt x="1286" y="666"/>
                    <a:pt x="1558" y="562"/>
                    <a:pt x="1777" y="379"/>
                  </a:cubicBezTo>
                  <a:cubicBezTo>
                    <a:pt x="1932" y="224"/>
                    <a:pt x="1784" y="0"/>
                    <a:pt x="1616" y="0"/>
                  </a:cubicBezTo>
                  <a:cubicBezTo>
                    <a:pt x="1568" y="0"/>
                    <a:pt x="1517" y="19"/>
                    <a:pt x="1472" y="64"/>
                  </a:cubicBezTo>
                  <a:cubicBezTo>
                    <a:pt x="1319" y="169"/>
                    <a:pt x="1143" y="222"/>
                    <a:pt x="966" y="222"/>
                  </a:cubicBezTo>
                  <a:cubicBezTo>
                    <a:pt x="790" y="222"/>
                    <a:pt x="613" y="169"/>
                    <a:pt x="461" y="64"/>
                  </a:cubicBezTo>
                  <a:cubicBezTo>
                    <a:pt x="416" y="19"/>
                    <a:pt x="365" y="0"/>
                    <a:pt x="316" y="0"/>
                  </a:cubicBezTo>
                  <a:close/>
                </a:path>
              </a:pathLst>
            </a:custGeom>
            <a:solidFill>
              <a:srgbClr val="DA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25" name="Google Shape;15317;p73">
              <a:extLst>
                <a:ext uri="{FF2B5EF4-FFF2-40B4-BE49-F238E27FC236}">
                  <a16:creationId xmlns:a16="http://schemas.microsoft.com/office/drawing/2014/main" id="{37A946FA-8D00-4A1E-83EF-63D909DBA4CC}"/>
                </a:ext>
              </a:extLst>
            </p:cNvPr>
            <p:cNvSpPr/>
            <p:nvPr/>
          </p:nvSpPr>
          <p:spPr>
            <a:xfrm>
              <a:off x="5901397" y="2545135"/>
              <a:ext cx="11521" cy="17073"/>
            </a:xfrm>
            <a:custGeom>
              <a:avLst/>
              <a:gdLst/>
              <a:ahLst/>
              <a:cxnLst/>
              <a:rect l="l" t="t" r="r" b="b"/>
              <a:pathLst>
                <a:path w="440" h="652" extrusionOk="0">
                  <a:moveTo>
                    <a:pt x="220" y="0"/>
                  </a:moveTo>
                  <a:cubicBezTo>
                    <a:pt x="111" y="0"/>
                    <a:pt x="1" y="74"/>
                    <a:pt x="1" y="222"/>
                  </a:cubicBezTo>
                  <a:lnTo>
                    <a:pt x="1" y="441"/>
                  </a:lnTo>
                  <a:cubicBezTo>
                    <a:pt x="1" y="556"/>
                    <a:pt x="96" y="651"/>
                    <a:pt x="220" y="651"/>
                  </a:cubicBezTo>
                  <a:cubicBezTo>
                    <a:pt x="335" y="651"/>
                    <a:pt x="440" y="556"/>
                    <a:pt x="440" y="441"/>
                  </a:cubicBezTo>
                  <a:lnTo>
                    <a:pt x="440" y="222"/>
                  </a:lnTo>
                  <a:cubicBezTo>
                    <a:pt x="440" y="74"/>
                    <a:pt x="330" y="0"/>
                    <a:pt x="220"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26" name="Google Shape;15318;p73">
              <a:extLst>
                <a:ext uri="{FF2B5EF4-FFF2-40B4-BE49-F238E27FC236}">
                  <a16:creationId xmlns:a16="http://schemas.microsoft.com/office/drawing/2014/main" id="{A536CFBB-7B9D-4F33-9D3B-45FE0AD11AF2}"/>
                </a:ext>
              </a:extLst>
            </p:cNvPr>
            <p:cNvSpPr/>
            <p:nvPr/>
          </p:nvSpPr>
          <p:spPr>
            <a:xfrm>
              <a:off x="5970106" y="2545135"/>
              <a:ext cx="11260" cy="17073"/>
            </a:xfrm>
            <a:custGeom>
              <a:avLst/>
              <a:gdLst/>
              <a:ahLst/>
              <a:cxnLst/>
              <a:rect l="l" t="t" r="r" b="b"/>
              <a:pathLst>
                <a:path w="430" h="652" extrusionOk="0">
                  <a:moveTo>
                    <a:pt x="215" y="0"/>
                  </a:moveTo>
                  <a:cubicBezTo>
                    <a:pt x="108" y="0"/>
                    <a:pt x="0" y="74"/>
                    <a:pt x="0" y="222"/>
                  </a:cubicBezTo>
                  <a:lnTo>
                    <a:pt x="0" y="441"/>
                  </a:lnTo>
                  <a:cubicBezTo>
                    <a:pt x="0" y="556"/>
                    <a:pt x="96" y="651"/>
                    <a:pt x="210" y="651"/>
                  </a:cubicBezTo>
                  <a:cubicBezTo>
                    <a:pt x="334" y="651"/>
                    <a:pt x="430" y="556"/>
                    <a:pt x="430" y="441"/>
                  </a:cubicBezTo>
                  <a:lnTo>
                    <a:pt x="430" y="222"/>
                  </a:lnTo>
                  <a:cubicBezTo>
                    <a:pt x="430" y="74"/>
                    <a:pt x="322" y="0"/>
                    <a:pt x="215"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27" name="Google Shape;15319;p73">
              <a:extLst>
                <a:ext uri="{FF2B5EF4-FFF2-40B4-BE49-F238E27FC236}">
                  <a16:creationId xmlns:a16="http://schemas.microsoft.com/office/drawing/2014/main" id="{6A9B5046-FC9E-4405-A234-AD049B128FAD}"/>
                </a:ext>
              </a:extLst>
            </p:cNvPr>
            <p:cNvSpPr/>
            <p:nvPr/>
          </p:nvSpPr>
          <p:spPr>
            <a:xfrm>
              <a:off x="5893672" y="2527958"/>
              <a:ext cx="21000" cy="11495"/>
            </a:xfrm>
            <a:custGeom>
              <a:avLst/>
              <a:gdLst/>
              <a:ahLst/>
              <a:cxnLst/>
              <a:rect l="l" t="t" r="r" b="b"/>
              <a:pathLst>
                <a:path w="802" h="439" extrusionOk="0">
                  <a:moveTo>
                    <a:pt x="296" y="0"/>
                  </a:moveTo>
                  <a:cubicBezTo>
                    <a:pt x="0" y="0"/>
                    <a:pt x="0" y="439"/>
                    <a:pt x="296" y="439"/>
                  </a:cubicBezTo>
                  <a:lnTo>
                    <a:pt x="515" y="439"/>
                  </a:lnTo>
                  <a:cubicBezTo>
                    <a:pt x="802" y="439"/>
                    <a:pt x="802" y="0"/>
                    <a:pt x="515" y="0"/>
                  </a:cubicBezTo>
                  <a:close/>
                </a:path>
              </a:pathLst>
            </a:custGeom>
            <a:solidFill>
              <a:srgbClr val="395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28" name="Google Shape;15320;p73">
              <a:extLst>
                <a:ext uri="{FF2B5EF4-FFF2-40B4-BE49-F238E27FC236}">
                  <a16:creationId xmlns:a16="http://schemas.microsoft.com/office/drawing/2014/main" id="{E3ACBFB6-CCBD-4FDB-A7E1-FAD4F456EA91}"/>
                </a:ext>
              </a:extLst>
            </p:cNvPr>
            <p:cNvSpPr/>
            <p:nvPr/>
          </p:nvSpPr>
          <p:spPr>
            <a:xfrm>
              <a:off x="5968116" y="2527932"/>
              <a:ext cx="19246" cy="11521"/>
            </a:xfrm>
            <a:custGeom>
              <a:avLst/>
              <a:gdLst/>
              <a:ahLst/>
              <a:cxnLst/>
              <a:rect l="l" t="t" r="r" b="b"/>
              <a:pathLst>
                <a:path w="735" h="440" extrusionOk="0">
                  <a:moveTo>
                    <a:pt x="521" y="1"/>
                  </a:moveTo>
                  <a:cubicBezTo>
                    <a:pt x="516" y="1"/>
                    <a:pt x="511" y="1"/>
                    <a:pt x="506" y="1"/>
                  </a:cubicBezTo>
                  <a:lnTo>
                    <a:pt x="286" y="1"/>
                  </a:lnTo>
                  <a:cubicBezTo>
                    <a:pt x="0" y="1"/>
                    <a:pt x="0" y="440"/>
                    <a:pt x="286" y="440"/>
                  </a:cubicBezTo>
                  <a:lnTo>
                    <a:pt x="515" y="440"/>
                  </a:lnTo>
                  <a:cubicBezTo>
                    <a:pt x="639" y="440"/>
                    <a:pt x="735" y="335"/>
                    <a:pt x="735" y="211"/>
                  </a:cubicBezTo>
                  <a:cubicBezTo>
                    <a:pt x="735" y="101"/>
                    <a:pt x="638" y="1"/>
                    <a:pt x="521" y="1"/>
                  </a:cubicBezTo>
                  <a:close/>
                </a:path>
              </a:pathLst>
            </a:custGeom>
            <a:solidFill>
              <a:srgbClr val="395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29" name="Google Shape;15321;p73">
              <a:extLst>
                <a:ext uri="{FF2B5EF4-FFF2-40B4-BE49-F238E27FC236}">
                  <a16:creationId xmlns:a16="http://schemas.microsoft.com/office/drawing/2014/main" id="{70C9DE44-CB1A-44E7-A518-EC6C462E584F}"/>
                </a:ext>
              </a:extLst>
            </p:cNvPr>
            <p:cNvSpPr/>
            <p:nvPr/>
          </p:nvSpPr>
          <p:spPr>
            <a:xfrm>
              <a:off x="5875919" y="2425025"/>
              <a:ext cx="162661" cy="97199"/>
            </a:xfrm>
            <a:custGeom>
              <a:avLst/>
              <a:gdLst/>
              <a:ahLst/>
              <a:cxnLst/>
              <a:rect l="l" t="t" r="r" b="b"/>
              <a:pathLst>
                <a:path w="6212" h="3712" extrusionOk="0">
                  <a:moveTo>
                    <a:pt x="2500" y="1"/>
                  </a:moveTo>
                  <a:cubicBezTo>
                    <a:pt x="1575" y="1"/>
                    <a:pt x="688" y="344"/>
                    <a:pt x="1" y="964"/>
                  </a:cubicBezTo>
                  <a:cubicBezTo>
                    <a:pt x="1327" y="2701"/>
                    <a:pt x="3378" y="3712"/>
                    <a:pt x="5553" y="3712"/>
                  </a:cubicBezTo>
                  <a:cubicBezTo>
                    <a:pt x="5782" y="3712"/>
                    <a:pt x="6001" y="3702"/>
                    <a:pt x="6211" y="3683"/>
                  </a:cubicBezTo>
                  <a:cubicBezTo>
                    <a:pt x="6192" y="1642"/>
                    <a:pt x="4542" y="1"/>
                    <a:pt x="2500" y="1"/>
                  </a:cubicBezTo>
                  <a:close/>
                </a:path>
              </a:pathLst>
            </a:custGeom>
            <a:solidFill>
              <a:srgbClr val="6F8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0" name="Google Shape;15322;p73">
              <a:extLst>
                <a:ext uri="{FF2B5EF4-FFF2-40B4-BE49-F238E27FC236}">
                  <a16:creationId xmlns:a16="http://schemas.microsoft.com/office/drawing/2014/main" id="{2B8228CC-B98B-4C0E-AF5E-F353F328E9CF}"/>
                </a:ext>
              </a:extLst>
            </p:cNvPr>
            <p:cNvSpPr/>
            <p:nvPr/>
          </p:nvSpPr>
          <p:spPr>
            <a:xfrm>
              <a:off x="5843947" y="2694809"/>
              <a:ext cx="194869" cy="50485"/>
            </a:xfrm>
            <a:custGeom>
              <a:avLst/>
              <a:gdLst/>
              <a:ahLst/>
              <a:cxnLst/>
              <a:rect l="l" t="t" r="r" b="b"/>
              <a:pathLst>
                <a:path w="7442" h="1928" extrusionOk="0">
                  <a:moveTo>
                    <a:pt x="440" y="1"/>
                  </a:moveTo>
                  <a:lnTo>
                    <a:pt x="1" y="163"/>
                  </a:lnTo>
                  <a:cubicBezTo>
                    <a:pt x="907" y="1279"/>
                    <a:pt x="2281" y="1928"/>
                    <a:pt x="3721" y="1928"/>
                  </a:cubicBezTo>
                  <a:cubicBezTo>
                    <a:pt x="5162" y="1928"/>
                    <a:pt x="6536" y="1279"/>
                    <a:pt x="7442" y="163"/>
                  </a:cubicBezTo>
                  <a:lnTo>
                    <a:pt x="7003" y="1"/>
                  </a:lnTo>
                  <a:cubicBezTo>
                    <a:pt x="6135" y="993"/>
                    <a:pt x="4928" y="1489"/>
                    <a:pt x="3721" y="1489"/>
                  </a:cubicBezTo>
                  <a:cubicBezTo>
                    <a:pt x="2515" y="1489"/>
                    <a:pt x="1308" y="993"/>
                    <a:pt x="440" y="1"/>
                  </a:cubicBezTo>
                  <a:close/>
                </a:path>
              </a:pathLst>
            </a:custGeom>
            <a:solidFill>
              <a:srgbClr val="526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1" name="Google Shape;15323;p73">
              <a:extLst>
                <a:ext uri="{FF2B5EF4-FFF2-40B4-BE49-F238E27FC236}">
                  <a16:creationId xmlns:a16="http://schemas.microsoft.com/office/drawing/2014/main" id="{457E7381-45C5-4FE7-A6D1-C66F31C8A695}"/>
                </a:ext>
              </a:extLst>
            </p:cNvPr>
            <p:cNvSpPr/>
            <p:nvPr/>
          </p:nvSpPr>
          <p:spPr>
            <a:xfrm>
              <a:off x="5809723" y="2688577"/>
              <a:ext cx="85965" cy="85442"/>
            </a:xfrm>
            <a:custGeom>
              <a:avLst/>
              <a:gdLst/>
              <a:ahLst/>
              <a:cxnLst/>
              <a:rect l="l" t="t" r="r" b="b"/>
              <a:pathLst>
                <a:path w="3283" h="3263" extrusionOk="0">
                  <a:moveTo>
                    <a:pt x="2424" y="0"/>
                  </a:moveTo>
                  <a:lnTo>
                    <a:pt x="878" y="544"/>
                  </a:lnTo>
                  <a:cubicBezTo>
                    <a:pt x="354" y="735"/>
                    <a:pt x="1" y="1231"/>
                    <a:pt x="1" y="1784"/>
                  </a:cubicBezTo>
                  <a:lnTo>
                    <a:pt x="1" y="2605"/>
                  </a:lnTo>
                  <a:cubicBezTo>
                    <a:pt x="1" y="2967"/>
                    <a:pt x="297" y="3263"/>
                    <a:pt x="659" y="3263"/>
                  </a:cubicBezTo>
                  <a:lnTo>
                    <a:pt x="3283" y="3263"/>
                  </a:lnTo>
                  <a:lnTo>
                    <a:pt x="3283" y="1126"/>
                  </a:lnTo>
                  <a:cubicBezTo>
                    <a:pt x="3283" y="954"/>
                    <a:pt x="3216" y="783"/>
                    <a:pt x="3092" y="668"/>
                  </a:cubicBezTo>
                  <a:lnTo>
                    <a:pt x="2424" y="0"/>
                  </a:lnTo>
                  <a:close/>
                </a:path>
              </a:pathLst>
            </a:custGeom>
            <a:solidFill>
              <a:srgbClr val="F4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2" name="Google Shape;15324;p73">
              <a:extLst>
                <a:ext uri="{FF2B5EF4-FFF2-40B4-BE49-F238E27FC236}">
                  <a16:creationId xmlns:a16="http://schemas.microsoft.com/office/drawing/2014/main" id="{96A31A34-A877-4FF5-9F17-013FD9A94345}"/>
                </a:ext>
              </a:extLst>
            </p:cNvPr>
            <p:cNvSpPr/>
            <p:nvPr/>
          </p:nvSpPr>
          <p:spPr>
            <a:xfrm>
              <a:off x="5987100" y="2688577"/>
              <a:ext cx="85939" cy="85442"/>
            </a:xfrm>
            <a:custGeom>
              <a:avLst/>
              <a:gdLst/>
              <a:ahLst/>
              <a:cxnLst/>
              <a:rect l="l" t="t" r="r" b="b"/>
              <a:pathLst>
                <a:path w="3282" h="3263" extrusionOk="0">
                  <a:moveTo>
                    <a:pt x="859" y="0"/>
                  </a:moveTo>
                  <a:lnTo>
                    <a:pt x="191" y="668"/>
                  </a:lnTo>
                  <a:cubicBezTo>
                    <a:pt x="76" y="783"/>
                    <a:pt x="0" y="954"/>
                    <a:pt x="0" y="1126"/>
                  </a:cubicBezTo>
                  <a:lnTo>
                    <a:pt x="0" y="3263"/>
                  </a:lnTo>
                  <a:lnTo>
                    <a:pt x="2624" y="3263"/>
                  </a:lnTo>
                  <a:cubicBezTo>
                    <a:pt x="2986" y="3263"/>
                    <a:pt x="3282" y="2967"/>
                    <a:pt x="3282" y="2605"/>
                  </a:cubicBezTo>
                  <a:lnTo>
                    <a:pt x="3282" y="1784"/>
                  </a:lnTo>
                  <a:cubicBezTo>
                    <a:pt x="3282" y="1231"/>
                    <a:pt x="2929" y="735"/>
                    <a:pt x="2404" y="544"/>
                  </a:cubicBezTo>
                  <a:lnTo>
                    <a:pt x="859" y="0"/>
                  </a:lnTo>
                  <a:close/>
                </a:path>
              </a:pathLst>
            </a:custGeom>
            <a:solidFill>
              <a:srgbClr val="F4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sp>
        <p:nvSpPr>
          <p:cNvPr id="133" name="Google Shape;3167;p57">
            <a:extLst>
              <a:ext uri="{FF2B5EF4-FFF2-40B4-BE49-F238E27FC236}">
                <a16:creationId xmlns:a16="http://schemas.microsoft.com/office/drawing/2014/main" id="{7181EF64-1531-497C-8FCA-C389547B4B39}"/>
              </a:ext>
            </a:extLst>
          </p:cNvPr>
          <p:cNvSpPr txBox="1">
            <a:spLocks/>
          </p:cNvSpPr>
          <p:nvPr/>
        </p:nvSpPr>
        <p:spPr>
          <a:xfrm>
            <a:off x="615443" y="132158"/>
            <a:ext cx="7704000" cy="56692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Lilita One"/>
              <a:buNone/>
              <a:defRPr sz="2700" b="0" i="0" u="none" strike="noStrike" cap="none">
                <a:solidFill>
                  <a:schemeClr val="dk1"/>
                </a:solidFill>
                <a:latin typeface="Lilita One"/>
                <a:ea typeface="Lilita One"/>
                <a:cs typeface="Lilita One"/>
                <a:sym typeface="Lilita One"/>
              </a:defRPr>
            </a:lvl1pPr>
            <a:lvl2pPr marR="0" lvl="1"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2pPr>
            <a:lvl3pPr marR="0" lvl="2"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3pPr>
            <a:lvl4pPr marR="0" lvl="3"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4pPr>
            <a:lvl5pPr marR="0" lvl="4"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5pPr>
            <a:lvl6pPr marR="0" lvl="5"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6pPr>
            <a:lvl7pPr marR="0" lvl="6"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7pPr>
            <a:lvl8pPr marR="0" lvl="7"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8pPr>
            <a:lvl9pPr marR="0" lvl="8"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9pPr>
          </a:lstStyle>
          <a:p>
            <a:r>
              <a:rPr lang="en-US" sz="3000" dirty="0">
                <a:solidFill>
                  <a:schemeClr val="accent1">
                    <a:lumMod val="75000"/>
                  </a:schemeClr>
                </a:solidFill>
                <a:latin typeface="Arial" panose="020B0604020202020204" pitchFamily="34" charset="0"/>
                <a:cs typeface="Arial" panose="020B0604020202020204" pitchFamily="34" charset="0"/>
              </a:rPr>
              <a:t>Scan Based Trading Introduction</a:t>
            </a:r>
          </a:p>
        </p:txBody>
      </p:sp>
      <p:grpSp>
        <p:nvGrpSpPr>
          <p:cNvPr id="134" name="Google Shape;3138;p57">
            <a:extLst>
              <a:ext uri="{FF2B5EF4-FFF2-40B4-BE49-F238E27FC236}">
                <a16:creationId xmlns:a16="http://schemas.microsoft.com/office/drawing/2014/main" id="{90102E0C-C22E-44C5-B246-A06CB685F816}"/>
              </a:ext>
            </a:extLst>
          </p:cNvPr>
          <p:cNvGrpSpPr/>
          <p:nvPr/>
        </p:nvGrpSpPr>
        <p:grpSpPr>
          <a:xfrm>
            <a:off x="3486915" y="634482"/>
            <a:ext cx="1920875" cy="1315249"/>
            <a:chOff x="3486915" y="482082"/>
            <a:chExt cx="1920875" cy="1315249"/>
          </a:xfrm>
        </p:grpSpPr>
        <p:sp>
          <p:nvSpPr>
            <p:cNvPr id="135" name="Google Shape;3139;p57">
              <a:extLst>
                <a:ext uri="{FF2B5EF4-FFF2-40B4-BE49-F238E27FC236}">
                  <a16:creationId xmlns:a16="http://schemas.microsoft.com/office/drawing/2014/main" id="{FD1019B5-EF56-469B-8602-6D814342558F}"/>
                </a:ext>
              </a:extLst>
            </p:cNvPr>
            <p:cNvSpPr/>
            <p:nvPr/>
          </p:nvSpPr>
          <p:spPr>
            <a:xfrm>
              <a:off x="4088085" y="675706"/>
              <a:ext cx="1149844" cy="917996"/>
            </a:xfrm>
            <a:custGeom>
              <a:avLst/>
              <a:gdLst/>
              <a:ahLst/>
              <a:cxnLst/>
              <a:rect l="l" t="t" r="r" b="b"/>
              <a:pathLst>
                <a:path w="35857" h="28627" extrusionOk="0">
                  <a:moveTo>
                    <a:pt x="17945" y="0"/>
                  </a:moveTo>
                  <a:lnTo>
                    <a:pt x="2624" y="886"/>
                  </a:lnTo>
                  <a:cubicBezTo>
                    <a:pt x="0" y="14838"/>
                    <a:pt x="7619" y="20719"/>
                    <a:pt x="9574" y="22624"/>
                  </a:cubicBezTo>
                  <a:cubicBezTo>
                    <a:pt x="13718" y="26667"/>
                    <a:pt x="19583" y="28472"/>
                    <a:pt x="25314" y="28622"/>
                  </a:cubicBezTo>
                  <a:cubicBezTo>
                    <a:pt x="25478" y="28625"/>
                    <a:pt x="25644" y="28627"/>
                    <a:pt x="25810" y="28627"/>
                  </a:cubicBezTo>
                  <a:cubicBezTo>
                    <a:pt x="28268" y="28627"/>
                    <a:pt x="30825" y="28253"/>
                    <a:pt x="32766" y="26751"/>
                  </a:cubicBezTo>
                  <a:cubicBezTo>
                    <a:pt x="34838" y="25130"/>
                    <a:pt x="35857" y="21855"/>
                    <a:pt x="34320" y="19683"/>
                  </a:cubicBezTo>
                  <a:cubicBezTo>
                    <a:pt x="33401" y="18380"/>
                    <a:pt x="31780" y="17711"/>
                    <a:pt x="30978" y="16341"/>
                  </a:cubicBezTo>
                  <a:cubicBezTo>
                    <a:pt x="29641" y="14102"/>
                    <a:pt x="30777" y="10660"/>
                    <a:pt x="28823" y="8990"/>
                  </a:cubicBezTo>
                  <a:cubicBezTo>
                    <a:pt x="27670" y="8020"/>
                    <a:pt x="25999" y="8188"/>
                    <a:pt x="24562" y="7837"/>
                  </a:cubicBezTo>
                  <a:cubicBezTo>
                    <a:pt x="21805" y="7168"/>
                    <a:pt x="18096" y="3025"/>
                    <a:pt x="1794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6" name="Google Shape;3140;p57">
              <a:extLst>
                <a:ext uri="{FF2B5EF4-FFF2-40B4-BE49-F238E27FC236}">
                  <a16:creationId xmlns:a16="http://schemas.microsoft.com/office/drawing/2014/main" id="{60B497E1-D669-43C7-AB64-114826F853E0}"/>
                </a:ext>
              </a:extLst>
            </p:cNvPr>
            <p:cNvSpPr/>
            <p:nvPr/>
          </p:nvSpPr>
          <p:spPr>
            <a:xfrm>
              <a:off x="3486915" y="1133277"/>
              <a:ext cx="1920875" cy="480115"/>
            </a:xfrm>
            <a:custGeom>
              <a:avLst/>
              <a:gdLst/>
              <a:ahLst/>
              <a:cxnLst/>
              <a:rect l="l" t="t" r="r" b="b"/>
              <a:pathLst>
                <a:path w="59901" h="14972" extrusionOk="0">
                  <a:moveTo>
                    <a:pt x="32448" y="0"/>
                  </a:moveTo>
                  <a:lnTo>
                    <a:pt x="25097" y="67"/>
                  </a:lnTo>
                  <a:cubicBezTo>
                    <a:pt x="24127" y="84"/>
                    <a:pt x="23175" y="284"/>
                    <a:pt x="22290" y="669"/>
                  </a:cubicBezTo>
                  <a:lnTo>
                    <a:pt x="2473" y="7285"/>
                  </a:lnTo>
                  <a:cubicBezTo>
                    <a:pt x="1003" y="7753"/>
                    <a:pt x="0" y="9257"/>
                    <a:pt x="0" y="10978"/>
                  </a:cubicBezTo>
                  <a:cubicBezTo>
                    <a:pt x="0" y="13083"/>
                    <a:pt x="1537" y="14804"/>
                    <a:pt x="3409" y="14804"/>
                  </a:cubicBezTo>
                  <a:lnTo>
                    <a:pt x="12565" y="14771"/>
                  </a:lnTo>
                  <a:lnTo>
                    <a:pt x="12565" y="14771"/>
                  </a:lnTo>
                  <a:cubicBezTo>
                    <a:pt x="12532" y="14871"/>
                    <a:pt x="12532" y="14904"/>
                    <a:pt x="12532" y="14904"/>
                  </a:cubicBezTo>
                  <a:lnTo>
                    <a:pt x="44362" y="14971"/>
                  </a:lnTo>
                  <a:lnTo>
                    <a:pt x="44362" y="14955"/>
                  </a:lnTo>
                  <a:lnTo>
                    <a:pt x="56509" y="14955"/>
                  </a:lnTo>
                  <a:cubicBezTo>
                    <a:pt x="58397" y="14955"/>
                    <a:pt x="59901" y="13217"/>
                    <a:pt x="59901" y="11095"/>
                  </a:cubicBezTo>
                  <a:cubicBezTo>
                    <a:pt x="59901" y="9357"/>
                    <a:pt x="58881" y="7837"/>
                    <a:pt x="57411" y="7369"/>
                  </a:cubicBezTo>
                  <a:lnTo>
                    <a:pt x="35623" y="953"/>
                  </a:lnTo>
                  <a:cubicBezTo>
                    <a:pt x="34604" y="518"/>
                    <a:pt x="33551" y="201"/>
                    <a:pt x="32448" y="0"/>
                  </a:cubicBezTo>
                  <a:close/>
                </a:path>
              </a:pathLst>
            </a:cu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7" name="Google Shape;3141;p57">
              <a:extLst>
                <a:ext uri="{FF2B5EF4-FFF2-40B4-BE49-F238E27FC236}">
                  <a16:creationId xmlns:a16="http://schemas.microsoft.com/office/drawing/2014/main" id="{65032A76-CA85-4CD3-9E6F-3AE3DD50A666}"/>
                </a:ext>
              </a:extLst>
            </p:cNvPr>
            <p:cNvSpPr/>
            <p:nvPr/>
          </p:nvSpPr>
          <p:spPr>
            <a:xfrm>
              <a:off x="4569771" y="1421628"/>
              <a:ext cx="618326" cy="33158"/>
            </a:xfrm>
            <a:custGeom>
              <a:avLst/>
              <a:gdLst/>
              <a:ahLst/>
              <a:cxnLst/>
              <a:rect l="l" t="t" r="r" b="b"/>
              <a:pathLst>
                <a:path w="19282" h="1034" extrusionOk="0">
                  <a:moveTo>
                    <a:pt x="10441" y="0"/>
                  </a:moveTo>
                  <a:cubicBezTo>
                    <a:pt x="7889" y="0"/>
                    <a:pt x="5338" y="177"/>
                    <a:pt x="2807" y="532"/>
                  </a:cubicBezTo>
                  <a:cubicBezTo>
                    <a:pt x="1938" y="666"/>
                    <a:pt x="1237" y="783"/>
                    <a:pt x="752" y="866"/>
                  </a:cubicBezTo>
                  <a:lnTo>
                    <a:pt x="201" y="983"/>
                  </a:lnTo>
                  <a:cubicBezTo>
                    <a:pt x="134" y="1000"/>
                    <a:pt x="67" y="1017"/>
                    <a:pt x="0" y="1034"/>
                  </a:cubicBezTo>
                  <a:cubicBezTo>
                    <a:pt x="67" y="1034"/>
                    <a:pt x="134" y="1034"/>
                    <a:pt x="201" y="1017"/>
                  </a:cubicBezTo>
                  <a:lnTo>
                    <a:pt x="769" y="950"/>
                  </a:lnTo>
                  <a:cubicBezTo>
                    <a:pt x="1253" y="866"/>
                    <a:pt x="1955" y="766"/>
                    <a:pt x="2824" y="666"/>
                  </a:cubicBezTo>
                  <a:cubicBezTo>
                    <a:pt x="5427" y="339"/>
                    <a:pt x="8046" y="173"/>
                    <a:pt x="10666" y="173"/>
                  </a:cubicBezTo>
                  <a:cubicBezTo>
                    <a:pt x="12604" y="173"/>
                    <a:pt x="14543" y="264"/>
                    <a:pt x="16475" y="449"/>
                  </a:cubicBezTo>
                  <a:cubicBezTo>
                    <a:pt x="17344" y="532"/>
                    <a:pt x="18046" y="616"/>
                    <a:pt x="18530" y="666"/>
                  </a:cubicBezTo>
                  <a:lnTo>
                    <a:pt x="19098" y="733"/>
                  </a:lnTo>
                  <a:cubicBezTo>
                    <a:pt x="19165" y="750"/>
                    <a:pt x="19232" y="750"/>
                    <a:pt x="19282" y="750"/>
                  </a:cubicBezTo>
                  <a:cubicBezTo>
                    <a:pt x="19232" y="716"/>
                    <a:pt x="19165" y="716"/>
                    <a:pt x="19098" y="699"/>
                  </a:cubicBezTo>
                  <a:cubicBezTo>
                    <a:pt x="18948" y="683"/>
                    <a:pt x="18764" y="649"/>
                    <a:pt x="18547" y="599"/>
                  </a:cubicBezTo>
                  <a:cubicBezTo>
                    <a:pt x="18062" y="516"/>
                    <a:pt x="17360" y="432"/>
                    <a:pt x="16475" y="332"/>
                  </a:cubicBezTo>
                  <a:cubicBezTo>
                    <a:pt x="14470" y="111"/>
                    <a:pt x="12455" y="0"/>
                    <a:pt x="1044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8" name="Google Shape;3142;p57">
              <a:extLst>
                <a:ext uri="{FF2B5EF4-FFF2-40B4-BE49-F238E27FC236}">
                  <a16:creationId xmlns:a16="http://schemas.microsoft.com/office/drawing/2014/main" id="{8C2B61D8-098B-4EDB-B76B-B7445AFEA127}"/>
                </a:ext>
              </a:extLst>
            </p:cNvPr>
            <p:cNvSpPr/>
            <p:nvPr/>
          </p:nvSpPr>
          <p:spPr>
            <a:xfrm>
              <a:off x="3965395" y="1236695"/>
              <a:ext cx="1058773" cy="147094"/>
            </a:xfrm>
            <a:custGeom>
              <a:avLst/>
              <a:gdLst/>
              <a:ahLst/>
              <a:cxnLst/>
              <a:rect l="l" t="t" r="r" b="b"/>
              <a:pathLst>
                <a:path w="33017" h="4587" extrusionOk="0">
                  <a:moveTo>
                    <a:pt x="0" y="0"/>
                  </a:moveTo>
                  <a:cubicBezTo>
                    <a:pt x="468" y="67"/>
                    <a:pt x="919" y="234"/>
                    <a:pt x="1337" y="501"/>
                  </a:cubicBezTo>
                  <a:cubicBezTo>
                    <a:pt x="1805" y="802"/>
                    <a:pt x="2239" y="1153"/>
                    <a:pt x="2640" y="1554"/>
                  </a:cubicBezTo>
                  <a:cubicBezTo>
                    <a:pt x="3158" y="2089"/>
                    <a:pt x="3726" y="2590"/>
                    <a:pt x="4328" y="3041"/>
                  </a:cubicBezTo>
                  <a:cubicBezTo>
                    <a:pt x="5769" y="4052"/>
                    <a:pt x="7488" y="4586"/>
                    <a:pt x="9238" y="4586"/>
                  </a:cubicBezTo>
                  <a:cubicBezTo>
                    <a:pt x="9456" y="4586"/>
                    <a:pt x="9674" y="4578"/>
                    <a:pt x="9891" y="4562"/>
                  </a:cubicBezTo>
                  <a:cubicBezTo>
                    <a:pt x="10460" y="4528"/>
                    <a:pt x="11028" y="4428"/>
                    <a:pt x="11579" y="4278"/>
                  </a:cubicBezTo>
                  <a:cubicBezTo>
                    <a:pt x="11863" y="4194"/>
                    <a:pt x="12130" y="4110"/>
                    <a:pt x="12414" y="3994"/>
                  </a:cubicBezTo>
                  <a:cubicBezTo>
                    <a:pt x="12682" y="3877"/>
                    <a:pt x="12949" y="3760"/>
                    <a:pt x="13217" y="3609"/>
                  </a:cubicBezTo>
                  <a:cubicBezTo>
                    <a:pt x="14286" y="3041"/>
                    <a:pt x="15255" y="2256"/>
                    <a:pt x="16408" y="1738"/>
                  </a:cubicBezTo>
                  <a:cubicBezTo>
                    <a:pt x="17041" y="1441"/>
                    <a:pt x="17729" y="1292"/>
                    <a:pt x="18422" y="1292"/>
                  </a:cubicBezTo>
                  <a:cubicBezTo>
                    <a:pt x="18936" y="1292"/>
                    <a:pt x="19452" y="1374"/>
                    <a:pt x="19950" y="1537"/>
                  </a:cubicBezTo>
                  <a:cubicBezTo>
                    <a:pt x="21086" y="1888"/>
                    <a:pt x="22089" y="2473"/>
                    <a:pt x="23058" y="2991"/>
                  </a:cubicBezTo>
                  <a:cubicBezTo>
                    <a:pt x="24027" y="3509"/>
                    <a:pt x="24963" y="3994"/>
                    <a:pt x="25915" y="4244"/>
                  </a:cubicBezTo>
                  <a:cubicBezTo>
                    <a:pt x="26387" y="4387"/>
                    <a:pt x="26879" y="4458"/>
                    <a:pt x="27369" y="4458"/>
                  </a:cubicBezTo>
                  <a:cubicBezTo>
                    <a:pt x="27797" y="4458"/>
                    <a:pt x="28225" y="4403"/>
                    <a:pt x="28639" y="4294"/>
                  </a:cubicBezTo>
                  <a:cubicBezTo>
                    <a:pt x="29374" y="4094"/>
                    <a:pt x="30059" y="3760"/>
                    <a:pt x="30677" y="3325"/>
                  </a:cubicBezTo>
                  <a:cubicBezTo>
                    <a:pt x="31145" y="3008"/>
                    <a:pt x="31579" y="2640"/>
                    <a:pt x="31997" y="2256"/>
                  </a:cubicBezTo>
                  <a:cubicBezTo>
                    <a:pt x="32348" y="1938"/>
                    <a:pt x="32598" y="1688"/>
                    <a:pt x="32766" y="1504"/>
                  </a:cubicBezTo>
                  <a:cubicBezTo>
                    <a:pt x="32849" y="1420"/>
                    <a:pt x="32899" y="1354"/>
                    <a:pt x="32949" y="1303"/>
                  </a:cubicBezTo>
                  <a:cubicBezTo>
                    <a:pt x="32983" y="1287"/>
                    <a:pt x="32999" y="1253"/>
                    <a:pt x="33016" y="1237"/>
                  </a:cubicBezTo>
                  <a:lnTo>
                    <a:pt x="33016" y="1237"/>
                  </a:lnTo>
                  <a:cubicBezTo>
                    <a:pt x="32983" y="1253"/>
                    <a:pt x="32966" y="1270"/>
                    <a:pt x="32949" y="1287"/>
                  </a:cubicBezTo>
                  <a:lnTo>
                    <a:pt x="32732" y="1487"/>
                  </a:lnTo>
                  <a:cubicBezTo>
                    <a:pt x="32565" y="1654"/>
                    <a:pt x="32298" y="1905"/>
                    <a:pt x="31947" y="2206"/>
                  </a:cubicBezTo>
                  <a:cubicBezTo>
                    <a:pt x="31529" y="2573"/>
                    <a:pt x="31078" y="2924"/>
                    <a:pt x="30610" y="3242"/>
                  </a:cubicBezTo>
                  <a:cubicBezTo>
                    <a:pt x="30009" y="3659"/>
                    <a:pt x="29324" y="3977"/>
                    <a:pt x="28605" y="4177"/>
                  </a:cubicBezTo>
                  <a:cubicBezTo>
                    <a:pt x="28217" y="4274"/>
                    <a:pt x="27819" y="4321"/>
                    <a:pt x="27421" y="4321"/>
                  </a:cubicBezTo>
                  <a:cubicBezTo>
                    <a:pt x="26929" y="4321"/>
                    <a:pt x="26437" y="4249"/>
                    <a:pt x="25965" y="4110"/>
                  </a:cubicBezTo>
                  <a:cubicBezTo>
                    <a:pt x="25029" y="3860"/>
                    <a:pt x="24094" y="3375"/>
                    <a:pt x="23125" y="2841"/>
                  </a:cubicBezTo>
                  <a:cubicBezTo>
                    <a:pt x="22172" y="2339"/>
                    <a:pt x="21170" y="1721"/>
                    <a:pt x="20000" y="1370"/>
                  </a:cubicBezTo>
                  <a:cubicBezTo>
                    <a:pt x="19485" y="1198"/>
                    <a:pt x="18948" y="1112"/>
                    <a:pt x="18411" y="1112"/>
                  </a:cubicBezTo>
                  <a:cubicBezTo>
                    <a:pt x="17696" y="1112"/>
                    <a:pt x="16983" y="1265"/>
                    <a:pt x="16324" y="1571"/>
                  </a:cubicBezTo>
                  <a:cubicBezTo>
                    <a:pt x="15155" y="2105"/>
                    <a:pt x="14186" y="2891"/>
                    <a:pt x="13133" y="3459"/>
                  </a:cubicBezTo>
                  <a:cubicBezTo>
                    <a:pt x="12882" y="3609"/>
                    <a:pt x="12598" y="3709"/>
                    <a:pt x="12348" y="3843"/>
                  </a:cubicBezTo>
                  <a:cubicBezTo>
                    <a:pt x="12080" y="3943"/>
                    <a:pt x="11796" y="4027"/>
                    <a:pt x="11529" y="4110"/>
                  </a:cubicBezTo>
                  <a:cubicBezTo>
                    <a:pt x="10994" y="4261"/>
                    <a:pt x="10443" y="4361"/>
                    <a:pt x="9891" y="4411"/>
                  </a:cubicBezTo>
                  <a:cubicBezTo>
                    <a:pt x="9670" y="4428"/>
                    <a:pt x="9449" y="4437"/>
                    <a:pt x="9228" y="4437"/>
                  </a:cubicBezTo>
                  <a:cubicBezTo>
                    <a:pt x="7502" y="4437"/>
                    <a:pt x="5817" y="3919"/>
                    <a:pt x="4394" y="2941"/>
                  </a:cubicBezTo>
                  <a:cubicBezTo>
                    <a:pt x="3793" y="2490"/>
                    <a:pt x="3225" y="2005"/>
                    <a:pt x="2707" y="1487"/>
                  </a:cubicBezTo>
                  <a:cubicBezTo>
                    <a:pt x="2289" y="1086"/>
                    <a:pt x="1855" y="735"/>
                    <a:pt x="1370" y="435"/>
                  </a:cubicBezTo>
                  <a:cubicBezTo>
                    <a:pt x="1053" y="251"/>
                    <a:pt x="718" y="117"/>
                    <a:pt x="368" y="34"/>
                  </a:cubicBezTo>
                  <a:cubicBezTo>
                    <a:pt x="251" y="17"/>
                    <a:pt x="117" y="0"/>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9" name="Google Shape;3143;p57">
              <a:extLst>
                <a:ext uri="{FF2B5EF4-FFF2-40B4-BE49-F238E27FC236}">
                  <a16:creationId xmlns:a16="http://schemas.microsoft.com/office/drawing/2014/main" id="{685228E4-EE77-401B-BCA0-327163CB55E7}"/>
                </a:ext>
              </a:extLst>
            </p:cNvPr>
            <p:cNvSpPr/>
            <p:nvPr/>
          </p:nvSpPr>
          <p:spPr>
            <a:xfrm>
              <a:off x="4755153" y="1356691"/>
              <a:ext cx="520840" cy="247593"/>
            </a:xfrm>
            <a:custGeom>
              <a:avLst/>
              <a:gdLst/>
              <a:ahLst/>
              <a:cxnLst/>
              <a:rect l="l" t="t" r="r" b="b"/>
              <a:pathLst>
                <a:path w="16242" h="7721" extrusionOk="0">
                  <a:moveTo>
                    <a:pt x="16224" y="1"/>
                  </a:moveTo>
                  <a:cubicBezTo>
                    <a:pt x="16208" y="1"/>
                    <a:pt x="16208" y="285"/>
                    <a:pt x="16108" y="803"/>
                  </a:cubicBezTo>
                  <a:cubicBezTo>
                    <a:pt x="15957" y="1521"/>
                    <a:pt x="15656" y="2206"/>
                    <a:pt x="15239" y="2808"/>
                  </a:cubicBezTo>
                  <a:cubicBezTo>
                    <a:pt x="14265" y="4188"/>
                    <a:pt x="12660" y="5016"/>
                    <a:pt x="10960" y="5016"/>
                  </a:cubicBezTo>
                  <a:cubicBezTo>
                    <a:pt x="10911" y="5016"/>
                    <a:pt x="10861" y="5015"/>
                    <a:pt x="10811" y="5013"/>
                  </a:cubicBezTo>
                  <a:cubicBezTo>
                    <a:pt x="10126" y="4963"/>
                    <a:pt x="9458" y="4846"/>
                    <a:pt x="8789" y="4646"/>
                  </a:cubicBezTo>
                  <a:cubicBezTo>
                    <a:pt x="8104" y="4445"/>
                    <a:pt x="7436" y="4228"/>
                    <a:pt x="6767" y="4094"/>
                  </a:cubicBezTo>
                  <a:cubicBezTo>
                    <a:pt x="6365" y="4010"/>
                    <a:pt x="5950" y="3965"/>
                    <a:pt x="5534" y="3965"/>
                  </a:cubicBezTo>
                  <a:cubicBezTo>
                    <a:pt x="5293" y="3965"/>
                    <a:pt x="5052" y="3980"/>
                    <a:pt x="4813" y="4011"/>
                  </a:cubicBezTo>
                  <a:cubicBezTo>
                    <a:pt x="3710" y="4161"/>
                    <a:pt x="2657" y="4612"/>
                    <a:pt x="1788" y="5297"/>
                  </a:cubicBezTo>
                  <a:cubicBezTo>
                    <a:pt x="1203" y="5765"/>
                    <a:pt x="719" y="6333"/>
                    <a:pt x="335" y="6985"/>
                  </a:cubicBezTo>
                  <a:lnTo>
                    <a:pt x="168" y="7286"/>
                  </a:lnTo>
                  <a:cubicBezTo>
                    <a:pt x="134" y="7369"/>
                    <a:pt x="101" y="7453"/>
                    <a:pt x="84" y="7520"/>
                  </a:cubicBezTo>
                  <a:cubicBezTo>
                    <a:pt x="51" y="7587"/>
                    <a:pt x="17" y="7653"/>
                    <a:pt x="0" y="7720"/>
                  </a:cubicBezTo>
                  <a:cubicBezTo>
                    <a:pt x="51" y="7670"/>
                    <a:pt x="84" y="7603"/>
                    <a:pt x="117" y="7536"/>
                  </a:cubicBezTo>
                  <a:cubicBezTo>
                    <a:pt x="151" y="7470"/>
                    <a:pt x="184" y="7403"/>
                    <a:pt x="218" y="7319"/>
                  </a:cubicBezTo>
                  <a:lnTo>
                    <a:pt x="401" y="7018"/>
                  </a:lnTo>
                  <a:cubicBezTo>
                    <a:pt x="786" y="6384"/>
                    <a:pt x="1287" y="5849"/>
                    <a:pt x="1872" y="5398"/>
                  </a:cubicBezTo>
                  <a:cubicBezTo>
                    <a:pt x="2741" y="4729"/>
                    <a:pt x="3760" y="4312"/>
                    <a:pt x="4829" y="4178"/>
                  </a:cubicBezTo>
                  <a:cubicBezTo>
                    <a:pt x="5046" y="4156"/>
                    <a:pt x="5262" y="4145"/>
                    <a:pt x="5475" y="4145"/>
                  </a:cubicBezTo>
                  <a:cubicBezTo>
                    <a:pt x="5902" y="4145"/>
                    <a:pt x="6322" y="4189"/>
                    <a:pt x="6734" y="4278"/>
                  </a:cubicBezTo>
                  <a:cubicBezTo>
                    <a:pt x="7402" y="4412"/>
                    <a:pt x="8054" y="4612"/>
                    <a:pt x="8739" y="4813"/>
                  </a:cubicBezTo>
                  <a:cubicBezTo>
                    <a:pt x="9424" y="5013"/>
                    <a:pt x="10109" y="5147"/>
                    <a:pt x="10811" y="5181"/>
                  </a:cubicBezTo>
                  <a:cubicBezTo>
                    <a:pt x="10867" y="5182"/>
                    <a:pt x="10924" y="5183"/>
                    <a:pt x="10980" y="5183"/>
                  </a:cubicBezTo>
                  <a:cubicBezTo>
                    <a:pt x="13532" y="5183"/>
                    <a:pt x="15733" y="3337"/>
                    <a:pt x="16174" y="820"/>
                  </a:cubicBezTo>
                  <a:cubicBezTo>
                    <a:pt x="16208" y="619"/>
                    <a:pt x="16224" y="419"/>
                    <a:pt x="16224" y="218"/>
                  </a:cubicBezTo>
                  <a:cubicBezTo>
                    <a:pt x="16241" y="151"/>
                    <a:pt x="16224" y="68"/>
                    <a:pt x="1622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0" name="Google Shape;3144;p57">
              <a:extLst>
                <a:ext uri="{FF2B5EF4-FFF2-40B4-BE49-F238E27FC236}">
                  <a16:creationId xmlns:a16="http://schemas.microsoft.com/office/drawing/2014/main" id="{97841F5F-447F-49A4-B8F0-0ED9E5F717DB}"/>
                </a:ext>
              </a:extLst>
            </p:cNvPr>
            <p:cNvSpPr/>
            <p:nvPr/>
          </p:nvSpPr>
          <p:spPr>
            <a:xfrm>
              <a:off x="4532252" y="1132219"/>
              <a:ext cx="648373" cy="289249"/>
            </a:xfrm>
            <a:custGeom>
              <a:avLst/>
              <a:gdLst/>
              <a:ahLst/>
              <a:cxnLst/>
              <a:rect l="l" t="t" r="r" b="b"/>
              <a:pathLst>
                <a:path w="20219" h="9020" extrusionOk="0">
                  <a:moveTo>
                    <a:pt x="402" y="0"/>
                  </a:moveTo>
                  <a:lnTo>
                    <a:pt x="402" y="0"/>
                  </a:lnTo>
                  <a:cubicBezTo>
                    <a:pt x="1" y="1153"/>
                    <a:pt x="619" y="2389"/>
                    <a:pt x="1220" y="3442"/>
                  </a:cubicBezTo>
                  <a:cubicBezTo>
                    <a:pt x="1638" y="4194"/>
                    <a:pt x="2056" y="4946"/>
                    <a:pt x="2657" y="5547"/>
                  </a:cubicBezTo>
                  <a:cubicBezTo>
                    <a:pt x="3238" y="6112"/>
                    <a:pt x="4021" y="6552"/>
                    <a:pt x="4841" y="6552"/>
                  </a:cubicBezTo>
                  <a:cubicBezTo>
                    <a:pt x="4870" y="6552"/>
                    <a:pt x="4900" y="6551"/>
                    <a:pt x="4930" y="6550"/>
                  </a:cubicBezTo>
                  <a:cubicBezTo>
                    <a:pt x="6006" y="6518"/>
                    <a:pt x="6959" y="5744"/>
                    <a:pt x="8026" y="5744"/>
                  </a:cubicBezTo>
                  <a:cubicBezTo>
                    <a:pt x="8069" y="5744"/>
                    <a:pt x="8111" y="5745"/>
                    <a:pt x="8154" y="5748"/>
                  </a:cubicBezTo>
                  <a:cubicBezTo>
                    <a:pt x="8923" y="5781"/>
                    <a:pt x="9591" y="6232"/>
                    <a:pt x="10210" y="6667"/>
                  </a:cubicBezTo>
                  <a:cubicBezTo>
                    <a:pt x="11312" y="7402"/>
                    <a:pt x="12432" y="8120"/>
                    <a:pt x="13668" y="8571"/>
                  </a:cubicBezTo>
                  <a:cubicBezTo>
                    <a:pt x="14430" y="8849"/>
                    <a:pt x="15248" y="9019"/>
                    <a:pt x="16057" y="9019"/>
                  </a:cubicBezTo>
                  <a:cubicBezTo>
                    <a:pt x="16562" y="9019"/>
                    <a:pt x="17063" y="8953"/>
                    <a:pt x="17545" y="8805"/>
                  </a:cubicBezTo>
                  <a:cubicBezTo>
                    <a:pt x="18815" y="8421"/>
                    <a:pt x="19917" y="7419"/>
                    <a:pt x="20218" y="6132"/>
                  </a:cubicBezTo>
                  <a:lnTo>
                    <a:pt x="402" y="0"/>
                  </a:ln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1" name="Google Shape;3145;p57">
              <a:extLst>
                <a:ext uri="{FF2B5EF4-FFF2-40B4-BE49-F238E27FC236}">
                  <a16:creationId xmlns:a16="http://schemas.microsoft.com/office/drawing/2014/main" id="{A15B257D-6CD4-4F88-868E-4CDAB235D95B}"/>
                </a:ext>
              </a:extLst>
            </p:cNvPr>
            <p:cNvSpPr/>
            <p:nvPr/>
          </p:nvSpPr>
          <p:spPr>
            <a:xfrm>
              <a:off x="4278822" y="521397"/>
              <a:ext cx="377242" cy="714817"/>
            </a:xfrm>
            <a:custGeom>
              <a:avLst/>
              <a:gdLst/>
              <a:ahLst/>
              <a:cxnLst/>
              <a:rect l="l" t="t" r="r" b="b"/>
              <a:pathLst>
                <a:path w="11764" h="22291" extrusionOk="0">
                  <a:moveTo>
                    <a:pt x="5932" y="0"/>
                  </a:moveTo>
                  <a:lnTo>
                    <a:pt x="1" y="4796"/>
                  </a:lnTo>
                  <a:lnTo>
                    <a:pt x="970" y="18831"/>
                  </a:lnTo>
                  <a:cubicBezTo>
                    <a:pt x="1102" y="20781"/>
                    <a:pt x="2722" y="22290"/>
                    <a:pt x="4665" y="22290"/>
                  </a:cubicBezTo>
                  <a:cubicBezTo>
                    <a:pt x="4687" y="22290"/>
                    <a:pt x="4708" y="22290"/>
                    <a:pt x="4729" y="22289"/>
                  </a:cubicBezTo>
                  <a:cubicBezTo>
                    <a:pt x="6701" y="22273"/>
                    <a:pt x="8321" y="20702"/>
                    <a:pt x="8405" y="18731"/>
                  </a:cubicBezTo>
                  <a:cubicBezTo>
                    <a:pt x="8455" y="17377"/>
                    <a:pt x="8522" y="16174"/>
                    <a:pt x="8522" y="16174"/>
                  </a:cubicBezTo>
                  <a:cubicBezTo>
                    <a:pt x="8522" y="16174"/>
                    <a:pt x="11513" y="15790"/>
                    <a:pt x="11646" y="12732"/>
                  </a:cubicBezTo>
                  <a:cubicBezTo>
                    <a:pt x="11763" y="9675"/>
                    <a:pt x="11446" y="2640"/>
                    <a:pt x="11446" y="2640"/>
                  </a:cubicBezTo>
                  <a:lnTo>
                    <a:pt x="5932" y="0"/>
                  </a:lnTo>
                  <a:close/>
                </a:path>
              </a:pathLst>
            </a:custGeom>
            <a:solidFill>
              <a:srgbClr val="FFBE9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2" name="Google Shape;3146;p57">
              <a:extLst>
                <a:ext uri="{FF2B5EF4-FFF2-40B4-BE49-F238E27FC236}">
                  <a16:creationId xmlns:a16="http://schemas.microsoft.com/office/drawing/2014/main" id="{AC5B359C-86DD-450A-AEC4-39C3D89E5DF5}"/>
                </a:ext>
              </a:extLst>
            </p:cNvPr>
            <p:cNvSpPr/>
            <p:nvPr/>
          </p:nvSpPr>
          <p:spPr>
            <a:xfrm>
              <a:off x="4600844" y="771074"/>
              <a:ext cx="28957" cy="24435"/>
            </a:xfrm>
            <a:custGeom>
              <a:avLst/>
              <a:gdLst/>
              <a:ahLst/>
              <a:cxnLst/>
              <a:rect l="l" t="t" r="r" b="b"/>
              <a:pathLst>
                <a:path w="903" h="762" extrusionOk="0">
                  <a:moveTo>
                    <a:pt x="502" y="0"/>
                  </a:moveTo>
                  <a:cubicBezTo>
                    <a:pt x="167" y="0"/>
                    <a:pt x="0" y="418"/>
                    <a:pt x="251" y="652"/>
                  </a:cubicBezTo>
                  <a:cubicBezTo>
                    <a:pt x="326" y="727"/>
                    <a:pt x="419" y="761"/>
                    <a:pt x="510" y="761"/>
                  </a:cubicBezTo>
                  <a:cubicBezTo>
                    <a:pt x="703" y="761"/>
                    <a:pt x="891" y="611"/>
                    <a:pt x="903" y="385"/>
                  </a:cubicBezTo>
                  <a:cubicBezTo>
                    <a:pt x="886" y="168"/>
                    <a:pt x="719" y="0"/>
                    <a:pt x="50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3" name="Google Shape;3147;p57">
              <a:extLst>
                <a:ext uri="{FF2B5EF4-FFF2-40B4-BE49-F238E27FC236}">
                  <a16:creationId xmlns:a16="http://schemas.microsoft.com/office/drawing/2014/main" id="{4AFCF299-D86C-4181-B8F3-94B3241C2CDC}"/>
                </a:ext>
              </a:extLst>
            </p:cNvPr>
            <p:cNvSpPr/>
            <p:nvPr/>
          </p:nvSpPr>
          <p:spPr>
            <a:xfrm>
              <a:off x="4592282" y="742374"/>
              <a:ext cx="49833" cy="15040"/>
            </a:xfrm>
            <a:custGeom>
              <a:avLst/>
              <a:gdLst/>
              <a:ahLst/>
              <a:cxnLst/>
              <a:rect l="l" t="t" r="r" b="b"/>
              <a:pathLst>
                <a:path w="1554" h="469" extrusionOk="0">
                  <a:moveTo>
                    <a:pt x="758" y="1"/>
                  </a:moveTo>
                  <a:cubicBezTo>
                    <a:pt x="558" y="1"/>
                    <a:pt x="356" y="60"/>
                    <a:pt x="184" y="177"/>
                  </a:cubicBezTo>
                  <a:cubicBezTo>
                    <a:pt x="50" y="277"/>
                    <a:pt x="0" y="361"/>
                    <a:pt x="33" y="394"/>
                  </a:cubicBezTo>
                  <a:cubicBezTo>
                    <a:pt x="37" y="399"/>
                    <a:pt x="44" y="402"/>
                    <a:pt x="53" y="402"/>
                  </a:cubicBezTo>
                  <a:cubicBezTo>
                    <a:pt x="127" y="402"/>
                    <a:pt x="381" y="257"/>
                    <a:pt x="700" y="257"/>
                  </a:cubicBezTo>
                  <a:cubicBezTo>
                    <a:pt x="728" y="257"/>
                    <a:pt x="756" y="258"/>
                    <a:pt x="785" y="261"/>
                  </a:cubicBezTo>
                  <a:cubicBezTo>
                    <a:pt x="1163" y="276"/>
                    <a:pt x="1431" y="468"/>
                    <a:pt x="1516" y="468"/>
                  </a:cubicBezTo>
                  <a:cubicBezTo>
                    <a:pt x="1525" y="468"/>
                    <a:pt x="1532" y="466"/>
                    <a:pt x="1537" y="461"/>
                  </a:cubicBezTo>
                  <a:cubicBezTo>
                    <a:pt x="1554" y="428"/>
                    <a:pt x="1521" y="344"/>
                    <a:pt x="1387" y="227"/>
                  </a:cubicBezTo>
                  <a:cubicBezTo>
                    <a:pt x="1209" y="76"/>
                    <a:pt x="985" y="1"/>
                    <a:pt x="75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4" name="Google Shape;3148;p57">
              <a:extLst>
                <a:ext uri="{FF2B5EF4-FFF2-40B4-BE49-F238E27FC236}">
                  <a16:creationId xmlns:a16="http://schemas.microsoft.com/office/drawing/2014/main" id="{F727776A-D171-491A-92C3-101EA8C47434}"/>
                </a:ext>
              </a:extLst>
            </p:cNvPr>
            <p:cNvSpPr/>
            <p:nvPr/>
          </p:nvSpPr>
          <p:spPr>
            <a:xfrm>
              <a:off x="4455097" y="771074"/>
              <a:ext cx="28957" cy="24435"/>
            </a:xfrm>
            <a:custGeom>
              <a:avLst/>
              <a:gdLst/>
              <a:ahLst/>
              <a:cxnLst/>
              <a:rect l="l" t="t" r="r" b="b"/>
              <a:pathLst>
                <a:path w="903" h="762" extrusionOk="0">
                  <a:moveTo>
                    <a:pt x="502" y="0"/>
                  </a:moveTo>
                  <a:cubicBezTo>
                    <a:pt x="168" y="17"/>
                    <a:pt x="1" y="418"/>
                    <a:pt x="251" y="652"/>
                  </a:cubicBezTo>
                  <a:cubicBezTo>
                    <a:pt x="327" y="727"/>
                    <a:pt x="419" y="761"/>
                    <a:pt x="511" y="761"/>
                  </a:cubicBezTo>
                  <a:cubicBezTo>
                    <a:pt x="704" y="761"/>
                    <a:pt x="892" y="611"/>
                    <a:pt x="903" y="385"/>
                  </a:cubicBezTo>
                  <a:cubicBezTo>
                    <a:pt x="903" y="168"/>
                    <a:pt x="719" y="0"/>
                    <a:pt x="50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5" name="Google Shape;3149;p57">
              <a:extLst>
                <a:ext uri="{FF2B5EF4-FFF2-40B4-BE49-F238E27FC236}">
                  <a16:creationId xmlns:a16="http://schemas.microsoft.com/office/drawing/2014/main" id="{182FC1DB-6921-4E80-BA1A-3801B543D4D1}"/>
                </a:ext>
              </a:extLst>
            </p:cNvPr>
            <p:cNvSpPr/>
            <p:nvPr/>
          </p:nvSpPr>
          <p:spPr>
            <a:xfrm>
              <a:off x="4446535" y="745068"/>
              <a:ext cx="49865" cy="15008"/>
            </a:xfrm>
            <a:custGeom>
              <a:avLst/>
              <a:gdLst/>
              <a:ahLst/>
              <a:cxnLst/>
              <a:rect l="l" t="t" r="r" b="b"/>
              <a:pathLst>
                <a:path w="1555" h="468" extrusionOk="0">
                  <a:moveTo>
                    <a:pt x="758" y="0"/>
                  </a:moveTo>
                  <a:cubicBezTo>
                    <a:pt x="558" y="0"/>
                    <a:pt x="356" y="59"/>
                    <a:pt x="184" y="177"/>
                  </a:cubicBezTo>
                  <a:cubicBezTo>
                    <a:pt x="50" y="277"/>
                    <a:pt x="0" y="377"/>
                    <a:pt x="34" y="394"/>
                  </a:cubicBezTo>
                  <a:cubicBezTo>
                    <a:pt x="37" y="399"/>
                    <a:pt x="45" y="402"/>
                    <a:pt x="55" y="402"/>
                  </a:cubicBezTo>
                  <a:cubicBezTo>
                    <a:pt x="135" y="402"/>
                    <a:pt x="404" y="259"/>
                    <a:pt x="738" y="259"/>
                  </a:cubicBezTo>
                  <a:cubicBezTo>
                    <a:pt x="754" y="259"/>
                    <a:pt x="770" y="259"/>
                    <a:pt x="786" y="260"/>
                  </a:cubicBezTo>
                  <a:cubicBezTo>
                    <a:pt x="1163" y="275"/>
                    <a:pt x="1431" y="468"/>
                    <a:pt x="1517" y="468"/>
                  </a:cubicBezTo>
                  <a:cubicBezTo>
                    <a:pt x="1526" y="468"/>
                    <a:pt x="1533" y="465"/>
                    <a:pt x="1538" y="461"/>
                  </a:cubicBezTo>
                  <a:cubicBezTo>
                    <a:pt x="1554" y="444"/>
                    <a:pt x="1521" y="344"/>
                    <a:pt x="1387" y="227"/>
                  </a:cubicBezTo>
                  <a:cubicBezTo>
                    <a:pt x="1210" y="76"/>
                    <a:pt x="985" y="0"/>
                    <a:pt x="75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6" name="Google Shape;3150;p57">
              <a:extLst>
                <a:ext uri="{FF2B5EF4-FFF2-40B4-BE49-F238E27FC236}">
                  <a16:creationId xmlns:a16="http://schemas.microsoft.com/office/drawing/2014/main" id="{5C854302-0117-4164-8E69-E926D9FE4FB7}"/>
                </a:ext>
              </a:extLst>
            </p:cNvPr>
            <p:cNvSpPr/>
            <p:nvPr/>
          </p:nvSpPr>
          <p:spPr>
            <a:xfrm>
              <a:off x="4539210" y="755009"/>
              <a:ext cx="40245" cy="119195"/>
            </a:xfrm>
            <a:custGeom>
              <a:avLst/>
              <a:gdLst/>
              <a:ahLst/>
              <a:cxnLst/>
              <a:rect l="l" t="t" r="r" b="b"/>
              <a:pathLst>
                <a:path w="1255" h="3717" extrusionOk="0">
                  <a:moveTo>
                    <a:pt x="52" y="0"/>
                  </a:moveTo>
                  <a:cubicBezTo>
                    <a:pt x="52" y="0"/>
                    <a:pt x="51" y="0"/>
                    <a:pt x="51" y="0"/>
                  </a:cubicBezTo>
                  <a:cubicBezTo>
                    <a:pt x="1" y="17"/>
                    <a:pt x="302" y="1036"/>
                    <a:pt x="719" y="2273"/>
                  </a:cubicBezTo>
                  <a:cubicBezTo>
                    <a:pt x="820" y="2573"/>
                    <a:pt x="920" y="2857"/>
                    <a:pt x="1020" y="3141"/>
                  </a:cubicBezTo>
                  <a:cubicBezTo>
                    <a:pt x="1070" y="3242"/>
                    <a:pt x="1087" y="3359"/>
                    <a:pt x="1087" y="3476"/>
                  </a:cubicBezTo>
                  <a:cubicBezTo>
                    <a:pt x="1070" y="3542"/>
                    <a:pt x="970" y="3559"/>
                    <a:pt x="853" y="3576"/>
                  </a:cubicBezTo>
                  <a:cubicBezTo>
                    <a:pt x="636" y="3576"/>
                    <a:pt x="402" y="3609"/>
                    <a:pt x="185" y="3676"/>
                  </a:cubicBezTo>
                  <a:cubicBezTo>
                    <a:pt x="356" y="3701"/>
                    <a:pt x="518" y="3716"/>
                    <a:pt x="685" y="3716"/>
                  </a:cubicBezTo>
                  <a:cubicBezTo>
                    <a:pt x="746" y="3716"/>
                    <a:pt x="807" y="3714"/>
                    <a:pt x="870" y="3710"/>
                  </a:cubicBezTo>
                  <a:cubicBezTo>
                    <a:pt x="920" y="3710"/>
                    <a:pt x="987" y="3693"/>
                    <a:pt x="1037" y="3676"/>
                  </a:cubicBezTo>
                  <a:cubicBezTo>
                    <a:pt x="1120" y="3659"/>
                    <a:pt x="1187" y="3593"/>
                    <a:pt x="1221" y="3526"/>
                  </a:cubicBezTo>
                  <a:cubicBezTo>
                    <a:pt x="1254" y="3375"/>
                    <a:pt x="1237" y="3225"/>
                    <a:pt x="1171" y="3075"/>
                  </a:cubicBezTo>
                  <a:cubicBezTo>
                    <a:pt x="1087" y="2807"/>
                    <a:pt x="987" y="2506"/>
                    <a:pt x="886" y="2206"/>
                  </a:cubicBezTo>
                  <a:cubicBezTo>
                    <a:pt x="472" y="980"/>
                    <a:pt x="107" y="0"/>
                    <a:pt x="5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7" name="Google Shape;3151;p57">
              <a:extLst>
                <a:ext uri="{FF2B5EF4-FFF2-40B4-BE49-F238E27FC236}">
                  <a16:creationId xmlns:a16="http://schemas.microsoft.com/office/drawing/2014/main" id="{778C8FC7-8DDD-42E0-8A91-9C3D9028DAE9}"/>
                </a:ext>
              </a:extLst>
            </p:cNvPr>
            <p:cNvSpPr/>
            <p:nvPr/>
          </p:nvSpPr>
          <p:spPr>
            <a:xfrm>
              <a:off x="4494220" y="884754"/>
              <a:ext cx="71831" cy="39315"/>
            </a:xfrm>
            <a:custGeom>
              <a:avLst/>
              <a:gdLst/>
              <a:ahLst/>
              <a:cxnLst/>
              <a:rect l="l" t="t" r="r" b="b"/>
              <a:pathLst>
                <a:path w="2240" h="1226" extrusionOk="0">
                  <a:moveTo>
                    <a:pt x="182" y="0"/>
                  </a:moveTo>
                  <a:cubicBezTo>
                    <a:pt x="178" y="0"/>
                    <a:pt x="200" y="15"/>
                    <a:pt x="251" y="48"/>
                  </a:cubicBezTo>
                  <a:cubicBezTo>
                    <a:pt x="251" y="48"/>
                    <a:pt x="0" y="783"/>
                    <a:pt x="886" y="1134"/>
                  </a:cubicBezTo>
                  <a:cubicBezTo>
                    <a:pt x="1044" y="1199"/>
                    <a:pt x="1191" y="1226"/>
                    <a:pt x="1324" y="1226"/>
                  </a:cubicBezTo>
                  <a:cubicBezTo>
                    <a:pt x="1907" y="1226"/>
                    <a:pt x="2239" y="716"/>
                    <a:pt x="2239" y="716"/>
                  </a:cubicBezTo>
                  <a:lnTo>
                    <a:pt x="2239" y="716"/>
                  </a:lnTo>
                  <a:cubicBezTo>
                    <a:pt x="2232" y="716"/>
                    <a:pt x="2225" y="716"/>
                    <a:pt x="2217" y="716"/>
                  </a:cubicBezTo>
                  <a:cubicBezTo>
                    <a:pt x="1481" y="716"/>
                    <a:pt x="209" y="0"/>
                    <a:pt x="18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8" name="Google Shape;3152;p57">
              <a:extLst>
                <a:ext uri="{FF2B5EF4-FFF2-40B4-BE49-F238E27FC236}">
                  <a16:creationId xmlns:a16="http://schemas.microsoft.com/office/drawing/2014/main" id="{5575E4B8-31D3-496D-80CA-F04B6A07E40F}"/>
                </a:ext>
              </a:extLst>
            </p:cNvPr>
            <p:cNvSpPr/>
            <p:nvPr/>
          </p:nvSpPr>
          <p:spPr>
            <a:xfrm>
              <a:off x="4425082" y="998786"/>
              <a:ext cx="127019" cy="65738"/>
            </a:xfrm>
            <a:custGeom>
              <a:avLst/>
              <a:gdLst/>
              <a:ahLst/>
              <a:cxnLst/>
              <a:rect l="l" t="t" r="r" b="b"/>
              <a:pathLst>
                <a:path w="3961" h="2050" extrusionOk="0">
                  <a:moveTo>
                    <a:pt x="1" y="1"/>
                  </a:moveTo>
                  <a:cubicBezTo>
                    <a:pt x="1" y="1"/>
                    <a:pt x="864" y="2050"/>
                    <a:pt x="3566" y="2050"/>
                  </a:cubicBezTo>
                  <a:cubicBezTo>
                    <a:pt x="3678" y="2050"/>
                    <a:pt x="3793" y="2046"/>
                    <a:pt x="3911" y="2039"/>
                  </a:cubicBezTo>
                  <a:lnTo>
                    <a:pt x="3961" y="1287"/>
                  </a:lnTo>
                  <a:cubicBezTo>
                    <a:pt x="2541" y="1254"/>
                    <a:pt x="1154" y="803"/>
                    <a:pt x="1" y="1"/>
                  </a:cubicBezTo>
                  <a:close/>
                </a:path>
              </a:pathLst>
            </a:custGeom>
            <a:solidFill>
              <a:srgbClr val="EB996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9" name="Google Shape;3153;p57">
              <a:extLst>
                <a:ext uri="{FF2B5EF4-FFF2-40B4-BE49-F238E27FC236}">
                  <a16:creationId xmlns:a16="http://schemas.microsoft.com/office/drawing/2014/main" id="{743B4A3B-D628-420F-933E-AB7638160FA0}"/>
                </a:ext>
              </a:extLst>
            </p:cNvPr>
            <p:cNvSpPr/>
            <p:nvPr/>
          </p:nvSpPr>
          <p:spPr>
            <a:xfrm>
              <a:off x="4153984" y="482082"/>
              <a:ext cx="546558" cy="629806"/>
            </a:xfrm>
            <a:custGeom>
              <a:avLst/>
              <a:gdLst/>
              <a:ahLst/>
              <a:cxnLst/>
              <a:rect l="l" t="t" r="r" b="b"/>
              <a:pathLst>
                <a:path w="17044" h="19640" extrusionOk="0">
                  <a:moveTo>
                    <a:pt x="10564" y="0"/>
                  </a:moveTo>
                  <a:cubicBezTo>
                    <a:pt x="9182" y="0"/>
                    <a:pt x="7992" y="621"/>
                    <a:pt x="7070" y="621"/>
                  </a:cubicBezTo>
                  <a:cubicBezTo>
                    <a:pt x="6995" y="621"/>
                    <a:pt x="6922" y="617"/>
                    <a:pt x="6851" y="608"/>
                  </a:cubicBezTo>
                  <a:cubicBezTo>
                    <a:pt x="6728" y="595"/>
                    <a:pt x="6570" y="583"/>
                    <a:pt x="6384" y="583"/>
                  </a:cubicBezTo>
                  <a:cubicBezTo>
                    <a:pt x="4957" y="583"/>
                    <a:pt x="1899" y="1261"/>
                    <a:pt x="569" y="6924"/>
                  </a:cubicBezTo>
                  <a:lnTo>
                    <a:pt x="685" y="9029"/>
                  </a:lnTo>
                  <a:cubicBezTo>
                    <a:pt x="685" y="11686"/>
                    <a:pt x="0" y="18670"/>
                    <a:pt x="4829" y="19639"/>
                  </a:cubicBezTo>
                  <a:lnTo>
                    <a:pt x="4629" y="9998"/>
                  </a:lnTo>
                  <a:cubicBezTo>
                    <a:pt x="4629" y="9998"/>
                    <a:pt x="9307" y="7793"/>
                    <a:pt x="10076" y="3215"/>
                  </a:cubicBezTo>
                  <a:lnTo>
                    <a:pt x="10109" y="3231"/>
                  </a:lnTo>
                  <a:cubicBezTo>
                    <a:pt x="10410" y="3916"/>
                    <a:pt x="10945" y="5403"/>
                    <a:pt x="10627" y="6623"/>
                  </a:cubicBezTo>
                  <a:lnTo>
                    <a:pt x="14988" y="7693"/>
                  </a:lnTo>
                  <a:lnTo>
                    <a:pt x="15506" y="8144"/>
                  </a:lnTo>
                  <a:cubicBezTo>
                    <a:pt x="15506" y="8144"/>
                    <a:pt x="17043" y="4735"/>
                    <a:pt x="14036" y="1644"/>
                  </a:cubicBezTo>
                  <a:cubicBezTo>
                    <a:pt x="12790" y="363"/>
                    <a:pt x="11621" y="0"/>
                    <a:pt x="1056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0" name="Google Shape;3154;p57">
              <a:extLst>
                <a:ext uri="{FF2B5EF4-FFF2-40B4-BE49-F238E27FC236}">
                  <a16:creationId xmlns:a16="http://schemas.microsoft.com/office/drawing/2014/main" id="{EDBC66F1-C0F3-499A-90F4-C8E81233F532}"/>
                </a:ext>
              </a:extLst>
            </p:cNvPr>
            <p:cNvSpPr/>
            <p:nvPr/>
          </p:nvSpPr>
          <p:spPr>
            <a:xfrm>
              <a:off x="4231074" y="802853"/>
              <a:ext cx="90655" cy="108003"/>
            </a:xfrm>
            <a:custGeom>
              <a:avLst/>
              <a:gdLst/>
              <a:ahLst/>
              <a:cxnLst/>
              <a:rect l="l" t="t" r="r" b="b"/>
              <a:pathLst>
                <a:path w="2827" h="3368" extrusionOk="0">
                  <a:moveTo>
                    <a:pt x="1943" y="0"/>
                  </a:moveTo>
                  <a:cubicBezTo>
                    <a:pt x="1622" y="0"/>
                    <a:pt x="1291" y="171"/>
                    <a:pt x="1072" y="413"/>
                  </a:cubicBezTo>
                  <a:cubicBezTo>
                    <a:pt x="0" y="1590"/>
                    <a:pt x="906" y="3368"/>
                    <a:pt x="2347" y="3368"/>
                  </a:cubicBezTo>
                  <a:cubicBezTo>
                    <a:pt x="2501" y="3368"/>
                    <a:pt x="2661" y="3347"/>
                    <a:pt x="2826" y="3304"/>
                  </a:cubicBezTo>
                  <a:lnTo>
                    <a:pt x="2358" y="112"/>
                  </a:lnTo>
                  <a:cubicBezTo>
                    <a:pt x="2229" y="35"/>
                    <a:pt x="2087" y="0"/>
                    <a:pt x="1943" y="0"/>
                  </a:cubicBezTo>
                  <a:close/>
                </a:path>
              </a:pathLst>
            </a:custGeom>
            <a:solidFill>
              <a:srgbClr val="FFBE9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1" name="Google Shape;3155;p57">
              <a:extLst>
                <a:ext uri="{FF2B5EF4-FFF2-40B4-BE49-F238E27FC236}">
                  <a16:creationId xmlns:a16="http://schemas.microsoft.com/office/drawing/2014/main" id="{747B156E-A320-40CE-AC48-C98151051231}"/>
                </a:ext>
              </a:extLst>
            </p:cNvPr>
            <p:cNvSpPr/>
            <p:nvPr/>
          </p:nvSpPr>
          <p:spPr>
            <a:xfrm>
              <a:off x="4040914" y="1420986"/>
              <a:ext cx="443686" cy="153828"/>
            </a:xfrm>
            <a:custGeom>
              <a:avLst/>
              <a:gdLst/>
              <a:ahLst/>
              <a:cxnLst/>
              <a:rect l="l" t="t" r="r" b="b"/>
              <a:pathLst>
                <a:path w="13836" h="4797" extrusionOk="0">
                  <a:moveTo>
                    <a:pt x="1" y="1"/>
                  </a:moveTo>
                  <a:lnTo>
                    <a:pt x="11914" y="4796"/>
                  </a:lnTo>
                  <a:lnTo>
                    <a:pt x="12332" y="4780"/>
                  </a:lnTo>
                  <a:lnTo>
                    <a:pt x="13836" y="2140"/>
                  </a:lnTo>
                  <a:lnTo>
                    <a:pt x="1" y="1"/>
                  </a:ln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2" name="Google Shape;3156;p57">
              <a:extLst>
                <a:ext uri="{FF2B5EF4-FFF2-40B4-BE49-F238E27FC236}">
                  <a16:creationId xmlns:a16="http://schemas.microsoft.com/office/drawing/2014/main" id="{CFA1019A-4B50-46AA-98D9-69073FE96DD1}"/>
                </a:ext>
              </a:extLst>
            </p:cNvPr>
            <p:cNvSpPr/>
            <p:nvPr/>
          </p:nvSpPr>
          <p:spPr>
            <a:xfrm>
              <a:off x="4270260" y="831554"/>
              <a:ext cx="33254" cy="48518"/>
            </a:xfrm>
            <a:custGeom>
              <a:avLst/>
              <a:gdLst/>
              <a:ahLst/>
              <a:cxnLst/>
              <a:rect l="l" t="t" r="r" b="b"/>
              <a:pathLst>
                <a:path w="1037" h="1513" extrusionOk="0">
                  <a:moveTo>
                    <a:pt x="619" y="0"/>
                  </a:moveTo>
                  <a:cubicBezTo>
                    <a:pt x="560" y="0"/>
                    <a:pt x="454" y="27"/>
                    <a:pt x="334" y="103"/>
                  </a:cubicBezTo>
                  <a:cubicBezTo>
                    <a:pt x="217" y="186"/>
                    <a:pt x="117" y="287"/>
                    <a:pt x="67" y="420"/>
                  </a:cubicBezTo>
                  <a:cubicBezTo>
                    <a:pt x="0" y="571"/>
                    <a:pt x="0" y="754"/>
                    <a:pt x="50" y="905"/>
                  </a:cubicBezTo>
                  <a:cubicBezTo>
                    <a:pt x="151" y="1189"/>
                    <a:pt x="401" y="1406"/>
                    <a:pt x="685" y="1473"/>
                  </a:cubicBezTo>
                  <a:cubicBezTo>
                    <a:pt x="784" y="1503"/>
                    <a:pt x="865" y="1513"/>
                    <a:pt x="924" y="1513"/>
                  </a:cubicBezTo>
                  <a:cubicBezTo>
                    <a:pt x="996" y="1513"/>
                    <a:pt x="1036" y="1499"/>
                    <a:pt x="1036" y="1490"/>
                  </a:cubicBezTo>
                  <a:cubicBezTo>
                    <a:pt x="1036" y="1456"/>
                    <a:pt x="919" y="1439"/>
                    <a:pt x="735" y="1356"/>
                  </a:cubicBezTo>
                  <a:cubicBezTo>
                    <a:pt x="501" y="1272"/>
                    <a:pt x="318" y="1089"/>
                    <a:pt x="217" y="855"/>
                  </a:cubicBezTo>
                  <a:cubicBezTo>
                    <a:pt x="134" y="621"/>
                    <a:pt x="217" y="370"/>
                    <a:pt x="401" y="203"/>
                  </a:cubicBezTo>
                  <a:cubicBezTo>
                    <a:pt x="552" y="86"/>
                    <a:pt x="669" y="36"/>
                    <a:pt x="669" y="19"/>
                  </a:cubicBezTo>
                  <a:cubicBezTo>
                    <a:pt x="669" y="8"/>
                    <a:pt x="650" y="0"/>
                    <a:pt x="619" y="0"/>
                  </a:cubicBezTo>
                  <a:close/>
                </a:path>
              </a:pathLst>
            </a:custGeom>
            <a:solidFill>
              <a:srgbClr val="EB996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3" name="Google Shape;3157;p57">
              <a:extLst>
                <a:ext uri="{FF2B5EF4-FFF2-40B4-BE49-F238E27FC236}">
                  <a16:creationId xmlns:a16="http://schemas.microsoft.com/office/drawing/2014/main" id="{0DF2C10E-D40B-43CE-9AF5-73FEA260E4A1}"/>
                </a:ext>
              </a:extLst>
            </p:cNvPr>
            <p:cNvSpPr/>
            <p:nvPr/>
          </p:nvSpPr>
          <p:spPr>
            <a:xfrm>
              <a:off x="4277924" y="898607"/>
              <a:ext cx="30400" cy="21998"/>
            </a:xfrm>
            <a:custGeom>
              <a:avLst/>
              <a:gdLst/>
              <a:ahLst/>
              <a:cxnLst/>
              <a:rect l="l" t="t" r="r" b="b"/>
              <a:pathLst>
                <a:path w="948" h="686" extrusionOk="0">
                  <a:moveTo>
                    <a:pt x="396" y="0"/>
                  </a:moveTo>
                  <a:cubicBezTo>
                    <a:pt x="1" y="99"/>
                    <a:pt x="76" y="685"/>
                    <a:pt x="479" y="685"/>
                  </a:cubicBezTo>
                  <a:cubicBezTo>
                    <a:pt x="485" y="685"/>
                    <a:pt x="491" y="685"/>
                    <a:pt x="496" y="685"/>
                  </a:cubicBezTo>
                  <a:cubicBezTo>
                    <a:pt x="914" y="668"/>
                    <a:pt x="948" y="67"/>
                    <a:pt x="530" y="0"/>
                  </a:cubicBezTo>
                  <a:close/>
                </a:path>
              </a:pathLst>
            </a:cu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4" name="Google Shape;3158;p57">
              <a:extLst>
                <a:ext uri="{FF2B5EF4-FFF2-40B4-BE49-F238E27FC236}">
                  <a16:creationId xmlns:a16="http://schemas.microsoft.com/office/drawing/2014/main" id="{26028673-0AF6-44BB-83C8-ADD01E0F438D}"/>
                </a:ext>
              </a:extLst>
            </p:cNvPr>
            <p:cNvSpPr/>
            <p:nvPr/>
          </p:nvSpPr>
          <p:spPr>
            <a:xfrm>
              <a:off x="4332952" y="1453150"/>
              <a:ext cx="243264" cy="161300"/>
            </a:xfrm>
            <a:custGeom>
              <a:avLst/>
              <a:gdLst/>
              <a:ahLst/>
              <a:cxnLst/>
              <a:rect l="l" t="t" r="r" b="b"/>
              <a:pathLst>
                <a:path w="7586" h="5030" extrusionOk="0">
                  <a:moveTo>
                    <a:pt x="7586" y="0"/>
                  </a:moveTo>
                  <a:cubicBezTo>
                    <a:pt x="7586" y="0"/>
                    <a:pt x="134" y="1571"/>
                    <a:pt x="0" y="4980"/>
                  </a:cubicBezTo>
                  <a:lnTo>
                    <a:pt x="7586" y="5030"/>
                  </a:lnTo>
                  <a:lnTo>
                    <a:pt x="7586" y="0"/>
                  </a:lnTo>
                  <a:close/>
                </a:path>
              </a:pathLst>
            </a:custGeom>
            <a:solidFill>
              <a:srgbClr val="FFBE9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5" name="Google Shape;3159;p57">
              <a:extLst>
                <a:ext uri="{FF2B5EF4-FFF2-40B4-BE49-F238E27FC236}">
                  <a16:creationId xmlns:a16="http://schemas.microsoft.com/office/drawing/2014/main" id="{066E561D-B533-490D-A471-2A9C593CB323}"/>
                </a:ext>
              </a:extLst>
            </p:cNvPr>
            <p:cNvSpPr/>
            <p:nvPr/>
          </p:nvSpPr>
          <p:spPr>
            <a:xfrm>
              <a:off x="4550466" y="1094700"/>
              <a:ext cx="654786" cy="316250"/>
            </a:xfrm>
            <a:custGeom>
              <a:avLst/>
              <a:gdLst/>
              <a:ahLst/>
              <a:cxnLst/>
              <a:rect l="l" t="t" r="r" b="b"/>
              <a:pathLst>
                <a:path w="20419" h="9862" extrusionOk="0">
                  <a:moveTo>
                    <a:pt x="302" y="0"/>
                  </a:moveTo>
                  <a:lnTo>
                    <a:pt x="1" y="318"/>
                  </a:lnTo>
                  <a:cubicBezTo>
                    <a:pt x="268" y="3526"/>
                    <a:pt x="2925" y="5999"/>
                    <a:pt x="6133" y="6049"/>
                  </a:cubicBezTo>
                  <a:cubicBezTo>
                    <a:pt x="6169" y="6049"/>
                    <a:pt x="6206" y="6050"/>
                    <a:pt x="6243" y="6050"/>
                  </a:cubicBezTo>
                  <a:cubicBezTo>
                    <a:pt x="6790" y="6050"/>
                    <a:pt x="7348" y="5992"/>
                    <a:pt x="7895" y="5992"/>
                  </a:cubicBezTo>
                  <a:cubicBezTo>
                    <a:pt x="8416" y="5992"/>
                    <a:pt x="8927" y="6044"/>
                    <a:pt x="9408" y="6249"/>
                  </a:cubicBezTo>
                  <a:cubicBezTo>
                    <a:pt x="10277" y="6650"/>
                    <a:pt x="10845" y="7486"/>
                    <a:pt x="11530" y="8154"/>
                  </a:cubicBezTo>
                  <a:cubicBezTo>
                    <a:pt x="12715" y="9268"/>
                    <a:pt x="14270" y="9861"/>
                    <a:pt x="15855" y="9861"/>
                  </a:cubicBezTo>
                  <a:cubicBezTo>
                    <a:pt x="16505" y="9861"/>
                    <a:pt x="17159" y="9762"/>
                    <a:pt x="17795" y="9558"/>
                  </a:cubicBezTo>
                  <a:cubicBezTo>
                    <a:pt x="18698" y="9257"/>
                    <a:pt x="20118" y="8605"/>
                    <a:pt x="20285" y="7670"/>
                  </a:cubicBezTo>
                  <a:cubicBezTo>
                    <a:pt x="20419" y="6951"/>
                    <a:pt x="19550" y="6233"/>
                    <a:pt x="19032" y="5731"/>
                  </a:cubicBezTo>
                  <a:cubicBezTo>
                    <a:pt x="18514" y="5213"/>
                    <a:pt x="17846" y="4896"/>
                    <a:pt x="17194" y="4579"/>
                  </a:cubicBezTo>
                  <a:cubicBezTo>
                    <a:pt x="11864" y="2106"/>
                    <a:pt x="6166" y="301"/>
                    <a:pt x="30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6" name="Google Shape;3160;p57">
              <a:extLst>
                <a:ext uri="{FF2B5EF4-FFF2-40B4-BE49-F238E27FC236}">
                  <a16:creationId xmlns:a16="http://schemas.microsoft.com/office/drawing/2014/main" id="{344434DA-2723-40D7-8118-047C286BF377}"/>
                </a:ext>
              </a:extLst>
            </p:cNvPr>
            <p:cNvSpPr/>
            <p:nvPr/>
          </p:nvSpPr>
          <p:spPr>
            <a:xfrm>
              <a:off x="4349018" y="1554163"/>
              <a:ext cx="381988" cy="224152"/>
            </a:xfrm>
            <a:custGeom>
              <a:avLst/>
              <a:gdLst/>
              <a:ahLst/>
              <a:cxnLst/>
              <a:rect l="l" t="t" r="r" b="b"/>
              <a:pathLst>
                <a:path w="11912" h="6990" extrusionOk="0">
                  <a:moveTo>
                    <a:pt x="9201" y="0"/>
                  </a:moveTo>
                  <a:cubicBezTo>
                    <a:pt x="9084" y="0"/>
                    <a:pt x="8962" y="38"/>
                    <a:pt x="8856" y="125"/>
                  </a:cubicBezTo>
                  <a:cubicBezTo>
                    <a:pt x="8421" y="409"/>
                    <a:pt x="7937" y="643"/>
                    <a:pt x="7436" y="794"/>
                  </a:cubicBezTo>
                  <a:cubicBezTo>
                    <a:pt x="7051" y="944"/>
                    <a:pt x="6634" y="1011"/>
                    <a:pt x="6216" y="1028"/>
                  </a:cubicBezTo>
                  <a:cubicBezTo>
                    <a:pt x="5848" y="1028"/>
                    <a:pt x="5531" y="1028"/>
                    <a:pt x="5247" y="1011"/>
                  </a:cubicBezTo>
                  <a:cubicBezTo>
                    <a:pt x="5247" y="1011"/>
                    <a:pt x="3576" y="944"/>
                    <a:pt x="2774" y="510"/>
                  </a:cubicBezTo>
                  <a:lnTo>
                    <a:pt x="0" y="4737"/>
                  </a:lnTo>
                  <a:lnTo>
                    <a:pt x="1905" y="6274"/>
                  </a:lnTo>
                  <a:cubicBezTo>
                    <a:pt x="1905" y="6274"/>
                    <a:pt x="2585" y="6990"/>
                    <a:pt x="3613" y="6990"/>
                  </a:cubicBezTo>
                  <a:cubicBezTo>
                    <a:pt x="3801" y="6990"/>
                    <a:pt x="4001" y="6966"/>
                    <a:pt x="4211" y="6909"/>
                  </a:cubicBezTo>
                  <a:cubicBezTo>
                    <a:pt x="5564" y="6541"/>
                    <a:pt x="7235" y="5238"/>
                    <a:pt x="7235" y="5238"/>
                  </a:cubicBezTo>
                  <a:cubicBezTo>
                    <a:pt x="7267" y="5167"/>
                    <a:pt x="7364" y="5136"/>
                    <a:pt x="7509" y="5136"/>
                  </a:cubicBezTo>
                  <a:cubicBezTo>
                    <a:pt x="8207" y="5136"/>
                    <a:pt x="9996" y="5858"/>
                    <a:pt x="10660" y="6190"/>
                  </a:cubicBezTo>
                  <a:cubicBezTo>
                    <a:pt x="10939" y="6327"/>
                    <a:pt x="11181" y="6387"/>
                    <a:pt x="11374" y="6387"/>
                  </a:cubicBezTo>
                  <a:cubicBezTo>
                    <a:pt x="11725" y="6387"/>
                    <a:pt x="11911" y="6186"/>
                    <a:pt x="11847" y="5873"/>
                  </a:cubicBezTo>
                  <a:cubicBezTo>
                    <a:pt x="11763" y="5539"/>
                    <a:pt x="9357" y="4286"/>
                    <a:pt x="8555" y="3918"/>
                  </a:cubicBezTo>
                  <a:cubicBezTo>
                    <a:pt x="8121" y="3718"/>
                    <a:pt x="7269" y="3350"/>
                    <a:pt x="6817" y="2982"/>
                  </a:cubicBezTo>
                  <a:cubicBezTo>
                    <a:pt x="6450" y="2665"/>
                    <a:pt x="6366" y="2381"/>
                    <a:pt x="7051" y="2197"/>
                  </a:cubicBezTo>
                  <a:cubicBezTo>
                    <a:pt x="8538" y="1796"/>
                    <a:pt x="9558" y="944"/>
                    <a:pt x="9658" y="526"/>
                  </a:cubicBezTo>
                  <a:cubicBezTo>
                    <a:pt x="9741" y="229"/>
                    <a:pt x="9487" y="0"/>
                    <a:pt x="9201" y="0"/>
                  </a:cubicBezTo>
                  <a:close/>
                </a:path>
              </a:pathLst>
            </a:custGeom>
            <a:solidFill>
              <a:srgbClr val="FFBE9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7" name="Google Shape;3161;p57">
              <a:extLst>
                <a:ext uri="{FF2B5EF4-FFF2-40B4-BE49-F238E27FC236}">
                  <a16:creationId xmlns:a16="http://schemas.microsoft.com/office/drawing/2014/main" id="{CB572DDF-852A-40AE-9D9B-714F5D7B586E}"/>
                </a:ext>
              </a:extLst>
            </p:cNvPr>
            <p:cNvSpPr/>
            <p:nvPr/>
          </p:nvSpPr>
          <p:spPr>
            <a:xfrm>
              <a:off x="3543162" y="1334725"/>
              <a:ext cx="924827" cy="462606"/>
            </a:xfrm>
            <a:custGeom>
              <a:avLst/>
              <a:gdLst/>
              <a:ahLst/>
              <a:cxnLst/>
              <a:rect l="l" t="t" r="r" b="b"/>
              <a:pathLst>
                <a:path w="28840" h="14426" extrusionOk="0">
                  <a:moveTo>
                    <a:pt x="7286" y="1"/>
                  </a:moveTo>
                  <a:lnTo>
                    <a:pt x="1" y="8021"/>
                  </a:lnTo>
                  <a:cubicBezTo>
                    <a:pt x="1" y="8021"/>
                    <a:pt x="25538" y="14426"/>
                    <a:pt x="26204" y="14426"/>
                  </a:cubicBezTo>
                  <a:cubicBezTo>
                    <a:pt x="26215" y="14426"/>
                    <a:pt x="26219" y="14424"/>
                    <a:pt x="26216" y="14420"/>
                  </a:cubicBezTo>
                  <a:cubicBezTo>
                    <a:pt x="26049" y="14186"/>
                    <a:pt x="28840" y="6400"/>
                    <a:pt x="28840" y="6400"/>
                  </a:cubicBezTo>
                  <a:lnTo>
                    <a:pt x="7286" y="1"/>
                  </a:lnTo>
                  <a:close/>
                </a:path>
              </a:pathLst>
            </a:cu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8" name="Google Shape;3162;p57">
              <a:extLst>
                <a:ext uri="{FF2B5EF4-FFF2-40B4-BE49-F238E27FC236}">
                  <a16:creationId xmlns:a16="http://schemas.microsoft.com/office/drawing/2014/main" id="{5652EF2A-CEF9-47BD-B8E5-BF21F165666C}"/>
                </a:ext>
              </a:extLst>
            </p:cNvPr>
            <p:cNvSpPr/>
            <p:nvPr/>
          </p:nvSpPr>
          <p:spPr>
            <a:xfrm>
              <a:off x="3928934" y="1384045"/>
              <a:ext cx="434579" cy="129136"/>
            </a:xfrm>
            <a:custGeom>
              <a:avLst/>
              <a:gdLst/>
              <a:ahLst/>
              <a:cxnLst/>
              <a:rect l="l" t="t" r="r" b="b"/>
              <a:pathLst>
                <a:path w="13552" h="4027" extrusionOk="0">
                  <a:moveTo>
                    <a:pt x="1" y="0"/>
                  </a:moveTo>
                  <a:lnTo>
                    <a:pt x="1" y="0"/>
                  </a:lnTo>
                  <a:cubicBezTo>
                    <a:pt x="168" y="84"/>
                    <a:pt x="352" y="134"/>
                    <a:pt x="519" y="184"/>
                  </a:cubicBezTo>
                  <a:lnTo>
                    <a:pt x="1972" y="652"/>
                  </a:lnTo>
                  <a:cubicBezTo>
                    <a:pt x="3192" y="1036"/>
                    <a:pt x="4880" y="1537"/>
                    <a:pt x="6751" y="2105"/>
                  </a:cubicBezTo>
                  <a:cubicBezTo>
                    <a:pt x="8622" y="2657"/>
                    <a:pt x="10310" y="3141"/>
                    <a:pt x="11546" y="3492"/>
                  </a:cubicBezTo>
                  <a:lnTo>
                    <a:pt x="13000" y="3893"/>
                  </a:lnTo>
                  <a:cubicBezTo>
                    <a:pt x="13184" y="3960"/>
                    <a:pt x="13368" y="3993"/>
                    <a:pt x="13551" y="4027"/>
                  </a:cubicBezTo>
                  <a:cubicBezTo>
                    <a:pt x="13384" y="3943"/>
                    <a:pt x="13201" y="3876"/>
                    <a:pt x="13017" y="3843"/>
                  </a:cubicBezTo>
                  <a:lnTo>
                    <a:pt x="11580" y="3375"/>
                  </a:lnTo>
                  <a:cubicBezTo>
                    <a:pt x="10360" y="2991"/>
                    <a:pt x="8673" y="2490"/>
                    <a:pt x="6801" y="1922"/>
                  </a:cubicBezTo>
                  <a:cubicBezTo>
                    <a:pt x="4930" y="1370"/>
                    <a:pt x="3242" y="869"/>
                    <a:pt x="2006" y="535"/>
                  </a:cubicBezTo>
                  <a:cubicBezTo>
                    <a:pt x="1421" y="368"/>
                    <a:pt x="920" y="234"/>
                    <a:pt x="552" y="117"/>
                  </a:cubicBezTo>
                  <a:cubicBezTo>
                    <a:pt x="368" y="67"/>
                    <a:pt x="185" y="17"/>
                    <a:pt x="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9" name="Google Shape;3163;p57">
              <a:extLst>
                <a:ext uri="{FF2B5EF4-FFF2-40B4-BE49-F238E27FC236}">
                  <a16:creationId xmlns:a16="http://schemas.microsoft.com/office/drawing/2014/main" id="{67EFC8A9-60A7-4177-86C8-64D24F7F0E32}"/>
                </a:ext>
              </a:extLst>
            </p:cNvPr>
            <p:cNvSpPr/>
            <p:nvPr/>
          </p:nvSpPr>
          <p:spPr>
            <a:xfrm>
              <a:off x="3534055" y="1439746"/>
              <a:ext cx="532609" cy="152192"/>
            </a:xfrm>
            <a:custGeom>
              <a:avLst/>
              <a:gdLst/>
              <a:ahLst/>
              <a:cxnLst/>
              <a:rect l="l" t="t" r="r" b="b"/>
              <a:pathLst>
                <a:path w="16609" h="4746" extrusionOk="0">
                  <a:moveTo>
                    <a:pt x="16592" y="1"/>
                  </a:moveTo>
                  <a:lnTo>
                    <a:pt x="16592" y="1"/>
                  </a:lnTo>
                  <a:cubicBezTo>
                    <a:pt x="16559" y="251"/>
                    <a:pt x="16509" y="502"/>
                    <a:pt x="16425" y="736"/>
                  </a:cubicBezTo>
                  <a:cubicBezTo>
                    <a:pt x="16191" y="1388"/>
                    <a:pt x="15774" y="1956"/>
                    <a:pt x="15205" y="2373"/>
                  </a:cubicBezTo>
                  <a:cubicBezTo>
                    <a:pt x="14821" y="2657"/>
                    <a:pt x="14403" y="2891"/>
                    <a:pt x="13952" y="3058"/>
                  </a:cubicBezTo>
                  <a:cubicBezTo>
                    <a:pt x="13434" y="3225"/>
                    <a:pt x="12883" y="3326"/>
                    <a:pt x="12348" y="3326"/>
                  </a:cubicBezTo>
                  <a:cubicBezTo>
                    <a:pt x="12258" y="3330"/>
                    <a:pt x="12167" y="3331"/>
                    <a:pt x="12075" y="3331"/>
                  </a:cubicBezTo>
                  <a:cubicBezTo>
                    <a:pt x="10982" y="3331"/>
                    <a:pt x="9808" y="3065"/>
                    <a:pt x="8606" y="2741"/>
                  </a:cubicBezTo>
                  <a:cubicBezTo>
                    <a:pt x="7302" y="2373"/>
                    <a:pt x="6049" y="2039"/>
                    <a:pt x="4863" y="1972"/>
                  </a:cubicBezTo>
                  <a:cubicBezTo>
                    <a:pt x="4721" y="1964"/>
                    <a:pt x="4580" y="1960"/>
                    <a:pt x="4439" y="1960"/>
                  </a:cubicBezTo>
                  <a:cubicBezTo>
                    <a:pt x="4018" y="1960"/>
                    <a:pt x="3601" y="1997"/>
                    <a:pt x="3175" y="2073"/>
                  </a:cubicBezTo>
                  <a:cubicBezTo>
                    <a:pt x="2707" y="2173"/>
                    <a:pt x="2240" y="2357"/>
                    <a:pt x="1805" y="2591"/>
                  </a:cubicBezTo>
                  <a:cubicBezTo>
                    <a:pt x="1170" y="2908"/>
                    <a:pt x="636" y="3409"/>
                    <a:pt x="285" y="4027"/>
                  </a:cubicBezTo>
                  <a:cubicBezTo>
                    <a:pt x="151" y="4245"/>
                    <a:pt x="51" y="4495"/>
                    <a:pt x="1" y="4746"/>
                  </a:cubicBezTo>
                  <a:cubicBezTo>
                    <a:pt x="101" y="4512"/>
                    <a:pt x="218" y="4278"/>
                    <a:pt x="335" y="4061"/>
                  </a:cubicBezTo>
                  <a:cubicBezTo>
                    <a:pt x="719" y="3476"/>
                    <a:pt x="1237" y="3008"/>
                    <a:pt x="1872" y="2691"/>
                  </a:cubicBezTo>
                  <a:cubicBezTo>
                    <a:pt x="2290" y="2474"/>
                    <a:pt x="2741" y="2323"/>
                    <a:pt x="3209" y="2223"/>
                  </a:cubicBezTo>
                  <a:cubicBezTo>
                    <a:pt x="3589" y="2154"/>
                    <a:pt x="3970" y="2116"/>
                    <a:pt x="4345" y="2116"/>
                  </a:cubicBezTo>
                  <a:cubicBezTo>
                    <a:pt x="4513" y="2116"/>
                    <a:pt x="4681" y="2124"/>
                    <a:pt x="4846" y="2139"/>
                  </a:cubicBezTo>
                  <a:cubicBezTo>
                    <a:pt x="6016" y="2206"/>
                    <a:pt x="7269" y="2557"/>
                    <a:pt x="8572" y="2908"/>
                  </a:cubicBezTo>
                  <a:cubicBezTo>
                    <a:pt x="9775" y="3232"/>
                    <a:pt x="10963" y="3499"/>
                    <a:pt x="12071" y="3499"/>
                  </a:cubicBezTo>
                  <a:cubicBezTo>
                    <a:pt x="12164" y="3499"/>
                    <a:pt x="12256" y="3497"/>
                    <a:pt x="12348" y="3493"/>
                  </a:cubicBezTo>
                  <a:cubicBezTo>
                    <a:pt x="12916" y="3476"/>
                    <a:pt x="13468" y="3376"/>
                    <a:pt x="14002" y="3192"/>
                  </a:cubicBezTo>
                  <a:cubicBezTo>
                    <a:pt x="14470" y="3025"/>
                    <a:pt x="14905" y="2774"/>
                    <a:pt x="15289" y="2474"/>
                  </a:cubicBezTo>
                  <a:cubicBezTo>
                    <a:pt x="15857" y="2039"/>
                    <a:pt x="16275" y="1438"/>
                    <a:pt x="16492" y="753"/>
                  </a:cubicBezTo>
                  <a:cubicBezTo>
                    <a:pt x="16576" y="519"/>
                    <a:pt x="16609" y="251"/>
                    <a:pt x="1659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0" name="Google Shape;3164;p57">
              <a:extLst>
                <a:ext uri="{FF2B5EF4-FFF2-40B4-BE49-F238E27FC236}">
                  <a16:creationId xmlns:a16="http://schemas.microsoft.com/office/drawing/2014/main" id="{BE6641C7-5BAB-47E0-9DEE-2C7A6964B4EC}"/>
                </a:ext>
              </a:extLst>
            </p:cNvPr>
            <p:cNvSpPr/>
            <p:nvPr/>
          </p:nvSpPr>
          <p:spPr>
            <a:xfrm>
              <a:off x="4164149" y="1619260"/>
              <a:ext cx="277063" cy="133433"/>
            </a:xfrm>
            <a:custGeom>
              <a:avLst/>
              <a:gdLst/>
              <a:ahLst/>
              <a:cxnLst/>
              <a:rect l="l" t="t" r="r" b="b"/>
              <a:pathLst>
                <a:path w="8640" h="4161" extrusionOk="0">
                  <a:moveTo>
                    <a:pt x="8238" y="0"/>
                  </a:moveTo>
                  <a:cubicBezTo>
                    <a:pt x="7887" y="0"/>
                    <a:pt x="7536" y="33"/>
                    <a:pt x="7186" y="67"/>
                  </a:cubicBezTo>
                  <a:cubicBezTo>
                    <a:pt x="6668" y="134"/>
                    <a:pt x="6150" y="234"/>
                    <a:pt x="5632" y="384"/>
                  </a:cubicBezTo>
                  <a:cubicBezTo>
                    <a:pt x="4395" y="735"/>
                    <a:pt x="3209" y="1287"/>
                    <a:pt x="2156" y="2039"/>
                  </a:cubicBezTo>
                  <a:cubicBezTo>
                    <a:pt x="1739" y="2356"/>
                    <a:pt x="1321" y="2690"/>
                    <a:pt x="953" y="3058"/>
                  </a:cubicBezTo>
                  <a:cubicBezTo>
                    <a:pt x="686" y="3308"/>
                    <a:pt x="452" y="3559"/>
                    <a:pt x="235" y="3843"/>
                  </a:cubicBezTo>
                  <a:cubicBezTo>
                    <a:pt x="135" y="3927"/>
                    <a:pt x="68" y="4044"/>
                    <a:pt x="1" y="4160"/>
                  </a:cubicBezTo>
                  <a:cubicBezTo>
                    <a:pt x="2" y="4161"/>
                    <a:pt x="2" y="4161"/>
                    <a:pt x="3" y="4161"/>
                  </a:cubicBezTo>
                  <a:cubicBezTo>
                    <a:pt x="47" y="4161"/>
                    <a:pt x="381" y="3732"/>
                    <a:pt x="1037" y="3141"/>
                  </a:cubicBezTo>
                  <a:cubicBezTo>
                    <a:pt x="1421" y="2807"/>
                    <a:pt x="1822" y="2473"/>
                    <a:pt x="2257" y="2172"/>
                  </a:cubicBezTo>
                  <a:cubicBezTo>
                    <a:pt x="3309" y="1454"/>
                    <a:pt x="4462" y="902"/>
                    <a:pt x="5682" y="535"/>
                  </a:cubicBezTo>
                  <a:cubicBezTo>
                    <a:pt x="6183" y="401"/>
                    <a:pt x="6684" y="284"/>
                    <a:pt x="7202" y="201"/>
                  </a:cubicBezTo>
                  <a:cubicBezTo>
                    <a:pt x="8088" y="67"/>
                    <a:pt x="8639" y="67"/>
                    <a:pt x="8639" y="33"/>
                  </a:cubicBezTo>
                  <a:cubicBezTo>
                    <a:pt x="8506" y="0"/>
                    <a:pt x="8372" y="0"/>
                    <a:pt x="823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1" name="Google Shape;3165;p57">
              <a:extLst>
                <a:ext uri="{FF2B5EF4-FFF2-40B4-BE49-F238E27FC236}">
                  <a16:creationId xmlns:a16="http://schemas.microsoft.com/office/drawing/2014/main" id="{FDF561E1-0BEC-46DB-A395-D10BD1F657D3}"/>
                </a:ext>
              </a:extLst>
            </p:cNvPr>
            <p:cNvSpPr/>
            <p:nvPr/>
          </p:nvSpPr>
          <p:spPr>
            <a:xfrm>
              <a:off x="4472253" y="1737108"/>
              <a:ext cx="48775" cy="28668"/>
            </a:xfrm>
            <a:custGeom>
              <a:avLst/>
              <a:gdLst/>
              <a:ahLst/>
              <a:cxnLst/>
              <a:rect l="l" t="t" r="r" b="b"/>
              <a:pathLst>
                <a:path w="1521" h="894" extrusionOk="0">
                  <a:moveTo>
                    <a:pt x="20" y="0"/>
                  </a:moveTo>
                  <a:cubicBezTo>
                    <a:pt x="19" y="0"/>
                    <a:pt x="18" y="1"/>
                    <a:pt x="17" y="1"/>
                  </a:cubicBezTo>
                  <a:cubicBezTo>
                    <a:pt x="0" y="1"/>
                    <a:pt x="0" y="118"/>
                    <a:pt x="84" y="285"/>
                  </a:cubicBezTo>
                  <a:cubicBezTo>
                    <a:pt x="297" y="665"/>
                    <a:pt x="704" y="893"/>
                    <a:pt x="1128" y="893"/>
                  </a:cubicBezTo>
                  <a:cubicBezTo>
                    <a:pt x="1170" y="893"/>
                    <a:pt x="1212" y="891"/>
                    <a:pt x="1253" y="886"/>
                  </a:cubicBezTo>
                  <a:cubicBezTo>
                    <a:pt x="1437" y="853"/>
                    <a:pt x="1521" y="803"/>
                    <a:pt x="1521" y="770"/>
                  </a:cubicBezTo>
                  <a:cubicBezTo>
                    <a:pt x="1518" y="763"/>
                    <a:pt x="1501" y="762"/>
                    <a:pt x="1473" y="762"/>
                  </a:cubicBezTo>
                  <a:cubicBezTo>
                    <a:pt x="1442" y="762"/>
                    <a:pt x="1398" y="764"/>
                    <a:pt x="1344" y="764"/>
                  </a:cubicBezTo>
                  <a:cubicBezTo>
                    <a:pt x="1179" y="764"/>
                    <a:pt x="918" y="746"/>
                    <a:pt x="652" y="602"/>
                  </a:cubicBezTo>
                  <a:cubicBezTo>
                    <a:pt x="226" y="390"/>
                    <a:pt x="73" y="0"/>
                    <a:pt x="20" y="0"/>
                  </a:cubicBezTo>
                  <a:close/>
                </a:path>
              </a:pathLst>
            </a:custGeom>
            <a:solidFill>
              <a:srgbClr val="EB996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2" name="Google Shape;3166;p57">
              <a:extLst>
                <a:ext uri="{FF2B5EF4-FFF2-40B4-BE49-F238E27FC236}">
                  <a16:creationId xmlns:a16="http://schemas.microsoft.com/office/drawing/2014/main" id="{248A46ED-E22C-4F1A-880B-410188512733}"/>
                </a:ext>
              </a:extLst>
            </p:cNvPr>
            <p:cNvSpPr/>
            <p:nvPr/>
          </p:nvSpPr>
          <p:spPr>
            <a:xfrm>
              <a:off x="4514583" y="1712993"/>
              <a:ext cx="46626" cy="27482"/>
            </a:xfrm>
            <a:custGeom>
              <a:avLst/>
              <a:gdLst/>
              <a:ahLst/>
              <a:cxnLst/>
              <a:rect l="l" t="t" r="r" b="b"/>
              <a:pathLst>
                <a:path w="1454" h="857" extrusionOk="0">
                  <a:moveTo>
                    <a:pt x="20" y="1"/>
                  </a:moveTo>
                  <a:cubicBezTo>
                    <a:pt x="19" y="1"/>
                    <a:pt x="18" y="1"/>
                    <a:pt x="17" y="1"/>
                  </a:cubicBezTo>
                  <a:cubicBezTo>
                    <a:pt x="0" y="1"/>
                    <a:pt x="0" y="118"/>
                    <a:pt x="84" y="268"/>
                  </a:cubicBezTo>
                  <a:cubicBezTo>
                    <a:pt x="286" y="642"/>
                    <a:pt x="678" y="857"/>
                    <a:pt x="1109" y="857"/>
                  </a:cubicBezTo>
                  <a:cubicBezTo>
                    <a:pt x="1141" y="857"/>
                    <a:pt x="1172" y="855"/>
                    <a:pt x="1203" y="853"/>
                  </a:cubicBezTo>
                  <a:cubicBezTo>
                    <a:pt x="1370" y="836"/>
                    <a:pt x="1454" y="786"/>
                    <a:pt x="1454" y="770"/>
                  </a:cubicBezTo>
                  <a:cubicBezTo>
                    <a:pt x="1437" y="720"/>
                    <a:pt x="1053" y="786"/>
                    <a:pt x="635" y="569"/>
                  </a:cubicBezTo>
                  <a:cubicBezTo>
                    <a:pt x="227" y="357"/>
                    <a:pt x="74" y="1"/>
                    <a:pt x="20" y="1"/>
                  </a:cubicBezTo>
                  <a:close/>
                </a:path>
              </a:pathLst>
            </a:custGeom>
            <a:solidFill>
              <a:srgbClr val="EB996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val="18321949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8F9A45F-02AB-4972-8E2B-1CCDE083E528}"/>
              </a:ext>
            </a:extLst>
          </p:cNvPr>
          <p:cNvSpPr txBox="1">
            <a:spLocks/>
          </p:cNvSpPr>
          <p:nvPr/>
        </p:nvSpPr>
        <p:spPr>
          <a:xfrm>
            <a:off x="1179889" y="1799177"/>
            <a:ext cx="6857660" cy="8682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8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1pPr>
            <a:lvl2pPr marR="0" lvl="1" algn="ctr" rtl="0">
              <a:lnSpc>
                <a:spcPct val="10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2pPr>
            <a:lvl3pPr marR="0" lvl="2" algn="ctr" rtl="0">
              <a:lnSpc>
                <a:spcPct val="10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3pPr>
            <a:lvl4pPr marR="0" lvl="3" algn="ctr" rtl="0">
              <a:lnSpc>
                <a:spcPct val="10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4pPr>
            <a:lvl5pPr marR="0" lvl="4" algn="ctr" rtl="0">
              <a:lnSpc>
                <a:spcPct val="10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5pPr>
            <a:lvl6pPr marR="0" lvl="5" algn="ctr" rtl="0">
              <a:lnSpc>
                <a:spcPct val="10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6pPr>
            <a:lvl7pPr marR="0" lvl="6" algn="ctr" rtl="0">
              <a:lnSpc>
                <a:spcPct val="10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7pPr>
            <a:lvl8pPr marR="0" lvl="7" algn="ctr" rtl="0">
              <a:lnSpc>
                <a:spcPct val="10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8pPr>
            <a:lvl9pPr marR="0" lvl="8" algn="ctr" rtl="0">
              <a:lnSpc>
                <a:spcPct val="10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9pPr>
          </a:lstStyle>
          <a:p>
            <a:pPr marL="0" marR="0" lvl="0" indent="0" algn="ctr" defTabSz="914400" rtl="0" eaLnBrk="1" fontAlgn="auto" latinLnBrk="0" hangingPunct="1">
              <a:lnSpc>
                <a:spcPct val="80000"/>
              </a:lnSpc>
              <a:spcBef>
                <a:spcPts val="0"/>
              </a:spcBef>
              <a:spcAft>
                <a:spcPts val="0"/>
              </a:spcAft>
              <a:buClr>
                <a:srgbClr val="E00700"/>
              </a:buClr>
              <a:buSzPts val="5200"/>
              <a:buFont typeface="Lilita One"/>
              <a:buNone/>
              <a:tabLst/>
              <a:defRPr/>
            </a:pPr>
            <a:r>
              <a:rPr kumimoji="0" lang="en-US" sz="4400" b="0" i="0" u="none" strike="noStrike" kern="0" cap="none" spc="0" normalizeH="0" baseline="0" noProof="0" dirty="0">
                <a:ln>
                  <a:noFill/>
                </a:ln>
                <a:solidFill>
                  <a:schemeClr val="accent1">
                    <a:lumMod val="75000"/>
                  </a:schemeClr>
                </a:solidFill>
                <a:effectLst/>
                <a:uLnTx/>
                <a:uFillTx/>
                <a:latin typeface="Arial" panose="020B0604020202020204"/>
                <a:sym typeface="Lilita One"/>
              </a:rPr>
              <a:t>Scan Based Trading (SBT) Introduction</a:t>
            </a:r>
          </a:p>
        </p:txBody>
      </p:sp>
    </p:spTree>
    <p:extLst>
      <p:ext uri="{BB962C8B-B14F-4D97-AF65-F5344CB8AC3E}">
        <p14:creationId xmlns:p14="http://schemas.microsoft.com/office/powerpoint/2010/main" val="346055791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602;p55">
            <a:extLst>
              <a:ext uri="{FF2B5EF4-FFF2-40B4-BE49-F238E27FC236}">
                <a16:creationId xmlns:a16="http://schemas.microsoft.com/office/drawing/2014/main" id="{1373C1D3-B892-4785-A9AD-4D5261E92832}"/>
              </a:ext>
            </a:extLst>
          </p:cNvPr>
          <p:cNvSpPr txBox="1">
            <a:spLocks/>
          </p:cNvSpPr>
          <p:nvPr/>
        </p:nvSpPr>
        <p:spPr>
          <a:xfrm flipH="1">
            <a:off x="333341" y="140975"/>
            <a:ext cx="8673094" cy="566928"/>
          </a:xfrm>
          <a:prstGeom prst="rect">
            <a:avLst/>
          </a:prstGeom>
          <a:noFill/>
          <a:ln>
            <a:noFill/>
          </a:ln>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FFFFFF"/>
              </a:buClr>
              <a:buSzPts val="1800"/>
              <a:buFont typeface="Lilita One"/>
              <a:buNone/>
              <a:defRPr sz="1800" b="0" i="0" u="none" strike="noStrike" cap="none">
                <a:solidFill>
                  <a:srgbClr val="FFFFFF"/>
                </a:solidFill>
                <a:latin typeface="Lilita One"/>
                <a:ea typeface="Lilita One"/>
                <a:cs typeface="Lilita One"/>
                <a:sym typeface="Lilita One"/>
              </a:defRPr>
            </a:lvl1pPr>
            <a:lvl2pPr marR="0" lvl="1" algn="l" rtl="0">
              <a:lnSpc>
                <a:spcPct val="100000"/>
              </a:lnSpc>
              <a:spcBef>
                <a:spcPts val="0"/>
              </a:spcBef>
              <a:spcAft>
                <a:spcPts val="0"/>
              </a:spcAft>
              <a:buClr>
                <a:srgbClr val="FFFFFF"/>
              </a:buClr>
              <a:buSzPts val="1100"/>
              <a:buFont typeface="Lilita One"/>
              <a:buNone/>
              <a:defRPr sz="2800" b="0" i="0" u="none" strike="noStrike" cap="none">
                <a:solidFill>
                  <a:srgbClr val="FFFFFF"/>
                </a:solidFill>
                <a:latin typeface="Lilita One"/>
                <a:ea typeface="Lilita One"/>
                <a:cs typeface="Lilita One"/>
                <a:sym typeface="Lilita One"/>
              </a:defRPr>
            </a:lvl2pPr>
            <a:lvl3pPr marR="0" lvl="2" algn="l" rtl="0">
              <a:lnSpc>
                <a:spcPct val="100000"/>
              </a:lnSpc>
              <a:spcBef>
                <a:spcPts val="0"/>
              </a:spcBef>
              <a:spcAft>
                <a:spcPts val="0"/>
              </a:spcAft>
              <a:buClr>
                <a:srgbClr val="FFFFFF"/>
              </a:buClr>
              <a:buSzPts val="1100"/>
              <a:buFont typeface="Lilita One"/>
              <a:buNone/>
              <a:defRPr sz="2800" b="0" i="0" u="none" strike="noStrike" cap="none">
                <a:solidFill>
                  <a:srgbClr val="FFFFFF"/>
                </a:solidFill>
                <a:latin typeface="Lilita One"/>
                <a:ea typeface="Lilita One"/>
                <a:cs typeface="Lilita One"/>
                <a:sym typeface="Lilita One"/>
              </a:defRPr>
            </a:lvl3pPr>
            <a:lvl4pPr marR="0" lvl="3" algn="l" rtl="0">
              <a:lnSpc>
                <a:spcPct val="100000"/>
              </a:lnSpc>
              <a:spcBef>
                <a:spcPts val="0"/>
              </a:spcBef>
              <a:spcAft>
                <a:spcPts val="0"/>
              </a:spcAft>
              <a:buClr>
                <a:srgbClr val="FFFFFF"/>
              </a:buClr>
              <a:buSzPts val="1100"/>
              <a:buFont typeface="Lilita One"/>
              <a:buNone/>
              <a:defRPr sz="2800" b="0" i="0" u="none" strike="noStrike" cap="none">
                <a:solidFill>
                  <a:srgbClr val="FFFFFF"/>
                </a:solidFill>
                <a:latin typeface="Lilita One"/>
                <a:ea typeface="Lilita One"/>
                <a:cs typeface="Lilita One"/>
                <a:sym typeface="Lilita One"/>
              </a:defRPr>
            </a:lvl4pPr>
            <a:lvl5pPr marR="0" lvl="4" algn="l" rtl="0">
              <a:lnSpc>
                <a:spcPct val="100000"/>
              </a:lnSpc>
              <a:spcBef>
                <a:spcPts val="0"/>
              </a:spcBef>
              <a:spcAft>
                <a:spcPts val="0"/>
              </a:spcAft>
              <a:buClr>
                <a:srgbClr val="FFFFFF"/>
              </a:buClr>
              <a:buSzPts val="1100"/>
              <a:buFont typeface="Lilita One"/>
              <a:buNone/>
              <a:defRPr sz="2800" b="0" i="0" u="none" strike="noStrike" cap="none">
                <a:solidFill>
                  <a:srgbClr val="FFFFFF"/>
                </a:solidFill>
                <a:latin typeface="Lilita One"/>
                <a:ea typeface="Lilita One"/>
                <a:cs typeface="Lilita One"/>
                <a:sym typeface="Lilita One"/>
              </a:defRPr>
            </a:lvl5pPr>
            <a:lvl6pPr marR="0" lvl="5" algn="l" rtl="0">
              <a:lnSpc>
                <a:spcPct val="100000"/>
              </a:lnSpc>
              <a:spcBef>
                <a:spcPts val="0"/>
              </a:spcBef>
              <a:spcAft>
                <a:spcPts val="0"/>
              </a:spcAft>
              <a:buClr>
                <a:srgbClr val="FFFFFF"/>
              </a:buClr>
              <a:buSzPts val="1100"/>
              <a:buFont typeface="Lilita One"/>
              <a:buNone/>
              <a:defRPr sz="2800" b="0" i="0" u="none" strike="noStrike" cap="none">
                <a:solidFill>
                  <a:srgbClr val="FFFFFF"/>
                </a:solidFill>
                <a:latin typeface="Lilita One"/>
                <a:ea typeface="Lilita One"/>
                <a:cs typeface="Lilita One"/>
                <a:sym typeface="Lilita One"/>
              </a:defRPr>
            </a:lvl6pPr>
            <a:lvl7pPr marR="0" lvl="6" algn="l" rtl="0">
              <a:lnSpc>
                <a:spcPct val="100000"/>
              </a:lnSpc>
              <a:spcBef>
                <a:spcPts val="0"/>
              </a:spcBef>
              <a:spcAft>
                <a:spcPts val="0"/>
              </a:spcAft>
              <a:buClr>
                <a:srgbClr val="FFFFFF"/>
              </a:buClr>
              <a:buSzPts val="1100"/>
              <a:buFont typeface="Lilita One"/>
              <a:buNone/>
              <a:defRPr sz="2800" b="0" i="0" u="none" strike="noStrike" cap="none">
                <a:solidFill>
                  <a:srgbClr val="FFFFFF"/>
                </a:solidFill>
                <a:latin typeface="Lilita One"/>
                <a:ea typeface="Lilita One"/>
                <a:cs typeface="Lilita One"/>
                <a:sym typeface="Lilita One"/>
              </a:defRPr>
            </a:lvl7pPr>
            <a:lvl8pPr marR="0" lvl="7" algn="l" rtl="0">
              <a:lnSpc>
                <a:spcPct val="100000"/>
              </a:lnSpc>
              <a:spcBef>
                <a:spcPts val="0"/>
              </a:spcBef>
              <a:spcAft>
                <a:spcPts val="0"/>
              </a:spcAft>
              <a:buClr>
                <a:srgbClr val="FFFFFF"/>
              </a:buClr>
              <a:buSzPts val="1100"/>
              <a:buFont typeface="Lilita One"/>
              <a:buNone/>
              <a:defRPr sz="2800" b="0" i="0" u="none" strike="noStrike" cap="none">
                <a:solidFill>
                  <a:srgbClr val="FFFFFF"/>
                </a:solidFill>
                <a:latin typeface="Lilita One"/>
                <a:ea typeface="Lilita One"/>
                <a:cs typeface="Lilita One"/>
                <a:sym typeface="Lilita One"/>
              </a:defRPr>
            </a:lvl8pPr>
            <a:lvl9pPr marR="0" lvl="8" algn="l" rtl="0">
              <a:lnSpc>
                <a:spcPct val="100000"/>
              </a:lnSpc>
              <a:spcBef>
                <a:spcPts val="0"/>
              </a:spcBef>
              <a:spcAft>
                <a:spcPts val="0"/>
              </a:spcAft>
              <a:buClr>
                <a:srgbClr val="FFFFFF"/>
              </a:buClr>
              <a:buSzPts val="1100"/>
              <a:buFont typeface="Lilita One"/>
              <a:buNone/>
              <a:defRPr sz="2800" b="0" i="0" u="none" strike="noStrike" cap="none">
                <a:solidFill>
                  <a:srgbClr val="FFFFFF"/>
                </a:solidFill>
                <a:latin typeface="Lilita One"/>
                <a:ea typeface="Lilita One"/>
                <a:cs typeface="Lilita One"/>
                <a:sym typeface="Lilita One"/>
              </a:defRPr>
            </a:lvl9pPr>
          </a:lstStyle>
          <a:p>
            <a:pPr marL="0" marR="0" lvl="0" indent="0" algn="ctr" defTabSz="914400" rtl="0" eaLnBrk="1" fontAlgn="auto" latinLnBrk="0" hangingPunct="1">
              <a:lnSpc>
                <a:spcPct val="90000"/>
              </a:lnSpc>
              <a:spcBef>
                <a:spcPts val="0"/>
              </a:spcBef>
              <a:spcAft>
                <a:spcPts val="0"/>
              </a:spcAft>
              <a:buClr>
                <a:srgbClr val="000000"/>
              </a:buClr>
              <a:buSzPts val="800"/>
              <a:buFont typeface="Arial"/>
              <a:buNone/>
              <a:tabLst/>
              <a:defRPr/>
            </a:pPr>
            <a:r>
              <a:rPr lang="en-US" sz="3200" dirty="0">
                <a:solidFill>
                  <a:schemeClr val="accent1">
                    <a:lumMod val="75000"/>
                  </a:schemeClr>
                </a:solidFill>
                <a:latin typeface="+mn-lt"/>
              </a:rPr>
              <a:t>Independent </a:t>
            </a:r>
            <a:r>
              <a:rPr lang="en-US" sz="3000" dirty="0">
                <a:solidFill>
                  <a:schemeClr val="accent1">
                    <a:lumMod val="75000"/>
                  </a:schemeClr>
                </a:solidFill>
                <a:latin typeface="+mn-lt"/>
              </a:rPr>
              <a:t>Business</a:t>
            </a:r>
            <a:r>
              <a:rPr lang="en-US" sz="3200" dirty="0">
                <a:solidFill>
                  <a:schemeClr val="accent1">
                    <a:lumMod val="75000"/>
                  </a:schemeClr>
                </a:solidFill>
                <a:latin typeface="+mn-lt"/>
              </a:rPr>
              <a:t> Partner SBT Role</a:t>
            </a:r>
            <a:endParaRPr kumimoji="0" lang="en-US" sz="3000" b="0" i="0" u="none" strike="noStrike" kern="0" cap="none" spc="0" normalizeH="0" baseline="0" noProof="0" dirty="0">
              <a:ln>
                <a:noFill/>
              </a:ln>
              <a:solidFill>
                <a:schemeClr val="accent1">
                  <a:lumMod val="75000"/>
                </a:schemeClr>
              </a:solidFill>
              <a:effectLst/>
              <a:uLnTx/>
              <a:uFillTx/>
              <a:latin typeface="Arial" panose="020B0604020202020204"/>
              <a:sym typeface="Lilita One"/>
            </a:endParaRPr>
          </a:p>
        </p:txBody>
      </p:sp>
      <p:sp>
        <p:nvSpPr>
          <p:cNvPr id="10" name="Google Shape;2035;p43">
            <a:extLst>
              <a:ext uri="{FF2B5EF4-FFF2-40B4-BE49-F238E27FC236}">
                <a16:creationId xmlns:a16="http://schemas.microsoft.com/office/drawing/2014/main" id="{603C3FA4-2071-47FF-8BE1-EF0EE6AAB985}"/>
              </a:ext>
            </a:extLst>
          </p:cNvPr>
          <p:cNvSpPr txBox="1">
            <a:spLocks/>
          </p:cNvSpPr>
          <p:nvPr/>
        </p:nvSpPr>
        <p:spPr>
          <a:xfrm>
            <a:off x="2957670" y="1459312"/>
            <a:ext cx="3380400" cy="1593616"/>
          </a:xfrm>
          <a:prstGeom prst="rect">
            <a:avLst/>
          </a:prstGeom>
        </p:spPr>
        <p:txBody>
          <a:bodyPr spcFirstLastPara="1" wrap="square" lIns="91425" tIns="91425" rIns="91425" bIns="91425" anchor="b" anchorCtr="0">
            <a:noAutofit/>
          </a:bodyPr>
          <a:lstStyle>
            <a:lvl1pPr marL="187574" marR="0" indent="-187574" algn="l" defTabSz="677898" rtl="0" eaLnBrk="1" fontAlgn="base" latinLnBrk="0" hangingPunct="1">
              <a:lnSpc>
                <a:spcPct val="100000"/>
              </a:lnSpc>
              <a:spcBef>
                <a:spcPct val="40000"/>
              </a:spcBef>
              <a:spcAft>
                <a:spcPct val="0"/>
              </a:spcAft>
              <a:buClr>
                <a:schemeClr val="tx1"/>
              </a:buClr>
              <a:buSzPts val="2400"/>
              <a:buFont typeface="Verdana" pitchFamily="34" charset="0"/>
              <a:buChar char="•"/>
              <a:defRPr kumimoji="0" lang="en-US" altLang="zh-CN" sz="1243" b="0" i="0" u="none" strike="noStrike" kern="1200" cap="none" spc="0" normalizeH="0" baseline="0" noProof="1">
                <a:ln>
                  <a:noFill/>
                </a:ln>
                <a:solidFill>
                  <a:schemeClr val="tx1"/>
                </a:solidFill>
                <a:effectLst/>
                <a:uLnTx/>
                <a:uFillTx/>
                <a:latin typeface="+mn-lt"/>
                <a:ea typeface="+mn-ea"/>
                <a:cs typeface="+mn-cs"/>
              </a:defRPr>
            </a:lvl1pPr>
            <a:lvl2pPr marL="397086" marR="0" indent="-82270" algn="l" defTabSz="677898" rtl="0" eaLnBrk="1" fontAlgn="base" latinLnBrk="0" hangingPunct="1">
              <a:lnSpc>
                <a:spcPct val="100000"/>
              </a:lnSpc>
              <a:spcBef>
                <a:spcPct val="20000"/>
              </a:spcBef>
              <a:spcAft>
                <a:spcPct val="0"/>
              </a:spcAft>
              <a:buClr>
                <a:schemeClr val="tx1"/>
              </a:buClr>
              <a:buSzPts val="2200"/>
              <a:buFont typeface="Verdana"/>
              <a:buChar char="-"/>
              <a:defRPr lang="en-CA" altLang="zh-CN" sz="1106" kern="1200" baseline="0" noProof="1">
                <a:solidFill>
                  <a:schemeClr val="tx1"/>
                </a:solidFill>
                <a:effectLst/>
                <a:latin typeface="+mn-lt"/>
                <a:ea typeface="+mn-ea"/>
                <a:cs typeface="+mn-cs"/>
              </a:defRPr>
            </a:lvl2pPr>
            <a:lvl3pPr marL="727260" marR="0" indent="-198543" algn="l" defTabSz="677898" rtl="0" eaLnBrk="1" fontAlgn="base" latinLnBrk="0" hangingPunct="1">
              <a:lnSpc>
                <a:spcPct val="100000"/>
              </a:lnSpc>
              <a:spcBef>
                <a:spcPct val="20000"/>
              </a:spcBef>
              <a:spcAft>
                <a:spcPct val="0"/>
              </a:spcAft>
              <a:buClr>
                <a:schemeClr val="tx1"/>
              </a:buClr>
              <a:buSzPts val="2200"/>
              <a:buFont typeface="Marlett" pitchFamily="2" charset="2"/>
              <a:buChar char="8"/>
              <a:defRPr lang="zh-CN" altLang="en-US" sz="1106" kern="1200" noProof="1">
                <a:solidFill>
                  <a:schemeClr val="tx1"/>
                </a:solidFill>
                <a:effectLst/>
                <a:latin typeface="+mn-lt"/>
                <a:ea typeface="+mn-ea"/>
                <a:cs typeface="+mn-cs"/>
              </a:defRPr>
            </a:lvl3pPr>
            <a:lvl4pPr marL="1004606" marR="0" indent="-145320" algn="l" defTabSz="678077" rtl="0" eaLnBrk="1" fontAlgn="auto" latinLnBrk="0" hangingPunct="1">
              <a:lnSpc>
                <a:spcPct val="100000"/>
              </a:lnSpc>
              <a:spcBef>
                <a:spcPct val="20000"/>
              </a:spcBef>
              <a:spcAft>
                <a:spcPct val="0"/>
              </a:spcAft>
              <a:buClr>
                <a:schemeClr val="tx1"/>
              </a:buClr>
              <a:buSzTx/>
              <a:buFont typeface="Verdana" pitchFamily="34" charset="0"/>
              <a:buChar char="-"/>
              <a:defRPr lang="en-CA" altLang="zh-CN" sz="1106" kern="1200">
                <a:solidFill>
                  <a:schemeClr val="tx1"/>
                </a:solidFill>
                <a:effectLst/>
                <a:latin typeface="+mn-lt"/>
                <a:ea typeface="+mn-ea"/>
                <a:cs typeface="+mn-cs"/>
              </a:defRPr>
            </a:lvl4pPr>
            <a:lvl5pPr marL="1525674" indent="-169520" algn="l" defTabSz="678077" rtl="0" eaLnBrk="1" latinLnBrk="0" hangingPunct="1">
              <a:spcBef>
                <a:spcPct val="20000"/>
              </a:spcBef>
              <a:buFont typeface="Arial" pitchFamily="34" charset="0"/>
              <a:buChar char="»"/>
              <a:defRPr sz="1106" kern="1200">
                <a:solidFill>
                  <a:schemeClr val="tx1"/>
                </a:solidFill>
                <a:effectLst/>
                <a:latin typeface="Verdana" pitchFamily="34" charset="0"/>
                <a:ea typeface="+mn-ea"/>
                <a:cs typeface="+mn-cs"/>
              </a:defRPr>
            </a:lvl5pPr>
            <a:lvl6pPr marL="1864713" indent="-169520" algn="l" defTabSz="678077" rtl="0" eaLnBrk="1" latinLnBrk="0" hangingPunct="1">
              <a:spcBef>
                <a:spcPct val="20000"/>
              </a:spcBef>
              <a:buFont typeface="Arial" pitchFamily="34" charset="0"/>
              <a:buChar char="•"/>
              <a:defRPr sz="1451" kern="1200">
                <a:solidFill>
                  <a:schemeClr val="tx1"/>
                </a:solidFill>
                <a:effectLst/>
                <a:latin typeface="+mn-lt"/>
                <a:ea typeface="+mn-ea"/>
                <a:cs typeface="+mn-cs"/>
              </a:defRPr>
            </a:lvl6pPr>
            <a:lvl7pPr marL="2203751" indent="-169520" algn="l" defTabSz="678077" rtl="0" eaLnBrk="1" latinLnBrk="0" hangingPunct="1">
              <a:spcBef>
                <a:spcPct val="20000"/>
              </a:spcBef>
              <a:buFont typeface="Arial" pitchFamily="34" charset="0"/>
              <a:buChar char="•"/>
              <a:defRPr sz="1451" kern="1200">
                <a:solidFill>
                  <a:schemeClr val="tx1"/>
                </a:solidFill>
                <a:effectLst/>
                <a:latin typeface="+mn-lt"/>
                <a:ea typeface="+mn-ea"/>
                <a:cs typeface="+mn-cs"/>
              </a:defRPr>
            </a:lvl7pPr>
            <a:lvl8pPr marL="2542790" indent="-169520" algn="l" defTabSz="678077" rtl="0" eaLnBrk="1" latinLnBrk="0" hangingPunct="1">
              <a:spcBef>
                <a:spcPct val="20000"/>
              </a:spcBef>
              <a:buFont typeface="Arial" pitchFamily="34" charset="0"/>
              <a:buChar char="•"/>
              <a:defRPr sz="1451" kern="1200">
                <a:solidFill>
                  <a:schemeClr val="tx1"/>
                </a:solidFill>
                <a:effectLst/>
                <a:latin typeface="+mn-lt"/>
                <a:ea typeface="+mn-ea"/>
                <a:cs typeface="+mn-cs"/>
              </a:defRPr>
            </a:lvl8pPr>
            <a:lvl9pPr marL="2881829" indent="-169520" algn="l" defTabSz="678077" rtl="0" eaLnBrk="1" latinLnBrk="0" hangingPunct="1">
              <a:spcBef>
                <a:spcPct val="20000"/>
              </a:spcBef>
              <a:buFont typeface="Arial" pitchFamily="34" charset="0"/>
              <a:buChar char="•"/>
              <a:defRPr sz="1451" kern="1200">
                <a:solidFill>
                  <a:schemeClr val="tx1"/>
                </a:solidFill>
                <a:effectLst/>
                <a:latin typeface="+mn-lt"/>
                <a:ea typeface="+mn-ea"/>
                <a:cs typeface="+mn-cs"/>
              </a:defRPr>
            </a:lvl9pPr>
          </a:lstStyle>
          <a:p>
            <a:pPr>
              <a:spcBef>
                <a:spcPts val="0"/>
              </a:spcBef>
              <a:spcAft>
                <a:spcPts val="0"/>
              </a:spcAft>
              <a:buSzPct val="75000"/>
            </a:pPr>
            <a:r>
              <a:rPr lang="en-US" sz="1200" dirty="0">
                <a:latin typeface="Arial" panose="020B0604020202020204" pitchFamily="34" charset="0"/>
                <a:cs typeface="Arial" panose="020B0604020202020204" pitchFamily="34" charset="0"/>
              </a:rPr>
              <a:t>Accurate invoices – deliveries and returns</a:t>
            </a:r>
          </a:p>
          <a:p>
            <a:pPr>
              <a:spcBef>
                <a:spcPts val="0"/>
              </a:spcBef>
              <a:spcAft>
                <a:spcPts val="0"/>
              </a:spcAft>
              <a:buSzPct val="75000"/>
            </a:pPr>
            <a:r>
              <a:rPr lang="en-US" sz="1200" dirty="0">
                <a:latin typeface="Arial" panose="020B0604020202020204" pitchFamily="34" charset="0"/>
                <a:cs typeface="Arial" panose="020B0604020202020204" pitchFamily="34" charset="0"/>
              </a:rPr>
              <a:t>Accurate Carryover counts</a:t>
            </a:r>
          </a:p>
          <a:p>
            <a:pPr>
              <a:spcBef>
                <a:spcPts val="0"/>
              </a:spcBef>
              <a:spcAft>
                <a:spcPts val="0"/>
              </a:spcAft>
              <a:buSzPct val="75000"/>
            </a:pPr>
            <a:r>
              <a:rPr lang="en-US" sz="1200" dirty="0">
                <a:latin typeface="Arial" panose="020B0604020202020204" pitchFamily="34" charset="0"/>
                <a:cs typeface="Arial" panose="020B0604020202020204" pitchFamily="34" charset="0"/>
              </a:rPr>
              <a:t>Review SBT reports </a:t>
            </a:r>
          </a:p>
          <a:p>
            <a:pPr>
              <a:spcBef>
                <a:spcPts val="0"/>
              </a:spcBef>
              <a:spcAft>
                <a:spcPts val="0"/>
              </a:spcAft>
              <a:buSzPct val="75000"/>
            </a:pPr>
            <a:r>
              <a:rPr lang="en-US" sz="1200" dirty="0">
                <a:latin typeface="Arial" panose="020B0604020202020204" pitchFamily="34" charset="0"/>
                <a:cs typeface="Arial" panose="020B0604020202020204" pitchFamily="34" charset="0"/>
              </a:rPr>
              <a:t>Work with IBP Settlement for corrections</a:t>
            </a:r>
          </a:p>
          <a:p>
            <a:pPr>
              <a:spcBef>
                <a:spcPts val="0"/>
              </a:spcBef>
              <a:spcAft>
                <a:spcPts val="0"/>
              </a:spcAft>
              <a:buSzPct val="75000"/>
            </a:pPr>
            <a:r>
              <a:rPr lang="en-US" sz="1200" dirty="0">
                <a:latin typeface="Arial" panose="020B0604020202020204" pitchFamily="34" charset="0"/>
                <a:cs typeface="Arial" panose="020B0604020202020204" pitchFamily="34" charset="0"/>
              </a:rPr>
              <a:t>Establish and maintain good relationships with the customers</a:t>
            </a:r>
          </a:p>
          <a:p>
            <a:pPr>
              <a:spcBef>
                <a:spcPts val="0"/>
              </a:spcBef>
              <a:spcAft>
                <a:spcPts val="0"/>
              </a:spcAft>
              <a:buSzPct val="75000"/>
            </a:pPr>
            <a:r>
              <a:rPr lang="en-US" sz="1200" dirty="0">
                <a:latin typeface="Arial" panose="020B0604020202020204" pitchFamily="34" charset="0"/>
                <a:cs typeface="Arial" panose="020B0604020202020204" pitchFamily="34" charset="0"/>
              </a:rPr>
              <a:t>Ask for support from the Sales Team if needed</a:t>
            </a:r>
          </a:p>
        </p:txBody>
      </p:sp>
      <p:grpSp>
        <p:nvGrpSpPr>
          <p:cNvPr id="11" name="Google Shape;2036;p43">
            <a:extLst>
              <a:ext uri="{FF2B5EF4-FFF2-40B4-BE49-F238E27FC236}">
                <a16:creationId xmlns:a16="http://schemas.microsoft.com/office/drawing/2014/main" id="{84017EB7-9BED-4CDA-9EAC-85504CF2D97C}"/>
              </a:ext>
            </a:extLst>
          </p:cNvPr>
          <p:cNvGrpSpPr/>
          <p:nvPr/>
        </p:nvGrpSpPr>
        <p:grpSpPr>
          <a:xfrm>
            <a:off x="6443057" y="939332"/>
            <a:ext cx="2247250" cy="3504956"/>
            <a:chOff x="387615" y="1194445"/>
            <a:chExt cx="2247250" cy="3504956"/>
          </a:xfrm>
        </p:grpSpPr>
        <p:sp>
          <p:nvSpPr>
            <p:cNvPr id="12" name="Google Shape;2037;p43">
              <a:extLst>
                <a:ext uri="{FF2B5EF4-FFF2-40B4-BE49-F238E27FC236}">
                  <a16:creationId xmlns:a16="http://schemas.microsoft.com/office/drawing/2014/main" id="{17383806-14A2-4225-B10C-C261162BFCA3}"/>
                </a:ext>
              </a:extLst>
            </p:cNvPr>
            <p:cNvSpPr/>
            <p:nvPr/>
          </p:nvSpPr>
          <p:spPr>
            <a:xfrm>
              <a:off x="1243574" y="4625814"/>
              <a:ext cx="76055" cy="49806"/>
            </a:xfrm>
            <a:custGeom>
              <a:avLst/>
              <a:gdLst/>
              <a:ahLst/>
              <a:cxnLst/>
              <a:rect l="l" t="t" r="r" b="b"/>
              <a:pathLst>
                <a:path w="2373" h="1554" extrusionOk="0">
                  <a:moveTo>
                    <a:pt x="1516" y="1"/>
                  </a:moveTo>
                  <a:cubicBezTo>
                    <a:pt x="1373" y="1"/>
                    <a:pt x="1229" y="17"/>
                    <a:pt x="1086" y="50"/>
                  </a:cubicBezTo>
                  <a:cubicBezTo>
                    <a:pt x="652" y="150"/>
                    <a:pt x="268" y="418"/>
                    <a:pt x="0" y="785"/>
                  </a:cubicBezTo>
                  <a:lnTo>
                    <a:pt x="1755" y="1554"/>
                  </a:lnTo>
                  <a:lnTo>
                    <a:pt x="2373" y="217"/>
                  </a:lnTo>
                  <a:cubicBezTo>
                    <a:pt x="2103" y="71"/>
                    <a:pt x="1811" y="1"/>
                    <a:pt x="1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3" name="Google Shape;2038;p43">
              <a:extLst>
                <a:ext uri="{FF2B5EF4-FFF2-40B4-BE49-F238E27FC236}">
                  <a16:creationId xmlns:a16="http://schemas.microsoft.com/office/drawing/2014/main" id="{57DEAA8F-4513-4FA0-9050-59A93328D1DC}"/>
                </a:ext>
              </a:extLst>
            </p:cNvPr>
            <p:cNvSpPr/>
            <p:nvPr/>
          </p:nvSpPr>
          <p:spPr>
            <a:xfrm>
              <a:off x="1252677" y="4640589"/>
              <a:ext cx="9134" cy="7275"/>
            </a:xfrm>
            <a:custGeom>
              <a:avLst/>
              <a:gdLst/>
              <a:ahLst/>
              <a:cxnLst/>
              <a:rect l="l" t="t" r="r" b="b"/>
              <a:pathLst>
                <a:path w="285" h="227" extrusionOk="0">
                  <a:moveTo>
                    <a:pt x="255" y="1"/>
                  </a:moveTo>
                  <a:cubicBezTo>
                    <a:pt x="228" y="1"/>
                    <a:pt x="164" y="23"/>
                    <a:pt x="101" y="74"/>
                  </a:cubicBezTo>
                  <a:cubicBezTo>
                    <a:pt x="34" y="141"/>
                    <a:pt x="0" y="224"/>
                    <a:pt x="17" y="224"/>
                  </a:cubicBezTo>
                  <a:cubicBezTo>
                    <a:pt x="19" y="226"/>
                    <a:pt x="21" y="227"/>
                    <a:pt x="24" y="227"/>
                  </a:cubicBezTo>
                  <a:cubicBezTo>
                    <a:pt x="45" y="227"/>
                    <a:pt x="91" y="169"/>
                    <a:pt x="151" y="124"/>
                  </a:cubicBezTo>
                  <a:cubicBezTo>
                    <a:pt x="218" y="74"/>
                    <a:pt x="284" y="24"/>
                    <a:pt x="268" y="7"/>
                  </a:cubicBezTo>
                  <a:cubicBezTo>
                    <a:pt x="268" y="3"/>
                    <a:pt x="263"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4" name="Google Shape;2039;p43">
              <a:extLst>
                <a:ext uri="{FF2B5EF4-FFF2-40B4-BE49-F238E27FC236}">
                  <a16:creationId xmlns:a16="http://schemas.microsoft.com/office/drawing/2014/main" id="{213EB7D0-D5D1-45B5-BE21-25C81396D4E9}"/>
                </a:ext>
              </a:extLst>
            </p:cNvPr>
            <p:cNvSpPr/>
            <p:nvPr/>
          </p:nvSpPr>
          <p:spPr>
            <a:xfrm>
              <a:off x="1270336" y="4631871"/>
              <a:ext cx="9134" cy="3814"/>
            </a:xfrm>
            <a:custGeom>
              <a:avLst/>
              <a:gdLst/>
              <a:ahLst/>
              <a:cxnLst/>
              <a:rect l="l" t="t" r="r" b="b"/>
              <a:pathLst>
                <a:path w="285" h="119" extrusionOk="0">
                  <a:moveTo>
                    <a:pt x="242" y="1"/>
                  </a:moveTo>
                  <a:cubicBezTo>
                    <a:pt x="213" y="1"/>
                    <a:pt x="174" y="9"/>
                    <a:pt x="134" y="28"/>
                  </a:cubicBezTo>
                  <a:cubicBezTo>
                    <a:pt x="68" y="62"/>
                    <a:pt x="1" y="95"/>
                    <a:pt x="17" y="112"/>
                  </a:cubicBezTo>
                  <a:cubicBezTo>
                    <a:pt x="17" y="117"/>
                    <a:pt x="23" y="119"/>
                    <a:pt x="33" y="119"/>
                  </a:cubicBezTo>
                  <a:cubicBezTo>
                    <a:pt x="57" y="119"/>
                    <a:pt x="104" y="107"/>
                    <a:pt x="151" y="95"/>
                  </a:cubicBezTo>
                  <a:cubicBezTo>
                    <a:pt x="235" y="62"/>
                    <a:pt x="285" y="28"/>
                    <a:pt x="285" y="11"/>
                  </a:cubicBezTo>
                  <a:cubicBezTo>
                    <a:pt x="278" y="5"/>
                    <a:pt x="262" y="1"/>
                    <a:pt x="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5" name="Google Shape;2040;p43">
              <a:extLst>
                <a:ext uri="{FF2B5EF4-FFF2-40B4-BE49-F238E27FC236}">
                  <a16:creationId xmlns:a16="http://schemas.microsoft.com/office/drawing/2014/main" id="{0EFA1F4D-3C7A-4BDC-984B-EFBA0DE2B88C}"/>
                </a:ext>
              </a:extLst>
            </p:cNvPr>
            <p:cNvSpPr/>
            <p:nvPr/>
          </p:nvSpPr>
          <p:spPr>
            <a:xfrm>
              <a:off x="1288092" y="4630525"/>
              <a:ext cx="10673" cy="2949"/>
            </a:xfrm>
            <a:custGeom>
              <a:avLst/>
              <a:gdLst/>
              <a:ahLst/>
              <a:cxnLst/>
              <a:rect l="l" t="t" r="r" b="b"/>
              <a:pathLst>
                <a:path w="333" h="92" extrusionOk="0">
                  <a:moveTo>
                    <a:pt x="141" y="0"/>
                  </a:moveTo>
                  <a:cubicBezTo>
                    <a:pt x="60" y="0"/>
                    <a:pt x="0" y="39"/>
                    <a:pt x="15" y="53"/>
                  </a:cubicBezTo>
                  <a:cubicBezTo>
                    <a:pt x="15" y="62"/>
                    <a:pt x="32" y="62"/>
                    <a:pt x="59" y="62"/>
                  </a:cubicBezTo>
                  <a:cubicBezTo>
                    <a:pt x="86" y="62"/>
                    <a:pt x="123" y="62"/>
                    <a:pt x="165" y="70"/>
                  </a:cubicBezTo>
                  <a:cubicBezTo>
                    <a:pt x="232" y="70"/>
                    <a:pt x="288" y="92"/>
                    <a:pt x="317" y="92"/>
                  </a:cubicBezTo>
                  <a:cubicBezTo>
                    <a:pt x="324" y="92"/>
                    <a:pt x="329" y="90"/>
                    <a:pt x="332" y="87"/>
                  </a:cubicBezTo>
                  <a:cubicBezTo>
                    <a:pt x="332" y="70"/>
                    <a:pt x="282" y="3"/>
                    <a:pt x="182" y="3"/>
                  </a:cubicBezTo>
                  <a:cubicBezTo>
                    <a:pt x="168" y="1"/>
                    <a:pt x="154" y="0"/>
                    <a:pt x="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 name="Google Shape;2041;p43">
              <a:extLst>
                <a:ext uri="{FF2B5EF4-FFF2-40B4-BE49-F238E27FC236}">
                  <a16:creationId xmlns:a16="http://schemas.microsoft.com/office/drawing/2014/main" id="{7BFE7E74-7542-4095-8423-88767F540C0A}"/>
                </a:ext>
              </a:extLst>
            </p:cNvPr>
            <p:cNvSpPr/>
            <p:nvPr/>
          </p:nvSpPr>
          <p:spPr>
            <a:xfrm>
              <a:off x="1306232" y="4634371"/>
              <a:ext cx="5384" cy="2179"/>
            </a:xfrm>
            <a:custGeom>
              <a:avLst/>
              <a:gdLst/>
              <a:ahLst/>
              <a:cxnLst/>
              <a:rect l="l" t="t" r="r" b="b"/>
              <a:pathLst>
                <a:path w="168" h="68" extrusionOk="0">
                  <a:moveTo>
                    <a:pt x="84" y="0"/>
                  </a:moveTo>
                  <a:cubicBezTo>
                    <a:pt x="34" y="0"/>
                    <a:pt x="0" y="17"/>
                    <a:pt x="0" y="34"/>
                  </a:cubicBezTo>
                  <a:cubicBezTo>
                    <a:pt x="0" y="50"/>
                    <a:pt x="34" y="67"/>
                    <a:pt x="84" y="67"/>
                  </a:cubicBezTo>
                  <a:cubicBezTo>
                    <a:pt x="117" y="67"/>
                    <a:pt x="167" y="50"/>
                    <a:pt x="167" y="34"/>
                  </a:cubicBezTo>
                  <a:cubicBezTo>
                    <a:pt x="167" y="17"/>
                    <a:pt x="134" y="0"/>
                    <a:pt x="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7" name="Google Shape;2042;p43">
              <a:extLst>
                <a:ext uri="{FF2B5EF4-FFF2-40B4-BE49-F238E27FC236}">
                  <a16:creationId xmlns:a16="http://schemas.microsoft.com/office/drawing/2014/main" id="{9F534E5E-6D5E-4F9E-85B1-3B11239C7C95}"/>
                </a:ext>
              </a:extLst>
            </p:cNvPr>
            <p:cNvSpPr/>
            <p:nvPr/>
          </p:nvSpPr>
          <p:spPr>
            <a:xfrm>
              <a:off x="2398656" y="4658441"/>
              <a:ext cx="25736" cy="16666"/>
            </a:xfrm>
            <a:custGeom>
              <a:avLst/>
              <a:gdLst/>
              <a:ahLst/>
              <a:cxnLst/>
              <a:rect l="l" t="t" r="r" b="b"/>
              <a:pathLst>
                <a:path w="803" h="520" extrusionOk="0">
                  <a:moveTo>
                    <a:pt x="39" y="0"/>
                  </a:moveTo>
                  <a:cubicBezTo>
                    <a:pt x="26" y="0"/>
                    <a:pt x="13" y="1"/>
                    <a:pt x="1" y="1"/>
                  </a:cubicBezTo>
                  <a:cubicBezTo>
                    <a:pt x="318" y="68"/>
                    <a:pt x="602" y="252"/>
                    <a:pt x="803" y="519"/>
                  </a:cubicBezTo>
                  <a:cubicBezTo>
                    <a:pt x="674" y="213"/>
                    <a:pt x="374" y="0"/>
                    <a:pt x="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8" name="Google Shape;2043;p43">
              <a:extLst>
                <a:ext uri="{FF2B5EF4-FFF2-40B4-BE49-F238E27FC236}">
                  <a16:creationId xmlns:a16="http://schemas.microsoft.com/office/drawing/2014/main" id="{6E53491A-E659-41BB-A030-EEFEC99F6C25}"/>
                </a:ext>
              </a:extLst>
            </p:cNvPr>
            <p:cNvSpPr/>
            <p:nvPr/>
          </p:nvSpPr>
          <p:spPr>
            <a:xfrm>
              <a:off x="1184122" y="1956626"/>
              <a:ext cx="211562" cy="279764"/>
            </a:xfrm>
            <a:custGeom>
              <a:avLst/>
              <a:gdLst/>
              <a:ahLst/>
              <a:cxnLst/>
              <a:rect l="l" t="t" r="r" b="b"/>
              <a:pathLst>
                <a:path w="6601" h="8729" extrusionOk="0">
                  <a:moveTo>
                    <a:pt x="3676" y="0"/>
                  </a:moveTo>
                  <a:cubicBezTo>
                    <a:pt x="3571" y="0"/>
                    <a:pt x="3468" y="44"/>
                    <a:pt x="3392" y="140"/>
                  </a:cubicBezTo>
                  <a:cubicBezTo>
                    <a:pt x="3159" y="441"/>
                    <a:pt x="3092" y="1594"/>
                    <a:pt x="3610" y="2847"/>
                  </a:cubicBezTo>
                  <a:cubicBezTo>
                    <a:pt x="3802" y="3292"/>
                    <a:pt x="3681" y="3447"/>
                    <a:pt x="3415" y="3447"/>
                  </a:cubicBezTo>
                  <a:cubicBezTo>
                    <a:pt x="2942" y="3447"/>
                    <a:pt x="2010" y="2955"/>
                    <a:pt x="1571" y="2730"/>
                  </a:cubicBezTo>
                  <a:cubicBezTo>
                    <a:pt x="1571" y="2730"/>
                    <a:pt x="809" y="2179"/>
                    <a:pt x="515" y="2179"/>
                  </a:cubicBezTo>
                  <a:cubicBezTo>
                    <a:pt x="510" y="2179"/>
                    <a:pt x="506" y="2179"/>
                    <a:pt x="502" y="2179"/>
                  </a:cubicBezTo>
                  <a:cubicBezTo>
                    <a:pt x="235" y="2196"/>
                    <a:pt x="1" y="2847"/>
                    <a:pt x="986" y="3766"/>
                  </a:cubicBezTo>
                  <a:cubicBezTo>
                    <a:pt x="986" y="3766"/>
                    <a:pt x="352" y="3883"/>
                    <a:pt x="485" y="4401"/>
                  </a:cubicBezTo>
                  <a:cubicBezTo>
                    <a:pt x="585" y="4769"/>
                    <a:pt x="1337" y="5253"/>
                    <a:pt x="1337" y="5253"/>
                  </a:cubicBezTo>
                  <a:cubicBezTo>
                    <a:pt x="1312" y="5250"/>
                    <a:pt x="1286" y="5248"/>
                    <a:pt x="1261" y="5248"/>
                  </a:cubicBezTo>
                  <a:cubicBezTo>
                    <a:pt x="1040" y="5248"/>
                    <a:pt x="843" y="5376"/>
                    <a:pt x="753" y="5571"/>
                  </a:cubicBezTo>
                  <a:cubicBezTo>
                    <a:pt x="552" y="6122"/>
                    <a:pt x="1421" y="6623"/>
                    <a:pt x="1421" y="6623"/>
                  </a:cubicBezTo>
                  <a:cubicBezTo>
                    <a:pt x="1421" y="6623"/>
                    <a:pt x="669" y="6941"/>
                    <a:pt x="1053" y="7492"/>
                  </a:cubicBezTo>
                  <a:cubicBezTo>
                    <a:pt x="1354" y="7910"/>
                    <a:pt x="2056" y="8060"/>
                    <a:pt x="3309" y="8445"/>
                  </a:cubicBezTo>
                  <a:lnTo>
                    <a:pt x="4712" y="8729"/>
                  </a:lnTo>
                  <a:lnTo>
                    <a:pt x="6601" y="5086"/>
                  </a:lnTo>
                  <a:lnTo>
                    <a:pt x="5598" y="3633"/>
                  </a:lnTo>
                  <a:cubicBezTo>
                    <a:pt x="5398" y="3399"/>
                    <a:pt x="5164" y="3131"/>
                    <a:pt x="4896" y="2780"/>
                  </a:cubicBezTo>
                  <a:cubicBezTo>
                    <a:pt x="4679" y="2496"/>
                    <a:pt x="4512" y="2162"/>
                    <a:pt x="4395" y="1811"/>
                  </a:cubicBezTo>
                  <a:cubicBezTo>
                    <a:pt x="4245" y="1377"/>
                    <a:pt x="4144" y="926"/>
                    <a:pt x="4128" y="475"/>
                  </a:cubicBezTo>
                  <a:cubicBezTo>
                    <a:pt x="4128" y="191"/>
                    <a:pt x="3897" y="0"/>
                    <a:pt x="36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9" name="Google Shape;2044;p43">
              <a:extLst>
                <a:ext uri="{FF2B5EF4-FFF2-40B4-BE49-F238E27FC236}">
                  <a16:creationId xmlns:a16="http://schemas.microsoft.com/office/drawing/2014/main" id="{C62DFD2E-1E5F-4823-927D-C237C16565AF}"/>
                </a:ext>
              </a:extLst>
            </p:cNvPr>
            <p:cNvSpPr/>
            <p:nvPr/>
          </p:nvSpPr>
          <p:spPr>
            <a:xfrm>
              <a:off x="1037493" y="4486557"/>
              <a:ext cx="316430" cy="191755"/>
            </a:xfrm>
            <a:custGeom>
              <a:avLst/>
              <a:gdLst/>
              <a:ahLst/>
              <a:cxnLst/>
              <a:rect l="l" t="t" r="r" b="b"/>
              <a:pathLst>
                <a:path w="9873" h="5983" extrusionOk="0">
                  <a:moveTo>
                    <a:pt x="5094" y="1"/>
                  </a:moveTo>
                  <a:lnTo>
                    <a:pt x="3891" y="2540"/>
                  </a:lnTo>
                  <a:lnTo>
                    <a:pt x="3891" y="2557"/>
                  </a:lnTo>
                  <a:cubicBezTo>
                    <a:pt x="3891" y="2557"/>
                    <a:pt x="1535" y="2041"/>
                    <a:pt x="551" y="2041"/>
                  </a:cubicBezTo>
                  <a:cubicBezTo>
                    <a:pt x="176" y="2041"/>
                    <a:pt x="1" y="2116"/>
                    <a:pt x="231" y="2323"/>
                  </a:cubicBezTo>
                  <a:cubicBezTo>
                    <a:pt x="1000" y="3008"/>
                    <a:pt x="6497" y="5314"/>
                    <a:pt x="7851" y="5865"/>
                  </a:cubicBezTo>
                  <a:lnTo>
                    <a:pt x="8151" y="5982"/>
                  </a:lnTo>
                  <a:lnTo>
                    <a:pt x="9872" y="2240"/>
                  </a:lnTo>
                  <a:lnTo>
                    <a:pt x="5094" y="1"/>
                  </a:lnTo>
                  <a:close/>
                </a:path>
              </a:pathLst>
            </a:cu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20" name="Google Shape;2045;p43">
              <a:extLst>
                <a:ext uri="{FF2B5EF4-FFF2-40B4-BE49-F238E27FC236}">
                  <a16:creationId xmlns:a16="http://schemas.microsoft.com/office/drawing/2014/main" id="{3DCF00BB-0F13-456C-B713-57019D1D798C}"/>
                </a:ext>
              </a:extLst>
            </p:cNvPr>
            <p:cNvSpPr/>
            <p:nvPr/>
          </p:nvSpPr>
          <p:spPr>
            <a:xfrm>
              <a:off x="1040313" y="4552099"/>
              <a:ext cx="259509" cy="126213"/>
            </a:xfrm>
            <a:custGeom>
              <a:avLst/>
              <a:gdLst/>
              <a:ahLst/>
              <a:cxnLst/>
              <a:rect l="l" t="t" r="r" b="b"/>
              <a:pathLst>
                <a:path w="8097" h="3938" extrusionOk="0">
                  <a:moveTo>
                    <a:pt x="511" y="1"/>
                  </a:moveTo>
                  <a:cubicBezTo>
                    <a:pt x="226" y="1"/>
                    <a:pt x="1" y="38"/>
                    <a:pt x="26" y="161"/>
                  </a:cubicBezTo>
                  <a:cubicBezTo>
                    <a:pt x="93" y="479"/>
                    <a:pt x="5557" y="3018"/>
                    <a:pt x="8063" y="3937"/>
                  </a:cubicBezTo>
                  <a:lnTo>
                    <a:pt x="8097" y="3820"/>
                  </a:lnTo>
                  <a:lnTo>
                    <a:pt x="1697" y="913"/>
                  </a:lnTo>
                  <a:cubicBezTo>
                    <a:pt x="1697" y="913"/>
                    <a:pt x="1848" y="245"/>
                    <a:pt x="1564" y="94"/>
                  </a:cubicBezTo>
                  <a:cubicBezTo>
                    <a:pt x="1564" y="94"/>
                    <a:pt x="962" y="1"/>
                    <a:pt x="5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21" name="Google Shape;2046;p43">
              <a:extLst>
                <a:ext uri="{FF2B5EF4-FFF2-40B4-BE49-F238E27FC236}">
                  <a16:creationId xmlns:a16="http://schemas.microsoft.com/office/drawing/2014/main" id="{CAAE5571-227E-4858-859A-1CEC87511599}"/>
                </a:ext>
              </a:extLst>
            </p:cNvPr>
            <p:cNvSpPr/>
            <p:nvPr/>
          </p:nvSpPr>
          <p:spPr>
            <a:xfrm>
              <a:off x="1090407" y="4552964"/>
              <a:ext cx="8589" cy="30576"/>
            </a:xfrm>
            <a:custGeom>
              <a:avLst/>
              <a:gdLst/>
              <a:ahLst/>
              <a:cxnLst/>
              <a:rect l="l" t="t" r="r" b="b"/>
              <a:pathLst>
                <a:path w="268" h="954" extrusionOk="0">
                  <a:moveTo>
                    <a:pt x="1" y="1"/>
                  </a:moveTo>
                  <a:lnTo>
                    <a:pt x="1" y="1"/>
                  </a:lnTo>
                  <a:cubicBezTo>
                    <a:pt x="67" y="151"/>
                    <a:pt x="118" y="301"/>
                    <a:pt x="134" y="468"/>
                  </a:cubicBezTo>
                  <a:cubicBezTo>
                    <a:pt x="151" y="636"/>
                    <a:pt x="134" y="803"/>
                    <a:pt x="101" y="953"/>
                  </a:cubicBezTo>
                  <a:cubicBezTo>
                    <a:pt x="268" y="652"/>
                    <a:pt x="235" y="268"/>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22" name="Google Shape;2047;p43">
              <a:extLst>
                <a:ext uri="{FF2B5EF4-FFF2-40B4-BE49-F238E27FC236}">
                  <a16:creationId xmlns:a16="http://schemas.microsoft.com/office/drawing/2014/main" id="{E8C72E80-F09F-4D95-B2AF-0B7C51E6E70D}"/>
                </a:ext>
              </a:extLst>
            </p:cNvPr>
            <p:cNvSpPr/>
            <p:nvPr/>
          </p:nvSpPr>
          <p:spPr>
            <a:xfrm>
              <a:off x="1147168" y="4565271"/>
              <a:ext cx="3269" cy="16634"/>
            </a:xfrm>
            <a:custGeom>
              <a:avLst/>
              <a:gdLst/>
              <a:ahLst/>
              <a:cxnLst/>
              <a:rect l="l" t="t" r="r" b="b"/>
              <a:pathLst>
                <a:path w="102" h="519" extrusionOk="0">
                  <a:moveTo>
                    <a:pt x="17" y="1"/>
                  </a:moveTo>
                  <a:cubicBezTo>
                    <a:pt x="1" y="84"/>
                    <a:pt x="1" y="168"/>
                    <a:pt x="17" y="268"/>
                  </a:cubicBezTo>
                  <a:cubicBezTo>
                    <a:pt x="34" y="402"/>
                    <a:pt x="68" y="519"/>
                    <a:pt x="84" y="519"/>
                  </a:cubicBezTo>
                  <a:cubicBezTo>
                    <a:pt x="101" y="435"/>
                    <a:pt x="101" y="335"/>
                    <a:pt x="84" y="252"/>
                  </a:cubicBezTo>
                  <a:cubicBezTo>
                    <a:pt x="84" y="168"/>
                    <a:pt x="51" y="84"/>
                    <a:pt x="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23" name="Google Shape;2048;p43">
              <a:extLst>
                <a:ext uri="{FF2B5EF4-FFF2-40B4-BE49-F238E27FC236}">
                  <a16:creationId xmlns:a16="http://schemas.microsoft.com/office/drawing/2014/main" id="{A3B96C6C-880D-4D08-B6F0-6F3BA9A2F128}"/>
                </a:ext>
              </a:extLst>
            </p:cNvPr>
            <p:cNvSpPr/>
            <p:nvPr/>
          </p:nvSpPr>
          <p:spPr>
            <a:xfrm>
              <a:off x="1158962" y="4567899"/>
              <a:ext cx="6987" cy="13012"/>
            </a:xfrm>
            <a:custGeom>
              <a:avLst/>
              <a:gdLst/>
              <a:ahLst/>
              <a:cxnLst/>
              <a:rect l="l" t="t" r="r" b="b"/>
              <a:pathLst>
                <a:path w="218" h="406" extrusionOk="0">
                  <a:moveTo>
                    <a:pt x="21" y="1"/>
                  </a:moveTo>
                  <a:cubicBezTo>
                    <a:pt x="20" y="1"/>
                    <a:pt x="18" y="1"/>
                    <a:pt x="17" y="2"/>
                  </a:cubicBezTo>
                  <a:cubicBezTo>
                    <a:pt x="0" y="2"/>
                    <a:pt x="34" y="103"/>
                    <a:pt x="84" y="220"/>
                  </a:cubicBezTo>
                  <a:cubicBezTo>
                    <a:pt x="130" y="327"/>
                    <a:pt x="176" y="406"/>
                    <a:pt x="196" y="406"/>
                  </a:cubicBezTo>
                  <a:cubicBezTo>
                    <a:pt x="198" y="406"/>
                    <a:pt x="199" y="405"/>
                    <a:pt x="201" y="403"/>
                  </a:cubicBezTo>
                  <a:cubicBezTo>
                    <a:pt x="218" y="403"/>
                    <a:pt x="184" y="303"/>
                    <a:pt x="134" y="186"/>
                  </a:cubicBezTo>
                  <a:cubicBezTo>
                    <a:pt x="88" y="93"/>
                    <a:pt x="41" y="1"/>
                    <a:pt x="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27" name="Google Shape;2049;p43">
              <a:extLst>
                <a:ext uri="{FF2B5EF4-FFF2-40B4-BE49-F238E27FC236}">
                  <a16:creationId xmlns:a16="http://schemas.microsoft.com/office/drawing/2014/main" id="{759E67F3-3F74-4C46-80B6-BA1BF0FC9CEF}"/>
                </a:ext>
              </a:extLst>
            </p:cNvPr>
            <p:cNvSpPr/>
            <p:nvPr/>
          </p:nvSpPr>
          <p:spPr>
            <a:xfrm>
              <a:off x="1163770" y="4562611"/>
              <a:ext cx="16089" cy="7532"/>
            </a:xfrm>
            <a:custGeom>
              <a:avLst/>
              <a:gdLst/>
              <a:ahLst/>
              <a:cxnLst/>
              <a:rect l="l" t="t" r="r" b="b"/>
              <a:pathLst>
                <a:path w="502" h="235" extrusionOk="0">
                  <a:moveTo>
                    <a:pt x="1" y="0"/>
                  </a:moveTo>
                  <a:cubicBezTo>
                    <a:pt x="1" y="17"/>
                    <a:pt x="101" y="84"/>
                    <a:pt x="235" y="151"/>
                  </a:cubicBezTo>
                  <a:cubicBezTo>
                    <a:pt x="318" y="201"/>
                    <a:pt x="402" y="234"/>
                    <a:pt x="502" y="234"/>
                  </a:cubicBezTo>
                  <a:cubicBezTo>
                    <a:pt x="502" y="218"/>
                    <a:pt x="402" y="151"/>
                    <a:pt x="268" y="84"/>
                  </a:cubicBezTo>
                  <a:cubicBezTo>
                    <a:pt x="185" y="51"/>
                    <a:pt x="101" y="17"/>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28" name="Google Shape;2050;p43">
              <a:extLst>
                <a:ext uri="{FF2B5EF4-FFF2-40B4-BE49-F238E27FC236}">
                  <a16:creationId xmlns:a16="http://schemas.microsoft.com/office/drawing/2014/main" id="{7A8E614D-D145-4C08-950C-CC90ED4C847D}"/>
                </a:ext>
              </a:extLst>
            </p:cNvPr>
            <p:cNvSpPr/>
            <p:nvPr/>
          </p:nvSpPr>
          <p:spPr>
            <a:xfrm>
              <a:off x="1168609" y="4554054"/>
              <a:ext cx="18749" cy="7051"/>
            </a:xfrm>
            <a:custGeom>
              <a:avLst/>
              <a:gdLst/>
              <a:ahLst/>
              <a:cxnLst/>
              <a:rect l="l" t="t" r="r" b="b"/>
              <a:pathLst>
                <a:path w="585" h="220" extrusionOk="0">
                  <a:moveTo>
                    <a:pt x="0" y="0"/>
                  </a:moveTo>
                  <a:cubicBezTo>
                    <a:pt x="138" y="138"/>
                    <a:pt x="331" y="219"/>
                    <a:pt x="530" y="219"/>
                  </a:cubicBezTo>
                  <a:cubicBezTo>
                    <a:pt x="548" y="219"/>
                    <a:pt x="567" y="219"/>
                    <a:pt x="585" y="217"/>
                  </a:cubicBezTo>
                  <a:cubicBezTo>
                    <a:pt x="485" y="184"/>
                    <a:pt x="384" y="134"/>
                    <a:pt x="284" y="117"/>
                  </a:cubicBezTo>
                  <a:cubicBezTo>
                    <a:pt x="201" y="67"/>
                    <a:pt x="100" y="3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29" name="Google Shape;2051;p43">
              <a:extLst>
                <a:ext uri="{FF2B5EF4-FFF2-40B4-BE49-F238E27FC236}">
                  <a16:creationId xmlns:a16="http://schemas.microsoft.com/office/drawing/2014/main" id="{00EC12F8-B7DB-4A60-9221-F4984144324B}"/>
                </a:ext>
              </a:extLst>
            </p:cNvPr>
            <p:cNvSpPr/>
            <p:nvPr/>
          </p:nvSpPr>
          <p:spPr>
            <a:xfrm>
              <a:off x="1125214" y="4541202"/>
              <a:ext cx="25736" cy="26794"/>
            </a:xfrm>
            <a:custGeom>
              <a:avLst/>
              <a:gdLst/>
              <a:ahLst/>
              <a:cxnLst/>
              <a:rect l="l" t="t" r="r" b="b"/>
              <a:pathLst>
                <a:path w="803" h="836" extrusionOk="0">
                  <a:moveTo>
                    <a:pt x="134" y="67"/>
                  </a:moveTo>
                  <a:cubicBezTo>
                    <a:pt x="268" y="67"/>
                    <a:pt x="418" y="117"/>
                    <a:pt x="519" y="217"/>
                  </a:cubicBezTo>
                  <a:cubicBezTo>
                    <a:pt x="602" y="284"/>
                    <a:pt x="669" y="401"/>
                    <a:pt x="702" y="501"/>
                  </a:cubicBezTo>
                  <a:cubicBezTo>
                    <a:pt x="713" y="577"/>
                    <a:pt x="717" y="646"/>
                    <a:pt x="718" y="718"/>
                  </a:cubicBezTo>
                  <a:lnTo>
                    <a:pt x="718" y="718"/>
                  </a:lnTo>
                  <a:cubicBezTo>
                    <a:pt x="669" y="686"/>
                    <a:pt x="600" y="641"/>
                    <a:pt x="519" y="585"/>
                  </a:cubicBezTo>
                  <a:cubicBezTo>
                    <a:pt x="418" y="518"/>
                    <a:pt x="318" y="451"/>
                    <a:pt x="235" y="368"/>
                  </a:cubicBezTo>
                  <a:cubicBezTo>
                    <a:pt x="185" y="318"/>
                    <a:pt x="134" y="267"/>
                    <a:pt x="101" y="201"/>
                  </a:cubicBezTo>
                  <a:cubicBezTo>
                    <a:pt x="68" y="150"/>
                    <a:pt x="68" y="84"/>
                    <a:pt x="134" y="67"/>
                  </a:cubicBezTo>
                  <a:close/>
                  <a:moveTo>
                    <a:pt x="118" y="0"/>
                  </a:moveTo>
                  <a:cubicBezTo>
                    <a:pt x="68" y="17"/>
                    <a:pt x="34" y="50"/>
                    <a:pt x="17" y="100"/>
                  </a:cubicBezTo>
                  <a:cubicBezTo>
                    <a:pt x="1" y="150"/>
                    <a:pt x="17" y="201"/>
                    <a:pt x="51" y="234"/>
                  </a:cubicBezTo>
                  <a:cubicBezTo>
                    <a:pt x="84" y="301"/>
                    <a:pt x="134" y="351"/>
                    <a:pt x="201" y="401"/>
                  </a:cubicBezTo>
                  <a:cubicBezTo>
                    <a:pt x="285" y="485"/>
                    <a:pt x="385" y="568"/>
                    <a:pt x="485" y="635"/>
                  </a:cubicBezTo>
                  <a:cubicBezTo>
                    <a:pt x="561" y="673"/>
                    <a:pt x="636" y="710"/>
                    <a:pt x="719" y="741"/>
                  </a:cubicBezTo>
                  <a:lnTo>
                    <a:pt x="719" y="741"/>
                  </a:lnTo>
                  <a:cubicBezTo>
                    <a:pt x="719" y="772"/>
                    <a:pt x="719" y="803"/>
                    <a:pt x="719" y="835"/>
                  </a:cubicBezTo>
                  <a:cubicBezTo>
                    <a:pt x="736" y="802"/>
                    <a:pt x="736" y="786"/>
                    <a:pt x="752" y="753"/>
                  </a:cubicBezTo>
                  <a:lnTo>
                    <a:pt x="752" y="753"/>
                  </a:lnTo>
                  <a:cubicBezTo>
                    <a:pt x="769" y="758"/>
                    <a:pt x="786" y="764"/>
                    <a:pt x="803" y="769"/>
                  </a:cubicBezTo>
                  <a:cubicBezTo>
                    <a:pt x="803" y="769"/>
                    <a:pt x="785" y="758"/>
                    <a:pt x="753" y="739"/>
                  </a:cubicBezTo>
                  <a:lnTo>
                    <a:pt x="753" y="739"/>
                  </a:lnTo>
                  <a:cubicBezTo>
                    <a:pt x="753" y="660"/>
                    <a:pt x="752" y="580"/>
                    <a:pt x="736" y="501"/>
                  </a:cubicBezTo>
                  <a:cubicBezTo>
                    <a:pt x="669" y="201"/>
                    <a:pt x="418" y="0"/>
                    <a:pt x="1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30" name="Google Shape;2052;p43">
              <a:extLst>
                <a:ext uri="{FF2B5EF4-FFF2-40B4-BE49-F238E27FC236}">
                  <a16:creationId xmlns:a16="http://schemas.microsoft.com/office/drawing/2014/main" id="{C26E08EE-F6F6-4469-8C65-2EED64F92FB2}"/>
                </a:ext>
              </a:extLst>
            </p:cNvPr>
            <p:cNvSpPr/>
            <p:nvPr/>
          </p:nvSpPr>
          <p:spPr>
            <a:xfrm>
              <a:off x="1147713" y="4549887"/>
              <a:ext cx="21441" cy="15640"/>
            </a:xfrm>
            <a:custGeom>
              <a:avLst/>
              <a:gdLst/>
              <a:ahLst/>
              <a:cxnLst/>
              <a:rect l="l" t="t" r="r" b="b"/>
              <a:pathLst>
                <a:path w="669" h="488" extrusionOk="0">
                  <a:moveTo>
                    <a:pt x="456" y="1"/>
                  </a:moveTo>
                  <a:cubicBezTo>
                    <a:pt x="387" y="1"/>
                    <a:pt x="318" y="23"/>
                    <a:pt x="268" y="63"/>
                  </a:cubicBezTo>
                  <a:cubicBezTo>
                    <a:pt x="184" y="113"/>
                    <a:pt x="117" y="180"/>
                    <a:pt x="67" y="247"/>
                  </a:cubicBezTo>
                  <a:cubicBezTo>
                    <a:pt x="34" y="314"/>
                    <a:pt x="0" y="397"/>
                    <a:pt x="17" y="481"/>
                  </a:cubicBezTo>
                  <a:cubicBezTo>
                    <a:pt x="34" y="414"/>
                    <a:pt x="67" y="331"/>
                    <a:pt x="117" y="280"/>
                  </a:cubicBezTo>
                  <a:cubicBezTo>
                    <a:pt x="168" y="214"/>
                    <a:pt x="218" y="147"/>
                    <a:pt x="285" y="113"/>
                  </a:cubicBezTo>
                  <a:cubicBezTo>
                    <a:pt x="338" y="81"/>
                    <a:pt x="399" y="63"/>
                    <a:pt x="458" y="63"/>
                  </a:cubicBezTo>
                  <a:cubicBezTo>
                    <a:pt x="491" y="63"/>
                    <a:pt x="522" y="68"/>
                    <a:pt x="552" y="80"/>
                  </a:cubicBezTo>
                  <a:cubicBezTo>
                    <a:pt x="619" y="130"/>
                    <a:pt x="535" y="230"/>
                    <a:pt x="468" y="280"/>
                  </a:cubicBezTo>
                  <a:cubicBezTo>
                    <a:pt x="401" y="331"/>
                    <a:pt x="335" y="364"/>
                    <a:pt x="251" y="397"/>
                  </a:cubicBezTo>
                  <a:cubicBezTo>
                    <a:pt x="117" y="464"/>
                    <a:pt x="34" y="481"/>
                    <a:pt x="34" y="481"/>
                  </a:cubicBezTo>
                  <a:cubicBezTo>
                    <a:pt x="56" y="485"/>
                    <a:pt x="79" y="487"/>
                    <a:pt x="101" y="487"/>
                  </a:cubicBezTo>
                  <a:cubicBezTo>
                    <a:pt x="161" y="487"/>
                    <a:pt x="219" y="472"/>
                    <a:pt x="268" y="448"/>
                  </a:cubicBezTo>
                  <a:cubicBezTo>
                    <a:pt x="351" y="414"/>
                    <a:pt x="435" y="381"/>
                    <a:pt x="502" y="331"/>
                  </a:cubicBezTo>
                  <a:cubicBezTo>
                    <a:pt x="552" y="297"/>
                    <a:pt x="585" y="264"/>
                    <a:pt x="619" y="214"/>
                  </a:cubicBezTo>
                  <a:cubicBezTo>
                    <a:pt x="669" y="147"/>
                    <a:pt x="652" y="63"/>
                    <a:pt x="585" y="30"/>
                  </a:cubicBezTo>
                  <a:cubicBezTo>
                    <a:pt x="546" y="10"/>
                    <a:pt x="501" y="1"/>
                    <a:pt x="4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31" name="Google Shape;2053;p43">
              <a:extLst>
                <a:ext uri="{FF2B5EF4-FFF2-40B4-BE49-F238E27FC236}">
                  <a16:creationId xmlns:a16="http://schemas.microsoft.com/office/drawing/2014/main" id="{45F537F9-810D-42E2-91C2-6BA2B70DAD2B}"/>
                </a:ext>
              </a:extLst>
            </p:cNvPr>
            <p:cNvSpPr/>
            <p:nvPr/>
          </p:nvSpPr>
          <p:spPr>
            <a:xfrm>
              <a:off x="1304085" y="4561009"/>
              <a:ext cx="28396" cy="63203"/>
            </a:xfrm>
            <a:custGeom>
              <a:avLst/>
              <a:gdLst/>
              <a:ahLst/>
              <a:cxnLst/>
              <a:rect l="l" t="t" r="r" b="b"/>
              <a:pathLst>
                <a:path w="886" h="1972" extrusionOk="0">
                  <a:moveTo>
                    <a:pt x="886" y="0"/>
                  </a:moveTo>
                  <a:lnTo>
                    <a:pt x="886" y="0"/>
                  </a:lnTo>
                  <a:cubicBezTo>
                    <a:pt x="552" y="635"/>
                    <a:pt x="268" y="1304"/>
                    <a:pt x="0" y="1972"/>
                  </a:cubicBezTo>
                  <a:cubicBezTo>
                    <a:pt x="335" y="1337"/>
                    <a:pt x="635" y="669"/>
                    <a:pt x="8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32" name="Google Shape;2054;p43">
              <a:extLst>
                <a:ext uri="{FF2B5EF4-FFF2-40B4-BE49-F238E27FC236}">
                  <a16:creationId xmlns:a16="http://schemas.microsoft.com/office/drawing/2014/main" id="{72D60807-EB22-4D5A-9E79-E04BEF1C0E47}"/>
                </a:ext>
              </a:extLst>
            </p:cNvPr>
            <p:cNvSpPr/>
            <p:nvPr/>
          </p:nvSpPr>
          <p:spPr>
            <a:xfrm>
              <a:off x="1186269" y="4606488"/>
              <a:ext cx="45030" cy="20416"/>
            </a:xfrm>
            <a:custGeom>
              <a:avLst/>
              <a:gdLst/>
              <a:ahLst/>
              <a:cxnLst/>
              <a:rect l="l" t="t" r="r" b="b"/>
              <a:pathLst>
                <a:path w="1405" h="637" extrusionOk="0">
                  <a:moveTo>
                    <a:pt x="5" y="0"/>
                  </a:moveTo>
                  <a:cubicBezTo>
                    <a:pt x="3" y="0"/>
                    <a:pt x="1" y="1"/>
                    <a:pt x="0" y="1"/>
                  </a:cubicBezTo>
                  <a:cubicBezTo>
                    <a:pt x="435" y="302"/>
                    <a:pt x="903" y="519"/>
                    <a:pt x="1404" y="636"/>
                  </a:cubicBezTo>
                  <a:cubicBezTo>
                    <a:pt x="1404" y="620"/>
                    <a:pt x="1087" y="503"/>
                    <a:pt x="702" y="336"/>
                  </a:cubicBezTo>
                  <a:cubicBezTo>
                    <a:pt x="336" y="160"/>
                    <a:pt x="45" y="0"/>
                    <a:pt x="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33" name="Google Shape;2055;p43">
              <a:extLst>
                <a:ext uri="{FF2B5EF4-FFF2-40B4-BE49-F238E27FC236}">
                  <a16:creationId xmlns:a16="http://schemas.microsoft.com/office/drawing/2014/main" id="{3A11A931-28ED-476A-A923-3FE934A2294D}"/>
                </a:ext>
              </a:extLst>
            </p:cNvPr>
            <p:cNvSpPr/>
            <p:nvPr/>
          </p:nvSpPr>
          <p:spPr>
            <a:xfrm>
              <a:off x="2346799" y="4458705"/>
              <a:ext cx="281079" cy="240183"/>
            </a:xfrm>
            <a:custGeom>
              <a:avLst/>
              <a:gdLst/>
              <a:ahLst/>
              <a:cxnLst/>
              <a:rect l="l" t="t" r="r" b="b"/>
              <a:pathLst>
                <a:path w="8770" h="7494" extrusionOk="0">
                  <a:moveTo>
                    <a:pt x="6982" y="1"/>
                  </a:moveTo>
                  <a:lnTo>
                    <a:pt x="2220" y="2257"/>
                  </a:lnTo>
                  <a:lnTo>
                    <a:pt x="3407" y="4813"/>
                  </a:lnTo>
                  <a:cubicBezTo>
                    <a:pt x="3407" y="4813"/>
                    <a:pt x="1" y="7493"/>
                    <a:pt x="832" y="7493"/>
                  </a:cubicBezTo>
                  <a:cubicBezTo>
                    <a:pt x="857" y="7493"/>
                    <a:pt x="885" y="7491"/>
                    <a:pt x="917" y="7486"/>
                  </a:cubicBezTo>
                  <a:cubicBezTo>
                    <a:pt x="1919" y="7336"/>
                    <a:pt x="7199" y="4562"/>
                    <a:pt x="8486" y="3877"/>
                  </a:cubicBezTo>
                  <a:lnTo>
                    <a:pt x="8770" y="3710"/>
                  </a:lnTo>
                  <a:lnTo>
                    <a:pt x="6982" y="1"/>
                  </a:lnTo>
                  <a:close/>
                </a:path>
              </a:pathLst>
            </a:cu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34" name="Google Shape;2056;p43">
              <a:extLst>
                <a:ext uri="{FF2B5EF4-FFF2-40B4-BE49-F238E27FC236}">
                  <a16:creationId xmlns:a16="http://schemas.microsoft.com/office/drawing/2014/main" id="{AAB06BED-9C07-4D40-8AFD-581594F95007}"/>
                </a:ext>
              </a:extLst>
            </p:cNvPr>
            <p:cNvSpPr/>
            <p:nvPr/>
          </p:nvSpPr>
          <p:spPr>
            <a:xfrm>
              <a:off x="2567880" y="4532612"/>
              <a:ext cx="58940" cy="70189"/>
            </a:xfrm>
            <a:custGeom>
              <a:avLst/>
              <a:gdLst/>
              <a:ahLst/>
              <a:cxnLst/>
              <a:rect l="l" t="t" r="r" b="b"/>
              <a:pathLst>
                <a:path w="1839" h="2190" extrusionOk="0">
                  <a:moveTo>
                    <a:pt x="1204" y="1"/>
                  </a:moveTo>
                  <a:cubicBezTo>
                    <a:pt x="786" y="168"/>
                    <a:pt x="452" y="485"/>
                    <a:pt x="251" y="886"/>
                  </a:cubicBezTo>
                  <a:cubicBezTo>
                    <a:pt x="51" y="1287"/>
                    <a:pt x="1" y="1755"/>
                    <a:pt x="118" y="2190"/>
                  </a:cubicBezTo>
                  <a:lnTo>
                    <a:pt x="1839" y="1337"/>
                  </a:lnTo>
                  <a:lnTo>
                    <a:pt x="12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35" name="Google Shape;2057;p43">
              <a:extLst>
                <a:ext uri="{FF2B5EF4-FFF2-40B4-BE49-F238E27FC236}">
                  <a16:creationId xmlns:a16="http://schemas.microsoft.com/office/drawing/2014/main" id="{1AEFA0A5-F231-4CBD-96FF-E8266D4F1B97}"/>
                </a:ext>
              </a:extLst>
            </p:cNvPr>
            <p:cNvSpPr/>
            <p:nvPr/>
          </p:nvSpPr>
          <p:spPr>
            <a:xfrm>
              <a:off x="2361190" y="4574374"/>
              <a:ext cx="266688" cy="125027"/>
            </a:xfrm>
            <a:custGeom>
              <a:avLst/>
              <a:gdLst/>
              <a:ahLst/>
              <a:cxnLst/>
              <a:rect l="l" t="t" r="r" b="b"/>
              <a:pathLst>
                <a:path w="8321" h="3901" extrusionOk="0">
                  <a:moveTo>
                    <a:pt x="8254" y="1"/>
                  </a:moveTo>
                  <a:lnTo>
                    <a:pt x="1938" y="3075"/>
                  </a:lnTo>
                  <a:cubicBezTo>
                    <a:pt x="1938" y="3075"/>
                    <a:pt x="1585" y="2641"/>
                    <a:pt x="1308" y="2641"/>
                  </a:cubicBezTo>
                  <a:cubicBezTo>
                    <a:pt x="1277" y="2641"/>
                    <a:pt x="1248" y="2646"/>
                    <a:pt x="1220" y="2658"/>
                  </a:cubicBezTo>
                  <a:cubicBezTo>
                    <a:pt x="1220" y="2658"/>
                    <a:pt x="0" y="3744"/>
                    <a:pt x="284" y="3894"/>
                  </a:cubicBezTo>
                  <a:cubicBezTo>
                    <a:pt x="292" y="3898"/>
                    <a:pt x="304" y="3900"/>
                    <a:pt x="320" y="3900"/>
                  </a:cubicBezTo>
                  <a:cubicBezTo>
                    <a:pt x="871" y="3900"/>
                    <a:pt x="6080" y="1417"/>
                    <a:pt x="8321" y="101"/>
                  </a:cubicBezTo>
                  <a:lnTo>
                    <a:pt x="8254" y="1"/>
                  </a:lnTo>
                  <a:close/>
                </a:path>
              </a:pathLst>
            </a:cu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36" name="Google Shape;2058;p43">
              <a:extLst>
                <a:ext uri="{FF2B5EF4-FFF2-40B4-BE49-F238E27FC236}">
                  <a16:creationId xmlns:a16="http://schemas.microsoft.com/office/drawing/2014/main" id="{2783589A-8A1D-425F-9A9E-7ACC83013F0A}"/>
                </a:ext>
              </a:extLst>
            </p:cNvPr>
            <p:cNvSpPr/>
            <p:nvPr/>
          </p:nvSpPr>
          <p:spPr>
            <a:xfrm>
              <a:off x="2369202" y="4573316"/>
              <a:ext cx="259220" cy="123200"/>
            </a:xfrm>
            <a:custGeom>
              <a:avLst/>
              <a:gdLst/>
              <a:ahLst/>
              <a:cxnLst/>
              <a:rect l="l" t="t" r="r" b="b"/>
              <a:pathLst>
                <a:path w="8088" h="3844" extrusionOk="0">
                  <a:moveTo>
                    <a:pt x="8088" y="1"/>
                  </a:moveTo>
                  <a:cubicBezTo>
                    <a:pt x="8054" y="1"/>
                    <a:pt x="8021" y="17"/>
                    <a:pt x="8004" y="34"/>
                  </a:cubicBezTo>
                  <a:cubicBezTo>
                    <a:pt x="8038" y="34"/>
                    <a:pt x="8054" y="17"/>
                    <a:pt x="8088" y="1"/>
                  </a:cubicBezTo>
                  <a:close/>
                  <a:moveTo>
                    <a:pt x="8004" y="34"/>
                  </a:moveTo>
                  <a:lnTo>
                    <a:pt x="8004" y="34"/>
                  </a:lnTo>
                  <a:cubicBezTo>
                    <a:pt x="7937" y="67"/>
                    <a:pt x="7854" y="101"/>
                    <a:pt x="7770" y="151"/>
                  </a:cubicBezTo>
                  <a:lnTo>
                    <a:pt x="6918" y="585"/>
                  </a:lnTo>
                  <a:cubicBezTo>
                    <a:pt x="6183" y="936"/>
                    <a:pt x="5180" y="1437"/>
                    <a:pt x="4061" y="1972"/>
                  </a:cubicBezTo>
                  <a:cubicBezTo>
                    <a:pt x="2941" y="2507"/>
                    <a:pt x="1922" y="2975"/>
                    <a:pt x="1187" y="3309"/>
                  </a:cubicBezTo>
                  <a:cubicBezTo>
                    <a:pt x="853" y="3459"/>
                    <a:pt x="552" y="3593"/>
                    <a:pt x="318" y="3693"/>
                  </a:cubicBezTo>
                  <a:cubicBezTo>
                    <a:pt x="235" y="3743"/>
                    <a:pt x="151" y="3777"/>
                    <a:pt x="84" y="3810"/>
                  </a:cubicBezTo>
                  <a:lnTo>
                    <a:pt x="318" y="3727"/>
                  </a:lnTo>
                  <a:lnTo>
                    <a:pt x="1204" y="3342"/>
                  </a:lnTo>
                  <a:cubicBezTo>
                    <a:pt x="1956" y="3025"/>
                    <a:pt x="2975" y="2557"/>
                    <a:pt x="4094" y="2022"/>
                  </a:cubicBezTo>
                  <a:cubicBezTo>
                    <a:pt x="5214" y="1488"/>
                    <a:pt x="6216" y="986"/>
                    <a:pt x="6935" y="619"/>
                  </a:cubicBezTo>
                  <a:cubicBezTo>
                    <a:pt x="7269" y="435"/>
                    <a:pt x="7553" y="285"/>
                    <a:pt x="7770" y="168"/>
                  </a:cubicBezTo>
                  <a:lnTo>
                    <a:pt x="8004" y="34"/>
                  </a:lnTo>
                  <a:close/>
                  <a:moveTo>
                    <a:pt x="84" y="3810"/>
                  </a:moveTo>
                  <a:cubicBezTo>
                    <a:pt x="51" y="3810"/>
                    <a:pt x="17" y="3827"/>
                    <a:pt x="1" y="3844"/>
                  </a:cubicBezTo>
                  <a:cubicBezTo>
                    <a:pt x="34" y="3844"/>
                    <a:pt x="51" y="3827"/>
                    <a:pt x="84" y="38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37" name="Google Shape;2059;p43">
              <a:extLst>
                <a:ext uri="{FF2B5EF4-FFF2-40B4-BE49-F238E27FC236}">
                  <a16:creationId xmlns:a16="http://schemas.microsoft.com/office/drawing/2014/main" id="{B883A0D6-B7A9-42E4-85EF-1E6227A77BC8}"/>
                </a:ext>
              </a:extLst>
            </p:cNvPr>
            <p:cNvSpPr/>
            <p:nvPr/>
          </p:nvSpPr>
          <p:spPr>
            <a:xfrm>
              <a:off x="2444167" y="4621936"/>
              <a:ext cx="15031" cy="9262"/>
            </a:xfrm>
            <a:custGeom>
              <a:avLst/>
              <a:gdLst/>
              <a:ahLst/>
              <a:cxnLst/>
              <a:rect l="l" t="t" r="r" b="b"/>
              <a:pathLst>
                <a:path w="469" h="289" extrusionOk="0">
                  <a:moveTo>
                    <a:pt x="23" y="1"/>
                  </a:moveTo>
                  <a:cubicBezTo>
                    <a:pt x="20" y="1"/>
                    <a:pt x="18" y="2"/>
                    <a:pt x="18" y="4"/>
                  </a:cubicBezTo>
                  <a:cubicBezTo>
                    <a:pt x="1" y="21"/>
                    <a:pt x="101" y="88"/>
                    <a:pt x="218" y="171"/>
                  </a:cubicBezTo>
                  <a:cubicBezTo>
                    <a:pt x="335" y="238"/>
                    <a:pt x="452" y="288"/>
                    <a:pt x="452" y="288"/>
                  </a:cubicBezTo>
                  <a:cubicBezTo>
                    <a:pt x="469" y="271"/>
                    <a:pt x="369" y="188"/>
                    <a:pt x="252" y="121"/>
                  </a:cubicBezTo>
                  <a:cubicBezTo>
                    <a:pt x="150" y="48"/>
                    <a:pt x="48" y="1"/>
                    <a:pt x="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38" name="Google Shape;2060;p43">
              <a:extLst>
                <a:ext uri="{FF2B5EF4-FFF2-40B4-BE49-F238E27FC236}">
                  <a16:creationId xmlns:a16="http://schemas.microsoft.com/office/drawing/2014/main" id="{50E786C8-925B-4470-966D-3544716D9DD9}"/>
                </a:ext>
              </a:extLst>
            </p:cNvPr>
            <p:cNvSpPr/>
            <p:nvPr/>
          </p:nvSpPr>
          <p:spPr>
            <a:xfrm>
              <a:off x="2454359" y="4614340"/>
              <a:ext cx="13942" cy="4199"/>
            </a:xfrm>
            <a:custGeom>
              <a:avLst/>
              <a:gdLst/>
              <a:ahLst/>
              <a:cxnLst/>
              <a:rect l="l" t="t" r="r" b="b"/>
              <a:pathLst>
                <a:path w="435" h="131" extrusionOk="0">
                  <a:moveTo>
                    <a:pt x="20" y="1"/>
                  </a:moveTo>
                  <a:cubicBezTo>
                    <a:pt x="8" y="1"/>
                    <a:pt x="0" y="3"/>
                    <a:pt x="0" y="7"/>
                  </a:cubicBezTo>
                  <a:cubicBezTo>
                    <a:pt x="0" y="24"/>
                    <a:pt x="84" y="57"/>
                    <a:pt x="201" y="91"/>
                  </a:cubicBezTo>
                  <a:cubicBezTo>
                    <a:pt x="287" y="115"/>
                    <a:pt x="363" y="131"/>
                    <a:pt x="398" y="131"/>
                  </a:cubicBezTo>
                  <a:cubicBezTo>
                    <a:pt x="411" y="131"/>
                    <a:pt x="418" y="129"/>
                    <a:pt x="418" y="124"/>
                  </a:cubicBezTo>
                  <a:cubicBezTo>
                    <a:pt x="435" y="107"/>
                    <a:pt x="335" y="74"/>
                    <a:pt x="218" y="41"/>
                  </a:cubicBezTo>
                  <a:cubicBezTo>
                    <a:pt x="132" y="16"/>
                    <a:pt x="55" y="1"/>
                    <a:pt x="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39" name="Google Shape;2061;p43">
              <a:extLst>
                <a:ext uri="{FF2B5EF4-FFF2-40B4-BE49-F238E27FC236}">
                  <a16:creationId xmlns:a16="http://schemas.microsoft.com/office/drawing/2014/main" id="{154159BE-C088-4FBB-AFDF-707B95DC887C}"/>
                </a:ext>
              </a:extLst>
            </p:cNvPr>
            <p:cNvSpPr/>
            <p:nvPr/>
          </p:nvSpPr>
          <p:spPr>
            <a:xfrm>
              <a:off x="2452757" y="4600078"/>
              <a:ext cx="16634" cy="8077"/>
            </a:xfrm>
            <a:custGeom>
              <a:avLst/>
              <a:gdLst/>
              <a:ahLst/>
              <a:cxnLst/>
              <a:rect l="l" t="t" r="r" b="b"/>
              <a:pathLst>
                <a:path w="519" h="252" extrusionOk="0">
                  <a:moveTo>
                    <a:pt x="502" y="1"/>
                  </a:moveTo>
                  <a:cubicBezTo>
                    <a:pt x="418" y="18"/>
                    <a:pt x="318" y="51"/>
                    <a:pt x="234" y="101"/>
                  </a:cubicBezTo>
                  <a:cubicBezTo>
                    <a:pt x="101" y="168"/>
                    <a:pt x="0" y="235"/>
                    <a:pt x="0" y="252"/>
                  </a:cubicBezTo>
                  <a:cubicBezTo>
                    <a:pt x="101" y="235"/>
                    <a:pt x="184" y="201"/>
                    <a:pt x="268" y="151"/>
                  </a:cubicBezTo>
                  <a:cubicBezTo>
                    <a:pt x="401" y="85"/>
                    <a:pt x="518" y="18"/>
                    <a:pt x="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40" name="Google Shape;2062;p43">
              <a:extLst>
                <a:ext uri="{FF2B5EF4-FFF2-40B4-BE49-F238E27FC236}">
                  <a16:creationId xmlns:a16="http://schemas.microsoft.com/office/drawing/2014/main" id="{824E8FDA-7E72-4A4D-B307-0F779A5639B7}"/>
                </a:ext>
              </a:extLst>
            </p:cNvPr>
            <p:cNvSpPr/>
            <p:nvPr/>
          </p:nvSpPr>
          <p:spPr>
            <a:xfrm>
              <a:off x="2449552" y="4588860"/>
              <a:ext cx="17692" cy="10192"/>
            </a:xfrm>
            <a:custGeom>
              <a:avLst/>
              <a:gdLst/>
              <a:ahLst/>
              <a:cxnLst/>
              <a:rect l="l" t="t" r="r" b="b"/>
              <a:pathLst>
                <a:path w="552" h="318" extrusionOk="0">
                  <a:moveTo>
                    <a:pt x="535" y="0"/>
                  </a:moveTo>
                  <a:cubicBezTo>
                    <a:pt x="351" y="100"/>
                    <a:pt x="167" y="217"/>
                    <a:pt x="0" y="318"/>
                  </a:cubicBezTo>
                  <a:cubicBezTo>
                    <a:pt x="100" y="318"/>
                    <a:pt x="201" y="284"/>
                    <a:pt x="301" y="217"/>
                  </a:cubicBezTo>
                  <a:cubicBezTo>
                    <a:pt x="451" y="117"/>
                    <a:pt x="551" y="17"/>
                    <a:pt x="5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41" name="Google Shape;2063;p43">
              <a:extLst>
                <a:ext uri="{FF2B5EF4-FFF2-40B4-BE49-F238E27FC236}">
                  <a16:creationId xmlns:a16="http://schemas.microsoft.com/office/drawing/2014/main" id="{26D94776-4BFA-4B1D-AC09-F0BA9960CB6A}"/>
                </a:ext>
              </a:extLst>
            </p:cNvPr>
            <p:cNvSpPr/>
            <p:nvPr/>
          </p:nvSpPr>
          <p:spPr>
            <a:xfrm>
              <a:off x="2413656" y="4613443"/>
              <a:ext cx="33781" cy="14519"/>
            </a:xfrm>
            <a:custGeom>
              <a:avLst/>
              <a:gdLst/>
              <a:ahLst/>
              <a:cxnLst/>
              <a:rect l="l" t="t" r="r" b="b"/>
              <a:pathLst>
                <a:path w="1054" h="453" extrusionOk="0">
                  <a:moveTo>
                    <a:pt x="522" y="62"/>
                  </a:moveTo>
                  <a:cubicBezTo>
                    <a:pt x="609" y="62"/>
                    <a:pt x="694" y="81"/>
                    <a:pt x="769" y="119"/>
                  </a:cubicBezTo>
                  <a:cubicBezTo>
                    <a:pt x="834" y="151"/>
                    <a:pt x="900" y="191"/>
                    <a:pt x="956" y="233"/>
                  </a:cubicBezTo>
                  <a:lnTo>
                    <a:pt x="956" y="233"/>
                  </a:lnTo>
                  <a:cubicBezTo>
                    <a:pt x="899" y="252"/>
                    <a:pt x="820" y="277"/>
                    <a:pt x="719" y="302"/>
                  </a:cubicBezTo>
                  <a:cubicBezTo>
                    <a:pt x="602" y="336"/>
                    <a:pt x="485" y="369"/>
                    <a:pt x="368" y="369"/>
                  </a:cubicBezTo>
                  <a:cubicBezTo>
                    <a:pt x="301" y="386"/>
                    <a:pt x="234" y="386"/>
                    <a:pt x="168" y="386"/>
                  </a:cubicBezTo>
                  <a:cubicBezTo>
                    <a:pt x="101" y="369"/>
                    <a:pt x="51" y="336"/>
                    <a:pt x="84" y="269"/>
                  </a:cubicBezTo>
                  <a:cubicBezTo>
                    <a:pt x="168" y="152"/>
                    <a:pt x="301" y="85"/>
                    <a:pt x="435" y="69"/>
                  </a:cubicBezTo>
                  <a:cubicBezTo>
                    <a:pt x="464" y="64"/>
                    <a:pt x="493" y="62"/>
                    <a:pt x="522" y="62"/>
                  </a:cubicBezTo>
                  <a:close/>
                  <a:moveTo>
                    <a:pt x="513" y="0"/>
                  </a:moveTo>
                  <a:cubicBezTo>
                    <a:pt x="324" y="0"/>
                    <a:pt x="138" y="82"/>
                    <a:pt x="17" y="236"/>
                  </a:cubicBezTo>
                  <a:cubicBezTo>
                    <a:pt x="1" y="286"/>
                    <a:pt x="1" y="353"/>
                    <a:pt x="34" y="386"/>
                  </a:cubicBezTo>
                  <a:cubicBezTo>
                    <a:pt x="67" y="419"/>
                    <a:pt x="101" y="436"/>
                    <a:pt x="151" y="453"/>
                  </a:cubicBezTo>
                  <a:cubicBezTo>
                    <a:pt x="234" y="453"/>
                    <a:pt x="301" y="453"/>
                    <a:pt x="385" y="436"/>
                  </a:cubicBezTo>
                  <a:cubicBezTo>
                    <a:pt x="502" y="419"/>
                    <a:pt x="619" y="386"/>
                    <a:pt x="736" y="353"/>
                  </a:cubicBezTo>
                  <a:cubicBezTo>
                    <a:pt x="823" y="328"/>
                    <a:pt x="901" y="293"/>
                    <a:pt x="977" y="250"/>
                  </a:cubicBezTo>
                  <a:lnTo>
                    <a:pt x="977" y="250"/>
                  </a:lnTo>
                  <a:cubicBezTo>
                    <a:pt x="999" y="267"/>
                    <a:pt x="1019" y="285"/>
                    <a:pt x="1036" y="302"/>
                  </a:cubicBezTo>
                  <a:cubicBezTo>
                    <a:pt x="1036" y="302"/>
                    <a:pt x="1036" y="287"/>
                    <a:pt x="992" y="241"/>
                  </a:cubicBezTo>
                  <a:lnTo>
                    <a:pt x="992" y="241"/>
                  </a:lnTo>
                  <a:cubicBezTo>
                    <a:pt x="1012" y="229"/>
                    <a:pt x="1033" y="216"/>
                    <a:pt x="1053" y="202"/>
                  </a:cubicBezTo>
                  <a:cubicBezTo>
                    <a:pt x="1046" y="202"/>
                    <a:pt x="1021" y="211"/>
                    <a:pt x="979" y="226"/>
                  </a:cubicBezTo>
                  <a:lnTo>
                    <a:pt x="979" y="226"/>
                  </a:lnTo>
                  <a:cubicBezTo>
                    <a:pt x="929" y="164"/>
                    <a:pt x="866" y="116"/>
                    <a:pt x="803" y="69"/>
                  </a:cubicBezTo>
                  <a:cubicBezTo>
                    <a:pt x="711" y="23"/>
                    <a:pt x="611" y="0"/>
                    <a:pt x="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42" name="Google Shape;2064;p43">
              <a:extLst>
                <a:ext uri="{FF2B5EF4-FFF2-40B4-BE49-F238E27FC236}">
                  <a16:creationId xmlns:a16="http://schemas.microsoft.com/office/drawing/2014/main" id="{E0765AD2-D4F1-445B-88C0-50CB23F65F0C}"/>
                </a:ext>
              </a:extLst>
            </p:cNvPr>
            <p:cNvSpPr/>
            <p:nvPr/>
          </p:nvSpPr>
          <p:spPr>
            <a:xfrm>
              <a:off x="2439360" y="4597834"/>
              <a:ext cx="11826" cy="23717"/>
            </a:xfrm>
            <a:custGeom>
              <a:avLst/>
              <a:gdLst/>
              <a:ahLst/>
              <a:cxnLst/>
              <a:rect l="l" t="t" r="r" b="b"/>
              <a:pathLst>
                <a:path w="369" h="740" extrusionOk="0">
                  <a:moveTo>
                    <a:pt x="227" y="1"/>
                  </a:moveTo>
                  <a:cubicBezTo>
                    <a:pt x="219" y="1"/>
                    <a:pt x="210" y="2"/>
                    <a:pt x="201" y="4"/>
                  </a:cubicBezTo>
                  <a:cubicBezTo>
                    <a:pt x="84" y="71"/>
                    <a:pt x="17" y="171"/>
                    <a:pt x="17" y="288"/>
                  </a:cubicBezTo>
                  <a:cubicBezTo>
                    <a:pt x="1" y="372"/>
                    <a:pt x="1" y="472"/>
                    <a:pt x="34" y="556"/>
                  </a:cubicBezTo>
                  <a:cubicBezTo>
                    <a:pt x="51" y="622"/>
                    <a:pt x="101" y="706"/>
                    <a:pt x="168" y="739"/>
                  </a:cubicBezTo>
                  <a:cubicBezTo>
                    <a:pt x="134" y="672"/>
                    <a:pt x="101" y="606"/>
                    <a:pt x="84" y="539"/>
                  </a:cubicBezTo>
                  <a:cubicBezTo>
                    <a:pt x="51" y="455"/>
                    <a:pt x="51" y="372"/>
                    <a:pt x="67" y="305"/>
                  </a:cubicBezTo>
                  <a:cubicBezTo>
                    <a:pt x="84" y="221"/>
                    <a:pt x="134" y="104"/>
                    <a:pt x="218" y="71"/>
                  </a:cubicBezTo>
                  <a:cubicBezTo>
                    <a:pt x="223" y="70"/>
                    <a:pt x="228" y="69"/>
                    <a:pt x="233" y="69"/>
                  </a:cubicBezTo>
                  <a:cubicBezTo>
                    <a:pt x="303" y="69"/>
                    <a:pt x="318" y="177"/>
                    <a:pt x="318" y="255"/>
                  </a:cubicBezTo>
                  <a:cubicBezTo>
                    <a:pt x="301" y="338"/>
                    <a:pt x="285" y="422"/>
                    <a:pt x="268" y="505"/>
                  </a:cubicBezTo>
                  <a:cubicBezTo>
                    <a:pt x="234" y="639"/>
                    <a:pt x="184" y="723"/>
                    <a:pt x="201" y="723"/>
                  </a:cubicBezTo>
                  <a:cubicBezTo>
                    <a:pt x="251" y="672"/>
                    <a:pt x="285" y="606"/>
                    <a:pt x="318" y="522"/>
                  </a:cubicBezTo>
                  <a:cubicBezTo>
                    <a:pt x="335" y="439"/>
                    <a:pt x="351" y="355"/>
                    <a:pt x="368" y="271"/>
                  </a:cubicBezTo>
                  <a:cubicBezTo>
                    <a:pt x="368" y="221"/>
                    <a:pt x="368" y="155"/>
                    <a:pt x="351" y="104"/>
                  </a:cubicBezTo>
                  <a:cubicBezTo>
                    <a:pt x="337" y="46"/>
                    <a:pt x="285" y="1"/>
                    <a:pt x="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43" name="Google Shape;2065;p43">
              <a:extLst>
                <a:ext uri="{FF2B5EF4-FFF2-40B4-BE49-F238E27FC236}">
                  <a16:creationId xmlns:a16="http://schemas.microsoft.com/office/drawing/2014/main" id="{755E48EF-6B9C-4024-B2F8-DB855300CD2A}"/>
                </a:ext>
              </a:extLst>
            </p:cNvPr>
            <p:cNvSpPr/>
            <p:nvPr/>
          </p:nvSpPr>
          <p:spPr>
            <a:xfrm>
              <a:off x="2564675" y="4532612"/>
              <a:ext cx="40736" cy="69132"/>
            </a:xfrm>
            <a:custGeom>
              <a:avLst/>
              <a:gdLst/>
              <a:ahLst/>
              <a:cxnLst/>
              <a:rect l="l" t="t" r="r" b="b"/>
              <a:pathLst>
                <a:path w="1271" h="2157" extrusionOk="0">
                  <a:moveTo>
                    <a:pt x="1270" y="1"/>
                  </a:moveTo>
                  <a:cubicBezTo>
                    <a:pt x="1237" y="1"/>
                    <a:pt x="1203" y="17"/>
                    <a:pt x="1170" y="34"/>
                  </a:cubicBezTo>
                  <a:cubicBezTo>
                    <a:pt x="1070" y="51"/>
                    <a:pt x="986" y="101"/>
                    <a:pt x="903" y="151"/>
                  </a:cubicBezTo>
                  <a:cubicBezTo>
                    <a:pt x="318" y="469"/>
                    <a:pt x="0" y="1120"/>
                    <a:pt x="101" y="1772"/>
                  </a:cubicBezTo>
                  <a:cubicBezTo>
                    <a:pt x="117" y="1872"/>
                    <a:pt x="134" y="1972"/>
                    <a:pt x="167" y="2056"/>
                  </a:cubicBezTo>
                  <a:cubicBezTo>
                    <a:pt x="184" y="2089"/>
                    <a:pt x="201" y="2123"/>
                    <a:pt x="218" y="2156"/>
                  </a:cubicBezTo>
                  <a:cubicBezTo>
                    <a:pt x="234" y="2156"/>
                    <a:pt x="167" y="2006"/>
                    <a:pt x="151" y="1772"/>
                  </a:cubicBezTo>
                  <a:cubicBezTo>
                    <a:pt x="84" y="1137"/>
                    <a:pt x="385" y="519"/>
                    <a:pt x="919" y="185"/>
                  </a:cubicBezTo>
                  <a:cubicBezTo>
                    <a:pt x="1120" y="51"/>
                    <a:pt x="1270" y="17"/>
                    <a:pt x="12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44" name="Google Shape;2066;p43">
              <a:extLst>
                <a:ext uri="{FF2B5EF4-FFF2-40B4-BE49-F238E27FC236}">
                  <a16:creationId xmlns:a16="http://schemas.microsoft.com/office/drawing/2014/main" id="{441C38CF-6CFD-45BC-9493-1DD844716C80}"/>
                </a:ext>
              </a:extLst>
            </p:cNvPr>
            <p:cNvSpPr/>
            <p:nvPr/>
          </p:nvSpPr>
          <p:spPr>
            <a:xfrm>
              <a:off x="2559323" y="4476942"/>
              <a:ext cx="30544" cy="62145"/>
            </a:xfrm>
            <a:custGeom>
              <a:avLst/>
              <a:gdLst/>
              <a:ahLst/>
              <a:cxnLst/>
              <a:rect l="l" t="t" r="r" b="b"/>
              <a:pathLst>
                <a:path w="953" h="1939" extrusionOk="0">
                  <a:moveTo>
                    <a:pt x="0" y="0"/>
                  </a:moveTo>
                  <a:cubicBezTo>
                    <a:pt x="284" y="668"/>
                    <a:pt x="602" y="1303"/>
                    <a:pt x="953" y="1938"/>
                  </a:cubicBezTo>
                  <a:cubicBezTo>
                    <a:pt x="819" y="1604"/>
                    <a:pt x="669" y="1270"/>
                    <a:pt x="502" y="952"/>
                  </a:cubicBezTo>
                  <a:cubicBezTo>
                    <a:pt x="351" y="618"/>
                    <a:pt x="184" y="301"/>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45" name="Google Shape;2067;p43">
              <a:extLst>
                <a:ext uri="{FF2B5EF4-FFF2-40B4-BE49-F238E27FC236}">
                  <a16:creationId xmlns:a16="http://schemas.microsoft.com/office/drawing/2014/main" id="{3DF97178-1A97-4FED-BC6E-85E738A41939}"/>
                </a:ext>
              </a:extLst>
            </p:cNvPr>
            <p:cNvSpPr/>
            <p:nvPr/>
          </p:nvSpPr>
          <p:spPr>
            <a:xfrm>
              <a:off x="2500960" y="4596841"/>
              <a:ext cx="44453" cy="22018"/>
            </a:xfrm>
            <a:custGeom>
              <a:avLst/>
              <a:gdLst/>
              <a:ahLst/>
              <a:cxnLst/>
              <a:rect l="l" t="t" r="r" b="b"/>
              <a:pathLst>
                <a:path w="1387" h="687" extrusionOk="0">
                  <a:moveTo>
                    <a:pt x="1385" y="1"/>
                  </a:moveTo>
                  <a:cubicBezTo>
                    <a:pt x="1359" y="1"/>
                    <a:pt x="1068" y="161"/>
                    <a:pt x="702" y="353"/>
                  </a:cubicBezTo>
                  <a:cubicBezTo>
                    <a:pt x="317" y="536"/>
                    <a:pt x="0" y="670"/>
                    <a:pt x="0" y="687"/>
                  </a:cubicBezTo>
                  <a:cubicBezTo>
                    <a:pt x="501" y="536"/>
                    <a:pt x="969" y="319"/>
                    <a:pt x="1387" y="2"/>
                  </a:cubicBezTo>
                  <a:cubicBezTo>
                    <a:pt x="1387" y="1"/>
                    <a:pt x="1386" y="1"/>
                    <a:pt x="13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46" name="Google Shape;2068;p43">
              <a:extLst>
                <a:ext uri="{FF2B5EF4-FFF2-40B4-BE49-F238E27FC236}">
                  <a16:creationId xmlns:a16="http://schemas.microsoft.com/office/drawing/2014/main" id="{35FDA0C0-8B26-437C-A7F0-D88B1C22B75A}"/>
                </a:ext>
              </a:extLst>
            </p:cNvPr>
            <p:cNvSpPr/>
            <p:nvPr/>
          </p:nvSpPr>
          <p:spPr>
            <a:xfrm>
              <a:off x="2573778" y="4582867"/>
              <a:ext cx="2692" cy="10352"/>
            </a:xfrm>
            <a:custGeom>
              <a:avLst/>
              <a:gdLst/>
              <a:ahLst/>
              <a:cxnLst/>
              <a:rect l="l" t="t" r="r" b="b"/>
              <a:pathLst>
                <a:path w="84" h="323" extrusionOk="0">
                  <a:moveTo>
                    <a:pt x="45" y="1"/>
                  </a:moveTo>
                  <a:cubicBezTo>
                    <a:pt x="27" y="1"/>
                    <a:pt x="0" y="64"/>
                    <a:pt x="0" y="154"/>
                  </a:cubicBezTo>
                  <a:cubicBezTo>
                    <a:pt x="0" y="245"/>
                    <a:pt x="42" y="323"/>
                    <a:pt x="62" y="323"/>
                  </a:cubicBezTo>
                  <a:cubicBezTo>
                    <a:pt x="64" y="323"/>
                    <a:pt x="66" y="322"/>
                    <a:pt x="67" y="321"/>
                  </a:cubicBezTo>
                  <a:cubicBezTo>
                    <a:pt x="84" y="321"/>
                    <a:pt x="67" y="254"/>
                    <a:pt x="67" y="154"/>
                  </a:cubicBezTo>
                  <a:cubicBezTo>
                    <a:pt x="67" y="70"/>
                    <a:pt x="67" y="3"/>
                    <a:pt x="51" y="3"/>
                  </a:cubicBezTo>
                  <a:cubicBezTo>
                    <a:pt x="49" y="2"/>
                    <a:pt x="47" y="1"/>
                    <a:pt x="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47" name="Google Shape;2069;p43">
              <a:extLst>
                <a:ext uri="{FF2B5EF4-FFF2-40B4-BE49-F238E27FC236}">
                  <a16:creationId xmlns:a16="http://schemas.microsoft.com/office/drawing/2014/main" id="{88B8E395-A860-4EF7-9087-D5528DDB5B72}"/>
                </a:ext>
              </a:extLst>
            </p:cNvPr>
            <p:cNvSpPr/>
            <p:nvPr/>
          </p:nvSpPr>
          <p:spPr>
            <a:xfrm>
              <a:off x="2576438" y="4563156"/>
              <a:ext cx="4327" cy="8686"/>
            </a:xfrm>
            <a:custGeom>
              <a:avLst/>
              <a:gdLst/>
              <a:ahLst/>
              <a:cxnLst/>
              <a:rect l="l" t="t" r="r" b="b"/>
              <a:pathLst>
                <a:path w="135" h="271" extrusionOk="0">
                  <a:moveTo>
                    <a:pt x="118" y="0"/>
                  </a:moveTo>
                  <a:cubicBezTo>
                    <a:pt x="101" y="0"/>
                    <a:pt x="68" y="50"/>
                    <a:pt x="34" y="134"/>
                  </a:cubicBezTo>
                  <a:cubicBezTo>
                    <a:pt x="18" y="201"/>
                    <a:pt x="1" y="267"/>
                    <a:pt x="18" y="267"/>
                  </a:cubicBezTo>
                  <a:cubicBezTo>
                    <a:pt x="19" y="269"/>
                    <a:pt x="21" y="270"/>
                    <a:pt x="23" y="270"/>
                  </a:cubicBezTo>
                  <a:cubicBezTo>
                    <a:pt x="41" y="270"/>
                    <a:pt x="71" y="210"/>
                    <a:pt x="101" y="150"/>
                  </a:cubicBezTo>
                  <a:cubicBezTo>
                    <a:pt x="118" y="67"/>
                    <a:pt x="135" y="17"/>
                    <a:pt x="1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48" name="Google Shape;2070;p43">
              <a:extLst>
                <a:ext uri="{FF2B5EF4-FFF2-40B4-BE49-F238E27FC236}">
                  <a16:creationId xmlns:a16="http://schemas.microsoft.com/office/drawing/2014/main" id="{490E2B37-56F5-4FD8-B128-E68A06DE82DA}"/>
                </a:ext>
              </a:extLst>
            </p:cNvPr>
            <p:cNvSpPr/>
            <p:nvPr/>
          </p:nvSpPr>
          <p:spPr>
            <a:xfrm>
              <a:off x="2585540" y="4548926"/>
              <a:ext cx="7532" cy="7275"/>
            </a:xfrm>
            <a:custGeom>
              <a:avLst/>
              <a:gdLst/>
              <a:ahLst/>
              <a:cxnLst/>
              <a:rect l="l" t="t" r="r" b="b"/>
              <a:pathLst>
                <a:path w="235" h="227" extrusionOk="0">
                  <a:moveTo>
                    <a:pt x="211" y="0"/>
                  </a:moveTo>
                  <a:cubicBezTo>
                    <a:pt x="181" y="0"/>
                    <a:pt x="129" y="15"/>
                    <a:pt x="85" y="60"/>
                  </a:cubicBezTo>
                  <a:cubicBezTo>
                    <a:pt x="1" y="143"/>
                    <a:pt x="1" y="227"/>
                    <a:pt x="18" y="227"/>
                  </a:cubicBezTo>
                  <a:cubicBezTo>
                    <a:pt x="34" y="227"/>
                    <a:pt x="68" y="177"/>
                    <a:pt x="118" y="110"/>
                  </a:cubicBezTo>
                  <a:cubicBezTo>
                    <a:pt x="185" y="60"/>
                    <a:pt x="235" y="26"/>
                    <a:pt x="235" y="10"/>
                  </a:cubicBezTo>
                  <a:cubicBezTo>
                    <a:pt x="235" y="4"/>
                    <a:pt x="226" y="0"/>
                    <a:pt x="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49" name="Google Shape;2071;p43">
              <a:extLst>
                <a:ext uri="{FF2B5EF4-FFF2-40B4-BE49-F238E27FC236}">
                  <a16:creationId xmlns:a16="http://schemas.microsoft.com/office/drawing/2014/main" id="{0A58E770-F9DB-4D7A-B614-AA5138A48526}"/>
                </a:ext>
              </a:extLst>
            </p:cNvPr>
            <p:cNvSpPr/>
            <p:nvPr/>
          </p:nvSpPr>
          <p:spPr>
            <a:xfrm>
              <a:off x="2598937" y="4540433"/>
              <a:ext cx="4872" cy="4199"/>
            </a:xfrm>
            <a:custGeom>
              <a:avLst/>
              <a:gdLst/>
              <a:ahLst/>
              <a:cxnLst/>
              <a:rect l="l" t="t" r="r" b="b"/>
              <a:pathLst>
                <a:path w="152" h="131" extrusionOk="0">
                  <a:moveTo>
                    <a:pt x="118" y="1"/>
                  </a:moveTo>
                  <a:cubicBezTo>
                    <a:pt x="100" y="1"/>
                    <a:pt x="75" y="16"/>
                    <a:pt x="51" y="41"/>
                  </a:cubicBezTo>
                  <a:cubicBezTo>
                    <a:pt x="17" y="74"/>
                    <a:pt x="1" y="124"/>
                    <a:pt x="17" y="124"/>
                  </a:cubicBezTo>
                  <a:cubicBezTo>
                    <a:pt x="22" y="129"/>
                    <a:pt x="28" y="131"/>
                    <a:pt x="34" y="131"/>
                  </a:cubicBezTo>
                  <a:cubicBezTo>
                    <a:pt x="52" y="131"/>
                    <a:pt x="76" y="115"/>
                    <a:pt x="101" y="91"/>
                  </a:cubicBezTo>
                  <a:cubicBezTo>
                    <a:pt x="134" y="57"/>
                    <a:pt x="151" y="24"/>
                    <a:pt x="134" y="7"/>
                  </a:cubicBezTo>
                  <a:cubicBezTo>
                    <a:pt x="130" y="3"/>
                    <a:pt x="124" y="1"/>
                    <a:pt x="1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50" name="Google Shape;2072;p43">
              <a:extLst>
                <a:ext uri="{FF2B5EF4-FFF2-40B4-BE49-F238E27FC236}">
                  <a16:creationId xmlns:a16="http://schemas.microsoft.com/office/drawing/2014/main" id="{FA7CAE76-B25E-4BCE-B053-5EEB7D3F4F3B}"/>
                </a:ext>
              </a:extLst>
            </p:cNvPr>
            <p:cNvSpPr/>
            <p:nvPr/>
          </p:nvSpPr>
          <p:spPr>
            <a:xfrm>
              <a:off x="1828359" y="2877358"/>
              <a:ext cx="806506" cy="1736693"/>
            </a:xfrm>
            <a:custGeom>
              <a:avLst/>
              <a:gdLst/>
              <a:ahLst/>
              <a:cxnLst/>
              <a:rect l="l" t="t" r="r" b="b"/>
              <a:pathLst>
                <a:path w="25164" h="54187" extrusionOk="0">
                  <a:moveTo>
                    <a:pt x="0" y="1"/>
                  </a:moveTo>
                  <a:cubicBezTo>
                    <a:pt x="0" y="1"/>
                    <a:pt x="1754" y="22958"/>
                    <a:pt x="3559" y="29475"/>
                  </a:cubicBezTo>
                  <a:lnTo>
                    <a:pt x="17427" y="54186"/>
                  </a:lnTo>
                  <a:lnTo>
                    <a:pt x="25163" y="50594"/>
                  </a:lnTo>
                  <a:lnTo>
                    <a:pt x="14002" y="25732"/>
                  </a:lnTo>
                  <a:cubicBezTo>
                    <a:pt x="11579" y="17244"/>
                    <a:pt x="10042" y="753"/>
                    <a:pt x="10042" y="753"/>
                  </a:cubicBez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51" name="Google Shape;2073;p43">
              <a:extLst>
                <a:ext uri="{FF2B5EF4-FFF2-40B4-BE49-F238E27FC236}">
                  <a16:creationId xmlns:a16="http://schemas.microsoft.com/office/drawing/2014/main" id="{58361B76-72F5-4442-8F9B-57EBC814C350}"/>
                </a:ext>
              </a:extLst>
            </p:cNvPr>
            <p:cNvSpPr/>
            <p:nvPr/>
          </p:nvSpPr>
          <p:spPr>
            <a:xfrm>
              <a:off x="2347793" y="4419636"/>
              <a:ext cx="251176" cy="116758"/>
            </a:xfrm>
            <a:custGeom>
              <a:avLst/>
              <a:gdLst/>
              <a:ahLst/>
              <a:cxnLst/>
              <a:rect l="l" t="t" r="r" b="b"/>
              <a:pathLst>
                <a:path w="7837" h="3643" extrusionOk="0">
                  <a:moveTo>
                    <a:pt x="7837" y="0"/>
                  </a:moveTo>
                  <a:cubicBezTo>
                    <a:pt x="7736" y="17"/>
                    <a:pt x="7619" y="67"/>
                    <a:pt x="7519" y="117"/>
                  </a:cubicBezTo>
                  <a:cubicBezTo>
                    <a:pt x="7319" y="201"/>
                    <a:pt x="7018" y="318"/>
                    <a:pt x="6667" y="485"/>
                  </a:cubicBezTo>
                  <a:cubicBezTo>
                    <a:pt x="5949" y="786"/>
                    <a:pt x="4963" y="1237"/>
                    <a:pt x="3877" y="1738"/>
                  </a:cubicBezTo>
                  <a:cubicBezTo>
                    <a:pt x="2791" y="2239"/>
                    <a:pt x="1822" y="2707"/>
                    <a:pt x="1120" y="3058"/>
                  </a:cubicBezTo>
                  <a:cubicBezTo>
                    <a:pt x="769" y="3225"/>
                    <a:pt x="485" y="3375"/>
                    <a:pt x="284" y="3476"/>
                  </a:cubicBezTo>
                  <a:cubicBezTo>
                    <a:pt x="184" y="3526"/>
                    <a:pt x="84" y="3576"/>
                    <a:pt x="0" y="3643"/>
                  </a:cubicBezTo>
                  <a:cubicBezTo>
                    <a:pt x="117" y="3626"/>
                    <a:pt x="218" y="3593"/>
                    <a:pt x="318" y="3542"/>
                  </a:cubicBezTo>
                  <a:cubicBezTo>
                    <a:pt x="518" y="3459"/>
                    <a:pt x="819" y="3325"/>
                    <a:pt x="1170" y="3175"/>
                  </a:cubicBezTo>
                  <a:cubicBezTo>
                    <a:pt x="1888" y="2857"/>
                    <a:pt x="2874" y="2406"/>
                    <a:pt x="3960" y="1905"/>
                  </a:cubicBezTo>
                  <a:cubicBezTo>
                    <a:pt x="5046" y="1404"/>
                    <a:pt x="6015" y="936"/>
                    <a:pt x="6717" y="602"/>
                  </a:cubicBezTo>
                  <a:cubicBezTo>
                    <a:pt x="7068" y="418"/>
                    <a:pt x="7352" y="284"/>
                    <a:pt x="7553" y="184"/>
                  </a:cubicBezTo>
                  <a:cubicBezTo>
                    <a:pt x="7653" y="134"/>
                    <a:pt x="7753" y="67"/>
                    <a:pt x="78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52" name="Google Shape;2074;p43">
              <a:extLst>
                <a:ext uri="{FF2B5EF4-FFF2-40B4-BE49-F238E27FC236}">
                  <a16:creationId xmlns:a16="http://schemas.microsoft.com/office/drawing/2014/main" id="{236FD9EB-D02B-4D48-AB73-25BE19BCD7EF}"/>
                </a:ext>
              </a:extLst>
            </p:cNvPr>
            <p:cNvSpPr/>
            <p:nvPr/>
          </p:nvSpPr>
          <p:spPr>
            <a:xfrm>
              <a:off x="1130053" y="2581216"/>
              <a:ext cx="1238668" cy="2047835"/>
            </a:xfrm>
            <a:custGeom>
              <a:avLst/>
              <a:gdLst/>
              <a:ahLst/>
              <a:cxnLst/>
              <a:rect l="l" t="t" r="r" b="b"/>
              <a:pathLst>
                <a:path w="38648" h="63895" extrusionOk="0">
                  <a:moveTo>
                    <a:pt x="36408" y="1"/>
                  </a:moveTo>
                  <a:lnTo>
                    <a:pt x="20936" y="5882"/>
                  </a:lnTo>
                  <a:lnTo>
                    <a:pt x="10978" y="31363"/>
                  </a:lnTo>
                  <a:lnTo>
                    <a:pt x="0" y="59600"/>
                  </a:lnTo>
                  <a:lnTo>
                    <a:pt x="7502" y="63894"/>
                  </a:lnTo>
                  <a:cubicBezTo>
                    <a:pt x="7502" y="63894"/>
                    <a:pt x="19198" y="41722"/>
                    <a:pt x="22373" y="34972"/>
                  </a:cubicBezTo>
                  <a:cubicBezTo>
                    <a:pt x="23910" y="31697"/>
                    <a:pt x="29457" y="19182"/>
                    <a:pt x="34921" y="12733"/>
                  </a:cubicBezTo>
                  <a:cubicBezTo>
                    <a:pt x="34921" y="12733"/>
                    <a:pt x="36475" y="10511"/>
                    <a:pt x="36675" y="10110"/>
                  </a:cubicBezTo>
                  <a:cubicBezTo>
                    <a:pt x="38647" y="6083"/>
                    <a:pt x="36592" y="1"/>
                    <a:pt x="364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53" name="Google Shape;2075;p43">
              <a:extLst>
                <a:ext uri="{FF2B5EF4-FFF2-40B4-BE49-F238E27FC236}">
                  <a16:creationId xmlns:a16="http://schemas.microsoft.com/office/drawing/2014/main" id="{7C3972F0-7535-4D8D-BD0C-0ABC4FE3ED90}"/>
                </a:ext>
              </a:extLst>
            </p:cNvPr>
            <p:cNvSpPr/>
            <p:nvPr/>
          </p:nvSpPr>
          <p:spPr>
            <a:xfrm>
              <a:off x="1639296" y="3365223"/>
              <a:ext cx="223356" cy="129290"/>
            </a:xfrm>
            <a:custGeom>
              <a:avLst/>
              <a:gdLst/>
              <a:ahLst/>
              <a:cxnLst/>
              <a:rect l="l" t="t" r="r" b="b"/>
              <a:pathLst>
                <a:path w="6969" h="4034" extrusionOk="0">
                  <a:moveTo>
                    <a:pt x="1455" y="0"/>
                  </a:moveTo>
                  <a:lnTo>
                    <a:pt x="1" y="1604"/>
                  </a:lnTo>
                  <a:cubicBezTo>
                    <a:pt x="1" y="1604"/>
                    <a:pt x="5381" y="3609"/>
                    <a:pt x="6166" y="4027"/>
                  </a:cubicBezTo>
                  <a:cubicBezTo>
                    <a:pt x="6175" y="4031"/>
                    <a:pt x="6183" y="4033"/>
                    <a:pt x="6191" y="4033"/>
                  </a:cubicBezTo>
                  <a:cubicBezTo>
                    <a:pt x="6480" y="4033"/>
                    <a:pt x="6968" y="1621"/>
                    <a:pt x="6968" y="1621"/>
                  </a:cubicBezTo>
                  <a:lnTo>
                    <a:pt x="14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54" name="Google Shape;2076;p43">
              <a:extLst>
                <a:ext uri="{FF2B5EF4-FFF2-40B4-BE49-F238E27FC236}">
                  <a16:creationId xmlns:a16="http://schemas.microsoft.com/office/drawing/2014/main" id="{4E8DA8A3-D90C-4671-AF5C-4CD5AA02B868}"/>
                </a:ext>
              </a:extLst>
            </p:cNvPr>
            <p:cNvSpPr/>
            <p:nvPr/>
          </p:nvSpPr>
          <p:spPr>
            <a:xfrm>
              <a:off x="1609842" y="3424644"/>
              <a:ext cx="201947" cy="181884"/>
            </a:xfrm>
            <a:custGeom>
              <a:avLst/>
              <a:gdLst/>
              <a:ahLst/>
              <a:cxnLst/>
              <a:rect l="l" t="t" r="r" b="b"/>
              <a:pathLst>
                <a:path w="6301" h="5675" extrusionOk="0">
                  <a:moveTo>
                    <a:pt x="1638" y="1"/>
                  </a:moveTo>
                  <a:lnTo>
                    <a:pt x="1" y="4078"/>
                  </a:lnTo>
                  <a:cubicBezTo>
                    <a:pt x="1" y="4078"/>
                    <a:pt x="2708" y="5448"/>
                    <a:pt x="3994" y="5665"/>
                  </a:cubicBezTo>
                  <a:cubicBezTo>
                    <a:pt x="4030" y="5671"/>
                    <a:pt x="4066" y="5675"/>
                    <a:pt x="4101" y="5675"/>
                  </a:cubicBezTo>
                  <a:cubicBezTo>
                    <a:pt x="5352" y="5675"/>
                    <a:pt x="6300" y="1755"/>
                    <a:pt x="6300" y="1755"/>
                  </a:cubicBezTo>
                  <a:lnTo>
                    <a:pt x="16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55" name="Google Shape;2077;p43">
              <a:extLst>
                <a:ext uri="{FF2B5EF4-FFF2-40B4-BE49-F238E27FC236}">
                  <a16:creationId xmlns:a16="http://schemas.microsoft.com/office/drawing/2014/main" id="{60B38142-3C3D-42B1-915D-08E058001058}"/>
                </a:ext>
              </a:extLst>
            </p:cNvPr>
            <p:cNvSpPr/>
            <p:nvPr/>
          </p:nvSpPr>
          <p:spPr>
            <a:xfrm>
              <a:off x="1644680" y="3417689"/>
              <a:ext cx="192268" cy="84099"/>
            </a:xfrm>
            <a:custGeom>
              <a:avLst/>
              <a:gdLst/>
              <a:ahLst/>
              <a:cxnLst/>
              <a:rect l="l" t="t" r="r" b="b"/>
              <a:pathLst>
                <a:path w="5999" h="2624" extrusionOk="0">
                  <a:moveTo>
                    <a:pt x="0" y="1"/>
                  </a:moveTo>
                  <a:lnTo>
                    <a:pt x="284" y="869"/>
                  </a:lnTo>
                  <a:lnTo>
                    <a:pt x="5046" y="2624"/>
                  </a:lnTo>
                  <a:lnTo>
                    <a:pt x="5998" y="2390"/>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56" name="Google Shape;2078;p43">
              <a:extLst>
                <a:ext uri="{FF2B5EF4-FFF2-40B4-BE49-F238E27FC236}">
                  <a16:creationId xmlns:a16="http://schemas.microsoft.com/office/drawing/2014/main" id="{3F44AD23-F733-4D2F-BEC8-85F657A1BFB0}"/>
                </a:ext>
              </a:extLst>
            </p:cNvPr>
            <p:cNvSpPr/>
            <p:nvPr/>
          </p:nvSpPr>
          <p:spPr>
            <a:xfrm>
              <a:off x="1147168" y="4449058"/>
              <a:ext cx="252810" cy="125957"/>
            </a:xfrm>
            <a:custGeom>
              <a:avLst/>
              <a:gdLst/>
              <a:ahLst/>
              <a:cxnLst/>
              <a:rect l="l" t="t" r="r" b="b"/>
              <a:pathLst>
                <a:path w="7888" h="3930" extrusionOk="0">
                  <a:moveTo>
                    <a:pt x="21" y="0"/>
                  </a:moveTo>
                  <a:cubicBezTo>
                    <a:pt x="19" y="0"/>
                    <a:pt x="18" y="1"/>
                    <a:pt x="17" y="1"/>
                  </a:cubicBezTo>
                  <a:cubicBezTo>
                    <a:pt x="1" y="51"/>
                    <a:pt x="1738" y="970"/>
                    <a:pt x="3894" y="2056"/>
                  </a:cubicBezTo>
                  <a:cubicBezTo>
                    <a:pt x="6004" y="3111"/>
                    <a:pt x="7735" y="3930"/>
                    <a:pt x="7848" y="3930"/>
                  </a:cubicBezTo>
                  <a:cubicBezTo>
                    <a:pt x="7851" y="3930"/>
                    <a:pt x="7853" y="3929"/>
                    <a:pt x="7854" y="3928"/>
                  </a:cubicBezTo>
                  <a:cubicBezTo>
                    <a:pt x="7887" y="3894"/>
                    <a:pt x="6150" y="2975"/>
                    <a:pt x="3977" y="1889"/>
                  </a:cubicBezTo>
                  <a:cubicBezTo>
                    <a:pt x="1864" y="824"/>
                    <a:pt x="120" y="0"/>
                    <a:pt x="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57" name="Google Shape;2079;p43">
              <a:extLst>
                <a:ext uri="{FF2B5EF4-FFF2-40B4-BE49-F238E27FC236}">
                  <a16:creationId xmlns:a16="http://schemas.microsoft.com/office/drawing/2014/main" id="{DA3EFD29-129E-491E-9663-74802B5DF89E}"/>
                </a:ext>
              </a:extLst>
            </p:cNvPr>
            <p:cNvSpPr/>
            <p:nvPr/>
          </p:nvSpPr>
          <p:spPr>
            <a:xfrm>
              <a:off x="1338891" y="2115305"/>
              <a:ext cx="96406" cy="168743"/>
            </a:xfrm>
            <a:custGeom>
              <a:avLst/>
              <a:gdLst/>
              <a:ahLst/>
              <a:cxnLst/>
              <a:rect l="l" t="t" r="r" b="b"/>
              <a:pathLst>
                <a:path w="3008" h="5265" extrusionOk="0">
                  <a:moveTo>
                    <a:pt x="2956" y="1"/>
                  </a:moveTo>
                  <a:cubicBezTo>
                    <a:pt x="2905" y="1"/>
                    <a:pt x="2211" y="1158"/>
                    <a:pt x="1421" y="2591"/>
                  </a:cubicBezTo>
                  <a:cubicBezTo>
                    <a:pt x="619" y="4045"/>
                    <a:pt x="0" y="5231"/>
                    <a:pt x="34" y="5265"/>
                  </a:cubicBezTo>
                  <a:cubicBezTo>
                    <a:pt x="34" y="5265"/>
                    <a:pt x="35" y="5265"/>
                    <a:pt x="35" y="5265"/>
                  </a:cubicBezTo>
                  <a:cubicBezTo>
                    <a:pt x="94" y="5265"/>
                    <a:pt x="775" y="4118"/>
                    <a:pt x="1588" y="2675"/>
                  </a:cubicBezTo>
                  <a:cubicBezTo>
                    <a:pt x="2390" y="1221"/>
                    <a:pt x="3008" y="18"/>
                    <a:pt x="2958" y="1"/>
                  </a:cubicBezTo>
                  <a:cubicBezTo>
                    <a:pt x="2957" y="1"/>
                    <a:pt x="2957" y="1"/>
                    <a:pt x="2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58" name="Google Shape;2080;p43">
              <a:extLst>
                <a:ext uri="{FF2B5EF4-FFF2-40B4-BE49-F238E27FC236}">
                  <a16:creationId xmlns:a16="http://schemas.microsoft.com/office/drawing/2014/main" id="{6699785F-0903-4CA7-9A45-17DFF12BBA5C}"/>
                </a:ext>
              </a:extLst>
            </p:cNvPr>
            <p:cNvSpPr/>
            <p:nvPr/>
          </p:nvSpPr>
          <p:spPr>
            <a:xfrm>
              <a:off x="1309982" y="1772627"/>
              <a:ext cx="635680" cy="847947"/>
            </a:xfrm>
            <a:custGeom>
              <a:avLst/>
              <a:gdLst/>
              <a:ahLst/>
              <a:cxnLst/>
              <a:rect l="l" t="t" r="r" b="b"/>
              <a:pathLst>
                <a:path w="19834" h="26457" extrusionOk="0">
                  <a:moveTo>
                    <a:pt x="18062" y="0"/>
                  </a:moveTo>
                  <a:cubicBezTo>
                    <a:pt x="14370" y="33"/>
                    <a:pt x="11964" y="4344"/>
                    <a:pt x="12080" y="6767"/>
                  </a:cubicBezTo>
                  <a:cubicBezTo>
                    <a:pt x="12248" y="9942"/>
                    <a:pt x="11395" y="16859"/>
                    <a:pt x="11395" y="16859"/>
                  </a:cubicBezTo>
                  <a:lnTo>
                    <a:pt x="2941" y="10025"/>
                  </a:lnTo>
                  <a:lnTo>
                    <a:pt x="0" y="15221"/>
                  </a:lnTo>
                  <a:cubicBezTo>
                    <a:pt x="0" y="15221"/>
                    <a:pt x="10476" y="26456"/>
                    <a:pt x="15408" y="26456"/>
                  </a:cubicBezTo>
                  <a:cubicBezTo>
                    <a:pt x="15753" y="26456"/>
                    <a:pt x="16072" y="26401"/>
                    <a:pt x="16358" y="26283"/>
                  </a:cubicBezTo>
                  <a:cubicBezTo>
                    <a:pt x="17160" y="25948"/>
                    <a:pt x="17728" y="25297"/>
                    <a:pt x="18112" y="24428"/>
                  </a:cubicBezTo>
                  <a:cubicBezTo>
                    <a:pt x="19800" y="20568"/>
                    <a:pt x="19833" y="14419"/>
                    <a:pt x="19365" y="8354"/>
                  </a:cubicBezTo>
                  <a:cubicBezTo>
                    <a:pt x="18948" y="2991"/>
                    <a:pt x="18463" y="0"/>
                    <a:pt x="18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59" name="Google Shape;2081;p43">
              <a:extLst>
                <a:ext uri="{FF2B5EF4-FFF2-40B4-BE49-F238E27FC236}">
                  <a16:creationId xmlns:a16="http://schemas.microsoft.com/office/drawing/2014/main" id="{CD9118D6-F3AA-4FB2-ABD4-5ADCCDE78727}"/>
                </a:ext>
              </a:extLst>
            </p:cNvPr>
            <p:cNvSpPr/>
            <p:nvPr/>
          </p:nvSpPr>
          <p:spPr>
            <a:xfrm>
              <a:off x="1729805" y="1772178"/>
              <a:ext cx="635680" cy="1073098"/>
            </a:xfrm>
            <a:custGeom>
              <a:avLst/>
              <a:gdLst/>
              <a:ahLst/>
              <a:cxnLst/>
              <a:rect l="l" t="t" r="r" b="b"/>
              <a:pathLst>
                <a:path w="19834" h="33482" extrusionOk="0">
                  <a:moveTo>
                    <a:pt x="7321" y="0"/>
                  </a:moveTo>
                  <a:cubicBezTo>
                    <a:pt x="5987" y="0"/>
                    <a:pt x="3957" y="143"/>
                    <a:pt x="2457" y="733"/>
                  </a:cubicBezTo>
                  <a:cubicBezTo>
                    <a:pt x="1521" y="1100"/>
                    <a:pt x="1" y="33481"/>
                    <a:pt x="1" y="33481"/>
                  </a:cubicBezTo>
                  <a:lnTo>
                    <a:pt x="18881" y="32362"/>
                  </a:lnTo>
                  <a:cubicBezTo>
                    <a:pt x="18881" y="32362"/>
                    <a:pt x="19834" y="6931"/>
                    <a:pt x="17946" y="4041"/>
                  </a:cubicBezTo>
                  <a:cubicBezTo>
                    <a:pt x="16041" y="1150"/>
                    <a:pt x="8706" y="81"/>
                    <a:pt x="8706" y="81"/>
                  </a:cubicBezTo>
                  <a:lnTo>
                    <a:pt x="8689" y="81"/>
                  </a:lnTo>
                  <a:cubicBezTo>
                    <a:pt x="8593" y="45"/>
                    <a:pt x="8066" y="0"/>
                    <a:pt x="7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60" name="Google Shape;2082;p43">
              <a:extLst>
                <a:ext uri="{FF2B5EF4-FFF2-40B4-BE49-F238E27FC236}">
                  <a16:creationId xmlns:a16="http://schemas.microsoft.com/office/drawing/2014/main" id="{76542B3F-5702-41A2-84D4-B9A5451F2649}"/>
                </a:ext>
              </a:extLst>
            </p:cNvPr>
            <p:cNvSpPr/>
            <p:nvPr/>
          </p:nvSpPr>
          <p:spPr>
            <a:xfrm>
              <a:off x="387615" y="1429884"/>
              <a:ext cx="1317063" cy="1053387"/>
            </a:xfrm>
            <a:custGeom>
              <a:avLst/>
              <a:gdLst/>
              <a:ahLst/>
              <a:cxnLst/>
              <a:rect l="l" t="t" r="r" b="b"/>
              <a:pathLst>
                <a:path w="41094" h="32867" extrusionOk="0">
                  <a:moveTo>
                    <a:pt x="9999" y="1"/>
                  </a:moveTo>
                  <a:cubicBezTo>
                    <a:pt x="9063" y="1"/>
                    <a:pt x="8311" y="752"/>
                    <a:pt x="8311" y="1688"/>
                  </a:cubicBezTo>
                  <a:lnTo>
                    <a:pt x="8311" y="12649"/>
                  </a:lnTo>
                  <a:lnTo>
                    <a:pt x="7576" y="12649"/>
                  </a:lnTo>
                  <a:cubicBezTo>
                    <a:pt x="7225" y="12649"/>
                    <a:pt x="6891" y="12565"/>
                    <a:pt x="6573" y="12398"/>
                  </a:cubicBezTo>
                  <a:cubicBezTo>
                    <a:pt x="5928" y="12088"/>
                    <a:pt x="5260" y="11946"/>
                    <a:pt x="4608" y="11946"/>
                  </a:cubicBezTo>
                  <a:cubicBezTo>
                    <a:pt x="2236" y="11946"/>
                    <a:pt x="80" y="13834"/>
                    <a:pt x="40" y="16442"/>
                  </a:cubicBezTo>
                  <a:cubicBezTo>
                    <a:pt x="0" y="19099"/>
                    <a:pt x="2169" y="21083"/>
                    <a:pt x="4593" y="21083"/>
                  </a:cubicBezTo>
                  <a:cubicBezTo>
                    <a:pt x="5203" y="21083"/>
                    <a:pt x="5829" y="20958"/>
                    <a:pt x="6440" y="20686"/>
                  </a:cubicBezTo>
                  <a:cubicBezTo>
                    <a:pt x="6724" y="20552"/>
                    <a:pt x="7041" y="20485"/>
                    <a:pt x="7359" y="20485"/>
                  </a:cubicBezTo>
                  <a:lnTo>
                    <a:pt x="8311" y="20485"/>
                  </a:lnTo>
                  <a:lnTo>
                    <a:pt x="8311" y="31179"/>
                  </a:lnTo>
                  <a:cubicBezTo>
                    <a:pt x="8311" y="32098"/>
                    <a:pt x="9063" y="32866"/>
                    <a:pt x="9999" y="32866"/>
                  </a:cubicBezTo>
                  <a:lnTo>
                    <a:pt x="39723" y="32866"/>
                  </a:lnTo>
                  <a:cubicBezTo>
                    <a:pt x="40475" y="32866"/>
                    <a:pt x="41093" y="32248"/>
                    <a:pt x="41093" y="31479"/>
                  </a:cubicBezTo>
                  <a:lnTo>
                    <a:pt x="41093" y="1371"/>
                  </a:lnTo>
                  <a:cubicBezTo>
                    <a:pt x="41093" y="619"/>
                    <a:pt x="40475" y="1"/>
                    <a:pt x="39723" y="1"/>
                  </a:cubicBezTo>
                  <a:lnTo>
                    <a:pt x="28980" y="1"/>
                  </a:lnTo>
                  <a:lnTo>
                    <a:pt x="28980" y="1220"/>
                  </a:lnTo>
                  <a:cubicBezTo>
                    <a:pt x="28980" y="1504"/>
                    <a:pt x="29030" y="1772"/>
                    <a:pt x="29147" y="2039"/>
                  </a:cubicBezTo>
                  <a:cubicBezTo>
                    <a:pt x="29364" y="2574"/>
                    <a:pt x="29481" y="3158"/>
                    <a:pt x="29481" y="3743"/>
                  </a:cubicBezTo>
                  <a:cubicBezTo>
                    <a:pt x="29481" y="6199"/>
                    <a:pt x="27526" y="8204"/>
                    <a:pt x="25070" y="8288"/>
                  </a:cubicBezTo>
                  <a:cubicBezTo>
                    <a:pt x="25007" y="8291"/>
                    <a:pt x="24944" y="8292"/>
                    <a:pt x="24882" y="8292"/>
                  </a:cubicBezTo>
                  <a:cubicBezTo>
                    <a:pt x="22509" y="8292"/>
                    <a:pt x="20537" y="6454"/>
                    <a:pt x="20358" y="4061"/>
                  </a:cubicBezTo>
                  <a:cubicBezTo>
                    <a:pt x="20308" y="3292"/>
                    <a:pt x="20442" y="2507"/>
                    <a:pt x="20776" y="1822"/>
                  </a:cubicBezTo>
                  <a:cubicBezTo>
                    <a:pt x="20926" y="1521"/>
                    <a:pt x="20993" y="1187"/>
                    <a:pt x="21010" y="853"/>
                  </a:cubicBezTo>
                  <a:lnTo>
                    <a:pt x="21010" y="1"/>
                  </a:lnTo>
                  <a:close/>
                </a:path>
              </a:pathLst>
            </a:cu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61" name="Google Shape;2083;p43">
              <a:extLst>
                <a:ext uri="{FF2B5EF4-FFF2-40B4-BE49-F238E27FC236}">
                  <a16:creationId xmlns:a16="http://schemas.microsoft.com/office/drawing/2014/main" id="{DD8D2379-51F0-4263-89E1-776FF9C623CB}"/>
                </a:ext>
              </a:extLst>
            </p:cNvPr>
            <p:cNvSpPr/>
            <p:nvPr/>
          </p:nvSpPr>
          <p:spPr>
            <a:xfrm>
              <a:off x="1745349" y="1948261"/>
              <a:ext cx="28396" cy="666191"/>
            </a:xfrm>
            <a:custGeom>
              <a:avLst/>
              <a:gdLst/>
              <a:ahLst/>
              <a:cxnLst/>
              <a:rect l="l" t="t" r="r" b="b"/>
              <a:pathLst>
                <a:path w="886" h="20786" extrusionOk="0">
                  <a:moveTo>
                    <a:pt x="802" y="0"/>
                  </a:moveTo>
                  <a:cubicBezTo>
                    <a:pt x="786" y="67"/>
                    <a:pt x="769" y="134"/>
                    <a:pt x="786" y="218"/>
                  </a:cubicBezTo>
                  <a:cubicBezTo>
                    <a:pt x="769" y="368"/>
                    <a:pt x="769" y="569"/>
                    <a:pt x="752" y="819"/>
                  </a:cubicBezTo>
                  <a:cubicBezTo>
                    <a:pt x="752" y="1371"/>
                    <a:pt x="735" y="2122"/>
                    <a:pt x="735" y="3041"/>
                  </a:cubicBezTo>
                  <a:cubicBezTo>
                    <a:pt x="702" y="4929"/>
                    <a:pt x="702" y="7536"/>
                    <a:pt x="652" y="10410"/>
                  </a:cubicBezTo>
                  <a:cubicBezTo>
                    <a:pt x="602" y="13284"/>
                    <a:pt x="451" y="15874"/>
                    <a:pt x="284" y="17762"/>
                  </a:cubicBezTo>
                  <a:cubicBezTo>
                    <a:pt x="201" y="18697"/>
                    <a:pt x="134" y="19449"/>
                    <a:pt x="84" y="19984"/>
                  </a:cubicBezTo>
                  <a:cubicBezTo>
                    <a:pt x="50" y="20218"/>
                    <a:pt x="34" y="20418"/>
                    <a:pt x="17" y="20585"/>
                  </a:cubicBezTo>
                  <a:cubicBezTo>
                    <a:pt x="0" y="20652"/>
                    <a:pt x="0" y="20719"/>
                    <a:pt x="0" y="20786"/>
                  </a:cubicBezTo>
                  <a:cubicBezTo>
                    <a:pt x="34" y="20719"/>
                    <a:pt x="50" y="20652"/>
                    <a:pt x="50" y="20585"/>
                  </a:cubicBezTo>
                  <a:cubicBezTo>
                    <a:pt x="84" y="20435"/>
                    <a:pt x="100" y="20234"/>
                    <a:pt x="151" y="19984"/>
                  </a:cubicBezTo>
                  <a:cubicBezTo>
                    <a:pt x="217" y="19466"/>
                    <a:pt x="318" y="18714"/>
                    <a:pt x="418" y="17762"/>
                  </a:cubicBezTo>
                  <a:cubicBezTo>
                    <a:pt x="618" y="15890"/>
                    <a:pt x="769" y="13284"/>
                    <a:pt x="836" y="10410"/>
                  </a:cubicBezTo>
                  <a:cubicBezTo>
                    <a:pt x="886" y="7536"/>
                    <a:pt x="869" y="4929"/>
                    <a:pt x="852" y="3041"/>
                  </a:cubicBezTo>
                  <a:cubicBezTo>
                    <a:pt x="852" y="2122"/>
                    <a:pt x="836" y="1371"/>
                    <a:pt x="836" y="819"/>
                  </a:cubicBezTo>
                  <a:cubicBezTo>
                    <a:pt x="819" y="569"/>
                    <a:pt x="819" y="368"/>
                    <a:pt x="819" y="218"/>
                  </a:cubicBezTo>
                  <a:cubicBezTo>
                    <a:pt x="819" y="134"/>
                    <a:pt x="819" y="67"/>
                    <a:pt x="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62" name="Google Shape;2084;p43">
              <a:extLst>
                <a:ext uri="{FF2B5EF4-FFF2-40B4-BE49-F238E27FC236}">
                  <a16:creationId xmlns:a16="http://schemas.microsoft.com/office/drawing/2014/main" id="{DD418C36-226E-400C-9DE5-EA90BE0C3020}"/>
                </a:ext>
              </a:extLst>
            </p:cNvPr>
            <p:cNvSpPr/>
            <p:nvPr/>
          </p:nvSpPr>
          <p:spPr>
            <a:xfrm>
              <a:off x="2053798" y="1390270"/>
              <a:ext cx="123200" cy="263451"/>
            </a:xfrm>
            <a:custGeom>
              <a:avLst/>
              <a:gdLst/>
              <a:ahLst/>
              <a:cxnLst/>
              <a:rect l="l" t="t" r="r" b="b"/>
              <a:pathLst>
                <a:path w="3844" h="8220" extrusionOk="0">
                  <a:moveTo>
                    <a:pt x="2406" y="0"/>
                  </a:moveTo>
                  <a:lnTo>
                    <a:pt x="786" y="1537"/>
                  </a:lnTo>
                  <a:lnTo>
                    <a:pt x="0" y="8204"/>
                  </a:lnTo>
                  <a:cubicBezTo>
                    <a:pt x="81" y="8215"/>
                    <a:pt x="154" y="8220"/>
                    <a:pt x="221" y="8220"/>
                  </a:cubicBezTo>
                  <a:cubicBezTo>
                    <a:pt x="879" y="8220"/>
                    <a:pt x="911" y="7736"/>
                    <a:pt x="888" y="7505"/>
                  </a:cubicBezTo>
                  <a:lnTo>
                    <a:pt x="888" y="7505"/>
                  </a:lnTo>
                  <a:cubicBezTo>
                    <a:pt x="966" y="7774"/>
                    <a:pt x="1263" y="7954"/>
                    <a:pt x="1559" y="7954"/>
                  </a:cubicBezTo>
                  <a:cubicBezTo>
                    <a:pt x="1660" y="7954"/>
                    <a:pt x="1762" y="7933"/>
                    <a:pt x="1855" y="7887"/>
                  </a:cubicBezTo>
                  <a:cubicBezTo>
                    <a:pt x="2256" y="7703"/>
                    <a:pt x="2423" y="7218"/>
                    <a:pt x="2390" y="6784"/>
                  </a:cubicBezTo>
                  <a:lnTo>
                    <a:pt x="2390" y="6784"/>
                  </a:lnTo>
                  <a:cubicBezTo>
                    <a:pt x="2550" y="6978"/>
                    <a:pt x="2773" y="7067"/>
                    <a:pt x="2993" y="7067"/>
                  </a:cubicBezTo>
                  <a:cubicBezTo>
                    <a:pt x="3323" y="7067"/>
                    <a:pt x="3650" y="6867"/>
                    <a:pt x="3760" y="6516"/>
                  </a:cubicBezTo>
                  <a:cubicBezTo>
                    <a:pt x="3843" y="6199"/>
                    <a:pt x="3793" y="5882"/>
                    <a:pt x="3609" y="5598"/>
                  </a:cubicBezTo>
                  <a:cubicBezTo>
                    <a:pt x="3442" y="5347"/>
                    <a:pt x="3259" y="5080"/>
                    <a:pt x="3058" y="4846"/>
                  </a:cubicBezTo>
                  <a:cubicBezTo>
                    <a:pt x="2122" y="3592"/>
                    <a:pt x="2106" y="1922"/>
                    <a:pt x="24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63" name="Google Shape;2085;p43">
              <a:extLst>
                <a:ext uri="{FF2B5EF4-FFF2-40B4-BE49-F238E27FC236}">
                  <a16:creationId xmlns:a16="http://schemas.microsoft.com/office/drawing/2014/main" id="{C0A768E4-884E-46B0-80EA-0B134033CD90}"/>
                </a:ext>
              </a:extLst>
            </p:cNvPr>
            <p:cNvSpPr/>
            <p:nvPr/>
          </p:nvSpPr>
          <p:spPr>
            <a:xfrm>
              <a:off x="1796212" y="1322068"/>
              <a:ext cx="300469" cy="540555"/>
            </a:xfrm>
            <a:custGeom>
              <a:avLst/>
              <a:gdLst/>
              <a:ahLst/>
              <a:cxnLst/>
              <a:rect l="l" t="t" r="r" b="b"/>
              <a:pathLst>
                <a:path w="9375" h="16866" extrusionOk="0">
                  <a:moveTo>
                    <a:pt x="3791" y="1"/>
                  </a:moveTo>
                  <a:cubicBezTo>
                    <a:pt x="2655" y="1"/>
                    <a:pt x="1514" y="228"/>
                    <a:pt x="435" y="691"/>
                  </a:cubicBezTo>
                  <a:cubicBezTo>
                    <a:pt x="435" y="691"/>
                    <a:pt x="1" y="6339"/>
                    <a:pt x="34" y="8795"/>
                  </a:cubicBezTo>
                  <a:cubicBezTo>
                    <a:pt x="67" y="11251"/>
                    <a:pt x="2524" y="11635"/>
                    <a:pt x="2524" y="11635"/>
                  </a:cubicBezTo>
                  <a:cubicBezTo>
                    <a:pt x="2524" y="11635"/>
                    <a:pt x="2440" y="12437"/>
                    <a:pt x="2323" y="13440"/>
                  </a:cubicBezTo>
                  <a:cubicBezTo>
                    <a:pt x="2139" y="15278"/>
                    <a:pt x="3576" y="16865"/>
                    <a:pt x="5414" y="16865"/>
                  </a:cubicBezTo>
                  <a:cubicBezTo>
                    <a:pt x="7052" y="16865"/>
                    <a:pt x="8405" y="15612"/>
                    <a:pt x="8522" y="13974"/>
                  </a:cubicBezTo>
                  <a:lnTo>
                    <a:pt x="9374" y="2061"/>
                  </a:lnTo>
                  <a:lnTo>
                    <a:pt x="9006" y="1777"/>
                  </a:lnTo>
                  <a:cubicBezTo>
                    <a:pt x="7483" y="606"/>
                    <a:pt x="5645" y="1"/>
                    <a:pt x="3791" y="1"/>
                  </a:cubicBez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64" name="Google Shape;2086;p43">
              <a:extLst>
                <a:ext uri="{FF2B5EF4-FFF2-40B4-BE49-F238E27FC236}">
                  <a16:creationId xmlns:a16="http://schemas.microsoft.com/office/drawing/2014/main" id="{C150951E-E6DB-4063-8C4B-A11B0E708E69}"/>
                </a:ext>
              </a:extLst>
            </p:cNvPr>
            <p:cNvSpPr/>
            <p:nvPr/>
          </p:nvSpPr>
          <p:spPr>
            <a:xfrm>
              <a:off x="1808135" y="1466806"/>
              <a:ext cx="30415" cy="22788"/>
            </a:xfrm>
            <a:custGeom>
              <a:avLst/>
              <a:gdLst/>
              <a:ahLst/>
              <a:cxnLst/>
              <a:rect l="l" t="t" r="r" b="b"/>
              <a:pathLst>
                <a:path w="949" h="711" extrusionOk="0">
                  <a:moveTo>
                    <a:pt x="460" y="1"/>
                  </a:moveTo>
                  <a:cubicBezTo>
                    <a:pt x="156" y="1"/>
                    <a:pt x="1" y="358"/>
                    <a:pt x="213" y="586"/>
                  </a:cubicBezTo>
                  <a:cubicBezTo>
                    <a:pt x="286" y="668"/>
                    <a:pt x="384" y="710"/>
                    <a:pt x="481" y="710"/>
                  </a:cubicBezTo>
                  <a:cubicBezTo>
                    <a:pt x="564" y="710"/>
                    <a:pt x="646" y="681"/>
                    <a:pt x="715" y="620"/>
                  </a:cubicBezTo>
                  <a:cubicBezTo>
                    <a:pt x="949" y="402"/>
                    <a:pt x="798" y="18"/>
                    <a:pt x="481" y="1"/>
                  </a:cubicBezTo>
                  <a:cubicBezTo>
                    <a:pt x="474" y="1"/>
                    <a:pt x="467" y="1"/>
                    <a:pt x="4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65" name="Google Shape;2087;p43">
              <a:extLst>
                <a:ext uri="{FF2B5EF4-FFF2-40B4-BE49-F238E27FC236}">
                  <a16:creationId xmlns:a16="http://schemas.microsoft.com/office/drawing/2014/main" id="{E43886F4-6E6B-461A-9490-6CC262666F67}"/>
                </a:ext>
              </a:extLst>
            </p:cNvPr>
            <p:cNvSpPr/>
            <p:nvPr/>
          </p:nvSpPr>
          <p:spPr>
            <a:xfrm>
              <a:off x="1808520" y="1450364"/>
              <a:ext cx="40736" cy="11442"/>
            </a:xfrm>
            <a:custGeom>
              <a:avLst/>
              <a:gdLst/>
              <a:ahLst/>
              <a:cxnLst/>
              <a:rect l="l" t="t" r="r" b="b"/>
              <a:pathLst>
                <a:path w="1271" h="357" extrusionOk="0">
                  <a:moveTo>
                    <a:pt x="636" y="1"/>
                  </a:moveTo>
                  <a:cubicBezTo>
                    <a:pt x="460" y="1"/>
                    <a:pt x="285" y="55"/>
                    <a:pt x="135" y="164"/>
                  </a:cubicBezTo>
                  <a:cubicBezTo>
                    <a:pt x="34" y="247"/>
                    <a:pt x="1" y="331"/>
                    <a:pt x="18" y="347"/>
                  </a:cubicBezTo>
                  <a:cubicBezTo>
                    <a:pt x="22" y="353"/>
                    <a:pt x="29" y="356"/>
                    <a:pt x="39" y="356"/>
                  </a:cubicBezTo>
                  <a:cubicBezTo>
                    <a:pt x="112" y="356"/>
                    <a:pt x="342" y="214"/>
                    <a:pt x="636" y="214"/>
                  </a:cubicBezTo>
                  <a:cubicBezTo>
                    <a:pt x="650" y="213"/>
                    <a:pt x="665" y="213"/>
                    <a:pt x="679" y="213"/>
                  </a:cubicBezTo>
                  <a:cubicBezTo>
                    <a:pt x="952" y="213"/>
                    <a:pt x="1163" y="339"/>
                    <a:pt x="1233" y="339"/>
                  </a:cubicBezTo>
                  <a:cubicBezTo>
                    <a:pt x="1243" y="339"/>
                    <a:pt x="1250" y="337"/>
                    <a:pt x="1254" y="331"/>
                  </a:cubicBezTo>
                  <a:cubicBezTo>
                    <a:pt x="1271" y="314"/>
                    <a:pt x="1237" y="247"/>
                    <a:pt x="1137" y="164"/>
                  </a:cubicBezTo>
                  <a:cubicBezTo>
                    <a:pt x="987" y="55"/>
                    <a:pt x="811" y="1"/>
                    <a:pt x="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66" name="Google Shape;2088;p43">
              <a:extLst>
                <a:ext uri="{FF2B5EF4-FFF2-40B4-BE49-F238E27FC236}">
                  <a16:creationId xmlns:a16="http://schemas.microsoft.com/office/drawing/2014/main" id="{373ECC29-7290-4382-B40D-E2377933ABF8}"/>
                </a:ext>
              </a:extLst>
            </p:cNvPr>
            <p:cNvSpPr/>
            <p:nvPr/>
          </p:nvSpPr>
          <p:spPr>
            <a:xfrm>
              <a:off x="1925278" y="1476421"/>
              <a:ext cx="29550" cy="22852"/>
            </a:xfrm>
            <a:custGeom>
              <a:avLst/>
              <a:gdLst/>
              <a:ahLst/>
              <a:cxnLst/>
              <a:rect l="l" t="t" r="r" b="b"/>
              <a:pathLst>
                <a:path w="922" h="713" extrusionOk="0">
                  <a:moveTo>
                    <a:pt x="453" y="1"/>
                  </a:moveTo>
                  <a:cubicBezTo>
                    <a:pt x="390" y="1"/>
                    <a:pt x="326" y="18"/>
                    <a:pt x="268" y="52"/>
                  </a:cubicBezTo>
                  <a:cubicBezTo>
                    <a:pt x="0" y="219"/>
                    <a:pt x="67" y="620"/>
                    <a:pt x="368" y="704"/>
                  </a:cubicBezTo>
                  <a:cubicBezTo>
                    <a:pt x="396" y="710"/>
                    <a:pt x="423" y="713"/>
                    <a:pt x="450" y="713"/>
                  </a:cubicBezTo>
                  <a:cubicBezTo>
                    <a:pt x="726" y="713"/>
                    <a:pt x="921" y="413"/>
                    <a:pt x="769" y="169"/>
                  </a:cubicBezTo>
                  <a:cubicBezTo>
                    <a:pt x="693" y="60"/>
                    <a:pt x="573" y="1"/>
                    <a:pt x="4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67" name="Google Shape;2089;p43">
              <a:extLst>
                <a:ext uri="{FF2B5EF4-FFF2-40B4-BE49-F238E27FC236}">
                  <a16:creationId xmlns:a16="http://schemas.microsoft.com/office/drawing/2014/main" id="{8AADC834-FBF5-4342-85E4-28F1F3840FA4}"/>
                </a:ext>
              </a:extLst>
            </p:cNvPr>
            <p:cNvSpPr/>
            <p:nvPr/>
          </p:nvSpPr>
          <p:spPr>
            <a:xfrm>
              <a:off x="1926335" y="1460011"/>
              <a:ext cx="40736" cy="11410"/>
            </a:xfrm>
            <a:custGeom>
              <a:avLst/>
              <a:gdLst/>
              <a:ahLst/>
              <a:cxnLst/>
              <a:rect l="l" t="t" r="r" b="b"/>
              <a:pathLst>
                <a:path w="1271" h="356" extrusionOk="0">
                  <a:moveTo>
                    <a:pt x="634" y="0"/>
                  </a:moveTo>
                  <a:cubicBezTo>
                    <a:pt x="460" y="0"/>
                    <a:pt x="285" y="55"/>
                    <a:pt x="134" y="163"/>
                  </a:cubicBezTo>
                  <a:cubicBezTo>
                    <a:pt x="34" y="247"/>
                    <a:pt x="1" y="330"/>
                    <a:pt x="17" y="347"/>
                  </a:cubicBezTo>
                  <a:cubicBezTo>
                    <a:pt x="21" y="353"/>
                    <a:pt x="29" y="356"/>
                    <a:pt x="38" y="356"/>
                  </a:cubicBezTo>
                  <a:cubicBezTo>
                    <a:pt x="112" y="356"/>
                    <a:pt x="341" y="211"/>
                    <a:pt x="636" y="197"/>
                  </a:cubicBezTo>
                  <a:cubicBezTo>
                    <a:pt x="930" y="197"/>
                    <a:pt x="1159" y="339"/>
                    <a:pt x="1233" y="339"/>
                  </a:cubicBezTo>
                  <a:cubicBezTo>
                    <a:pt x="1243" y="339"/>
                    <a:pt x="1250" y="336"/>
                    <a:pt x="1254" y="330"/>
                  </a:cubicBezTo>
                  <a:cubicBezTo>
                    <a:pt x="1271" y="314"/>
                    <a:pt x="1237" y="230"/>
                    <a:pt x="1120" y="163"/>
                  </a:cubicBezTo>
                  <a:cubicBezTo>
                    <a:pt x="978" y="55"/>
                    <a:pt x="807" y="0"/>
                    <a:pt x="6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68" name="Google Shape;2090;p43">
              <a:extLst>
                <a:ext uri="{FF2B5EF4-FFF2-40B4-BE49-F238E27FC236}">
                  <a16:creationId xmlns:a16="http://schemas.microsoft.com/office/drawing/2014/main" id="{05B0B5E9-2677-42F9-A0C3-6D6460545778}"/>
                </a:ext>
              </a:extLst>
            </p:cNvPr>
            <p:cNvSpPr/>
            <p:nvPr/>
          </p:nvSpPr>
          <p:spPr>
            <a:xfrm>
              <a:off x="1855120" y="1466293"/>
              <a:ext cx="36441" cy="95413"/>
            </a:xfrm>
            <a:custGeom>
              <a:avLst/>
              <a:gdLst/>
              <a:ahLst/>
              <a:cxnLst/>
              <a:rect l="l" t="t" r="r" b="b"/>
              <a:pathLst>
                <a:path w="1137" h="2977" extrusionOk="0">
                  <a:moveTo>
                    <a:pt x="1085" y="1"/>
                  </a:moveTo>
                  <a:cubicBezTo>
                    <a:pt x="1029" y="1"/>
                    <a:pt x="682" y="779"/>
                    <a:pt x="318" y="1738"/>
                  </a:cubicBezTo>
                  <a:cubicBezTo>
                    <a:pt x="234" y="1972"/>
                    <a:pt x="151" y="2206"/>
                    <a:pt x="67" y="2440"/>
                  </a:cubicBezTo>
                  <a:cubicBezTo>
                    <a:pt x="17" y="2540"/>
                    <a:pt x="0" y="2674"/>
                    <a:pt x="17" y="2808"/>
                  </a:cubicBezTo>
                  <a:cubicBezTo>
                    <a:pt x="51" y="2875"/>
                    <a:pt x="101" y="2925"/>
                    <a:pt x="168" y="2941"/>
                  </a:cubicBezTo>
                  <a:cubicBezTo>
                    <a:pt x="218" y="2958"/>
                    <a:pt x="268" y="2958"/>
                    <a:pt x="318" y="2958"/>
                  </a:cubicBezTo>
                  <a:cubicBezTo>
                    <a:pt x="388" y="2971"/>
                    <a:pt x="461" y="2976"/>
                    <a:pt x="534" y="2976"/>
                  </a:cubicBezTo>
                  <a:cubicBezTo>
                    <a:pt x="652" y="2976"/>
                    <a:pt x="772" y="2962"/>
                    <a:pt x="886" y="2941"/>
                  </a:cubicBezTo>
                  <a:cubicBezTo>
                    <a:pt x="702" y="2875"/>
                    <a:pt x="518" y="2841"/>
                    <a:pt x="335" y="2825"/>
                  </a:cubicBezTo>
                  <a:cubicBezTo>
                    <a:pt x="251" y="2825"/>
                    <a:pt x="184" y="2791"/>
                    <a:pt x="168" y="2758"/>
                  </a:cubicBezTo>
                  <a:cubicBezTo>
                    <a:pt x="168" y="2657"/>
                    <a:pt x="184" y="2574"/>
                    <a:pt x="234" y="2490"/>
                  </a:cubicBezTo>
                  <a:cubicBezTo>
                    <a:pt x="318" y="2273"/>
                    <a:pt x="402" y="2039"/>
                    <a:pt x="502" y="1805"/>
                  </a:cubicBezTo>
                  <a:cubicBezTo>
                    <a:pt x="869" y="836"/>
                    <a:pt x="1137" y="17"/>
                    <a:pt x="1087" y="1"/>
                  </a:cubicBezTo>
                  <a:cubicBezTo>
                    <a:pt x="1086" y="1"/>
                    <a:pt x="1085" y="1"/>
                    <a:pt x="10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69" name="Google Shape;2091;p43">
              <a:extLst>
                <a:ext uri="{FF2B5EF4-FFF2-40B4-BE49-F238E27FC236}">
                  <a16:creationId xmlns:a16="http://schemas.microsoft.com/office/drawing/2014/main" id="{0159B908-E935-41FD-AB36-8A4603A06F5B}"/>
                </a:ext>
              </a:extLst>
            </p:cNvPr>
            <p:cNvSpPr/>
            <p:nvPr/>
          </p:nvSpPr>
          <p:spPr>
            <a:xfrm>
              <a:off x="1865280" y="1571192"/>
              <a:ext cx="58940" cy="30544"/>
            </a:xfrm>
            <a:custGeom>
              <a:avLst/>
              <a:gdLst/>
              <a:ahLst/>
              <a:cxnLst/>
              <a:rect l="l" t="t" r="r" b="b"/>
              <a:pathLst>
                <a:path w="1839" h="953" extrusionOk="0">
                  <a:moveTo>
                    <a:pt x="1729" y="1"/>
                  </a:moveTo>
                  <a:cubicBezTo>
                    <a:pt x="1705" y="1"/>
                    <a:pt x="658" y="522"/>
                    <a:pt x="49" y="522"/>
                  </a:cubicBezTo>
                  <a:cubicBezTo>
                    <a:pt x="33" y="522"/>
                    <a:pt x="17" y="521"/>
                    <a:pt x="1" y="521"/>
                  </a:cubicBezTo>
                  <a:lnTo>
                    <a:pt x="1" y="521"/>
                  </a:lnTo>
                  <a:cubicBezTo>
                    <a:pt x="178" y="799"/>
                    <a:pt x="490" y="953"/>
                    <a:pt x="805" y="953"/>
                  </a:cubicBezTo>
                  <a:cubicBezTo>
                    <a:pt x="906" y="953"/>
                    <a:pt x="1007" y="937"/>
                    <a:pt x="1104" y="905"/>
                  </a:cubicBezTo>
                  <a:cubicBezTo>
                    <a:pt x="1839" y="621"/>
                    <a:pt x="1672" y="36"/>
                    <a:pt x="1672" y="36"/>
                  </a:cubicBezTo>
                  <a:cubicBezTo>
                    <a:pt x="1715" y="11"/>
                    <a:pt x="1733" y="1"/>
                    <a:pt x="17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70" name="Google Shape;2092;p43">
              <a:extLst>
                <a:ext uri="{FF2B5EF4-FFF2-40B4-BE49-F238E27FC236}">
                  <a16:creationId xmlns:a16="http://schemas.microsoft.com/office/drawing/2014/main" id="{924A7C7A-DD52-4BEC-BB9F-680641BDA5C6}"/>
                </a:ext>
              </a:extLst>
            </p:cNvPr>
            <p:cNvSpPr/>
            <p:nvPr/>
          </p:nvSpPr>
          <p:spPr>
            <a:xfrm>
              <a:off x="1876530" y="1664426"/>
              <a:ext cx="102848" cy="49998"/>
            </a:xfrm>
            <a:custGeom>
              <a:avLst/>
              <a:gdLst/>
              <a:ahLst/>
              <a:cxnLst/>
              <a:rect l="l" t="t" r="r" b="b"/>
              <a:pathLst>
                <a:path w="3209" h="1560" extrusionOk="0">
                  <a:moveTo>
                    <a:pt x="3209" y="1"/>
                  </a:moveTo>
                  <a:lnTo>
                    <a:pt x="3209" y="1"/>
                  </a:lnTo>
                  <a:cubicBezTo>
                    <a:pt x="2302" y="590"/>
                    <a:pt x="1259" y="906"/>
                    <a:pt x="180" y="906"/>
                  </a:cubicBezTo>
                  <a:cubicBezTo>
                    <a:pt x="126" y="906"/>
                    <a:pt x="72" y="905"/>
                    <a:pt x="18" y="903"/>
                  </a:cubicBezTo>
                  <a:lnTo>
                    <a:pt x="1" y="1538"/>
                  </a:lnTo>
                  <a:cubicBezTo>
                    <a:pt x="153" y="1553"/>
                    <a:pt x="299" y="1559"/>
                    <a:pt x="438" y="1559"/>
                  </a:cubicBezTo>
                  <a:cubicBezTo>
                    <a:pt x="2547" y="1559"/>
                    <a:pt x="3209" y="1"/>
                    <a:pt x="3209"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71" name="Google Shape;2093;p43">
              <a:extLst>
                <a:ext uri="{FF2B5EF4-FFF2-40B4-BE49-F238E27FC236}">
                  <a16:creationId xmlns:a16="http://schemas.microsoft.com/office/drawing/2014/main" id="{0E9F2E22-6420-4758-B99B-7A98200B1595}"/>
                </a:ext>
              </a:extLst>
            </p:cNvPr>
            <p:cNvSpPr/>
            <p:nvPr/>
          </p:nvSpPr>
          <p:spPr>
            <a:xfrm>
              <a:off x="2072548" y="1463921"/>
              <a:ext cx="81599" cy="104163"/>
            </a:xfrm>
            <a:custGeom>
              <a:avLst/>
              <a:gdLst/>
              <a:ahLst/>
              <a:cxnLst/>
              <a:rect l="l" t="t" r="r" b="b"/>
              <a:pathLst>
                <a:path w="2546" h="3250" extrusionOk="0">
                  <a:moveTo>
                    <a:pt x="878" y="0"/>
                  </a:moveTo>
                  <a:cubicBezTo>
                    <a:pt x="806" y="0"/>
                    <a:pt x="760" y="5"/>
                    <a:pt x="752" y="8"/>
                  </a:cubicBezTo>
                  <a:cubicBezTo>
                    <a:pt x="752" y="8"/>
                    <a:pt x="17" y="2899"/>
                    <a:pt x="0" y="2965"/>
                  </a:cubicBezTo>
                  <a:cubicBezTo>
                    <a:pt x="0" y="2998"/>
                    <a:pt x="486" y="3250"/>
                    <a:pt x="1013" y="3250"/>
                  </a:cubicBezTo>
                  <a:cubicBezTo>
                    <a:pt x="1557" y="3250"/>
                    <a:pt x="2145" y="2982"/>
                    <a:pt x="2289" y="1929"/>
                  </a:cubicBezTo>
                  <a:cubicBezTo>
                    <a:pt x="2545" y="166"/>
                    <a:pt x="1289" y="0"/>
                    <a:pt x="878" y="0"/>
                  </a:cubicBezTo>
                  <a:close/>
                </a:path>
              </a:pathLst>
            </a:custGeom>
            <a:solidFill>
              <a:schemeClr val="accent4">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72" name="Google Shape;2094;p43">
              <a:extLst>
                <a:ext uri="{FF2B5EF4-FFF2-40B4-BE49-F238E27FC236}">
                  <a16:creationId xmlns:a16="http://schemas.microsoft.com/office/drawing/2014/main" id="{B3F3F6F5-232D-4093-9C0E-207C1F94824A}"/>
                </a:ext>
              </a:extLst>
            </p:cNvPr>
            <p:cNvSpPr/>
            <p:nvPr/>
          </p:nvSpPr>
          <p:spPr>
            <a:xfrm>
              <a:off x="2096104" y="1487670"/>
              <a:ext cx="34294" cy="58010"/>
            </a:xfrm>
            <a:custGeom>
              <a:avLst/>
              <a:gdLst/>
              <a:ahLst/>
              <a:cxnLst/>
              <a:rect l="l" t="t" r="r" b="b"/>
              <a:pathLst>
                <a:path w="1070" h="1810" extrusionOk="0">
                  <a:moveTo>
                    <a:pt x="587" y="1"/>
                  </a:moveTo>
                  <a:cubicBezTo>
                    <a:pt x="540" y="1"/>
                    <a:pt x="493" y="15"/>
                    <a:pt x="451" y="36"/>
                  </a:cubicBezTo>
                  <a:cubicBezTo>
                    <a:pt x="418" y="69"/>
                    <a:pt x="385" y="102"/>
                    <a:pt x="351" y="152"/>
                  </a:cubicBezTo>
                  <a:cubicBezTo>
                    <a:pt x="335" y="236"/>
                    <a:pt x="368" y="286"/>
                    <a:pt x="368" y="286"/>
                  </a:cubicBezTo>
                  <a:cubicBezTo>
                    <a:pt x="385" y="269"/>
                    <a:pt x="368" y="236"/>
                    <a:pt x="418" y="186"/>
                  </a:cubicBezTo>
                  <a:cubicBezTo>
                    <a:pt x="443" y="124"/>
                    <a:pt x="504" y="90"/>
                    <a:pt x="569" y="90"/>
                  </a:cubicBezTo>
                  <a:cubicBezTo>
                    <a:pt x="591" y="90"/>
                    <a:pt x="614" y="94"/>
                    <a:pt x="635" y="102"/>
                  </a:cubicBezTo>
                  <a:cubicBezTo>
                    <a:pt x="769" y="169"/>
                    <a:pt x="852" y="286"/>
                    <a:pt x="869" y="420"/>
                  </a:cubicBezTo>
                  <a:cubicBezTo>
                    <a:pt x="919" y="604"/>
                    <a:pt x="919" y="787"/>
                    <a:pt x="903" y="954"/>
                  </a:cubicBezTo>
                  <a:cubicBezTo>
                    <a:pt x="836" y="1322"/>
                    <a:pt x="602" y="1656"/>
                    <a:pt x="368" y="1706"/>
                  </a:cubicBezTo>
                  <a:cubicBezTo>
                    <a:pt x="347" y="1711"/>
                    <a:pt x="325" y="1713"/>
                    <a:pt x="303" y="1713"/>
                  </a:cubicBezTo>
                  <a:cubicBezTo>
                    <a:pt x="235" y="1713"/>
                    <a:pt x="163" y="1694"/>
                    <a:pt x="101" y="1656"/>
                  </a:cubicBezTo>
                  <a:cubicBezTo>
                    <a:pt x="50" y="1623"/>
                    <a:pt x="17" y="1589"/>
                    <a:pt x="17" y="1589"/>
                  </a:cubicBezTo>
                  <a:cubicBezTo>
                    <a:pt x="0" y="1589"/>
                    <a:pt x="0" y="1640"/>
                    <a:pt x="67" y="1706"/>
                  </a:cubicBezTo>
                  <a:cubicBezTo>
                    <a:pt x="140" y="1764"/>
                    <a:pt x="238" y="1810"/>
                    <a:pt x="339" y="1810"/>
                  </a:cubicBezTo>
                  <a:cubicBezTo>
                    <a:pt x="354" y="1810"/>
                    <a:pt x="369" y="1809"/>
                    <a:pt x="385" y="1807"/>
                  </a:cubicBezTo>
                  <a:cubicBezTo>
                    <a:pt x="702" y="1757"/>
                    <a:pt x="969" y="1389"/>
                    <a:pt x="1036" y="988"/>
                  </a:cubicBezTo>
                  <a:cubicBezTo>
                    <a:pt x="1070" y="787"/>
                    <a:pt x="1053" y="570"/>
                    <a:pt x="1003" y="386"/>
                  </a:cubicBezTo>
                  <a:cubicBezTo>
                    <a:pt x="953" y="219"/>
                    <a:pt x="836" y="69"/>
                    <a:pt x="669" y="19"/>
                  </a:cubicBezTo>
                  <a:cubicBezTo>
                    <a:pt x="643" y="6"/>
                    <a:pt x="615" y="1"/>
                    <a:pt x="587"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73" name="Google Shape;2095;p43">
              <a:extLst>
                <a:ext uri="{FF2B5EF4-FFF2-40B4-BE49-F238E27FC236}">
                  <a16:creationId xmlns:a16="http://schemas.microsoft.com/office/drawing/2014/main" id="{95F5CFF4-E11F-4D0E-AC46-24643478805B}"/>
                </a:ext>
              </a:extLst>
            </p:cNvPr>
            <p:cNvSpPr/>
            <p:nvPr/>
          </p:nvSpPr>
          <p:spPr>
            <a:xfrm>
              <a:off x="1787271" y="1194445"/>
              <a:ext cx="442194" cy="329730"/>
            </a:xfrm>
            <a:custGeom>
              <a:avLst/>
              <a:gdLst/>
              <a:ahLst/>
              <a:cxnLst/>
              <a:rect l="l" t="t" r="r" b="b"/>
              <a:pathLst>
                <a:path w="13797" h="10288" extrusionOk="0">
                  <a:moveTo>
                    <a:pt x="1670" y="1"/>
                  </a:moveTo>
                  <a:cubicBezTo>
                    <a:pt x="1497" y="1"/>
                    <a:pt x="1331" y="44"/>
                    <a:pt x="1199" y="145"/>
                  </a:cubicBezTo>
                  <a:cubicBezTo>
                    <a:pt x="898" y="413"/>
                    <a:pt x="814" y="830"/>
                    <a:pt x="948" y="1181"/>
                  </a:cubicBezTo>
                  <a:cubicBezTo>
                    <a:pt x="1098" y="1532"/>
                    <a:pt x="1315" y="1849"/>
                    <a:pt x="1600" y="2100"/>
                  </a:cubicBezTo>
                  <a:cubicBezTo>
                    <a:pt x="1438" y="1993"/>
                    <a:pt x="1258" y="1942"/>
                    <a:pt x="1081" y="1942"/>
                  </a:cubicBezTo>
                  <a:cubicBezTo>
                    <a:pt x="707" y="1942"/>
                    <a:pt x="349" y="2166"/>
                    <a:pt x="213" y="2551"/>
                  </a:cubicBezTo>
                  <a:cubicBezTo>
                    <a:pt x="0" y="3107"/>
                    <a:pt x="364" y="3695"/>
                    <a:pt x="943" y="3783"/>
                  </a:cubicBezTo>
                  <a:lnTo>
                    <a:pt x="943" y="3783"/>
                  </a:lnTo>
                  <a:cubicBezTo>
                    <a:pt x="914" y="3780"/>
                    <a:pt x="884" y="3778"/>
                    <a:pt x="855" y="3778"/>
                  </a:cubicBezTo>
                  <a:cubicBezTo>
                    <a:pt x="471" y="3778"/>
                    <a:pt x="138" y="4047"/>
                    <a:pt x="62" y="4439"/>
                  </a:cubicBezTo>
                  <a:cubicBezTo>
                    <a:pt x="12" y="4874"/>
                    <a:pt x="213" y="5291"/>
                    <a:pt x="547" y="5542"/>
                  </a:cubicBezTo>
                  <a:cubicBezTo>
                    <a:pt x="898" y="5809"/>
                    <a:pt x="1315" y="5876"/>
                    <a:pt x="1733" y="5960"/>
                  </a:cubicBezTo>
                  <a:cubicBezTo>
                    <a:pt x="2149" y="6047"/>
                    <a:pt x="2547" y="6083"/>
                    <a:pt x="2928" y="6083"/>
                  </a:cubicBezTo>
                  <a:cubicBezTo>
                    <a:pt x="4889" y="6083"/>
                    <a:pt x="6395" y="5113"/>
                    <a:pt x="7514" y="5058"/>
                  </a:cubicBezTo>
                  <a:cubicBezTo>
                    <a:pt x="7536" y="5057"/>
                    <a:pt x="7557" y="5056"/>
                    <a:pt x="7578" y="5056"/>
                  </a:cubicBezTo>
                  <a:cubicBezTo>
                    <a:pt x="8845" y="5056"/>
                    <a:pt x="8651" y="6545"/>
                    <a:pt x="8651" y="6545"/>
                  </a:cubicBezTo>
                  <a:lnTo>
                    <a:pt x="8350" y="10187"/>
                  </a:lnTo>
                  <a:lnTo>
                    <a:pt x="9436" y="10287"/>
                  </a:lnTo>
                  <a:lnTo>
                    <a:pt x="9837" y="8550"/>
                  </a:lnTo>
                  <a:lnTo>
                    <a:pt x="9887" y="8132"/>
                  </a:lnTo>
                  <a:cubicBezTo>
                    <a:pt x="10138" y="7497"/>
                    <a:pt x="10672" y="6795"/>
                    <a:pt x="10722" y="6110"/>
                  </a:cubicBezTo>
                  <a:cubicBezTo>
                    <a:pt x="10739" y="5726"/>
                    <a:pt x="10689" y="5325"/>
                    <a:pt x="10539" y="4957"/>
                  </a:cubicBezTo>
                  <a:lnTo>
                    <a:pt x="10539" y="4957"/>
                  </a:lnTo>
                  <a:cubicBezTo>
                    <a:pt x="10765" y="5011"/>
                    <a:pt x="10993" y="5037"/>
                    <a:pt x="11220" y="5037"/>
                  </a:cubicBezTo>
                  <a:cubicBezTo>
                    <a:pt x="11913" y="5037"/>
                    <a:pt x="12587" y="4792"/>
                    <a:pt x="13128" y="4339"/>
                  </a:cubicBezTo>
                  <a:cubicBezTo>
                    <a:pt x="13496" y="4005"/>
                    <a:pt x="13797" y="3504"/>
                    <a:pt x="13630" y="3019"/>
                  </a:cubicBezTo>
                  <a:cubicBezTo>
                    <a:pt x="13496" y="2685"/>
                    <a:pt x="13212" y="2434"/>
                    <a:pt x="12878" y="2317"/>
                  </a:cubicBezTo>
                  <a:cubicBezTo>
                    <a:pt x="12589" y="2190"/>
                    <a:pt x="12280" y="2127"/>
                    <a:pt x="11973" y="2127"/>
                  </a:cubicBezTo>
                  <a:cubicBezTo>
                    <a:pt x="11516" y="2127"/>
                    <a:pt x="11062" y="2265"/>
                    <a:pt x="10672" y="2535"/>
                  </a:cubicBezTo>
                  <a:cubicBezTo>
                    <a:pt x="10154" y="2936"/>
                    <a:pt x="9904" y="3570"/>
                    <a:pt x="9987" y="4205"/>
                  </a:cubicBezTo>
                  <a:cubicBezTo>
                    <a:pt x="9513" y="3813"/>
                    <a:pt x="8864" y="3705"/>
                    <a:pt x="8217" y="3705"/>
                  </a:cubicBezTo>
                  <a:cubicBezTo>
                    <a:pt x="8066" y="3705"/>
                    <a:pt x="7914" y="3711"/>
                    <a:pt x="7765" y="3721"/>
                  </a:cubicBezTo>
                  <a:cubicBezTo>
                    <a:pt x="7815" y="3086"/>
                    <a:pt x="7564" y="2451"/>
                    <a:pt x="7080" y="2033"/>
                  </a:cubicBezTo>
                  <a:cubicBezTo>
                    <a:pt x="6595" y="1616"/>
                    <a:pt x="5994" y="1365"/>
                    <a:pt x="5359" y="1315"/>
                  </a:cubicBezTo>
                  <a:cubicBezTo>
                    <a:pt x="4791" y="1248"/>
                    <a:pt x="4189" y="1315"/>
                    <a:pt x="3671" y="1081"/>
                  </a:cubicBezTo>
                  <a:cubicBezTo>
                    <a:pt x="3137" y="864"/>
                    <a:pt x="2752" y="396"/>
                    <a:pt x="2251" y="145"/>
                  </a:cubicBezTo>
                  <a:cubicBezTo>
                    <a:pt x="2073" y="56"/>
                    <a:pt x="1867" y="1"/>
                    <a:pt x="1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74" name="Google Shape;2096;p43">
              <a:extLst>
                <a:ext uri="{FF2B5EF4-FFF2-40B4-BE49-F238E27FC236}">
                  <a16:creationId xmlns:a16="http://schemas.microsoft.com/office/drawing/2014/main" id="{F0B6EB89-62B7-4D61-96CA-1E64871EA963}"/>
                </a:ext>
              </a:extLst>
            </p:cNvPr>
            <p:cNvSpPr/>
            <p:nvPr/>
          </p:nvSpPr>
          <p:spPr>
            <a:xfrm>
              <a:off x="2118603" y="1324407"/>
              <a:ext cx="129610" cy="75542"/>
            </a:xfrm>
            <a:custGeom>
              <a:avLst/>
              <a:gdLst/>
              <a:ahLst/>
              <a:cxnLst/>
              <a:rect l="l" t="t" r="r" b="b"/>
              <a:pathLst>
                <a:path w="4044" h="2357" extrusionOk="0">
                  <a:moveTo>
                    <a:pt x="0" y="0"/>
                  </a:moveTo>
                  <a:cubicBezTo>
                    <a:pt x="0" y="267"/>
                    <a:pt x="67" y="518"/>
                    <a:pt x="201" y="752"/>
                  </a:cubicBezTo>
                  <a:cubicBezTo>
                    <a:pt x="664" y="1749"/>
                    <a:pt x="1658" y="2356"/>
                    <a:pt x="2718" y="2356"/>
                  </a:cubicBezTo>
                  <a:cubicBezTo>
                    <a:pt x="2919" y="2356"/>
                    <a:pt x="3122" y="2334"/>
                    <a:pt x="3325" y="2289"/>
                  </a:cubicBezTo>
                  <a:cubicBezTo>
                    <a:pt x="3592" y="2256"/>
                    <a:pt x="3826" y="2139"/>
                    <a:pt x="4044" y="1988"/>
                  </a:cubicBezTo>
                  <a:cubicBezTo>
                    <a:pt x="4042" y="1985"/>
                    <a:pt x="4037" y="1983"/>
                    <a:pt x="4029" y="1983"/>
                  </a:cubicBezTo>
                  <a:cubicBezTo>
                    <a:pt x="3967" y="1983"/>
                    <a:pt x="3711" y="2096"/>
                    <a:pt x="3308" y="2155"/>
                  </a:cubicBezTo>
                  <a:cubicBezTo>
                    <a:pt x="3142" y="2185"/>
                    <a:pt x="2976" y="2199"/>
                    <a:pt x="2812" y="2199"/>
                  </a:cubicBezTo>
                  <a:cubicBezTo>
                    <a:pt x="1772" y="2199"/>
                    <a:pt x="806" y="1623"/>
                    <a:pt x="301" y="685"/>
                  </a:cubicBezTo>
                  <a:cubicBezTo>
                    <a:pt x="84" y="284"/>
                    <a:pt x="34"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75" name="Google Shape;2097;p43">
              <a:extLst>
                <a:ext uri="{FF2B5EF4-FFF2-40B4-BE49-F238E27FC236}">
                  <a16:creationId xmlns:a16="http://schemas.microsoft.com/office/drawing/2014/main" id="{67413C60-1D8A-4340-9C9D-E8D28058320C}"/>
                </a:ext>
              </a:extLst>
            </p:cNvPr>
            <p:cNvSpPr/>
            <p:nvPr/>
          </p:nvSpPr>
          <p:spPr>
            <a:xfrm>
              <a:off x="2120206" y="1343125"/>
              <a:ext cx="47690" cy="109835"/>
            </a:xfrm>
            <a:custGeom>
              <a:avLst/>
              <a:gdLst/>
              <a:ahLst/>
              <a:cxnLst/>
              <a:rect l="l" t="t" r="r" b="b"/>
              <a:pathLst>
                <a:path w="1488" h="3427" extrusionOk="0">
                  <a:moveTo>
                    <a:pt x="0" y="1"/>
                  </a:moveTo>
                  <a:cubicBezTo>
                    <a:pt x="0" y="185"/>
                    <a:pt x="50" y="368"/>
                    <a:pt x="151" y="535"/>
                  </a:cubicBezTo>
                  <a:cubicBezTo>
                    <a:pt x="334" y="936"/>
                    <a:pt x="568" y="1337"/>
                    <a:pt x="802" y="1705"/>
                  </a:cubicBezTo>
                  <a:cubicBezTo>
                    <a:pt x="1053" y="2056"/>
                    <a:pt x="1220" y="2457"/>
                    <a:pt x="1320" y="2891"/>
                  </a:cubicBezTo>
                  <a:cubicBezTo>
                    <a:pt x="1387" y="3209"/>
                    <a:pt x="1354" y="3426"/>
                    <a:pt x="1387" y="3426"/>
                  </a:cubicBezTo>
                  <a:cubicBezTo>
                    <a:pt x="1471" y="3259"/>
                    <a:pt x="1487" y="3058"/>
                    <a:pt x="1454" y="2875"/>
                  </a:cubicBezTo>
                  <a:cubicBezTo>
                    <a:pt x="1387" y="2424"/>
                    <a:pt x="1220" y="1989"/>
                    <a:pt x="969" y="1605"/>
                  </a:cubicBezTo>
                  <a:cubicBezTo>
                    <a:pt x="685" y="1154"/>
                    <a:pt x="418" y="786"/>
                    <a:pt x="268" y="485"/>
                  </a:cubicBezTo>
                  <a:cubicBezTo>
                    <a:pt x="184" y="318"/>
                    <a:pt x="100" y="15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76" name="Google Shape;2098;p43">
              <a:extLst>
                <a:ext uri="{FF2B5EF4-FFF2-40B4-BE49-F238E27FC236}">
                  <a16:creationId xmlns:a16="http://schemas.microsoft.com/office/drawing/2014/main" id="{3D0B1168-A156-4F80-B1D3-2CED76E59DB9}"/>
                </a:ext>
              </a:extLst>
            </p:cNvPr>
            <p:cNvSpPr/>
            <p:nvPr/>
          </p:nvSpPr>
          <p:spPr>
            <a:xfrm>
              <a:off x="1416548" y="1863617"/>
              <a:ext cx="290790" cy="275854"/>
            </a:xfrm>
            <a:custGeom>
              <a:avLst/>
              <a:gdLst/>
              <a:ahLst/>
              <a:cxnLst/>
              <a:rect l="l" t="t" r="r" b="b"/>
              <a:pathLst>
                <a:path w="9073" h="8607" extrusionOk="0">
                  <a:moveTo>
                    <a:pt x="3017" y="1"/>
                  </a:moveTo>
                  <a:cubicBezTo>
                    <a:pt x="3014" y="1"/>
                    <a:pt x="3011" y="1"/>
                    <a:pt x="3008" y="1"/>
                  </a:cubicBezTo>
                  <a:cubicBezTo>
                    <a:pt x="2623" y="35"/>
                    <a:pt x="2590" y="469"/>
                    <a:pt x="3075" y="954"/>
                  </a:cubicBezTo>
                  <a:cubicBezTo>
                    <a:pt x="3559" y="1455"/>
                    <a:pt x="4879" y="3026"/>
                    <a:pt x="4612" y="3276"/>
                  </a:cubicBezTo>
                  <a:cubicBezTo>
                    <a:pt x="4600" y="3286"/>
                    <a:pt x="4585" y="3291"/>
                    <a:pt x="4566" y="3291"/>
                  </a:cubicBezTo>
                  <a:cubicBezTo>
                    <a:pt x="4147" y="3291"/>
                    <a:pt x="2005" y="920"/>
                    <a:pt x="2005" y="920"/>
                  </a:cubicBezTo>
                  <a:cubicBezTo>
                    <a:pt x="2005" y="920"/>
                    <a:pt x="1718" y="472"/>
                    <a:pt x="1429" y="472"/>
                  </a:cubicBezTo>
                  <a:cubicBezTo>
                    <a:pt x="1369" y="472"/>
                    <a:pt x="1310" y="491"/>
                    <a:pt x="1253" y="536"/>
                  </a:cubicBezTo>
                  <a:cubicBezTo>
                    <a:pt x="685" y="1021"/>
                    <a:pt x="3375" y="3594"/>
                    <a:pt x="3643" y="3828"/>
                  </a:cubicBezTo>
                  <a:cubicBezTo>
                    <a:pt x="3782" y="3954"/>
                    <a:pt x="3653" y="4147"/>
                    <a:pt x="3495" y="4147"/>
                  </a:cubicBezTo>
                  <a:cubicBezTo>
                    <a:pt x="3445" y="4147"/>
                    <a:pt x="3391" y="4127"/>
                    <a:pt x="3342" y="4078"/>
                  </a:cubicBezTo>
                  <a:cubicBezTo>
                    <a:pt x="3175" y="3911"/>
                    <a:pt x="1428" y="1860"/>
                    <a:pt x="663" y="1860"/>
                  </a:cubicBezTo>
                  <a:cubicBezTo>
                    <a:pt x="588" y="1860"/>
                    <a:pt x="522" y="1880"/>
                    <a:pt x="468" y="1923"/>
                  </a:cubicBezTo>
                  <a:cubicBezTo>
                    <a:pt x="0" y="2291"/>
                    <a:pt x="2657" y="4062"/>
                    <a:pt x="2824" y="4814"/>
                  </a:cubicBezTo>
                  <a:cubicBezTo>
                    <a:pt x="2846" y="4925"/>
                    <a:pt x="2822" y="4971"/>
                    <a:pt x="2763" y="4971"/>
                  </a:cubicBezTo>
                  <a:cubicBezTo>
                    <a:pt x="2449" y="4971"/>
                    <a:pt x="1136" y="3604"/>
                    <a:pt x="637" y="3604"/>
                  </a:cubicBezTo>
                  <a:cubicBezTo>
                    <a:pt x="590" y="3604"/>
                    <a:pt x="549" y="3616"/>
                    <a:pt x="518" y="3644"/>
                  </a:cubicBezTo>
                  <a:cubicBezTo>
                    <a:pt x="368" y="3778"/>
                    <a:pt x="268" y="3911"/>
                    <a:pt x="1621" y="5064"/>
                  </a:cubicBezTo>
                  <a:cubicBezTo>
                    <a:pt x="2356" y="5682"/>
                    <a:pt x="3877" y="6685"/>
                    <a:pt x="5163" y="7487"/>
                  </a:cubicBezTo>
                  <a:lnTo>
                    <a:pt x="7001" y="8606"/>
                  </a:lnTo>
                  <a:lnTo>
                    <a:pt x="9073" y="5983"/>
                  </a:lnTo>
                  <a:lnTo>
                    <a:pt x="8254" y="3711"/>
                  </a:lnTo>
                  <a:cubicBezTo>
                    <a:pt x="8171" y="3510"/>
                    <a:pt x="8087" y="3260"/>
                    <a:pt x="8004" y="2992"/>
                  </a:cubicBezTo>
                  <a:cubicBezTo>
                    <a:pt x="7903" y="2675"/>
                    <a:pt x="7853" y="2357"/>
                    <a:pt x="7870" y="2023"/>
                  </a:cubicBezTo>
                  <a:cubicBezTo>
                    <a:pt x="7870" y="1606"/>
                    <a:pt x="7920" y="1204"/>
                    <a:pt x="8020" y="803"/>
                  </a:cubicBezTo>
                  <a:cubicBezTo>
                    <a:pt x="8128" y="521"/>
                    <a:pt x="7922" y="250"/>
                    <a:pt x="7690" y="250"/>
                  </a:cubicBezTo>
                  <a:cubicBezTo>
                    <a:pt x="7633" y="250"/>
                    <a:pt x="7575" y="266"/>
                    <a:pt x="7519" y="302"/>
                  </a:cubicBezTo>
                  <a:cubicBezTo>
                    <a:pt x="7235" y="486"/>
                    <a:pt x="6851" y="1455"/>
                    <a:pt x="6918" y="2658"/>
                  </a:cubicBezTo>
                  <a:cubicBezTo>
                    <a:pt x="6942" y="3010"/>
                    <a:pt x="6853" y="3143"/>
                    <a:pt x="6704" y="3143"/>
                  </a:cubicBezTo>
                  <a:cubicBezTo>
                    <a:pt x="6335" y="3143"/>
                    <a:pt x="5596" y="2330"/>
                    <a:pt x="5263" y="1973"/>
                  </a:cubicBezTo>
                  <a:cubicBezTo>
                    <a:pt x="4801" y="1461"/>
                    <a:pt x="3309" y="1"/>
                    <a:pt x="3017" y="1"/>
                  </a:cubicBez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77" name="Google Shape;2099;p43">
              <a:extLst>
                <a:ext uri="{FF2B5EF4-FFF2-40B4-BE49-F238E27FC236}">
                  <a16:creationId xmlns:a16="http://schemas.microsoft.com/office/drawing/2014/main" id="{EAC8E5AC-57CB-45FC-A5D0-CABCEBB405B8}"/>
                </a:ext>
              </a:extLst>
            </p:cNvPr>
            <p:cNvSpPr/>
            <p:nvPr/>
          </p:nvSpPr>
          <p:spPr>
            <a:xfrm>
              <a:off x="1568625" y="1845957"/>
              <a:ext cx="767405" cy="788077"/>
            </a:xfrm>
            <a:custGeom>
              <a:avLst/>
              <a:gdLst/>
              <a:ahLst/>
              <a:cxnLst/>
              <a:rect l="l" t="t" r="r" b="b"/>
              <a:pathLst>
                <a:path w="23944" h="24589" extrusionOk="0">
                  <a:moveTo>
                    <a:pt x="19178" y="0"/>
                  </a:moveTo>
                  <a:cubicBezTo>
                    <a:pt x="17434" y="0"/>
                    <a:pt x="16311" y="1026"/>
                    <a:pt x="15974" y="3944"/>
                  </a:cubicBezTo>
                  <a:cubicBezTo>
                    <a:pt x="15372" y="9241"/>
                    <a:pt x="16458" y="14604"/>
                    <a:pt x="15757" y="15239"/>
                  </a:cubicBezTo>
                  <a:cubicBezTo>
                    <a:pt x="15748" y="15246"/>
                    <a:pt x="15737" y="15250"/>
                    <a:pt x="15722" y="15250"/>
                  </a:cubicBezTo>
                  <a:cubicBezTo>
                    <a:pt x="14905" y="15250"/>
                    <a:pt x="4244" y="4412"/>
                    <a:pt x="4244" y="4412"/>
                  </a:cubicBezTo>
                  <a:lnTo>
                    <a:pt x="0" y="8940"/>
                  </a:lnTo>
                  <a:cubicBezTo>
                    <a:pt x="0" y="8940"/>
                    <a:pt x="9491" y="20118"/>
                    <a:pt x="14854" y="23577"/>
                  </a:cubicBezTo>
                  <a:cubicBezTo>
                    <a:pt x="15946" y="24286"/>
                    <a:pt x="17132" y="24588"/>
                    <a:pt x="18215" y="24588"/>
                  </a:cubicBezTo>
                  <a:cubicBezTo>
                    <a:pt x="19022" y="24588"/>
                    <a:pt x="19772" y="24421"/>
                    <a:pt x="20385" y="24128"/>
                  </a:cubicBezTo>
                  <a:cubicBezTo>
                    <a:pt x="23576" y="22574"/>
                    <a:pt x="23944" y="12215"/>
                    <a:pt x="23910" y="7553"/>
                  </a:cubicBezTo>
                  <a:cubicBezTo>
                    <a:pt x="23860" y="1672"/>
                    <a:pt x="21270" y="335"/>
                    <a:pt x="20836" y="235"/>
                  </a:cubicBezTo>
                  <a:cubicBezTo>
                    <a:pt x="20234" y="86"/>
                    <a:pt x="19680" y="0"/>
                    <a:pt x="191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78" name="Google Shape;2100;p43">
              <a:extLst>
                <a:ext uri="{FF2B5EF4-FFF2-40B4-BE49-F238E27FC236}">
                  <a16:creationId xmlns:a16="http://schemas.microsoft.com/office/drawing/2014/main" id="{12794DA5-D823-4B58-93B4-76CB300914EE}"/>
                </a:ext>
              </a:extLst>
            </p:cNvPr>
            <p:cNvSpPr/>
            <p:nvPr/>
          </p:nvSpPr>
          <p:spPr>
            <a:xfrm>
              <a:off x="1569683" y="1992714"/>
              <a:ext cx="765290" cy="631289"/>
            </a:xfrm>
            <a:custGeom>
              <a:avLst/>
              <a:gdLst/>
              <a:ahLst/>
              <a:cxnLst/>
              <a:rect l="l" t="t" r="r" b="b"/>
              <a:pathLst>
                <a:path w="23878" h="19697" extrusionOk="0">
                  <a:moveTo>
                    <a:pt x="4211" y="0"/>
                  </a:moveTo>
                  <a:lnTo>
                    <a:pt x="4211" y="0"/>
                  </a:lnTo>
                  <a:cubicBezTo>
                    <a:pt x="4178" y="17"/>
                    <a:pt x="4145" y="50"/>
                    <a:pt x="4128" y="67"/>
                  </a:cubicBezTo>
                  <a:cubicBezTo>
                    <a:pt x="4061" y="117"/>
                    <a:pt x="3977" y="184"/>
                    <a:pt x="3894" y="284"/>
                  </a:cubicBezTo>
                  <a:cubicBezTo>
                    <a:pt x="3677" y="468"/>
                    <a:pt x="3376" y="752"/>
                    <a:pt x="2992" y="1120"/>
                  </a:cubicBezTo>
                  <a:cubicBezTo>
                    <a:pt x="1906" y="2206"/>
                    <a:pt x="920" y="3359"/>
                    <a:pt x="34" y="4612"/>
                  </a:cubicBezTo>
                  <a:lnTo>
                    <a:pt x="1" y="4645"/>
                  </a:lnTo>
                  <a:lnTo>
                    <a:pt x="34" y="4679"/>
                  </a:lnTo>
                  <a:cubicBezTo>
                    <a:pt x="3008" y="7753"/>
                    <a:pt x="7353" y="12231"/>
                    <a:pt x="12215" y="17177"/>
                  </a:cubicBezTo>
                  <a:cubicBezTo>
                    <a:pt x="13384" y="18296"/>
                    <a:pt x="14821" y="19098"/>
                    <a:pt x="16375" y="19516"/>
                  </a:cubicBezTo>
                  <a:cubicBezTo>
                    <a:pt x="16826" y="19636"/>
                    <a:pt x="17290" y="19696"/>
                    <a:pt x="17750" y="19696"/>
                  </a:cubicBezTo>
                  <a:cubicBezTo>
                    <a:pt x="18057" y="19696"/>
                    <a:pt x="18364" y="19669"/>
                    <a:pt x="18664" y="19616"/>
                  </a:cubicBezTo>
                  <a:cubicBezTo>
                    <a:pt x="19383" y="19449"/>
                    <a:pt x="20068" y="19115"/>
                    <a:pt x="20619" y="18614"/>
                  </a:cubicBezTo>
                  <a:cubicBezTo>
                    <a:pt x="21722" y="17678"/>
                    <a:pt x="22340" y="16408"/>
                    <a:pt x="22741" y="15205"/>
                  </a:cubicBezTo>
                  <a:cubicBezTo>
                    <a:pt x="23142" y="14002"/>
                    <a:pt x="23259" y="12816"/>
                    <a:pt x="23393" y="11763"/>
                  </a:cubicBezTo>
                  <a:cubicBezTo>
                    <a:pt x="23660" y="9641"/>
                    <a:pt x="23794" y="7903"/>
                    <a:pt x="23844" y="6700"/>
                  </a:cubicBezTo>
                  <a:cubicBezTo>
                    <a:pt x="23861" y="6099"/>
                    <a:pt x="23877" y="5648"/>
                    <a:pt x="23877" y="5330"/>
                  </a:cubicBezTo>
                  <a:cubicBezTo>
                    <a:pt x="23877" y="5180"/>
                    <a:pt x="23877" y="5063"/>
                    <a:pt x="23877" y="4963"/>
                  </a:cubicBezTo>
                  <a:cubicBezTo>
                    <a:pt x="23877" y="4929"/>
                    <a:pt x="23861" y="4879"/>
                    <a:pt x="23861" y="4846"/>
                  </a:cubicBezTo>
                  <a:cubicBezTo>
                    <a:pt x="23861" y="4879"/>
                    <a:pt x="23844" y="4929"/>
                    <a:pt x="23844" y="4963"/>
                  </a:cubicBezTo>
                  <a:cubicBezTo>
                    <a:pt x="23844" y="5063"/>
                    <a:pt x="23844" y="5180"/>
                    <a:pt x="23827" y="5330"/>
                  </a:cubicBezTo>
                  <a:cubicBezTo>
                    <a:pt x="23827" y="5631"/>
                    <a:pt x="23811" y="6099"/>
                    <a:pt x="23777" y="6700"/>
                  </a:cubicBezTo>
                  <a:cubicBezTo>
                    <a:pt x="23694" y="7903"/>
                    <a:pt x="23560" y="9624"/>
                    <a:pt x="23259" y="11746"/>
                  </a:cubicBezTo>
                  <a:cubicBezTo>
                    <a:pt x="23125" y="12799"/>
                    <a:pt x="22992" y="13969"/>
                    <a:pt x="22591" y="15155"/>
                  </a:cubicBezTo>
                  <a:cubicBezTo>
                    <a:pt x="22207" y="16341"/>
                    <a:pt x="21572" y="17578"/>
                    <a:pt x="20519" y="18497"/>
                  </a:cubicBezTo>
                  <a:cubicBezTo>
                    <a:pt x="19968" y="18964"/>
                    <a:pt x="19333" y="19282"/>
                    <a:pt x="18631" y="19449"/>
                  </a:cubicBezTo>
                  <a:cubicBezTo>
                    <a:pt x="18337" y="19502"/>
                    <a:pt x="18040" y="19529"/>
                    <a:pt x="17744" y="19529"/>
                  </a:cubicBezTo>
                  <a:cubicBezTo>
                    <a:pt x="17300" y="19529"/>
                    <a:pt x="16856" y="19469"/>
                    <a:pt x="16425" y="19349"/>
                  </a:cubicBezTo>
                  <a:cubicBezTo>
                    <a:pt x="14888" y="18931"/>
                    <a:pt x="13501" y="18129"/>
                    <a:pt x="12348" y="17043"/>
                  </a:cubicBezTo>
                  <a:lnTo>
                    <a:pt x="162" y="4640"/>
                  </a:lnTo>
                  <a:lnTo>
                    <a:pt x="162" y="4640"/>
                  </a:lnTo>
                  <a:cubicBezTo>
                    <a:pt x="1024" y="3417"/>
                    <a:pt x="2000" y="2245"/>
                    <a:pt x="3042" y="1170"/>
                  </a:cubicBezTo>
                  <a:cubicBezTo>
                    <a:pt x="3409" y="786"/>
                    <a:pt x="3710" y="501"/>
                    <a:pt x="3911" y="301"/>
                  </a:cubicBezTo>
                  <a:cubicBezTo>
                    <a:pt x="4011" y="201"/>
                    <a:pt x="4078" y="134"/>
                    <a:pt x="4145" y="84"/>
                  </a:cubicBezTo>
                  <a:cubicBezTo>
                    <a:pt x="4161" y="50"/>
                    <a:pt x="4195" y="34"/>
                    <a:pt x="4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79" name="Google Shape;2101;p43">
              <a:extLst>
                <a:ext uri="{FF2B5EF4-FFF2-40B4-BE49-F238E27FC236}">
                  <a16:creationId xmlns:a16="http://schemas.microsoft.com/office/drawing/2014/main" id="{C8A0F4EE-FDDE-4F48-882A-4E4AC85C99E7}"/>
                </a:ext>
              </a:extLst>
            </p:cNvPr>
            <p:cNvSpPr/>
            <p:nvPr/>
          </p:nvSpPr>
          <p:spPr>
            <a:xfrm>
              <a:off x="1704646" y="1844771"/>
              <a:ext cx="531774" cy="492288"/>
            </a:xfrm>
            <a:custGeom>
              <a:avLst/>
              <a:gdLst/>
              <a:ahLst/>
              <a:cxnLst/>
              <a:rect l="l" t="t" r="r" b="b"/>
              <a:pathLst>
                <a:path w="16592" h="15360" extrusionOk="0">
                  <a:moveTo>
                    <a:pt x="15468" y="1"/>
                  </a:moveTo>
                  <a:cubicBezTo>
                    <a:pt x="15414" y="1"/>
                    <a:pt x="15360" y="2"/>
                    <a:pt x="15305" y="5"/>
                  </a:cubicBezTo>
                  <a:cubicBezTo>
                    <a:pt x="14787" y="55"/>
                    <a:pt x="14270" y="222"/>
                    <a:pt x="13835" y="506"/>
                  </a:cubicBezTo>
                  <a:cubicBezTo>
                    <a:pt x="13250" y="907"/>
                    <a:pt x="12799" y="1442"/>
                    <a:pt x="12482" y="2077"/>
                  </a:cubicBezTo>
                  <a:cubicBezTo>
                    <a:pt x="12114" y="2828"/>
                    <a:pt x="11880" y="3647"/>
                    <a:pt x="11797" y="4483"/>
                  </a:cubicBezTo>
                  <a:cubicBezTo>
                    <a:pt x="11696" y="5368"/>
                    <a:pt x="11680" y="6337"/>
                    <a:pt x="11613" y="7340"/>
                  </a:cubicBezTo>
                  <a:cubicBezTo>
                    <a:pt x="11479" y="9345"/>
                    <a:pt x="11362" y="11550"/>
                    <a:pt x="11212" y="13873"/>
                  </a:cubicBezTo>
                  <a:cubicBezTo>
                    <a:pt x="11198" y="14258"/>
                    <a:pt x="11171" y="14631"/>
                    <a:pt x="11153" y="14991"/>
                  </a:cubicBezTo>
                  <a:lnTo>
                    <a:pt x="11153" y="14991"/>
                  </a:lnTo>
                  <a:cubicBezTo>
                    <a:pt x="10366" y="14350"/>
                    <a:pt x="9637" y="13655"/>
                    <a:pt x="8923" y="13021"/>
                  </a:cubicBezTo>
                  <a:lnTo>
                    <a:pt x="6767" y="11032"/>
                  </a:lnTo>
                  <a:cubicBezTo>
                    <a:pt x="5414" y="9746"/>
                    <a:pt x="4194" y="8593"/>
                    <a:pt x="3192" y="7624"/>
                  </a:cubicBezTo>
                  <a:cubicBezTo>
                    <a:pt x="2206" y="6655"/>
                    <a:pt x="1404" y="5853"/>
                    <a:pt x="853" y="5301"/>
                  </a:cubicBezTo>
                  <a:cubicBezTo>
                    <a:pt x="585" y="5034"/>
                    <a:pt x="385" y="4817"/>
                    <a:pt x="234" y="4666"/>
                  </a:cubicBezTo>
                  <a:lnTo>
                    <a:pt x="67" y="4499"/>
                  </a:lnTo>
                  <a:cubicBezTo>
                    <a:pt x="51" y="4483"/>
                    <a:pt x="34" y="4466"/>
                    <a:pt x="0" y="4449"/>
                  </a:cubicBezTo>
                  <a:lnTo>
                    <a:pt x="0" y="4449"/>
                  </a:lnTo>
                  <a:cubicBezTo>
                    <a:pt x="17" y="4483"/>
                    <a:pt x="34" y="4499"/>
                    <a:pt x="51" y="4516"/>
                  </a:cubicBezTo>
                  <a:cubicBezTo>
                    <a:pt x="101" y="4566"/>
                    <a:pt x="151" y="4616"/>
                    <a:pt x="201" y="4683"/>
                  </a:cubicBezTo>
                  <a:cubicBezTo>
                    <a:pt x="351" y="4850"/>
                    <a:pt x="535" y="5067"/>
                    <a:pt x="802" y="5351"/>
                  </a:cubicBezTo>
                  <a:cubicBezTo>
                    <a:pt x="1337" y="5920"/>
                    <a:pt x="2122" y="6722"/>
                    <a:pt x="3108" y="7707"/>
                  </a:cubicBezTo>
                  <a:cubicBezTo>
                    <a:pt x="4111" y="8693"/>
                    <a:pt x="5297" y="9863"/>
                    <a:pt x="6650" y="11149"/>
                  </a:cubicBezTo>
                  <a:cubicBezTo>
                    <a:pt x="7335" y="11784"/>
                    <a:pt x="8054" y="12453"/>
                    <a:pt x="8806" y="13138"/>
                  </a:cubicBezTo>
                  <a:cubicBezTo>
                    <a:pt x="9558" y="13823"/>
                    <a:pt x="10326" y="14558"/>
                    <a:pt x="11178" y="15243"/>
                  </a:cubicBezTo>
                  <a:lnTo>
                    <a:pt x="11312" y="15360"/>
                  </a:lnTo>
                  <a:lnTo>
                    <a:pt x="11329" y="15176"/>
                  </a:lnTo>
                  <a:cubicBezTo>
                    <a:pt x="11346" y="14758"/>
                    <a:pt x="11379" y="14324"/>
                    <a:pt x="11396" y="13873"/>
                  </a:cubicBezTo>
                  <a:cubicBezTo>
                    <a:pt x="11529" y="11567"/>
                    <a:pt x="11663" y="9345"/>
                    <a:pt x="11780" y="7340"/>
                  </a:cubicBezTo>
                  <a:cubicBezTo>
                    <a:pt x="11847" y="6337"/>
                    <a:pt x="11847" y="5385"/>
                    <a:pt x="11964" y="4499"/>
                  </a:cubicBezTo>
                  <a:cubicBezTo>
                    <a:pt x="12031" y="3681"/>
                    <a:pt x="12248" y="2879"/>
                    <a:pt x="12599" y="2127"/>
                  </a:cubicBezTo>
                  <a:cubicBezTo>
                    <a:pt x="12899" y="1508"/>
                    <a:pt x="13334" y="990"/>
                    <a:pt x="13885" y="589"/>
                  </a:cubicBezTo>
                  <a:cubicBezTo>
                    <a:pt x="14320" y="305"/>
                    <a:pt x="14804" y="138"/>
                    <a:pt x="15322" y="72"/>
                  </a:cubicBezTo>
                  <a:cubicBezTo>
                    <a:pt x="15404" y="63"/>
                    <a:pt x="15486" y="59"/>
                    <a:pt x="15568" y="59"/>
                  </a:cubicBezTo>
                  <a:cubicBezTo>
                    <a:pt x="15804" y="59"/>
                    <a:pt x="16039" y="93"/>
                    <a:pt x="16275" y="155"/>
                  </a:cubicBezTo>
                  <a:cubicBezTo>
                    <a:pt x="16492" y="222"/>
                    <a:pt x="16592" y="272"/>
                    <a:pt x="16592" y="272"/>
                  </a:cubicBezTo>
                  <a:cubicBezTo>
                    <a:pt x="16492" y="205"/>
                    <a:pt x="16391" y="155"/>
                    <a:pt x="16291" y="122"/>
                  </a:cubicBezTo>
                  <a:cubicBezTo>
                    <a:pt x="16025" y="38"/>
                    <a:pt x="15748" y="1"/>
                    <a:pt x="154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80" name="Google Shape;2102;p43">
              <a:extLst>
                <a:ext uri="{FF2B5EF4-FFF2-40B4-BE49-F238E27FC236}">
                  <a16:creationId xmlns:a16="http://schemas.microsoft.com/office/drawing/2014/main" id="{38CEC1BA-C95E-4C18-838D-3061C816ED6E}"/>
                </a:ext>
              </a:extLst>
            </p:cNvPr>
            <p:cNvSpPr/>
            <p:nvPr/>
          </p:nvSpPr>
          <p:spPr>
            <a:xfrm>
              <a:off x="1628591" y="2040917"/>
              <a:ext cx="132302" cy="152109"/>
            </a:xfrm>
            <a:custGeom>
              <a:avLst/>
              <a:gdLst/>
              <a:ahLst/>
              <a:cxnLst/>
              <a:rect l="l" t="t" r="r" b="b"/>
              <a:pathLst>
                <a:path w="4128" h="4746" extrusionOk="0">
                  <a:moveTo>
                    <a:pt x="4128" y="0"/>
                  </a:moveTo>
                  <a:lnTo>
                    <a:pt x="4128" y="0"/>
                  </a:lnTo>
                  <a:cubicBezTo>
                    <a:pt x="3877" y="184"/>
                    <a:pt x="3660" y="401"/>
                    <a:pt x="3459" y="635"/>
                  </a:cubicBezTo>
                  <a:cubicBezTo>
                    <a:pt x="3058" y="1036"/>
                    <a:pt x="2524" y="1621"/>
                    <a:pt x="1956" y="2272"/>
                  </a:cubicBezTo>
                  <a:cubicBezTo>
                    <a:pt x="1388" y="2924"/>
                    <a:pt x="886" y="3542"/>
                    <a:pt x="535" y="3977"/>
                  </a:cubicBezTo>
                  <a:cubicBezTo>
                    <a:pt x="342" y="4202"/>
                    <a:pt x="165" y="4443"/>
                    <a:pt x="17" y="4714"/>
                  </a:cubicBezTo>
                  <a:lnTo>
                    <a:pt x="17" y="4714"/>
                  </a:lnTo>
                  <a:cubicBezTo>
                    <a:pt x="245" y="4518"/>
                    <a:pt x="456" y="4305"/>
                    <a:pt x="636" y="4060"/>
                  </a:cubicBezTo>
                  <a:cubicBezTo>
                    <a:pt x="1053" y="3592"/>
                    <a:pt x="1555" y="3024"/>
                    <a:pt x="2106" y="2389"/>
                  </a:cubicBezTo>
                  <a:cubicBezTo>
                    <a:pt x="2641" y="1771"/>
                    <a:pt x="3142" y="1186"/>
                    <a:pt x="3560" y="718"/>
                  </a:cubicBezTo>
                  <a:cubicBezTo>
                    <a:pt x="3760" y="501"/>
                    <a:pt x="3961" y="251"/>
                    <a:pt x="4128" y="0"/>
                  </a:cubicBezTo>
                  <a:close/>
                  <a:moveTo>
                    <a:pt x="17" y="4714"/>
                  </a:moveTo>
                  <a:lnTo>
                    <a:pt x="17" y="4714"/>
                  </a:lnTo>
                  <a:cubicBezTo>
                    <a:pt x="12" y="4719"/>
                    <a:pt x="6" y="4724"/>
                    <a:pt x="1" y="4729"/>
                  </a:cubicBezTo>
                  <a:lnTo>
                    <a:pt x="1" y="4745"/>
                  </a:lnTo>
                  <a:cubicBezTo>
                    <a:pt x="6" y="4735"/>
                    <a:pt x="12" y="4725"/>
                    <a:pt x="17" y="471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81" name="Google Shape;2103;p43">
              <a:extLst>
                <a:ext uri="{FF2B5EF4-FFF2-40B4-BE49-F238E27FC236}">
                  <a16:creationId xmlns:a16="http://schemas.microsoft.com/office/drawing/2014/main" id="{1D154EBB-98EE-4487-965D-36ADC9AF84D7}"/>
                </a:ext>
              </a:extLst>
            </p:cNvPr>
            <p:cNvSpPr/>
            <p:nvPr/>
          </p:nvSpPr>
          <p:spPr>
            <a:xfrm>
              <a:off x="2062901" y="2328983"/>
              <a:ext cx="35383" cy="86279"/>
            </a:xfrm>
            <a:custGeom>
              <a:avLst/>
              <a:gdLst/>
              <a:ahLst/>
              <a:cxnLst/>
              <a:rect l="l" t="t" r="r" b="b"/>
              <a:pathLst>
                <a:path w="1104" h="2692" extrusionOk="0">
                  <a:moveTo>
                    <a:pt x="53" y="1"/>
                  </a:moveTo>
                  <a:cubicBezTo>
                    <a:pt x="52" y="1"/>
                    <a:pt x="51" y="1"/>
                    <a:pt x="51" y="1"/>
                  </a:cubicBezTo>
                  <a:cubicBezTo>
                    <a:pt x="0" y="18"/>
                    <a:pt x="251" y="619"/>
                    <a:pt x="535" y="1355"/>
                  </a:cubicBezTo>
                  <a:cubicBezTo>
                    <a:pt x="799" y="2096"/>
                    <a:pt x="1014" y="2692"/>
                    <a:pt x="1068" y="2692"/>
                  </a:cubicBezTo>
                  <a:cubicBezTo>
                    <a:pt x="1068" y="2692"/>
                    <a:pt x="1069" y="2691"/>
                    <a:pt x="1070" y="2691"/>
                  </a:cubicBezTo>
                  <a:cubicBezTo>
                    <a:pt x="1103" y="2691"/>
                    <a:pt x="986" y="2040"/>
                    <a:pt x="702" y="1288"/>
                  </a:cubicBezTo>
                  <a:cubicBezTo>
                    <a:pt x="422" y="547"/>
                    <a:pt x="110" y="1"/>
                    <a:pt x="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82" name="Google Shape;2104;p43">
              <a:extLst>
                <a:ext uri="{FF2B5EF4-FFF2-40B4-BE49-F238E27FC236}">
                  <a16:creationId xmlns:a16="http://schemas.microsoft.com/office/drawing/2014/main" id="{21AD3123-2A73-4322-8170-F323A106506E}"/>
                </a:ext>
              </a:extLst>
            </p:cNvPr>
            <p:cNvSpPr/>
            <p:nvPr/>
          </p:nvSpPr>
          <p:spPr>
            <a:xfrm>
              <a:off x="2058093" y="2328951"/>
              <a:ext cx="70702" cy="62818"/>
            </a:xfrm>
            <a:custGeom>
              <a:avLst/>
              <a:gdLst/>
              <a:ahLst/>
              <a:cxnLst/>
              <a:rect l="l" t="t" r="r" b="b"/>
              <a:pathLst>
                <a:path w="2206" h="1960" extrusionOk="0">
                  <a:moveTo>
                    <a:pt x="39" y="0"/>
                  </a:moveTo>
                  <a:cubicBezTo>
                    <a:pt x="37" y="0"/>
                    <a:pt x="35" y="1"/>
                    <a:pt x="33" y="2"/>
                  </a:cubicBezTo>
                  <a:cubicBezTo>
                    <a:pt x="0" y="36"/>
                    <a:pt x="451" y="503"/>
                    <a:pt x="1036" y="1038"/>
                  </a:cubicBezTo>
                  <a:cubicBezTo>
                    <a:pt x="1598" y="1568"/>
                    <a:pt x="2098" y="1959"/>
                    <a:pt x="2166" y="1959"/>
                  </a:cubicBezTo>
                  <a:cubicBezTo>
                    <a:pt x="2169" y="1959"/>
                    <a:pt x="2171" y="1958"/>
                    <a:pt x="2172" y="1957"/>
                  </a:cubicBezTo>
                  <a:cubicBezTo>
                    <a:pt x="2206" y="1907"/>
                    <a:pt x="1754" y="1439"/>
                    <a:pt x="1170" y="904"/>
                  </a:cubicBezTo>
                  <a:cubicBezTo>
                    <a:pt x="592" y="391"/>
                    <a:pt x="106" y="0"/>
                    <a:pt x="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nvGrpSpPr>
            <p:cNvPr id="83" name="Google Shape;2105;p43">
              <a:extLst>
                <a:ext uri="{FF2B5EF4-FFF2-40B4-BE49-F238E27FC236}">
                  <a16:creationId xmlns:a16="http://schemas.microsoft.com/office/drawing/2014/main" id="{55338250-3B72-43A9-A79C-7828674562D5}"/>
                </a:ext>
              </a:extLst>
            </p:cNvPr>
            <p:cNvGrpSpPr/>
            <p:nvPr/>
          </p:nvGrpSpPr>
          <p:grpSpPr>
            <a:xfrm rot="2919175">
              <a:off x="1257185" y="4609139"/>
              <a:ext cx="58938" cy="70187"/>
              <a:chOff x="2431855" y="4692737"/>
              <a:chExt cx="58940" cy="70189"/>
            </a:xfrm>
          </p:grpSpPr>
          <p:sp>
            <p:nvSpPr>
              <p:cNvPr id="86" name="Google Shape;2106;p43">
                <a:extLst>
                  <a:ext uri="{FF2B5EF4-FFF2-40B4-BE49-F238E27FC236}">
                    <a16:creationId xmlns:a16="http://schemas.microsoft.com/office/drawing/2014/main" id="{4A68DD0D-53F7-449B-98B2-D16CECCF91AA}"/>
                  </a:ext>
                </a:extLst>
              </p:cNvPr>
              <p:cNvSpPr/>
              <p:nvPr/>
            </p:nvSpPr>
            <p:spPr>
              <a:xfrm>
                <a:off x="2431855" y="4692737"/>
                <a:ext cx="58940" cy="70189"/>
              </a:xfrm>
              <a:custGeom>
                <a:avLst/>
                <a:gdLst/>
                <a:ahLst/>
                <a:cxnLst/>
                <a:rect l="l" t="t" r="r" b="b"/>
                <a:pathLst>
                  <a:path w="1839" h="2190" extrusionOk="0">
                    <a:moveTo>
                      <a:pt x="1204" y="1"/>
                    </a:moveTo>
                    <a:cubicBezTo>
                      <a:pt x="786" y="168"/>
                      <a:pt x="452" y="485"/>
                      <a:pt x="251" y="886"/>
                    </a:cubicBezTo>
                    <a:cubicBezTo>
                      <a:pt x="51" y="1287"/>
                      <a:pt x="1" y="1755"/>
                      <a:pt x="118" y="2190"/>
                    </a:cubicBezTo>
                    <a:lnTo>
                      <a:pt x="1839" y="1337"/>
                    </a:lnTo>
                    <a:lnTo>
                      <a:pt x="12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87" name="Google Shape;2107;p43">
                <a:extLst>
                  <a:ext uri="{FF2B5EF4-FFF2-40B4-BE49-F238E27FC236}">
                    <a16:creationId xmlns:a16="http://schemas.microsoft.com/office/drawing/2014/main" id="{6DA7DA28-892B-4E92-9646-C3824A0577C9}"/>
                  </a:ext>
                </a:extLst>
              </p:cNvPr>
              <p:cNvSpPr/>
              <p:nvPr/>
            </p:nvSpPr>
            <p:spPr>
              <a:xfrm>
                <a:off x="2437753" y="4742992"/>
                <a:ext cx="2692" cy="10352"/>
              </a:xfrm>
              <a:custGeom>
                <a:avLst/>
                <a:gdLst/>
                <a:ahLst/>
                <a:cxnLst/>
                <a:rect l="l" t="t" r="r" b="b"/>
                <a:pathLst>
                  <a:path w="84" h="323" extrusionOk="0">
                    <a:moveTo>
                      <a:pt x="45" y="1"/>
                    </a:moveTo>
                    <a:cubicBezTo>
                      <a:pt x="27" y="1"/>
                      <a:pt x="0" y="64"/>
                      <a:pt x="0" y="154"/>
                    </a:cubicBezTo>
                    <a:cubicBezTo>
                      <a:pt x="0" y="245"/>
                      <a:pt x="42" y="323"/>
                      <a:pt x="62" y="323"/>
                    </a:cubicBezTo>
                    <a:cubicBezTo>
                      <a:pt x="64" y="323"/>
                      <a:pt x="66" y="322"/>
                      <a:pt x="67" y="321"/>
                    </a:cubicBezTo>
                    <a:cubicBezTo>
                      <a:pt x="84" y="321"/>
                      <a:pt x="67" y="254"/>
                      <a:pt x="67" y="154"/>
                    </a:cubicBezTo>
                    <a:cubicBezTo>
                      <a:pt x="67" y="70"/>
                      <a:pt x="67" y="3"/>
                      <a:pt x="51" y="3"/>
                    </a:cubicBezTo>
                    <a:cubicBezTo>
                      <a:pt x="49" y="2"/>
                      <a:pt x="47" y="1"/>
                      <a:pt x="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88" name="Google Shape;2108;p43">
                <a:extLst>
                  <a:ext uri="{FF2B5EF4-FFF2-40B4-BE49-F238E27FC236}">
                    <a16:creationId xmlns:a16="http://schemas.microsoft.com/office/drawing/2014/main" id="{9B7150AC-4A33-4165-9B26-C780A366DC1A}"/>
                  </a:ext>
                </a:extLst>
              </p:cNvPr>
              <p:cNvSpPr/>
              <p:nvPr/>
            </p:nvSpPr>
            <p:spPr>
              <a:xfrm>
                <a:off x="2440413" y="4723281"/>
                <a:ext cx="4327" cy="8686"/>
              </a:xfrm>
              <a:custGeom>
                <a:avLst/>
                <a:gdLst/>
                <a:ahLst/>
                <a:cxnLst/>
                <a:rect l="l" t="t" r="r" b="b"/>
                <a:pathLst>
                  <a:path w="135" h="271" extrusionOk="0">
                    <a:moveTo>
                      <a:pt x="118" y="0"/>
                    </a:moveTo>
                    <a:cubicBezTo>
                      <a:pt x="101" y="0"/>
                      <a:pt x="68" y="50"/>
                      <a:pt x="34" y="134"/>
                    </a:cubicBezTo>
                    <a:cubicBezTo>
                      <a:pt x="18" y="201"/>
                      <a:pt x="1" y="267"/>
                      <a:pt x="18" y="267"/>
                    </a:cubicBezTo>
                    <a:cubicBezTo>
                      <a:pt x="19" y="269"/>
                      <a:pt x="21" y="270"/>
                      <a:pt x="23" y="270"/>
                    </a:cubicBezTo>
                    <a:cubicBezTo>
                      <a:pt x="41" y="270"/>
                      <a:pt x="71" y="210"/>
                      <a:pt x="101" y="150"/>
                    </a:cubicBezTo>
                    <a:cubicBezTo>
                      <a:pt x="118" y="67"/>
                      <a:pt x="135" y="17"/>
                      <a:pt x="1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89" name="Google Shape;2109;p43">
                <a:extLst>
                  <a:ext uri="{FF2B5EF4-FFF2-40B4-BE49-F238E27FC236}">
                    <a16:creationId xmlns:a16="http://schemas.microsoft.com/office/drawing/2014/main" id="{DF9528E8-C41A-4F4A-8682-3E69D930385E}"/>
                  </a:ext>
                </a:extLst>
              </p:cNvPr>
              <p:cNvSpPr/>
              <p:nvPr/>
            </p:nvSpPr>
            <p:spPr>
              <a:xfrm>
                <a:off x="2449515" y="4709051"/>
                <a:ext cx="7532" cy="7275"/>
              </a:xfrm>
              <a:custGeom>
                <a:avLst/>
                <a:gdLst/>
                <a:ahLst/>
                <a:cxnLst/>
                <a:rect l="l" t="t" r="r" b="b"/>
                <a:pathLst>
                  <a:path w="235" h="227" extrusionOk="0">
                    <a:moveTo>
                      <a:pt x="211" y="0"/>
                    </a:moveTo>
                    <a:cubicBezTo>
                      <a:pt x="181" y="0"/>
                      <a:pt x="129" y="15"/>
                      <a:pt x="85" y="60"/>
                    </a:cubicBezTo>
                    <a:cubicBezTo>
                      <a:pt x="1" y="143"/>
                      <a:pt x="1" y="227"/>
                      <a:pt x="18" y="227"/>
                    </a:cubicBezTo>
                    <a:cubicBezTo>
                      <a:pt x="34" y="227"/>
                      <a:pt x="68" y="177"/>
                      <a:pt x="118" y="110"/>
                    </a:cubicBezTo>
                    <a:cubicBezTo>
                      <a:pt x="185" y="60"/>
                      <a:pt x="235" y="26"/>
                      <a:pt x="235" y="10"/>
                    </a:cubicBezTo>
                    <a:cubicBezTo>
                      <a:pt x="235" y="4"/>
                      <a:pt x="226" y="0"/>
                      <a:pt x="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90" name="Google Shape;2110;p43">
                <a:extLst>
                  <a:ext uri="{FF2B5EF4-FFF2-40B4-BE49-F238E27FC236}">
                    <a16:creationId xmlns:a16="http://schemas.microsoft.com/office/drawing/2014/main" id="{5E0AA903-E397-498D-9BE7-179DE18047F0}"/>
                  </a:ext>
                </a:extLst>
              </p:cNvPr>
              <p:cNvSpPr/>
              <p:nvPr/>
            </p:nvSpPr>
            <p:spPr>
              <a:xfrm>
                <a:off x="2462912" y="4700558"/>
                <a:ext cx="4872" cy="4199"/>
              </a:xfrm>
              <a:custGeom>
                <a:avLst/>
                <a:gdLst/>
                <a:ahLst/>
                <a:cxnLst/>
                <a:rect l="l" t="t" r="r" b="b"/>
                <a:pathLst>
                  <a:path w="152" h="131" extrusionOk="0">
                    <a:moveTo>
                      <a:pt x="118" y="1"/>
                    </a:moveTo>
                    <a:cubicBezTo>
                      <a:pt x="100" y="1"/>
                      <a:pt x="75" y="16"/>
                      <a:pt x="51" y="41"/>
                    </a:cubicBezTo>
                    <a:cubicBezTo>
                      <a:pt x="17" y="74"/>
                      <a:pt x="1" y="124"/>
                      <a:pt x="17" y="124"/>
                    </a:cubicBezTo>
                    <a:cubicBezTo>
                      <a:pt x="22" y="129"/>
                      <a:pt x="28" y="131"/>
                      <a:pt x="34" y="131"/>
                    </a:cubicBezTo>
                    <a:cubicBezTo>
                      <a:pt x="52" y="131"/>
                      <a:pt x="76" y="115"/>
                      <a:pt x="101" y="91"/>
                    </a:cubicBezTo>
                    <a:cubicBezTo>
                      <a:pt x="134" y="57"/>
                      <a:pt x="151" y="24"/>
                      <a:pt x="134" y="7"/>
                    </a:cubicBezTo>
                    <a:cubicBezTo>
                      <a:pt x="130" y="3"/>
                      <a:pt x="124" y="1"/>
                      <a:pt x="1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sp>
          <p:nvSpPr>
            <p:cNvPr id="84" name="Google Shape;2111;p43">
              <a:extLst>
                <a:ext uri="{FF2B5EF4-FFF2-40B4-BE49-F238E27FC236}">
                  <a16:creationId xmlns:a16="http://schemas.microsoft.com/office/drawing/2014/main" id="{4A2C2EE3-16AC-4C21-8EED-44321334FB62}"/>
                </a:ext>
              </a:extLst>
            </p:cNvPr>
            <p:cNvSpPr/>
            <p:nvPr/>
          </p:nvSpPr>
          <p:spPr>
            <a:xfrm>
              <a:off x="1244119" y="4622449"/>
              <a:ext cx="74997" cy="28012"/>
            </a:xfrm>
            <a:custGeom>
              <a:avLst/>
              <a:gdLst/>
              <a:ahLst/>
              <a:cxnLst/>
              <a:rect l="l" t="t" r="r" b="b"/>
              <a:pathLst>
                <a:path w="2340" h="874" extrusionOk="0">
                  <a:moveTo>
                    <a:pt x="1420" y="1"/>
                  </a:moveTo>
                  <a:cubicBezTo>
                    <a:pt x="973" y="1"/>
                    <a:pt x="533" y="188"/>
                    <a:pt x="217" y="539"/>
                  </a:cubicBezTo>
                  <a:cubicBezTo>
                    <a:pt x="150" y="606"/>
                    <a:pt x="100" y="690"/>
                    <a:pt x="50" y="773"/>
                  </a:cubicBezTo>
                  <a:cubicBezTo>
                    <a:pt x="33" y="807"/>
                    <a:pt x="17" y="840"/>
                    <a:pt x="0" y="874"/>
                  </a:cubicBezTo>
                  <a:cubicBezTo>
                    <a:pt x="17" y="874"/>
                    <a:pt x="84" y="740"/>
                    <a:pt x="251" y="573"/>
                  </a:cubicBezTo>
                  <a:cubicBezTo>
                    <a:pt x="571" y="241"/>
                    <a:pt x="1001" y="68"/>
                    <a:pt x="1439" y="68"/>
                  </a:cubicBezTo>
                  <a:cubicBezTo>
                    <a:pt x="1617" y="68"/>
                    <a:pt x="1797" y="97"/>
                    <a:pt x="1972" y="155"/>
                  </a:cubicBezTo>
                  <a:cubicBezTo>
                    <a:pt x="2206" y="222"/>
                    <a:pt x="2323" y="305"/>
                    <a:pt x="2339" y="305"/>
                  </a:cubicBezTo>
                  <a:cubicBezTo>
                    <a:pt x="2306" y="272"/>
                    <a:pt x="2272" y="255"/>
                    <a:pt x="2256" y="239"/>
                  </a:cubicBezTo>
                  <a:cubicBezTo>
                    <a:pt x="2172" y="189"/>
                    <a:pt x="2072" y="138"/>
                    <a:pt x="1988" y="105"/>
                  </a:cubicBezTo>
                  <a:cubicBezTo>
                    <a:pt x="1803" y="35"/>
                    <a:pt x="1611" y="1"/>
                    <a:pt x="14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85" name="Google Shape;2112;p43">
              <a:extLst>
                <a:ext uri="{FF2B5EF4-FFF2-40B4-BE49-F238E27FC236}">
                  <a16:creationId xmlns:a16="http://schemas.microsoft.com/office/drawing/2014/main" id="{81AA371A-0A57-4489-B753-EC82FE7BAA7F}"/>
                </a:ext>
              </a:extLst>
            </p:cNvPr>
            <p:cNvSpPr/>
            <p:nvPr/>
          </p:nvSpPr>
          <p:spPr>
            <a:xfrm>
              <a:off x="1042204" y="4554567"/>
              <a:ext cx="260310" cy="121053"/>
            </a:xfrm>
            <a:custGeom>
              <a:avLst/>
              <a:gdLst/>
              <a:ahLst/>
              <a:cxnLst/>
              <a:rect l="l" t="t" r="r" b="b"/>
              <a:pathLst>
                <a:path w="8122" h="3777" extrusionOk="0">
                  <a:moveTo>
                    <a:pt x="1" y="1"/>
                  </a:moveTo>
                  <a:cubicBezTo>
                    <a:pt x="18" y="17"/>
                    <a:pt x="51" y="34"/>
                    <a:pt x="68" y="51"/>
                  </a:cubicBezTo>
                  <a:cubicBezTo>
                    <a:pt x="151" y="84"/>
                    <a:pt x="218" y="134"/>
                    <a:pt x="302" y="168"/>
                  </a:cubicBezTo>
                  <a:lnTo>
                    <a:pt x="1154" y="619"/>
                  </a:lnTo>
                  <a:cubicBezTo>
                    <a:pt x="1872" y="987"/>
                    <a:pt x="2891" y="1471"/>
                    <a:pt x="4011" y="2006"/>
                  </a:cubicBezTo>
                  <a:cubicBezTo>
                    <a:pt x="5130" y="2524"/>
                    <a:pt x="6150" y="2975"/>
                    <a:pt x="6902" y="3292"/>
                  </a:cubicBezTo>
                  <a:lnTo>
                    <a:pt x="7787" y="3660"/>
                  </a:lnTo>
                  <a:cubicBezTo>
                    <a:pt x="7887" y="3693"/>
                    <a:pt x="7954" y="3727"/>
                    <a:pt x="8038" y="3743"/>
                  </a:cubicBezTo>
                  <a:lnTo>
                    <a:pt x="7804" y="3627"/>
                  </a:lnTo>
                  <a:lnTo>
                    <a:pt x="6918" y="3242"/>
                  </a:lnTo>
                  <a:cubicBezTo>
                    <a:pt x="6183" y="2925"/>
                    <a:pt x="5164" y="2457"/>
                    <a:pt x="4028" y="1939"/>
                  </a:cubicBezTo>
                  <a:cubicBezTo>
                    <a:pt x="2908" y="1421"/>
                    <a:pt x="1906" y="936"/>
                    <a:pt x="1170" y="569"/>
                  </a:cubicBezTo>
                  <a:lnTo>
                    <a:pt x="318" y="151"/>
                  </a:lnTo>
                  <a:lnTo>
                    <a:pt x="84" y="34"/>
                  </a:lnTo>
                  <a:cubicBezTo>
                    <a:pt x="51" y="17"/>
                    <a:pt x="18" y="17"/>
                    <a:pt x="1" y="1"/>
                  </a:cubicBezTo>
                  <a:close/>
                  <a:moveTo>
                    <a:pt x="8038" y="3743"/>
                  </a:moveTo>
                  <a:cubicBezTo>
                    <a:pt x="8054" y="3760"/>
                    <a:pt x="8088" y="3777"/>
                    <a:pt x="8121" y="3777"/>
                  </a:cubicBezTo>
                  <a:cubicBezTo>
                    <a:pt x="8088" y="3760"/>
                    <a:pt x="8071" y="3743"/>
                    <a:pt x="8038" y="37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spTree>
    <p:extLst>
      <p:ext uri="{BB962C8B-B14F-4D97-AF65-F5344CB8AC3E}">
        <p14:creationId xmlns:p14="http://schemas.microsoft.com/office/powerpoint/2010/main" val="166206239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899A74B-11A3-43BA-BFC0-7094D93C8EF0}"/>
              </a:ext>
            </a:extLst>
          </p:cNvPr>
          <p:cNvSpPr txBox="1">
            <a:spLocks/>
          </p:cNvSpPr>
          <p:nvPr/>
        </p:nvSpPr>
        <p:spPr>
          <a:xfrm flipH="1">
            <a:off x="389318" y="140625"/>
            <a:ext cx="8230063" cy="566928"/>
          </a:xfrm>
          <a:prstGeom prst="rect">
            <a:avLst/>
          </a:prstGeom>
          <a:noFill/>
          <a:ln>
            <a:noFill/>
          </a:ln>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FFFFFF"/>
              </a:buClr>
              <a:buSzPts val="1800"/>
              <a:buFont typeface="Lilita One"/>
              <a:buNone/>
              <a:defRPr sz="1800" b="0" i="0" u="none" strike="noStrike" cap="none">
                <a:solidFill>
                  <a:srgbClr val="FFFFFF"/>
                </a:solidFill>
                <a:latin typeface="Lilita One"/>
                <a:ea typeface="Lilita One"/>
                <a:cs typeface="Lilita One"/>
                <a:sym typeface="Lilita One"/>
              </a:defRPr>
            </a:lvl1pPr>
            <a:lvl2pPr marR="0" lvl="1" algn="l" rtl="0">
              <a:lnSpc>
                <a:spcPct val="100000"/>
              </a:lnSpc>
              <a:spcBef>
                <a:spcPts val="0"/>
              </a:spcBef>
              <a:spcAft>
                <a:spcPts val="0"/>
              </a:spcAft>
              <a:buClr>
                <a:srgbClr val="FFFFFF"/>
              </a:buClr>
              <a:buSzPts val="1100"/>
              <a:buFont typeface="Lilita One"/>
              <a:buNone/>
              <a:defRPr sz="2800" b="0" i="0" u="none" strike="noStrike" cap="none">
                <a:solidFill>
                  <a:srgbClr val="FFFFFF"/>
                </a:solidFill>
                <a:latin typeface="Lilita One"/>
                <a:ea typeface="Lilita One"/>
                <a:cs typeface="Lilita One"/>
                <a:sym typeface="Lilita One"/>
              </a:defRPr>
            </a:lvl2pPr>
            <a:lvl3pPr marR="0" lvl="2" algn="l" rtl="0">
              <a:lnSpc>
                <a:spcPct val="100000"/>
              </a:lnSpc>
              <a:spcBef>
                <a:spcPts val="0"/>
              </a:spcBef>
              <a:spcAft>
                <a:spcPts val="0"/>
              </a:spcAft>
              <a:buClr>
                <a:srgbClr val="FFFFFF"/>
              </a:buClr>
              <a:buSzPts val="1100"/>
              <a:buFont typeface="Lilita One"/>
              <a:buNone/>
              <a:defRPr sz="2800" b="0" i="0" u="none" strike="noStrike" cap="none">
                <a:solidFill>
                  <a:srgbClr val="FFFFFF"/>
                </a:solidFill>
                <a:latin typeface="Lilita One"/>
                <a:ea typeface="Lilita One"/>
                <a:cs typeface="Lilita One"/>
                <a:sym typeface="Lilita One"/>
              </a:defRPr>
            </a:lvl3pPr>
            <a:lvl4pPr marR="0" lvl="3" algn="l" rtl="0">
              <a:lnSpc>
                <a:spcPct val="100000"/>
              </a:lnSpc>
              <a:spcBef>
                <a:spcPts val="0"/>
              </a:spcBef>
              <a:spcAft>
                <a:spcPts val="0"/>
              </a:spcAft>
              <a:buClr>
                <a:srgbClr val="FFFFFF"/>
              </a:buClr>
              <a:buSzPts val="1100"/>
              <a:buFont typeface="Lilita One"/>
              <a:buNone/>
              <a:defRPr sz="2800" b="0" i="0" u="none" strike="noStrike" cap="none">
                <a:solidFill>
                  <a:srgbClr val="FFFFFF"/>
                </a:solidFill>
                <a:latin typeface="Lilita One"/>
                <a:ea typeface="Lilita One"/>
                <a:cs typeface="Lilita One"/>
                <a:sym typeface="Lilita One"/>
              </a:defRPr>
            </a:lvl4pPr>
            <a:lvl5pPr marR="0" lvl="4" algn="l" rtl="0">
              <a:lnSpc>
                <a:spcPct val="100000"/>
              </a:lnSpc>
              <a:spcBef>
                <a:spcPts val="0"/>
              </a:spcBef>
              <a:spcAft>
                <a:spcPts val="0"/>
              </a:spcAft>
              <a:buClr>
                <a:srgbClr val="FFFFFF"/>
              </a:buClr>
              <a:buSzPts val="1100"/>
              <a:buFont typeface="Lilita One"/>
              <a:buNone/>
              <a:defRPr sz="2800" b="0" i="0" u="none" strike="noStrike" cap="none">
                <a:solidFill>
                  <a:srgbClr val="FFFFFF"/>
                </a:solidFill>
                <a:latin typeface="Lilita One"/>
                <a:ea typeface="Lilita One"/>
                <a:cs typeface="Lilita One"/>
                <a:sym typeface="Lilita One"/>
              </a:defRPr>
            </a:lvl5pPr>
            <a:lvl6pPr marR="0" lvl="5" algn="l" rtl="0">
              <a:lnSpc>
                <a:spcPct val="100000"/>
              </a:lnSpc>
              <a:spcBef>
                <a:spcPts val="0"/>
              </a:spcBef>
              <a:spcAft>
                <a:spcPts val="0"/>
              </a:spcAft>
              <a:buClr>
                <a:srgbClr val="FFFFFF"/>
              </a:buClr>
              <a:buSzPts val="1100"/>
              <a:buFont typeface="Lilita One"/>
              <a:buNone/>
              <a:defRPr sz="2800" b="0" i="0" u="none" strike="noStrike" cap="none">
                <a:solidFill>
                  <a:srgbClr val="FFFFFF"/>
                </a:solidFill>
                <a:latin typeface="Lilita One"/>
                <a:ea typeface="Lilita One"/>
                <a:cs typeface="Lilita One"/>
                <a:sym typeface="Lilita One"/>
              </a:defRPr>
            </a:lvl6pPr>
            <a:lvl7pPr marR="0" lvl="6" algn="l" rtl="0">
              <a:lnSpc>
                <a:spcPct val="100000"/>
              </a:lnSpc>
              <a:spcBef>
                <a:spcPts val="0"/>
              </a:spcBef>
              <a:spcAft>
                <a:spcPts val="0"/>
              </a:spcAft>
              <a:buClr>
                <a:srgbClr val="FFFFFF"/>
              </a:buClr>
              <a:buSzPts val="1100"/>
              <a:buFont typeface="Lilita One"/>
              <a:buNone/>
              <a:defRPr sz="2800" b="0" i="0" u="none" strike="noStrike" cap="none">
                <a:solidFill>
                  <a:srgbClr val="FFFFFF"/>
                </a:solidFill>
                <a:latin typeface="Lilita One"/>
                <a:ea typeface="Lilita One"/>
                <a:cs typeface="Lilita One"/>
                <a:sym typeface="Lilita One"/>
              </a:defRPr>
            </a:lvl7pPr>
            <a:lvl8pPr marR="0" lvl="7" algn="l" rtl="0">
              <a:lnSpc>
                <a:spcPct val="100000"/>
              </a:lnSpc>
              <a:spcBef>
                <a:spcPts val="0"/>
              </a:spcBef>
              <a:spcAft>
                <a:spcPts val="0"/>
              </a:spcAft>
              <a:buClr>
                <a:srgbClr val="FFFFFF"/>
              </a:buClr>
              <a:buSzPts val="1100"/>
              <a:buFont typeface="Lilita One"/>
              <a:buNone/>
              <a:defRPr sz="2800" b="0" i="0" u="none" strike="noStrike" cap="none">
                <a:solidFill>
                  <a:srgbClr val="FFFFFF"/>
                </a:solidFill>
                <a:latin typeface="Lilita One"/>
                <a:ea typeface="Lilita One"/>
                <a:cs typeface="Lilita One"/>
                <a:sym typeface="Lilita One"/>
              </a:defRPr>
            </a:lvl8pPr>
            <a:lvl9pPr marR="0" lvl="8" algn="l" rtl="0">
              <a:lnSpc>
                <a:spcPct val="100000"/>
              </a:lnSpc>
              <a:spcBef>
                <a:spcPts val="0"/>
              </a:spcBef>
              <a:spcAft>
                <a:spcPts val="0"/>
              </a:spcAft>
              <a:buClr>
                <a:srgbClr val="FFFFFF"/>
              </a:buClr>
              <a:buSzPts val="1100"/>
              <a:buFont typeface="Lilita One"/>
              <a:buNone/>
              <a:defRPr sz="2800" b="0" i="0" u="none" strike="noStrike" cap="none">
                <a:solidFill>
                  <a:srgbClr val="FFFFFF"/>
                </a:solidFill>
                <a:latin typeface="Lilita One"/>
                <a:ea typeface="Lilita One"/>
                <a:cs typeface="Lilita One"/>
                <a:sym typeface="Lilita One"/>
              </a:defRPr>
            </a:lvl9pPr>
          </a:lstStyle>
          <a:p>
            <a:pPr marL="0" marR="0" lvl="0" indent="0" algn="ctr" defTabSz="914400" rtl="0" eaLnBrk="1" fontAlgn="auto" latinLnBrk="0" hangingPunct="1">
              <a:lnSpc>
                <a:spcPct val="90000"/>
              </a:lnSpc>
              <a:spcBef>
                <a:spcPts val="0"/>
              </a:spcBef>
              <a:spcAft>
                <a:spcPts val="0"/>
              </a:spcAft>
              <a:buClr>
                <a:srgbClr val="FFFFFF"/>
              </a:buClr>
              <a:buSzPts val="1800"/>
              <a:buFont typeface="Lilita One"/>
              <a:buNone/>
              <a:tabLst/>
              <a:defRPr/>
            </a:pPr>
            <a:r>
              <a:rPr kumimoji="0" lang="en-US" sz="2700" b="0" i="0" u="none" strike="noStrike" kern="0" cap="none" spc="0" normalizeH="0" baseline="0" noProof="0" dirty="0">
                <a:ln>
                  <a:noFill/>
                </a:ln>
                <a:solidFill>
                  <a:schemeClr val="accent1">
                    <a:lumMod val="75000"/>
                  </a:schemeClr>
                </a:solidFill>
                <a:effectLst/>
                <a:uLnTx/>
                <a:uFillTx/>
                <a:latin typeface="Arial" panose="020B0604020202020204"/>
                <a:sym typeface="Lilita One"/>
              </a:rPr>
              <a:t>Scan Based Trading – IBP Overview</a:t>
            </a:r>
            <a:endParaRPr kumimoji="0" lang="en-US" sz="3000" b="0" i="0" u="none" strike="noStrike" kern="0" cap="none" spc="0" normalizeH="0" baseline="0" noProof="0" dirty="0">
              <a:ln>
                <a:noFill/>
              </a:ln>
              <a:solidFill>
                <a:schemeClr val="accent1">
                  <a:lumMod val="75000"/>
                </a:schemeClr>
              </a:solidFill>
              <a:effectLst/>
              <a:uLnTx/>
              <a:uFillTx/>
              <a:latin typeface="Arial" panose="020B0604020202020204"/>
              <a:sym typeface="Lilita One"/>
            </a:endParaRPr>
          </a:p>
        </p:txBody>
      </p:sp>
      <p:sp>
        <p:nvSpPr>
          <p:cNvPr id="9" name="Google Shape;2988;p55">
            <a:extLst>
              <a:ext uri="{FF2B5EF4-FFF2-40B4-BE49-F238E27FC236}">
                <a16:creationId xmlns:a16="http://schemas.microsoft.com/office/drawing/2014/main" id="{AC9195E5-4505-467A-A787-80AF1AE89669}"/>
              </a:ext>
            </a:extLst>
          </p:cNvPr>
          <p:cNvSpPr/>
          <p:nvPr/>
        </p:nvSpPr>
        <p:spPr>
          <a:xfrm>
            <a:off x="-1" y="2799675"/>
            <a:ext cx="9084177" cy="126465"/>
          </a:xfrm>
          <a:prstGeom prst="rect">
            <a:avLst/>
          </a:pr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11" name="Google Shape;3009;p55">
            <a:extLst>
              <a:ext uri="{FF2B5EF4-FFF2-40B4-BE49-F238E27FC236}">
                <a16:creationId xmlns:a16="http://schemas.microsoft.com/office/drawing/2014/main" id="{BA5155F7-42CC-47E1-A641-78C9D23834B1}"/>
              </a:ext>
            </a:extLst>
          </p:cNvPr>
          <p:cNvGrpSpPr/>
          <p:nvPr/>
        </p:nvGrpSpPr>
        <p:grpSpPr>
          <a:xfrm>
            <a:off x="5236572" y="2157771"/>
            <a:ext cx="448251" cy="448251"/>
            <a:chOff x="6449106" y="2036772"/>
            <a:chExt cx="448251" cy="448251"/>
          </a:xfrm>
        </p:grpSpPr>
        <p:sp>
          <p:nvSpPr>
            <p:cNvPr id="12" name="Google Shape;3010;p55">
              <a:extLst>
                <a:ext uri="{FF2B5EF4-FFF2-40B4-BE49-F238E27FC236}">
                  <a16:creationId xmlns:a16="http://schemas.microsoft.com/office/drawing/2014/main" id="{912404AB-6D40-433D-9FFE-DA06F0E95E16}"/>
                </a:ext>
              </a:extLst>
            </p:cNvPr>
            <p:cNvSpPr/>
            <p:nvPr/>
          </p:nvSpPr>
          <p:spPr>
            <a:xfrm>
              <a:off x="6449106" y="2167948"/>
              <a:ext cx="448251" cy="271021"/>
            </a:xfrm>
            <a:custGeom>
              <a:avLst/>
              <a:gdLst/>
              <a:ahLst/>
              <a:cxnLst/>
              <a:rect l="l" t="t" r="r" b="b"/>
              <a:pathLst>
                <a:path w="12254" h="7409" extrusionOk="0">
                  <a:moveTo>
                    <a:pt x="1" y="1"/>
                  </a:moveTo>
                  <a:lnTo>
                    <a:pt x="1" y="6764"/>
                  </a:lnTo>
                  <a:lnTo>
                    <a:pt x="1260" y="6764"/>
                  </a:lnTo>
                  <a:lnTo>
                    <a:pt x="1260" y="7409"/>
                  </a:lnTo>
                  <a:lnTo>
                    <a:pt x="1904" y="7409"/>
                  </a:lnTo>
                  <a:lnTo>
                    <a:pt x="1904" y="3807"/>
                  </a:lnTo>
                  <a:lnTo>
                    <a:pt x="10351" y="3807"/>
                  </a:lnTo>
                  <a:lnTo>
                    <a:pt x="10351" y="7409"/>
                  </a:lnTo>
                  <a:lnTo>
                    <a:pt x="10995" y="7409"/>
                  </a:lnTo>
                  <a:lnTo>
                    <a:pt x="10995" y="6764"/>
                  </a:lnTo>
                  <a:lnTo>
                    <a:pt x="12254" y="6764"/>
                  </a:lnTo>
                  <a:lnTo>
                    <a:pt x="12254" y="1"/>
                  </a:lnTo>
                  <a:close/>
                </a:path>
              </a:pathLst>
            </a:custGeom>
            <a:solidFill>
              <a:srgbClr val="E0E0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Google Shape;3011;p55">
              <a:extLst>
                <a:ext uri="{FF2B5EF4-FFF2-40B4-BE49-F238E27FC236}">
                  <a16:creationId xmlns:a16="http://schemas.microsoft.com/office/drawing/2014/main" id="{E346FC59-F090-46D9-BA6D-6F0789F0026F}"/>
                </a:ext>
              </a:extLst>
            </p:cNvPr>
            <p:cNvSpPr/>
            <p:nvPr/>
          </p:nvSpPr>
          <p:spPr>
            <a:xfrm>
              <a:off x="6449106" y="2167948"/>
              <a:ext cx="448251" cy="139297"/>
            </a:xfrm>
            <a:custGeom>
              <a:avLst/>
              <a:gdLst/>
              <a:ahLst/>
              <a:cxnLst/>
              <a:rect l="l" t="t" r="r" b="b"/>
              <a:pathLst>
                <a:path w="12254" h="3808" extrusionOk="0">
                  <a:moveTo>
                    <a:pt x="1" y="1"/>
                  </a:moveTo>
                  <a:lnTo>
                    <a:pt x="1" y="3807"/>
                  </a:lnTo>
                  <a:lnTo>
                    <a:pt x="12254" y="3807"/>
                  </a:lnTo>
                  <a:lnTo>
                    <a:pt x="12254" y="1"/>
                  </a:lnTo>
                  <a:close/>
                </a:path>
              </a:pathLst>
            </a:custGeom>
            <a:solidFill>
              <a:srgbClr val="E007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Google Shape;3012;p55">
              <a:extLst>
                <a:ext uri="{FF2B5EF4-FFF2-40B4-BE49-F238E27FC236}">
                  <a16:creationId xmlns:a16="http://schemas.microsoft.com/office/drawing/2014/main" id="{6DFD4FAA-B685-44A7-BFF0-CDBCE8DCA91C}"/>
                </a:ext>
              </a:extLst>
            </p:cNvPr>
            <p:cNvSpPr/>
            <p:nvPr/>
          </p:nvSpPr>
          <p:spPr>
            <a:xfrm>
              <a:off x="6495160" y="2307208"/>
              <a:ext cx="356143" cy="131761"/>
            </a:xfrm>
            <a:custGeom>
              <a:avLst/>
              <a:gdLst/>
              <a:ahLst/>
              <a:cxnLst/>
              <a:rect l="l" t="t" r="r" b="b"/>
              <a:pathLst>
                <a:path w="9736" h="3602" extrusionOk="0">
                  <a:moveTo>
                    <a:pt x="1" y="0"/>
                  </a:moveTo>
                  <a:lnTo>
                    <a:pt x="1" y="3602"/>
                  </a:lnTo>
                  <a:lnTo>
                    <a:pt x="9736" y="3602"/>
                  </a:lnTo>
                  <a:lnTo>
                    <a:pt x="9736" y="0"/>
                  </a:lnTo>
                  <a:close/>
                </a:path>
              </a:pathLst>
            </a:cu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Google Shape;3013;p55">
              <a:extLst>
                <a:ext uri="{FF2B5EF4-FFF2-40B4-BE49-F238E27FC236}">
                  <a16:creationId xmlns:a16="http://schemas.microsoft.com/office/drawing/2014/main" id="{94834461-3BAA-4077-8188-424909365833}"/>
                </a:ext>
              </a:extLst>
            </p:cNvPr>
            <p:cNvSpPr/>
            <p:nvPr/>
          </p:nvSpPr>
          <p:spPr>
            <a:xfrm>
              <a:off x="6518718" y="2036772"/>
              <a:ext cx="309028" cy="131212"/>
            </a:xfrm>
            <a:custGeom>
              <a:avLst/>
              <a:gdLst/>
              <a:ahLst/>
              <a:cxnLst/>
              <a:rect l="l" t="t" r="r" b="b"/>
              <a:pathLst>
                <a:path w="8448" h="3587" extrusionOk="0">
                  <a:moveTo>
                    <a:pt x="1" y="0"/>
                  </a:moveTo>
                  <a:lnTo>
                    <a:pt x="1" y="3587"/>
                  </a:lnTo>
                  <a:lnTo>
                    <a:pt x="8448" y="3587"/>
                  </a:lnTo>
                  <a:lnTo>
                    <a:pt x="8448" y="1479"/>
                  </a:lnTo>
                  <a:lnTo>
                    <a:pt x="8448" y="0"/>
                  </a:lnTo>
                  <a:close/>
                </a:path>
              </a:pathLst>
            </a:custGeom>
            <a:solidFill>
              <a:srgbClr val="EBEBE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Google Shape;3014;p55">
              <a:extLst>
                <a:ext uri="{FF2B5EF4-FFF2-40B4-BE49-F238E27FC236}">
                  <a16:creationId xmlns:a16="http://schemas.microsoft.com/office/drawing/2014/main" id="{23CCB337-05C6-4F5B-A89B-0450056B0166}"/>
                </a:ext>
              </a:extLst>
            </p:cNvPr>
            <p:cNvSpPr/>
            <p:nvPr/>
          </p:nvSpPr>
          <p:spPr>
            <a:xfrm>
              <a:off x="6518718" y="2307208"/>
              <a:ext cx="309028" cy="177815"/>
            </a:xfrm>
            <a:custGeom>
              <a:avLst/>
              <a:gdLst/>
              <a:ahLst/>
              <a:cxnLst/>
              <a:rect l="l" t="t" r="r" b="b"/>
              <a:pathLst>
                <a:path w="8448" h="4861" extrusionOk="0">
                  <a:moveTo>
                    <a:pt x="1" y="0"/>
                  </a:moveTo>
                  <a:lnTo>
                    <a:pt x="1" y="4861"/>
                  </a:lnTo>
                  <a:lnTo>
                    <a:pt x="8448" y="4861"/>
                  </a:lnTo>
                  <a:lnTo>
                    <a:pt x="8448" y="0"/>
                  </a:lnTo>
                  <a:close/>
                </a:path>
              </a:pathLst>
            </a:custGeom>
            <a:solidFill>
              <a:srgbClr val="EBEBE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Google Shape;3015;p55">
              <a:extLst>
                <a:ext uri="{FF2B5EF4-FFF2-40B4-BE49-F238E27FC236}">
                  <a16:creationId xmlns:a16="http://schemas.microsoft.com/office/drawing/2014/main" id="{858D8A6E-25BB-4A0E-A538-3B7A006730EF}"/>
                </a:ext>
              </a:extLst>
            </p:cNvPr>
            <p:cNvSpPr/>
            <p:nvPr/>
          </p:nvSpPr>
          <p:spPr>
            <a:xfrm>
              <a:off x="6570149" y="2361273"/>
              <a:ext cx="206201" cy="15583"/>
            </a:xfrm>
            <a:custGeom>
              <a:avLst/>
              <a:gdLst/>
              <a:ahLst/>
              <a:cxnLst/>
              <a:rect l="l" t="t" r="r" b="b"/>
              <a:pathLst>
                <a:path w="5637" h="426" extrusionOk="0">
                  <a:moveTo>
                    <a:pt x="278" y="1"/>
                  </a:moveTo>
                  <a:cubicBezTo>
                    <a:pt x="0" y="1"/>
                    <a:pt x="0" y="425"/>
                    <a:pt x="278" y="425"/>
                  </a:cubicBezTo>
                  <a:lnTo>
                    <a:pt x="5358" y="425"/>
                  </a:lnTo>
                  <a:cubicBezTo>
                    <a:pt x="5636" y="425"/>
                    <a:pt x="5636" y="1"/>
                    <a:pt x="5358" y="1"/>
                  </a:cubicBezTo>
                  <a:close/>
                </a:path>
              </a:pathLst>
            </a:custGeom>
            <a:solidFill>
              <a:srgbClr val="E007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Google Shape;3016;p55">
              <a:extLst>
                <a:ext uri="{FF2B5EF4-FFF2-40B4-BE49-F238E27FC236}">
                  <a16:creationId xmlns:a16="http://schemas.microsoft.com/office/drawing/2014/main" id="{A0CAC2EB-BBE4-426A-8D13-31FE323376F1}"/>
                </a:ext>
              </a:extLst>
            </p:cNvPr>
            <p:cNvSpPr/>
            <p:nvPr/>
          </p:nvSpPr>
          <p:spPr>
            <a:xfrm>
              <a:off x="6570149" y="2399828"/>
              <a:ext cx="206201" cy="15583"/>
            </a:xfrm>
            <a:custGeom>
              <a:avLst/>
              <a:gdLst/>
              <a:ahLst/>
              <a:cxnLst/>
              <a:rect l="l" t="t" r="r" b="b"/>
              <a:pathLst>
                <a:path w="5637" h="426" extrusionOk="0">
                  <a:moveTo>
                    <a:pt x="278" y="1"/>
                  </a:moveTo>
                  <a:cubicBezTo>
                    <a:pt x="0" y="1"/>
                    <a:pt x="0" y="425"/>
                    <a:pt x="278" y="425"/>
                  </a:cubicBezTo>
                  <a:lnTo>
                    <a:pt x="5358" y="425"/>
                  </a:lnTo>
                  <a:cubicBezTo>
                    <a:pt x="5636" y="425"/>
                    <a:pt x="5636" y="1"/>
                    <a:pt x="5358" y="1"/>
                  </a:cubicBezTo>
                  <a:close/>
                </a:path>
              </a:pathLst>
            </a:custGeom>
            <a:solidFill>
              <a:srgbClr val="E007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Google Shape;3017;p55">
              <a:extLst>
                <a:ext uri="{FF2B5EF4-FFF2-40B4-BE49-F238E27FC236}">
                  <a16:creationId xmlns:a16="http://schemas.microsoft.com/office/drawing/2014/main" id="{81C3F5BF-3895-4099-8A2B-D572E668604D}"/>
                </a:ext>
              </a:extLst>
            </p:cNvPr>
            <p:cNvSpPr/>
            <p:nvPr/>
          </p:nvSpPr>
          <p:spPr>
            <a:xfrm>
              <a:off x="6797201" y="2206539"/>
              <a:ext cx="61601" cy="62149"/>
            </a:xfrm>
            <a:custGeom>
              <a:avLst/>
              <a:gdLst/>
              <a:ahLst/>
              <a:cxnLst/>
              <a:rect l="l" t="t" r="r" b="b"/>
              <a:pathLst>
                <a:path w="1684" h="1699" extrusionOk="0">
                  <a:moveTo>
                    <a:pt x="835" y="0"/>
                  </a:moveTo>
                  <a:cubicBezTo>
                    <a:pt x="366" y="0"/>
                    <a:pt x="0" y="381"/>
                    <a:pt x="0" y="849"/>
                  </a:cubicBezTo>
                  <a:cubicBezTo>
                    <a:pt x="0" y="1318"/>
                    <a:pt x="366" y="1698"/>
                    <a:pt x="835" y="1698"/>
                  </a:cubicBezTo>
                  <a:cubicBezTo>
                    <a:pt x="1303" y="1698"/>
                    <a:pt x="1684" y="1318"/>
                    <a:pt x="1684" y="849"/>
                  </a:cubicBezTo>
                  <a:cubicBezTo>
                    <a:pt x="1684" y="381"/>
                    <a:pt x="1303" y="0"/>
                    <a:pt x="835" y="0"/>
                  </a:cubicBezTo>
                  <a:close/>
                </a:path>
              </a:pathLst>
            </a:cu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cxnSp>
        <p:nvCxnSpPr>
          <p:cNvPr id="24" name="Google Shape;3023;p55">
            <a:extLst>
              <a:ext uri="{FF2B5EF4-FFF2-40B4-BE49-F238E27FC236}">
                <a16:creationId xmlns:a16="http://schemas.microsoft.com/office/drawing/2014/main" id="{0DB6A7B7-E0F4-4396-93FC-277AA0A7A7E6}"/>
              </a:ext>
            </a:extLst>
          </p:cNvPr>
          <p:cNvCxnSpPr/>
          <p:nvPr/>
        </p:nvCxnSpPr>
        <p:spPr>
          <a:xfrm>
            <a:off x="956381" y="2926140"/>
            <a:ext cx="0" cy="662700"/>
          </a:xfrm>
          <a:prstGeom prst="straightConnector1">
            <a:avLst/>
          </a:prstGeom>
          <a:noFill/>
          <a:ln w="19050" cap="flat" cmpd="sng">
            <a:solidFill>
              <a:srgbClr val="FF5E59"/>
            </a:solidFill>
            <a:prstDash val="solid"/>
            <a:round/>
            <a:headEnd type="none" w="med" len="med"/>
            <a:tailEnd type="none" w="med" len="med"/>
          </a:ln>
        </p:spPr>
      </p:cxnSp>
      <p:sp>
        <p:nvSpPr>
          <p:cNvPr id="25" name="Google Shape;3024;p55">
            <a:extLst>
              <a:ext uri="{FF2B5EF4-FFF2-40B4-BE49-F238E27FC236}">
                <a16:creationId xmlns:a16="http://schemas.microsoft.com/office/drawing/2014/main" id="{681F0A0C-65A3-4F4B-B570-0E7C761E543C}"/>
              </a:ext>
            </a:extLst>
          </p:cNvPr>
          <p:cNvSpPr/>
          <p:nvPr/>
        </p:nvSpPr>
        <p:spPr>
          <a:xfrm>
            <a:off x="896681" y="3641794"/>
            <a:ext cx="119400" cy="119400"/>
          </a:xfrm>
          <a:prstGeom prst="ellipse">
            <a:avLst/>
          </a:pr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cxnSp>
        <p:nvCxnSpPr>
          <p:cNvPr id="26" name="Google Shape;3025;p55">
            <a:extLst>
              <a:ext uri="{FF2B5EF4-FFF2-40B4-BE49-F238E27FC236}">
                <a16:creationId xmlns:a16="http://schemas.microsoft.com/office/drawing/2014/main" id="{C3FA22A9-D00A-40C9-B0EA-BE52B806A740}"/>
              </a:ext>
            </a:extLst>
          </p:cNvPr>
          <p:cNvCxnSpPr>
            <a:cxnSpLocks/>
          </p:cNvCxnSpPr>
          <p:nvPr/>
        </p:nvCxnSpPr>
        <p:spPr>
          <a:xfrm flipH="1">
            <a:off x="2919781" y="2892451"/>
            <a:ext cx="2881" cy="365039"/>
          </a:xfrm>
          <a:prstGeom prst="straightConnector1">
            <a:avLst/>
          </a:prstGeom>
          <a:noFill/>
          <a:ln w="19050" cap="flat" cmpd="sng">
            <a:solidFill>
              <a:srgbClr val="FF5E59"/>
            </a:solidFill>
            <a:prstDash val="solid"/>
            <a:round/>
            <a:headEnd type="none" w="med" len="med"/>
            <a:tailEnd type="none" w="med" len="med"/>
          </a:ln>
        </p:spPr>
      </p:cxnSp>
      <p:sp>
        <p:nvSpPr>
          <p:cNvPr id="27" name="Google Shape;3026;p55">
            <a:extLst>
              <a:ext uri="{FF2B5EF4-FFF2-40B4-BE49-F238E27FC236}">
                <a16:creationId xmlns:a16="http://schemas.microsoft.com/office/drawing/2014/main" id="{9B1C585D-1095-47FF-B145-5DAD63CB3B2E}"/>
              </a:ext>
            </a:extLst>
          </p:cNvPr>
          <p:cNvSpPr/>
          <p:nvPr/>
        </p:nvSpPr>
        <p:spPr>
          <a:xfrm>
            <a:off x="2860081" y="3378321"/>
            <a:ext cx="119400" cy="119400"/>
          </a:xfrm>
          <a:prstGeom prst="ellipse">
            <a:avLst/>
          </a:pr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cxnSp>
        <p:nvCxnSpPr>
          <p:cNvPr id="28" name="Google Shape;3027;p55">
            <a:extLst>
              <a:ext uri="{FF2B5EF4-FFF2-40B4-BE49-F238E27FC236}">
                <a16:creationId xmlns:a16="http://schemas.microsoft.com/office/drawing/2014/main" id="{63F660AB-9256-4572-9320-9F581F7D918F}"/>
              </a:ext>
            </a:extLst>
          </p:cNvPr>
          <p:cNvCxnSpPr>
            <a:cxnSpLocks/>
          </p:cNvCxnSpPr>
          <p:nvPr/>
        </p:nvCxnSpPr>
        <p:spPr>
          <a:xfrm>
            <a:off x="5444353" y="2926140"/>
            <a:ext cx="0" cy="304600"/>
          </a:xfrm>
          <a:prstGeom prst="straightConnector1">
            <a:avLst/>
          </a:prstGeom>
          <a:noFill/>
          <a:ln w="19050" cap="flat" cmpd="sng">
            <a:solidFill>
              <a:srgbClr val="FF5E59"/>
            </a:solidFill>
            <a:prstDash val="solid"/>
            <a:round/>
            <a:headEnd type="none" w="med" len="med"/>
            <a:tailEnd type="none" w="med" len="med"/>
          </a:ln>
        </p:spPr>
      </p:cxnSp>
      <p:sp>
        <p:nvSpPr>
          <p:cNvPr id="29" name="Google Shape;3028;p55">
            <a:extLst>
              <a:ext uri="{FF2B5EF4-FFF2-40B4-BE49-F238E27FC236}">
                <a16:creationId xmlns:a16="http://schemas.microsoft.com/office/drawing/2014/main" id="{A10B20B4-5C81-4EF0-AA39-FEA8F3809E82}"/>
              </a:ext>
            </a:extLst>
          </p:cNvPr>
          <p:cNvSpPr/>
          <p:nvPr/>
        </p:nvSpPr>
        <p:spPr>
          <a:xfrm>
            <a:off x="5384653" y="3301670"/>
            <a:ext cx="119400" cy="119400"/>
          </a:xfrm>
          <a:prstGeom prst="ellipse">
            <a:avLst/>
          </a:pr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cxnSp>
        <p:nvCxnSpPr>
          <p:cNvPr id="30" name="Google Shape;3029;p55">
            <a:extLst>
              <a:ext uri="{FF2B5EF4-FFF2-40B4-BE49-F238E27FC236}">
                <a16:creationId xmlns:a16="http://schemas.microsoft.com/office/drawing/2014/main" id="{8BAE8654-FDC6-4DDE-B696-960E801613F1}"/>
              </a:ext>
            </a:extLst>
          </p:cNvPr>
          <p:cNvCxnSpPr>
            <a:cxnSpLocks/>
          </p:cNvCxnSpPr>
          <p:nvPr/>
        </p:nvCxnSpPr>
        <p:spPr>
          <a:xfrm flipV="1">
            <a:off x="4021171" y="2348858"/>
            <a:ext cx="0" cy="442477"/>
          </a:xfrm>
          <a:prstGeom prst="straightConnector1">
            <a:avLst/>
          </a:prstGeom>
          <a:noFill/>
          <a:ln w="19050" cap="flat" cmpd="sng">
            <a:solidFill>
              <a:srgbClr val="FF5E59"/>
            </a:solidFill>
            <a:prstDash val="solid"/>
            <a:round/>
            <a:headEnd type="none" w="med" len="med"/>
            <a:tailEnd type="none" w="med" len="med"/>
          </a:ln>
        </p:spPr>
      </p:cxnSp>
      <p:sp>
        <p:nvSpPr>
          <p:cNvPr id="31" name="Google Shape;3030;p55">
            <a:extLst>
              <a:ext uri="{FF2B5EF4-FFF2-40B4-BE49-F238E27FC236}">
                <a16:creationId xmlns:a16="http://schemas.microsoft.com/office/drawing/2014/main" id="{995FBBB4-94FE-47FD-A70B-2B17EEC89BD5}"/>
              </a:ext>
            </a:extLst>
          </p:cNvPr>
          <p:cNvSpPr/>
          <p:nvPr/>
        </p:nvSpPr>
        <p:spPr>
          <a:xfrm rot="10800000">
            <a:off x="3970772" y="2185763"/>
            <a:ext cx="119400" cy="119400"/>
          </a:xfrm>
          <a:prstGeom prst="ellipse">
            <a:avLst/>
          </a:pr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cxnSp>
        <p:nvCxnSpPr>
          <p:cNvPr id="32" name="Google Shape;3031;p55">
            <a:extLst>
              <a:ext uri="{FF2B5EF4-FFF2-40B4-BE49-F238E27FC236}">
                <a16:creationId xmlns:a16="http://schemas.microsoft.com/office/drawing/2014/main" id="{EC99C8C7-EDF7-47C8-89E4-B67B660EDDA1}"/>
              </a:ext>
            </a:extLst>
          </p:cNvPr>
          <p:cNvCxnSpPr/>
          <p:nvPr/>
        </p:nvCxnSpPr>
        <p:spPr>
          <a:xfrm rot="10800000">
            <a:off x="1914000" y="2152752"/>
            <a:ext cx="0" cy="662700"/>
          </a:xfrm>
          <a:prstGeom prst="straightConnector1">
            <a:avLst/>
          </a:prstGeom>
          <a:noFill/>
          <a:ln w="19050" cap="flat" cmpd="sng">
            <a:solidFill>
              <a:srgbClr val="FF5E59"/>
            </a:solidFill>
            <a:prstDash val="solid"/>
            <a:round/>
            <a:headEnd type="none" w="med" len="med"/>
            <a:tailEnd type="none" w="med" len="med"/>
          </a:ln>
        </p:spPr>
      </p:cxnSp>
      <p:sp>
        <p:nvSpPr>
          <p:cNvPr id="33" name="Google Shape;3032;p55">
            <a:extLst>
              <a:ext uri="{FF2B5EF4-FFF2-40B4-BE49-F238E27FC236}">
                <a16:creationId xmlns:a16="http://schemas.microsoft.com/office/drawing/2014/main" id="{2F655F39-A485-484C-90E7-4F2B8137619D}"/>
              </a:ext>
            </a:extLst>
          </p:cNvPr>
          <p:cNvSpPr/>
          <p:nvPr/>
        </p:nvSpPr>
        <p:spPr>
          <a:xfrm rot="10800000">
            <a:off x="1854299" y="1990825"/>
            <a:ext cx="119400" cy="119400"/>
          </a:xfrm>
          <a:prstGeom prst="ellipse">
            <a:avLst/>
          </a:pr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Google Shape;3033;p55">
            <a:extLst>
              <a:ext uri="{FF2B5EF4-FFF2-40B4-BE49-F238E27FC236}">
                <a16:creationId xmlns:a16="http://schemas.microsoft.com/office/drawing/2014/main" id="{6D2F2B53-FC0C-479F-8569-8BB01041FEF4}"/>
              </a:ext>
            </a:extLst>
          </p:cNvPr>
          <p:cNvSpPr txBox="1">
            <a:spLocks/>
          </p:cNvSpPr>
          <p:nvPr/>
        </p:nvSpPr>
        <p:spPr>
          <a:xfrm>
            <a:off x="124888" y="3653948"/>
            <a:ext cx="1695600" cy="320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2100"/>
              <a:buFont typeface="Josefin Sans"/>
              <a:buNone/>
              <a:defRPr sz="1600" b="0" i="0" u="none" strike="noStrike" cap="none">
                <a:solidFill>
                  <a:schemeClr val="dk1"/>
                </a:solidFill>
                <a:latin typeface="Lilita One"/>
                <a:ea typeface="Lilita One"/>
                <a:cs typeface="Lilita One"/>
                <a:sym typeface="Lilita One"/>
              </a:defRPr>
            </a:lvl1pPr>
            <a:lvl2pPr marL="914400" marR="0" lvl="1"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marR="0" lvl="0" indent="0" algn="ctr" defTabSz="914400" rtl="0" eaLnBrk="1" fontAlgn="auto" latinLnBrk="0" hangingPunct="1">
              <a:lnSpc>
                <a:spcPct val="100000"/>
              </a:lnSpc>
              <a:spcBef>
                <a:spcPts val="0"/>
              </a:spcBef>
              <a:spcAft>
                <a:spcPts val="0"/>
              </a:spcAft>
              <a:buClr>
                <a:srgbClr val="263238"/>
              </a:buClr>
              <a:buSzPts val="2100"/>
              <a:buFont typeface="Josefin Sans"/>
              <a:buNone/>
              <a:tabLst/>
              <a:defRPr/>
            </a:pPr>
            <a:r>
              <a:rPr kumimoji="0" lang="en-US" sz="1600" b="0" i="0" u="none" strike="noStrike" kern="0" cap="none" spc="0" normalizeH="0" baseline="0" noProof="0">
                <a:ln>
                  <a:noFill/>
                </a:ln>
                <a:solidFill>
                  <a:srgbClr val="E00700"/>
                </a:solidFill>
                <a:effectLst/>
                <a:uLnTx/>
                <a:uFillTx/>
                <a:latin typeface="Arial" panose="020B0604020202020204"/>
                <a:sym typeface="Lilita One"/>
              </a:rPr>
              <a:t>IBP Purchases</a:t>
            </a:r>
          </a:p>
        </p:txBody>
      </p:sp>
      <p:sp>
        <p:nvSpPr>
          <p:cNvPr id="35" name="Google Shape;3034;p55">
            <a:extLst>
              <a:ext uri="{FF2B5EF4-FFF2-40B4-BE49-F238E27FC236}">
                <a16:creationId xmlns:a16="http://schemas.microsoft.com/office/drawing/2014/main" id="{4850B9D7-ABAD-41BC-99AB-D0AF21622D01}"/>
              </a:ext>
            </a:extLst>
          </p:cNvPr>
          <p:cNvSpPr txBox="1">
            <a:spLocks/>
          </p:cNvSpPr>
          <p:nvPr/>
        </p:nvSpPr>
        <p:spPr>
          <a:xfrm>
            <a:off x="243516" y="3891339"/>
            <a:ext cx="1695600" cy="45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1pPr>
            <a:lvl2pPr marL="914400" marR="0" lvl="1"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9pPr>
          </a:lstStyle>
          <a:p>
            <a:pPr marL="0" marR="0" lvl="0" indent="0" algn="ctr" defTabSz="914400" rtl="0" eaLnBrk="1" fontAlgn="auto" latinLnBrk="0" hangingPunct="1">
              <a:lnSpc>
                <a:spcPct val="100000"/>
              </a:lnSpc>
              <a:spcBef>
                <a:spcPts val="0"/>
              </a:spcBef>
              <a:spcAft>
                <a:spcPts val="0"/>
              </a:spcAft>
              <a:buClr>
                <a:srgbClr val="263238"/>
              </a:buClr>
              <a:buSzPts val="1100"/>
              <a:buFont typeface="Josefin Sans"/>
              <a:buNone/>
              <a:tabLst/>
              <a:defRPr/>
            </a:pPr>
            <a:r>
              <a:rPr kumimoji="0" lang="en-US" sz="1000" b="0" i="0" u="none" strike="noStrike" kern="0" cap="none" spc="0" normalizeH="0" baseline="0" noProof="0">
                <a:ln>
                  <a:noFill/>
                </a:ln>
                <a:solidFill>
                  <a:srgbClr val="263238"/>
                </a:solidFill>
                <a:effectLst/>
                <a:uLnTx/>
                <a:uFillTx/>
                <a:latin typeface="Arial" panose="020B0604020202020204"/>
                <a:sym typeface="Josefin Sans"/>
              </a:rPr>
              <a:t>IBP Purchases product at IBP cost from the depot</a:t>
            </a:r>
            <a:endParaRPr kumimoji="0" lang="en-US" sz="1000" b="0" i="0" u="none" strike="noStrike" kern="0" cap="none" spc="0" normalizeH="0" baseline="0" noProof="0" dirty="0">
              <a:ln>
                <a:noFill/>
              </a:ln>
              <a:solidFill>
                <a:srgbClr val="263238"/>
              </a:solidFill>
              <a:effectLst/>
              <a:uLnTx/>
              <a:uFillTx/>
              <a:latin typeface="Arial" panose="020B0604020202020204"/>
              <a:sym typeface="Josefin Sans"/>
            </a:endParaRPr>
          </a:p>
        </p:txBody>
      </p:sp>
      <p:sp>
        <p:nvSpPr>
          <p:cNvPr id="36" name="Google Shape;3035;p55">
            <a:extLst>
              <a:ext uri="{FF2B5EF4-FFF2-40B4-BE49-F238E27FC236}">
                <a16:creationId xmlns:a16="http://schemas.microsoft.com/office/drawing/2014/main" id="{615C47C4-CAF0-431A-8280-1858B13228CC}"/>
              </a:ext>
            </a:extLst>
          </p:cNvPr>
          <p:cNvSpPr txBox="1">
            <a:spLocks/>
          </p:cNvSpPr>
          <p:nvPr/>
        </p:nvSpPr>
        <p:spPr>
          <a:xfrm>
            <a:off x="2071981" y="3435520"/>
            <a:ext cx="1695600" cy="320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2100"/>
              <a:buFont typeface="Josefin Sans"/>
              <a:buNone/>
              <a:defRPr sz="1600" b="0" i="0" u="none" strike="noStrike" cap="none">
                <a:solidFill>
                  <a:schemeClr val="dk1"/>
                </a:solidFill>
                <a:latin typeface="Lilita One"/>
                <a:ea typeface="Lilita One"/>
                <a:cs typeface="Lilita One"/>
                <a:sym typeface="Lilita One"/>
              </a:defRPr>
            </a:lvl1pPr>
            <a:lvl2pPr marL="914400" marR="0" lvl="1"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marR="0" lvl="0" indent="0" algn="ctr" defTabSz="914400" rtl="0" eaLnBrk="1" fontAlgn="auto" latinLnBrk="0" hangingPunct="1">
              <a:lnSpc>
                <a:spcPct val="100000"/>
              </a:lnSpc>
              <a:spcBef>
                <a:spcPts val="0"/>
              </a:spcBef>
              <a:spcAft>
                <a:spcPts val="0"/>
              </a:spcAft>
              <a:buClr>
                <a:srgbClr val="263238"/>
              </a:buClr>
              <a:buSzPts val="2100"/>
              <a:buFont typeface="Josefin Sans"/>
              <a:buNone/>
              <a:tabLst/>
              <a:defRPr/>
            </a:pPr>
            <a:r>
              <a:rPr kumimoji="0" lang="en-US" sz="1600" b="0" i="0" u="none" strike="noStrike" kern="0" cap="none" spc="0" normalizeH="0" baseline="0" noProof="0">
                <a:ln>
                  <a:noFill/>
                </a:ln>
                <a:solidFill>
                  <a:srgbClr val="E00700"/>
                </a:solidFill>
                <a:effectLst/>
                <a:uLnTx/>
                <a:uFillTx/>
                <a:latin typeface="Arial" panose="020B0604020202020204"/>
                <a:sym typeface="Lilita One"/>
              </a:rPr>
              <a:t>IBP Invoice</a:t>
            </a:r>
          </a:p>
        </p:txBody>
      </p:sp>
      <p:sp>
        <p:nvSpPr>
          <p:cNvPr id="37" name="Google Shape;3036;p55">
            <a:extLst>
              <a:ext uri="{FF2B5EF4-FFF2-40B4-BE49-F238E27FC236}">
                <a16:creationId xmlns:a16="http://schemas.microsoft.com/office/drawing/2014/main" id="{D6E8A3B6-073D-4575-BFE3-F6F85FB729F1}"/>
              </a:ext>
            </a:extLst>
          </p:cNvPr>
          <p:cNvSpPr txBox="1">
            <a:spLocks/>
          </p:cNvSpPr>
          <p:nvPr/>
        </p:nvSpPr>
        <p:spPr>
          <a:xfrm>
            <a:off x="1939116" y="3679806"/>
            <a:ext cx="1996015" cy="45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1pPr>
            <a:lvl2pPr marL="914400" marR="0" lvl="1"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9pPr>
          </a:lstStyle>
          <a:p>
            <a:pPr marL="0" marR="0" lvl="0" indent="0" algn="ctr" defTabSz="914400" rtl="0" eaLnBrk="1" fontAlgn="auto" latinLnBrk="0" hangingPunct="1">
              <a:lnSpc>
                <a:spcPct val="100000"/>
              </a:lnSpc>
              <a:spcBef>
                <a:spcPts val="0"/>
              </a:spcBef>
              <a:spcAft>
                <a:spcPts val="0"/>
              </a:spcAft>
              <a:buClr>
                <a:srgbClr val="263238"/>
              </a:buClr>
              <a:buSzPts val="1100"/>
              <a:buFont typeface="Josefin Sans"/>
              <a:buNone/>
              <a:tabLst/>
              <a:defRPr/>
            </a:pPr>
            <a:r>
              <a:rPr kumimoji="0" lang="en-US" sz="1000" b="0" i="0" u="none" strike="noStrike" kern="0" cap="none" spc="0" normalizeH="0" baseline="0" noProof="0">
                <a:ln>
                  <a:noFill/>
                </a:ln>
                <a:solidFill>
                  <a:srgbClr val="263238"/>
                </a:solidFill>
                <a:effectLst/>
                <a:uLnTx/>
                <a:uFillTx/>
                <a:latin typeface="Arial" panose="020B0604020202020204"/>
                <a:sym typeface="Josefin Sans"/>
              </a:rPr>
              <a:t>IBP receives credit for the ‘full value’ of the invoice in their A/R. SBT invoices are finalized at ‘Price of the Day’</a:t>
            </a:r>
            <a:endParaRPr kumimoji="0" lang="en-US" sz="1000" b="0" i="0" u="none" strike="noStrike" kern="0" cap="none" spc="0" normalizeH="0" baseline="0" noProof="0" dirty="0">
              <a:ln>
                <a:noFill/>
              </a:ln>
              <a:solidFill>
                <a:srgbClr val="263238"/>
              </a:solidFill>
              <a:effectLst/>
              <a:uLnTx/>
              <a:uFillTx/>
              <a:latin typeface="Arial" panose="020B0604020202020204"/>
              <a:sym typeface="Josefin Sans"/>
            </a:endParaRPr>
          </a:p>
        </p:txBody>
      </p:sp>
      <p:sp>
        <p:nvSpPr>
          <p:cNvPr id="38" name="Google Shape;3037;p55">
            <a:extLst>
              <a:ext uri="{FF2B5EF4-FFF2-40B4-BE49-F238E27FC236}">
                <a16:creationId xmlns:a16="http://schemas.microsoft.com/office/drawing/2014/main" id="{1B70DF46-7133-43D2-9602-8C0072AE0794}"/>
              </a:ext>
            </a:extLst>
          </p:cNvPr>
          <p:cNvSpPr txBox="1">
            <a:spLocks/>
          </p:cNvSpPr>
          <p:nvPr/>
        </p:nvSpPr>
        <p:spPr>
          <a:xfrm>
            <a:off x="4544880" y="3386726"/>
            <a:ext cx="1695600" cy="320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2100"/>
              <a:buFont typeface="Josefin Sans"/>
              <a:buNone/>
              <a:defRPr sz="1600" b="0" i="0" u="none" strike="noStrike" cap="none">
                <a:solidFill>
                  <a:schemeClr val="dk1"/>
                </a:solidFill>
                <a:latin typeface="Lilita One"/>
                <a:ea typeface="Lilita One"/>
                <a:cs typeface="Lilita One"/>
                <a:sym typeface="Lilita One"/>
              </a:defRPr>
            </a:lvl1pPr>
            <a:lvl2pPr marL="914400" marR="0" lvl="1"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marR="0" lvl="0" indent="0" algn="ctr" defTabSz="914400" rtl="0" eaLnBrk="1" fontAlgn="auto" latinLnBrk="0" hangingPunct="1">
              <a:lnSpc>
                <a:spcPct val="100000"/>
              </a:lnSpc>
              <a:spcBef>
                <a:spcPts val="0"/>
              </a:spcBef>
              <a:spcAft>
                <a:spcPts val="0"/>
              </a:spcAft>
              <a:buClr>
                <a:srgbClr val="263238"/>
              </a:buClr>
              <a:buSzPts val="2100"/>
              <a:buFont typeface="Josefin Sans"/>
              <a:buNone/>
              <a:tabLst/>
              <a:defRPr/>
            </a:pPr>
            <a:r>
              <a:rPr kumimoji="0" lang="en-US" sz="1600" b="0" i="0" u="none" strike="noStrike" kern="0" cap="none" spc="0" normalizeH="0" baseline="0" noProof="0">
                <a:ln>
                  <a:noFill/>
                </a:ln>
                <a:solidFill>
                  <a:srgbClr val="E00700"/>
                </a:solidFill>
                <a:effectLst/>
                <a:uLnTx/>
                <a:uFillTx/>
                <a:latin typeface="Arial" panose="020B0604020202020204"/>
                <a:sym typeface="Lilita One"/>
              </a:rPr>
              <a:t>Reconciliation</a:t>
            </a:r>
          </a:p>
        </p:txBody>
      </p:sp>
      <p:sp>
        <p:nvSpPr>
          <p:cNvPr id="39" name="Google Shape;3038;p55">
            <a:extLst>
              <a:ext uri="{FF2B5EF4-FFF2-40B4-BE49-F238E27FC236}">
                <a16:creationId xmlns:a16="http://schemas.microsoft.com/office/drawing/2014/main" id="{E8CD403C-C6B8-460D-8DC3-7E5B7DE49809}"/>
              </a:ext>
            </a:extLst>
          </p:cNvPr>
          <p:cNvSpPr txBox="1">
            <a:spLocks/>
          </p:cNvSpPr>
          <p:nvPr/>
        </p:nvSpPr>
        <p:spPr>
          <a:xfrm>
            <a:off x="4660922" y="3615590"/>
            <a:ext cx="1695600" cy="45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1pPr>
            <a:lvl2pPr marL="914400" marR="0" lvl="1"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9pPr>
          </a:lstStyle>
          <a:p>
            <a:pPr marL="0" marR="0" lvl="0" indent="0" algn="ctr" defTabSz="914400" rtl="0" eaLnBrk="1" fontAlgn="auto" latinLnBrk="0" hangingPunct="1">
              <a:lnSpc>
                <a:spcPct val="100000"/>
              </a:lnSpc>
              <a:spcBef>
                <a:spcPts val="0"/>
              </a:spcBef>
              <a:spcAft>
                <a:spcPts val="0"/>
              </a:spcAft>
              <a:buClr>
                <a:srgbClr val="263238"/>
              </a:buClr>
              <a:buSzPts val="1100"/>
              <a:buFont typeface="Josefin Sans"/>
              <a:buNone/>
              <a:tabLst/>
              <a:defRPr/>
            </a:pPr>
            <a:r>
              <a:rPr kumimoji="0" lang="en-US" sz="1000" b="0" i="0" u="none" strike="noStrike" kern="0" cap="none" spc="0" normalizeH="0" baseline="0" noProof="0">
                <a:ln>
                  <a:noFill/>
                </a:ln>
                <a:solidFill>
                  <a:srgbClr val="263238"/>
                </a:solidFill>
                <a:effectLst/>
                <a:uLnTx/>
                <a:uFillTx/>
                <a:latin typeface="Arial" panose="020B0604020202020204"/>
                <a:sym typeface="Josefin Sans"/>
              </a:rPr>
              <a:t>A weekly reconciliation of what the IBP receives for the invoices created AND the value BBU is paid by the customer – ‘True Up’</a:t>
            </a:r>
            <a:endParaRPr kumimoji="0" lang="en-US" sz="1000" b="0" i="0" u="none" strike="noStrike" kern="0" cap="none" spc="0" normalizeH="0" baseline="0" noProof="0" dirty="0">
              <a:ln>
                <a:noFill/>
              </a:ln>
              <a:solidFill>
                <a:srgbClr val="263238"/>
              </a:solidFill>
              <a:effectLst/>
              <a:uLnTx/>
              <a:uFillTx/>
              <a:latin typeface="Arial" panose="020B0604020202020204"/>
              <a:sym typeface="Josefin Sans"/>
            </a:endParaRPr>
          </a:p>
        </p:txBody>
      </p:sp>
      <p:sp>
        <p:nvSpPr>
          <p:cNvPr id="40" name="Google Shape;3039;p55">
            <a:extLst>
              <a:ext uri="{FF2B5EF4-FFF2-40B4-BE49-F238E27FC236}">
                <a16:creationId xmlns:a16="http://schemas.microsoft.com/office/drawing/2014/main" id="{30389D94-E552-430F-B390-D9EFBEE488DA}"/>
              </a:ext>
            </a:extLst>
          </p:cNvPr>
          <p:cNvSpPr txBox="1">
            <a:spLocks/>
          </p:cNvSpPr>
          <p:nvPr/>
        </p:nvSpPr>
        <p:spPr>
          <a:xfrm>
            <a:off x="1066198" y="1645881"/>
            <a:ext cx="1695600" cy="320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2100"/>
              <a:buFont typeface="Josefin Sans"/>
              <a:buNone/>
              <a:defRPr sz="1600" b="0" i="0" u="none" strike="noStrike" cap="none">
                <a:solidFill>
                  <a:schemeClr val="dk1"/>
                </a:solidFill>
                <a:latin typeface="Lilita One"/>
                <a:ea typeface="Lilita One"/>
                <a:cs typeface="Lilita One"/>
                <a:sym typeface="Lilita One"/>
              </a:defRPr>
            </a:lvl1pPr>
            <a:lvl2pPr marL="914400" marR="0" lvl="1"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marR="0" lvl="0" indent="0" algn="ctr" defTabSz="914400" rtl="0" eaLnBrk="1" fontAlgn="auto" latinLnBrk="0" hangingPunct="1">
              <a:lnSpc>
                <a:spcPct val="100000"/>
              </a:lnSpc>
              <a:spcBef>
                <a:spcPts val="0"/>
              </a:spcBef>
              <a:spcAft>
                <a:spcPts val="0"/>
              </a:spcAft>
              <a:buClr>
                <a:srgbClr val="263238"/>
              </a:buClr>
              <a:buSzPts val="2100"/>
              <a:buFont typeface="Josefin Sans"/>
              <a:buNone/>
              <a:tabLst/>
              <a:defRPr/>
            </a:pPr>
            <a:r>
              <a:rPr kumimoji="0" lang="en-US" sz="1600" b="0" i="0" u="none" strike="noStrike" kern="0" cap="none" spc="0" normalizeH="0" baseline="0" noProof="0">
                <a:ln>
                  <a:noFill/>
                </a:ln>
                <a:solidFill>
                  <a:srgbClr val="E00700"/>
                </a:solidFill>
                <a:effectLst/>
                <a:uLnTx/>
                <a:uFillTx/>
                <a:latin typeface="Arial" panose="020B0604020202020204"/>
                <a:sym typeface="Lilita One"/>
              </a:rPr>
              <a:t>IBP delivery</a:t>
            </a:r>
          </a:p>
        </p:txBody>
      </p:sp>
      <p:sp>
        <p:nvSpPr>
          <p:cNvPr id="41" name="Google Shape;3040;p55">
            <a:extLst>
              <a:ext uri="{FF2B5EF4-FFF2-40B4-BE49-F238E27FC236}">
                <a16:creationId xmlns:a16="http://schemas.microsoft.com/office/drawing/2014/main" id="{F2A166D6-669F-47D5-8098-6628A8BF9E8F}"/>
              </a:ext>
            </a:extLst>
          </p:cNvPr>
          <p:cNvSpPr txBox="1">
            <a:spLocks/>
          </p:cNvSpPr>
          <p:nvPr/>
        </p:nvSpPr>
        <p:spPr>
          <a:xfrm>
            <a:off x="1091316" y="1112640"/>
            <a:ext cx="1695600" cy="511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1pPr>
            <a:lvl2pPr marL="914400" marR="0" lvl="1"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9pPr>
          </a:lstStyle>
          <a:p>
            <a:pPr marL="0" marR="0" lvl="0" indent="0" algn="ctr" defTabSz="914400" rtl="0" eaLnBrk="1" fontAlgn="auto" latinLnBrk="0" hangingPunct="1">
              <a:lnSpc>
                <a:spcPct val="100000"/>
              </a:lnSpc>
              <a:spcBef>
                <a:spcPts val="0"/>
              </a:spcBef>
              <a:spcAft>
                <a:spcPts val="0"/>
              </a:spcAft>
              <a:buClr>
                <a:srgbClr val="263238"/>
              </a:buClr>
              <a:buSzPts val="1100"/>
              <a:buFont typeface="Josefin Sans"/>
              <a:buNone/>
              <a:tabLst/>
              <a:defRPr/>
            </a:pPr>
            <a:r>
              <a:rPr kumimoji="0" lang="en-US" sz="1000" b="0" i="0" u="none" strike="noStrike" kern="0" cap="none" spc="0" normalizeH="0" baseline="0" noProof="0">
                <a:ln>
                  <a:noFill/>
                </a:ln>
                <a:solidFill>
                  <a:srgbClr val="263238"/>
                </a:solidFill>
                <a:effectLst/>
                <a:uLnTx/>
                <a:uFillTx/>
                <a:latin typeface="Arial" panose="020B0604020202020204"/>
                <a:sym typeface="Josefin Sans"/>
              </a:rPr>
              <a:t>IBP delivers to SBT customer where there is no receiver</a:t>
            </a:r>
            <a:endParaRPr kumimoji="0" lang="en-US" sz="1000" b="0" i="0" u="none" strike="noStrike" kern="0" cap="none" spc="0" normalizeH="0" baseline="0" noProof="0" dirty="0">
              <a:ln>
                <a:noFill/>
              </a:ln>
              <a:solidFill>
                <a:srgbClr val="263238"/>
              </a:solidFill>
              <a:effectLst/>
              <a:uLnTx/>
              <a:uFillTx/>
              <a:latin typeface="Arial" panose="020B0604020202020204"/>
              <a:sym typeface="Josefin Sans"/>
            </a:endParaRPr>
          </a:p>
        </p:txBody>
      </p:sp>
      <p:sp>
        <p:nvSpPr>
          <p:cNvPr id="42" name="Google Shape;3041;p55">
            <a:extLst>
              <a:ext uri="{FF2B5EF4-FFF2-40B4-BE49-F238E27FC236}">
                <a16:creationId xmlns:a16="http://schemas.microsoft.com/office/drawing/2014/main" id="{5DF55532-3949-40C2-A2C6-C466873783FA}"/>
              </a:ext>
            </a:extLst>
          </p:cNvPr>
          <p:cNvSpPr txBox="1">
            <a:spLocks/>
          </p:cNvSpPr>
          <p:nvPr/>
        </p:nvSpPr>
        <p:spPr>
          <a:xfrm>
            <a:off x="3173371" y="1719530"/>
            <a:ext cx="1695600" cy="320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2100"/>
              <a:buFont typeface="Josefin Sans"/>
              <a:buNone/>
              <a:defRPr sz="1600" b="0" i="0" u="none" strike="noStrike" cap="none">
                <a:solidFill>
                  <a:schemeClr val="dk1"/>
                </a:solidFill>
                <a:latin typeface="Lilita One"/>
                <a:ea typeface="Lilita One"/>
                <a:cs typeface="Lilita One"/>
                <a:sym typeface="Lilita One"/>
              </a:defRPr>
            </a:lvl1pPr>
            <a:lvl2pPr marL="914400" marR="0" lvl="1"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marR="0" lvl="0" indent="0" algn="ctr" defTabSz="914400" rtl="0" eaLnBrk="1" fontAlgn="auto" latinLnBrk="0" hangingPunct="1">
              <a:lnSpc>
                <a:spcPct val="100000"/>
              </a:lnSpc>
              <a:spcBef>
                <a:spcPts val="0"/>
              </a:spcBef>
              <a:spcAft>
                <a:spcPts val="0"/>
              </a:spcAft>
              <a:buClr>
                <a:srgbClr val="263238"/>
              </a:buClr>
              <a:buSzPts val="2100"/>
              <a:buFont typeface="Josefin Sans"/>
              <a:buNone/>
              <a:tabLst/>
              <a:defRPr/>
            </a:pPr>
            <a:r>
              <a:rPr kumimoji="0" lang="en-US" sz="1600" b="0" i="0" u="none" strike="noStrike" kern="0" cap="none" spc="0" normalizeH="0" baseline="0" noProof="0">
                <a:ln>
                  <a:noFill/>
                </a:ln>
                <a:solidFill>
                  <a:srgbClr val="E00700"/>
                </a:solidFill>
                <a:effectLst/>
                <a:uLnTx/>
                <a:uFillTx/>
                <a:latin typeface="Arial" panose="020B0604020202020204"/>
                <a:sym typeface="Lilita One"/>
              </a:rPr>
              <a:t>Product Scans</a:t>
            </a:r>
          </a:p>
        </p:txBody>
      </p:sp>
      <p:sp>
        <p:nvSpPr>
          <p:cNvPr id="43" name="Google Shape;3042;p55">
            <a:extLst>
              <a:ext uri="{FF2B5EF4-FFF2-40B4-BE49-F238E27FC236}">
                <a16:creationId xmlns:a16="http://schemas.microsoft.com/office/drawing/2014/main" id="{0A1EB275-2397-432E-8E92-2EB0B8047405}"/>
              </a:ext>
            </a:extLst>
          </p:cNvPr>
          <p:cNvSpPr txBox="1">
            <a:spLocks/>
          </p:cNvSpPr>
          <p:nvPr/>
        </p:nvSpPr>
        <p:spPr>
          <a:xfrm>
            <a:off x="3173371" y="1189059"/>
            <a:ext cx="1915216" cy="6519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1pPr>
            <a:lvl2pPr marL="914400" marR="0" lvl="1"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9pPr>
          </a:lstStyle>
          <a:p>
            <a:pPr marL="0" marR="0" lvl="0" indent="0" algn="ctr" defTabSz="914400" rtl="0" eaLnBrk="1" fontAlgn="auto" latinLnBrk="0" hangingPunct="1">
              <a:lnSpc>
                <a:spcPct val="100000"/>
              </a:lnSpc>
              <a:spcBef>
                <a:spcPts val="0"/>
              </a:spcBef>
              <a:spcAft>
                <a:spcPts val="0"/>
              </a:spcAft>
              <a:buClr>
                <a:srgbClr val="263238"/>
              </a:buClr>
              <a:buSzPts val="1100"/>
              <a:buFont typeface="Josefin Sans"/>
              <a:buNone/>
              <a:tabLst/>
              <a:defRPr/>
            </a:pPr>
            <a:r>
              <a:rPr kumimoji="0" lang="en-US" sz="1000" b="0" i="0" u="none" strike="noStrike" kern="0" cap="none" spc="0" normalizeH="0" baseline="0" noProof="0">
                <a:ln>
                  <a:noFill/>
                </a:ln>
                <a:solidFill>
                  <a:srgbClr val="263238"/>
                </a:solidFill>
                <a:effectLst/>
                <a:uLnTx/>
                <a:uFillTx/>
                <a:latin typeface="Arial" panose="020B0604020202020204"/>
                <a:sym typeface="Josefin Sans"/>
              </a:rPr>
              <a:t>As product scans through the register, BBU is paid for the product at ‘Price of the Day’</a:t>
            </a:r>
            <a:endParaRPr kumimoji="0" lang="en-US" sz="1000" b="0" i="0" u="none" strike="noStrike" kern="0" cap="none" spc="0" normalizeH="0" baseline="0" noProof="0" dirty="0">
              <a:ln>
                <a:noFill/>
              </a:ln>
              <a:solidFill>
                <a:srgbClr val="263238"/>
              </a:solidFill>
              <a:effectLst/>
              <a:uLnTx/>
              <a:uFillTx/>
              <a:latin typeface="Arial" panose="020B0604020202020204"/>
              <a:sym typeface="Josefin Sans"/>
            </a:endParaRPr>
          </a:p>
        </p:txBody>
      </p:sp>
      <p:pic>
        <p:nvPicPr>
          <p:cNvPr id="44" name="Picture 43">
            <a:extLst>
              <a:ext uri="{FF2B5EF4-FFF2-40B4-BE49-F238E27FC236}">
                <a16:creationId xmlns:a16="http://schemas.microsoft.com/office/drawing/2014/main" id="{9A5F66F2-0196-499F-ADB6-F78F30AA07BB}"/>
              </a:ext>
            </a:extLst>
          </p:cNvPr>
          <p:cNvPicPr>
            <a:picLocks noChangeAspect="1"/>
          </p:cNvPicPr>
          <p:nvPr/>
        </p:nvPicPr>
        <p:blipFill>
          <a:blip r:embed="rId3"/>
          <a:stretch>
            <a:fillRect/>
          </a:stretch>
        </p:blipFill>
        <p:spPr>
          <a:xfrm>
            <a:off x="434996" y="2274111"/>
            <a:ext cx="923370" cy="451354"/>
          </a:xfrm>
          <a:prstGeom prst="rect">
            <a:avLst/>
          </a:prstGeom>
        </p:spPr>
      </p:pic>
      <p:pic>
        <p:nvPicPr>
          <p:cNvPr id="45" name="Picture 44">
            <a:extLst>
              <a:ext uri="{FF2B5EF4-FFF2-40B4-BE49-F238E27FC236}">
                <a16:creationId xmlns:a16="http://schemas.microsoft.com/office/drawing/2014/main" id="{0298FFB0-4C8F-4714-842D-D328002CF159}"/>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091" b="88312" l="7855" r="93051">
                        <a14:foregroundMark x1="17221" y1="34416" x2="7855" y2="59740"/>
                        <a14:foregroundMark x1="7855" y1="59740" x2="7855" y2="76623"/>
                        <a14:foregroundMark x1="13293" y1="64286" x2="63746" y2="72078"/>
                        <a14:foregroundMark x1="63746" y1="72078" x2="80060" y2="71429"/>
                        <a14:foregroundMark x1="80060" y1="71429" x2="88218" y2="58442"/>
                        <a14:foregroundMark x1="17221" y1="70779" x2="15710" y2="83117"/>
                        <a14:foregroundMark x1="13293" y1="77922" x2="12991" y2="82468"/>
                        <a14:foregroundMark x1="11782" y1="83766" x2="15408" y2="85065"/>
                        <a14:foregroundMark x1="13293" y1="85065" x2="12689" y2="84416"/>
                        <a14:foregroundMark x1="8157" y1="75974" x2="8157" y2="75974"/>
                        <a14:foregroundMark x1="62236" y1="75974" x2="67976" y2="77273"/>
                        <a14:foregroundMark x1="29003" y1="81818" x2="60121" y2="83117"/>
                        <a14:foregroundMark x1="60121" y1="83117" x2="26888" y2="83117"/>
                        <a14:foregroundMark x1="26888" y1="83117" x2="90332" y2="71429"/>
                        <a14:foregroundMark x1="90332" y1="71429" x2="74018" y2="76623"/>
                        <a14:foregroundMark x1="93051" y1="27273" x2="93051" y2="83117"/>
                        <a14:foregroundMark x1="13293" y1="49351" x2="22356" y2="53896"/>
                        <a14:foregroundMark x1="20846" y1="38312" x2="25378" y2="48052"/>
                        <a14:foregroundMark x1="19033" y1="45455" x2="28399" y2="53247"/>
                      </a14:backgroundRemoval>
                    </a14:imgEffect>
                  </a14:imgLayer>
                </a14:imgProps>
              </a:ext>
            </a:extLst>
          </a:blip>
          <a:stretch>
            <a:fillRect/>
          </a:stretch>
        </p:blipFill>
        <p:spPr>
          <a:xfrm>
            <a:off x="1486266" y="2919376"/>
            <a:ext cx="773256" cy="463572"/>
          </a:xfrm>
          <a:prstGeom prst="rect">
            <a:avLst/>
          </a:prstGeom>
        </p:spPr>
      </p:pic>
      <p:pic>
        <p:nvPicPr>
          <p:cNvPr id="46" name="Picture 45">
            <a:extLst>
              <a:ext uri="{FF2B5EF4-FFF2-40B4-BE49-F238E27FC236}">
                <a16:creationId xmlns:a16="http://schemas.microsoft.com/office/drawing/2014/main" id="{3023C865-8608-4143-9082-716A5F6707A0}"/>
              </a:ext>
            </a:extLst>
          </p:cNvPr>
          <p:cNvPicPr>
            <a:picLocks noChangeAspect="1"/>
          </p:cNvPicPr>
          <p:nvPr/>
        </p:nvPicPr>
        <p:blipFill>
          <a:blip r:embed="rId6"/>
          <a:stretch>
            <a:fillRect/>
          </a:stretch>
        </p:blipFill>
        <p:spPr>
          <a:xfrm>
            <a:off x="2587190" y="1924730"/>
            <a:ext cx="702666" cy="745802"/>
          </a:xfrm>
          <a:prstGeom prst="rect">
            <a:avLst/>
          </a:prstGeom>
          <a:ln>
            <a:solidFill>
              <a:srgbClr val="690300">
                <a:lumMod val="75000"/>
              </a:srgbClr>
            </a:solidFill>
          </a:ln>
        </p:spPr>
      </p:pic>
      <p:pic>
        <p:nvPicPr>
          <p:cNvPr id="47" name="Picture 46">
            <a:extLst>
              <a:ext uri="{FF2B5EF4-FFF2-40B4-BE49-F238E27FC236}">
                <a16:creationId xmlns:a16="http://schemas.microsoft.com/office/drawing/2014/main" id="{A26165C8-F1B0-4573-A841-888A37779E4A}"/>
              </a:ext>
            </a:extLst>
          </p:cNvPr>
          <p:cNvPicPr>
            <a:picLocks noChangeAspect="1"/>
          </p:cNvPicPr>
          <p:nvPr/>
        </p:nvPicPr>
        <p:blipFill>
          <a:blip r:embed="rId3"/>
          <a:stretch>
            <a:fillRect/>
          </a:stretch>
        </p:blipFill>
        <p:spPr>
          <a:xfrm>
            <a:off x="3618717" y="2988290"/>
            <a:ext cx="923370" cy="451354"/>
          </a:xfrm>
          <a:prstGeom prst="rect">
            <a:avLst/>
          </a:prstGeom>
        </p:spPr>
      </p:pic>
      <p:cxnSp>
        <p:nvCxnSpPr>
          <p:cNvPr id="48" name="Google Shape;3027;p55">
            <a:extLst>
              <a:ext uri="{FF2B5EF4-FFF2-40B4-BE49-F238E27FC236}">
                <a16:creationId xmlns:a16="http://schemas.microsoft.com/office/drawing/2014/main" id="{1FCAABB6-8FD8-41B7-BF59-BF172BA79DCE}"/>
              </a:ext>
            </a:extLst>
          </p:cNvPr>
          <p:cNvCxnSpPr>
            <a:cxnSpLocks/>
          </p:cNvCxnSpPr>
          <p:nvPr/>
        </p:nvCxnSpPr>
        <p:spPr>
          <a:xfrm>
            <a:off x="6691508" y="2482272"/>
            <a:ext cx="0" cy="304600"/>
          </a:xfrm>
          <a:prstGeom prst="straightConnector1">
            <a:avLst/>
          </a:prstGeom>
          <a:noFill/>
          <a:ln w="19050" cap="flat" cmpd="sng">
            <a:solidFill>
              <a:srgbClr val="FF5E59"/>
            </a:solidFill>
            <a:prstDash val="solid"/>
            <a:round/>
            <a:headEnd type="none" w="med" len="med"/>
            <a:tailEnd type="none" w="med" len="med"/>
          </a:ln>
        </p:spPr>
      </p:cxnSp>
      <p:sp>
        <p:nvSpPr>
          <p:cNvPr id="49" name="Google Shape;3037;p55">
            <a:extLst>
              <a:ext uri="{FF2B5EF4-FFF2-40B4-BE49-F238E27FC236}">
                <a16:creationId xmlns:a16="http://schemas.microsoft.com/office/drawing/2014/main" id="{B21168CC-4460-4EFE-8923-09B9B5798472}"/>
              </a:ext>
            </a:extLst>
          </p:cNvPr>
          <p:cNvSpPr txBox="1">
            <a:spLocks/>
          </p:cNvSpPr>
          <p:nvPr/>
        </p:nvSpPr>
        <p:spPr>
          <a:xfrm>
            <a:off x="5776684" y="1754343"/>
            <a:ext cx="1916621" cy="320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2100"/>
              <a:buFont typeface="Josefin Sans"/>
              <a:buNone/>
              <a:defRPr sz="1600" b="0" i="0" u="none" strike="noStrike" cap="none">
                <a:solidFill>
                  <a:schemeClr val="dk1"/>
                </a:solidFill>
                <a:latin typeface="Lilita One"/>
                <a:ea typeface="Lilita One"/>
                <a:cs typeface="Lilita One"/>
                <a:sym typeface="Lilita One"/>
              </a:defRPr>
            </a:lvl1pPr>
            <a:lvl2pPr marL="914400" marR="0" lvl="1"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indent="0">
              <a:buClr>
                <a:srgbClr val="263238"/>
              </a:buClr>
            </a:pPr>
            <a:r>
              <a:rPr lang="en-US" dirty="0">
                <a:solidFill>
                  <a:srgbClr val="E00700"/>
                </a:solidFill>
                <a:latin typeface="Arial" panose="020B0604020202020204"/>
              </a:rPr>
              <a:t>Change in Inventory</a:t>
            </a:r>
          </a:p>
        </p:txBody>
      </p:sp>
      <p:sp>
        <p:nvSpPr>
          <p:cNvPr id="50" name="Google Shape;3028;p55">
            <a:extLst>
              <a:ext uri="{FF2B5EF4-FFF2-40B4-BE49-F238E27FC236}">
                <a16:creationId xmlns:a16="http://schemas.microsoft.com/office/drawing/2014/main" id="{E542C1CE-0B0C-46BD-B0B1-D16CA7B2B031}"/>
              </a:ext>
            </a:extLst>
          </p:cNvPr>
          <p:cNvSpPr/>
          <p:nvPr/>
        </p:nvSpPr>
        <p:spPr>
          <a:xfrm>
            <a:off x="6635300" y="2314450"/>
            <a:ext cx="119400" cy="119400"/>
          </a:xfrm>
          <a:prstGeom prst="ellipse">
            <a:avLst/>
          </a:pr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Google Shape;3042;p55">
            <a:extLst>
              <a:ext uri="{FF2B5EF4-FFF2-40B4-BE49-F238E27FC236}">
                <a16:creationId xmlns:a16="http://schemas.microsoft.com/office/drawing/2014/main" id="{05DF6229-8511-47BD-8425-70BA90CEA3DE}"/>
              </a:ext>
            </a:extLst>
          </p:cNvPr>
          <p:cNvSpPr txBox="1">
            <a:spLocks/>
          </p:cNvSpPr>
          <p:nvPr/>
        </p:nvSpPr>
        <p:spPr>
          <a:xfrm>
            <a:off x="5799656" y="1064223"/>
            <a:ext cx="1893650" cy="6196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1pPr>
            <a:lvl2pPr marL="914400" marR="0" lvl="1"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9pPr>
          </a:lstStyle>
          <a:p>
            <a:pPr marL="0" indent="0">
              <a:buClr>
                <a:srgbClr val="263238"/>
              </a:buClr>
            </a:pPr>
            <a:r>
              <a:rPr lang="en-US" sz="1000" dirty="0">
                <a:solidFill>
                  <a:srgbClr val="263238"/>
                </a:solidFill>
                <a:latin typeface="Arial" panose="020B0604020202020204"/>
              </a:rPr>
              <a:t>The unit and dollar value difference between what the IBP receives at delivery and what BBU is paid</a:t>
            </a:r>
          </a:p>
        </p:txBody>
      </p:sp>
      <p:cxnSp>
        <p:nvCxnSpPr>
          <p:cNvPr id="52" name="Google Shape;3027;p55">
            <a:extLst>
              <a:ext uri="{FF2B5EF4-FFF2-40B4-BE49-F238E27FC236}">
                <a16:creationId xmlns:a16="http://schemas.microsoft.com/office/drawing/2014/main" id="{5B74485C-051A-462E-91BC-F18CFCCC7EE9}"/>
              </a:ext>
            </a:extLst>
          </p:cNvPr>
          <p:cNvCxnSpPr>
            <a:cxnSpLocks/>
          </p:cNvCxnSpPr>
          <p:nvPr/>
        </p:nvCxnSpPr>
        <p:spPr>
          <a:xfrm>
            <a:off x="7801568" y="2885015"/>
            <a:ext cx="0" cy="304600"/>
          </a:xfrm>
          <a:prstGeom prst="straightConnector1">
            <a:avLst/>
          </a:prstGeom>
          <a:noFill/>
          <a:ln w="19050" cap="flat" cmpd="sng">
            <a:solidFill>
              <a:srgbClr val="FF5E59"/>
            </a:solidFill>
            <a:prstDash val="solid"/>
            <a:round/>
            <a:headEnd type="none" w="med" len="med"/>
            <a:tailEnd type="none" w="med" len="med"/>
          </a:ln>
        </p:spPr>
      </p:cxnSp>
      <p:sp>
        <p:nvSpPr>
          <p:cNvPr id="53" name="Google Shape;3038;p55">
            <a:extLst>
              <a:ext uri="{FF2B5EF4-FFF2-40B4-BE49-F238E27FC236}">
                <a16:creationId xmlns:a16="http://schemas.microsoft.com/office/drawing/2014/main" id="{26333F0D-970F-4060-8A9F-FF70E5B4DD45}"/>
              </a:ext>
            </a:extLst>
          </p:cNvPr>
          <p:cNvSpPr txBox="1">
            <a:spLocks/>
          </p:cNvSpPr>
          <p:nvPr/>
        </p:nvSpPr>
        <p:spPr>
          <a:xfrm>
            <a:off x="6924321" y="3501934"/>
            <a:ext cx="1695600" cy="45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1pPr>
            <a:lvl2pPr marL="914400" marR="0" lvl="1"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9pPr>
          </a:lstStyle>
          <a:p>
            <a:pPr marL="0" indent="0">
              <a:buClr>
                <a:srgbClr val="263238"/>
              </a:buClr>
            </a:pPr>
            <a:r>
              <a:rPr lang="en-US" sz="1000" dirty="0">
                <a:solidFill>
                  <a:srgbClr val="263238"/>
                </a:solidFill>
                <a:latin typeface="Arial" panose="020B0604020202020204"/>
              </a:rPr>
              <a:t>Any product not accounted for is considered Shrink</a:t>
            </a:r>
          </a:p>
          <a:p>
            <a:pPr marL="0" indent="0">
              <a:buClr>
                <a:srgbClr val="263238"/>
              </a:buClr>
            </a:pPr>
            <a:endParaRPr lang="en-US" sz="1000" dirty="0">
              <a:solidFill>
                <a:srgbClr val="263238"/>
              </a:solidFill>
              <a:latin typeface="Arial" panose="020B0604020202020204"/>
            </a:endParaRPr>
          </a:p>
        </p:txBody>
      </p:sp>
      <p:sp>
        <p:nvSpPr>
          <p:cNvPr id="54" name="Google Shape;3037;p55">
            <a:extLst>
              <a:ext uri="{FF2B5EF4-FFF2-40B4-BE49-F238E27FC236}">
                <a16:creationId xmlns:a16="http://schemas.microsoft.com/office/drawing/2014/main" id="{5C0BF185-22DC-4499-AFB9-A82F0BB15897}"/>
              </a:ext>
            </a:extLst>
          </p:cNvPr>
          <p:cNvSpPr txBox="1">
            <a:spLocks/>
          </p:cNvSpPr>
          <p:nvPr/>
        </p:nvSpPr>
        <p:spPr>
          <a:xfrm>
            <a:off x="6894068" y="3238459"/>
            <a:ext cx="1695600" cy="320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2100"/>
              <a:buFont typeface="Josefin Sans"/>
              <a:buNone/>
              <a:defRPr sz="1600" b="0" i="0" u="none" strike="noStrike" cap="none">
                <a:solidFill>
                  <a:schemeClr val="dk1"/>
                </a:solidFill>
                <a:latin typeface="Lilita One"/>
                <a:ea typeface="Lilita One"/>
                <a:cs typeface="Lilita One"/>
                <a:sym typeface="Lilita One"/>
              </a:defRPr>
            </a:lvl1pPr>
            <a:lvl2pPr marL="914400" marR="0" lvl="1"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indent="0">
              <a:buClr>
                <a:srgbClr val="263238"/>
              </a:buClr>
            </a:pPr>
            <a:r>
              <a:rPr lang="en-US">
                <a:solidFill>
                  <a:srgbClr val="E00700"/>
                </a:solidFill>
                <a:latin typeface="Arial" panose="020B0604020202020204"/>
              </a:rPr>
              <a:t>Shrink</a:t>
            </a:r>
          </a:p>
        </p:txBody>
      </p:sp>
      <p:sp>
        <p:nvSpPr>
          <p:cNvPr id="55" name="Google Shape;3028;p55">
            <a:extLst>
              <a:ext uri="{FF2B5EF4-FFF2-40B4-BE49-F238E27FC236}">
                <a16:creationId xmlns:a16="http://schemas.microsoft.com/office/drawing/2014/main" id="{433FBCEB-5C57-4289-A1AB-C94263C06DC3}"/>
              </a:ext>
            </a:extLst>
          </p:cNvPr>
          <p:cNvSpPr/>
          <p:nvPr/>
        </p:nvSpPr>
        <p:spPr>
          <a:xfrm>
            <a:off x="7741868" y="3231250"/>
            <a:ext cx="119400" cy="119400"/>
          </a:xfrm>
          <a:prstGeom prst="ellipse">
            <a:avLst/>
          </a:pr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6" name="Google Shape;11604;p72">
            <a:extLst>
              <a:ext uri="{FF2B5EF4-FFF2-40B4-BE49-F238E27FC236}">
                <a16:creationId xmlns:a16="http://schemas.microsoft.com/office/drawing/2014/main" id="{18621A43-D8EE-4075-BF20-7ABA1D51D205}"/>
              </a:ext>
            </a:extLst>
          </p:cNvPr>
          <p:cNvGrpSpPr/>
          <p:nvPr/>
        </p:nvGrpSpPr>
        <p:grpSpPr>
          <a:xfrm>
            <a:off x="6483660" y="3047590"/>
            <a:ext cx="415696" cy="371605"/>
            <a:chOff x="3944637" y="3354834"/>
            <a:chExt cx="415696" cy="371605"/>
          </a:xfrm>
        </p:grpSpPr>
        <p:sp>
          <p:nvSpPr>
            <p:cNvPr id="57" name="Google Shape;11605;p72">
              <a:extLst>
                <a:ext uri="{FF2B5EF4-FFF2-40B4-BE49-F238E27FC236}">
                  <a16:creationId xmlns:a16="http://schemas.microsoft.com/office/drawing/2014/main" id="{CD82CFB6-5215-40F0-B529-2008615734A7}"/>
                </a:ext>
              </a:extLst>
            </p:cNvPr>
            <p:cNvSpPr/>
            <p:nvPr/>
          </p:nvSpPr>
          <p:spPr>
            <a:xfrm>
              <a:off x="4069031" y="3391598"/>
              <a:ext cx="126941" cy="126941"/>
            </a:xfrm>
            <a:custGeom>
              <a:avLst/>
              <a:gdLst/>
              <a:ahLst/>
              <a:cxnLst/>
              <a:rect l="l" t="t" r="r" b="b"/>
              <a:pathLst>
                <a:path w="4834" h="4834" extrusionOk="0">
                  <a:moveTo>
                    <a:pt x="2422" y="0"/>
                  </a:moveTo>
                  <a:cubicBezTo>
                    <a:pt x="1092" y="0"/>
                    <a:pt x="10" y="1072"/>
                    <a:pt x="1" y="2412"/>
                  </a:cubicBezTo>
                  <a:cubicBezTo>
                    <a:pt x="1" y="3742"/>
                    <a:pt x="1072" y="4824"/>
                    <a:pt x="2412" y="4833"/>
                  </a:cubicBezTo>
                  <a:cubicBezTo>
                    <a:pt x="3743" y="4833"/>
                    <a:pt x="4824" y="3752"/>
                    <a:pt x="4834" y="2422"/>
                  </a:cubicBezTo>
                  <a:cubicBezTo>
                    <a:pt x="4834" y="1091"/>
                    <a:pt x="3752" y="10"/>
                    <a:pt x="2422" y="0"/>
                  </a:cubicBezTo>
                  <a:close/>
                </a:path>
              </a:pathLst>
            </a:custGeom>
            <a:gradFill rotWithShape="1">
              <a:gsLst>
                <a:gs pos="0">
                  <a:srgbClr val="FF5E59">
                    <a:tint val="50000"/>
                    <a:satMod val="300000"/>
                  </a:srgbClr>
                </a:gs>
                <a:gs pos="35000">
                  <a:srgbClr val="FF5E59">
                    <a:tint val="37000"/>
                    <a:satMod val="300000"/>
                  </a:srgbClr>
                </a:gs>
                <a:gs pos="100000">
                  <a:srgbClr val="FF5E59">
                    <a:tint val="15000"/>
                    <a:satMod val="350000"/>
                  </a:srgbClr>
                </a:gs>
              </a:gsLst>
              <a:lin ang="16200000" scaled="1"/>
            </a:gradFill>
            <a:ln w="9525" cap="flat" cmpd="sng" algn="ctr">
              <a:solidFill>
                <a:srgbClr val="FF5E59">
                  <a:shade val="95000"/>
                  <a:satMod val="105000"/>
                </a:srgbClr>
              </a:solidFill>
              <a:prstDash val="solid"/>
            </a:ln>
            <a:effectLst>
              <a:outerShdw blurRad="40000" dist="20000" dir="5400000" rotWithShape="0">
                <a:srgbClr val="000000">
                  <a:alpha val="38000"/>
                </a:srgbClr>
              </a:outerShdw>
            </a:effectLst>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E00700"/>
                </a:solidFill>
                <a:effectLst/>
                <a:uLnTx/>
                <a:uFillTx/>
                <a:latin typeface="Arial" panose="020B0604020202020204"/>
                <a:ea typeface="+mn-ea"/>
                <a:cs typeface="+mn-cs"/>
              </a:endParaRPr>
            </a:p>
          </p:txBody>
        </p:sp>
        <p:sp>
          <p:nvSpPr>
            <p:cNvPr id="58" name="Google Shape;11606;p72">
              <a:extLst>
                <a:ext uri="{FF2B5EF4-FFF2-40B4-BE49-F238E27FC236}">
                  <a16:creationId xmlns:a16="http://schemas.microsoft.com/office/drawing/2014/main" id="{69B48B11-1B8D-499D-A7C6-FCAA9EF1CBAE}"/>
                </a:ext>
              </a:extLst>
            </p:cNvPr>
            <p:cNvSpPr/>
            <p:nvPr/>
          </p:nvSpPr>
          <p:spPr>
            <a:xfrm>
              <a:off x="4068768" y="3391546"/>
              <a:ext cx="71926" cy="126731"/>
            </a:xfrm>
            <a:custGeom>
              <a:avLst/>
              <a:gdLst/>
              <a:ahLst/>
              <a:cxnLst/>
              <a:rect l="l" t="t" r="r" b="b"/>
              <a:pathLst>
                <a:path w="2739" h="4826" extrusionOk="0">
                  <a:moveTo>
                    <a:pt x="2416" y="0"/>
                  </a:moveTo>
                  <a:cubicBezTo>
                    <a:pt x="1106" y="0"/>
                    <a:pt x="1" y="1059"/>
                    <a:pt x="1" y="2404"/>
                  </a:cubicBezTo>
                  <a:cubicBezTo>
                    <a:pt x="1" y="3755"/>
                    <a:pt x="1099" y="4826"/>
                    <a:pt x="2413" y="4826"/>
                  </a:cubicBezTo>
                  <a:cubicBezTo>
                    <a:pt x="2514" y="4826"/>
                    <a:pt x="2616" y="4820"/>
                    <a:pt x="2719" y="4807"/>
                  </a:cubicBezTo>
                  <a:cubicBezTo>
                    <a:pt x="1523" y="4644"/>
                    <a:pt x="623" y="3620"/>
                    <a:pt x="623" y="2404"/>
                  </a:cubicBezTo>
                  <a:cubicBezTo>
                    <a:pt x="633" y="1199"/>
                    <a:pt x="1532" y="175"/>
                    <a:pt x="2738" y="21"/>
                  </a:cubicBezTo>
                  <a:cubicBezTo>
                    <a:pt x="2630" y="7"/>
                    <a:pt x="2522" y="0"/>
                    <a:pt x="2416" y="0"/>
                  </a:cubicBezTo>
                  <a:close/>
                </a:path>
              </a:pathLst>
            </a:custGeom>
            <a:gradFill rotWithShape="1">
              <a:gsLst>
                <a:gs pos="0">
                  <a:srgbClr val="FF5E59">
                    <a:tint val="50000"/>
                    <a:satMod val="300000"/>
                  </a:srgbClr>
                </a:gs>
                <a:gs pos="35000">
                  <a:srgbClr val="FF5E59">
                    <a:tint val="37000"/>
                    <a:satMod val="300000"/>
                  </a:srgbClr>
                </a:gs>
                <a:gs pos="100000">
                  <a:srgbClr val="FF5E59">
                    <a:tint val="15000"/>
                    <a:satMod val="350000"/>
                  </a:srgbClr>
                </a:gs>
              </a:gsLst>
              <a:lin ang="16200000" scaled="1"/>
            </a:gradFill>
            <a:ln w="9525" cap="flat" cmpd="sng" algn="ctr">
              <a:solidFill>
                <a:srgbClr val="FF5E59">
                  <a:shade val="95000"/>
                  <a:satMod val="105000"/>
                </a:srgbClr>
              </a:solidFill>
              <a:prstDash val="solid"/>
            </a:ln>
            <a:effectLst>
              <a:outerShdw blurRad="40000" dist="20000" dir="5400000" rotWithShape="0">
                <a:srgbClr val="000000">
                  <a:alpha val="38000"/>
                </a:srgbClr>
              </a:outerShdw>
            </a:effectLst>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E00700"/>
                </a:solidFill>
                <a:effectLst/>
                <a:uLnTx/>
                <a:uFillTx/>
                <a:latin typeface="Arial" panose="020B0604020202020204"/>
                <a:ea typeface="+mn-ea"/>
                <a:cs typeface="+mn-cs"/>
              </a:endParaRPr>
            </a:p>
          </p:txBody>
        </p:sp>
        <p:sp>
          <p:nvSpPr>
            <p:cNvPr id="59" name="Google Shape;11607;p72">
              <a:extLst>
                <a:ext uri="{FF2B5EF4-FFF2-40B4-BE49-F238E27FC236}">
                  <a16:creationId xmlns:a16="http://schemas.microsoft.com/office/drawing/2014/main" id="{5E62B3C1-D155-45DA-9836-A8D7C6EEFEA6}"/>
                </a:ext>
              </a:extLst>
            </p:cNvPr>
            <p:cNvSpPr/>
            <p:nvPr/>
          </p:nvSpPr>
          <p:spPr>
            <a:xfrm>
              <a:off x="4089382" y="3411950"/>
              <a:ext cx="86238" cy="86238"/>
            </a:xfrm>
            <a:custGeom>
              <a:avLst/>
              <a:gdLst/>
              <a:ahLst/>
              <a:cxnLst/>
              <a:rect l="l" t="t" r="r" b="b"/>
              <a:pathLst>
                <a:path w="3284" h="3284" extrusionOk="0">
                  <a:moveTo>
                    <a:pt x="1647" y="0"/>
                  </a:moveTo>
                  <a:cubicBezTo>
                    <a:pt x="738" y="0"/>
                    <a:pt x="1" y="728"/>
                    <a:pt x="1" y="1637"/>
                  </a:cubicBezTo>
                  <a:cubicBezTo>
                    <a:pt x="1" y="2546"/>
                    <a:pt x="728" y="3283"/>
                    <a:pt x="1637" y="3283"/>
                  </a:cubicBezTo>
                  <a:cubicBezTo>
                    <a:pt x="2546" y="3283"/>
                    <a:pt x="3283" y="2556"/>
                    <a:pt x="3283" y="1647"/>
                  </a:cubicBezTo>
                  <a:cubicBezTo>
                    <a:pt x="3283" y="737"/>
                    <a:pt x="2556" y="0"/>
                    <a:pt x="1647" y="0"/>
                  </a:cubicBezTo>
                  <a:close/>
                </a:path>
              </a:pathLst>
            </a:custGeom>
            <a:gradFill rotWithShape="1">
              <a:gsLst>
                <a:gs pos="0">
                  <a:srgbClr val="FF5E59">
                    <a:tint val="50000"/>
                    <a:satMod val="300000"/>
                  </a:srgbClr>
                </a:gs>
                <a:gs pos="35000">
                  <a:srgbClr val="FF5E59">
                    <a:tint val="37000"/>
                    <a:satMod val="300000"/>
                  </a:srgbClr>
                </a:gs>
                <a:gs pos="100000">
                  <a:srgbClr val="FF5E59">
                    <a:tint val="15000"/>
                    <a:satMod val="350000"/>
                  </a:srgbClr>
                </a:gs>
              </a:gsLst>
              <a:lin ang="16200000" scaled="1"/>
            </a:gradFill>
            <a:ln w="9525" cap="flat" cmpd="sng" algn="ctr">
              <a:solidFill>
                <a:srgbClr val="FF5E59">
                  <a:shade val="95000"/>
                  <a:satMod val="105000"/>
                </a:srgbClr>
              </a:solidFill>
              <a:prstDash val="solid"/>
            </a:ln>
            <a:effectLst>
              <a:outerShdw blurRad="40000" dist="20000" dir="5400000" rotWithShape="0">
                <a:srgbClr val="000000">
                  <a:alpha val="38000"/>
                </a:srgbClr>
              </a:outerShdw>
            </a:effectLst>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E00700"/>
                </a:solidFill>
                <a:effectLst/>
                <a:uLnTx/>
                <a:uFillTx/>
                <a:latin typeface="Arial" panose="020B0604020202020204"/>
                <a:ea typeface="+mn-ea"/>
                <a:cs typeface="+mn-cs"/>
              </a:endParaRPr>
            </a:p>
          </p:txBody>
        </p:sp>
        <p:sp>
          <p:nvSpPr>
            <p:cNvPr id="60" name="Google Shape;11608;p72">
              <a:extLst>
                <a:ext uri="{FF2B5EF4-FFF2-40B4-BE49-F238E27FC236}">
                  <a16:creationId xmlns:a16="http://schemas.microsoft.com/office/drawing/2014/main" id="{2311C846-8DC7-42A8-ABFC-82D33612818E}"/>
                </a:ext>
              </a:extLst>
            </p:cNvPr>
            <p:cNvSpPr/>
            <p:nvPr/>
          </p:nvSpPr>
          <p:spPr>
            <a:xfrm>
              <a:off x="4088909" y="3411792"/>
              <a:ext cx="51785" cy="86212"/>
            </a:xfrm>
            <a:custGeom>
              <a:avLst/>
              <a:gdLst/>
              <a:ahLst/>
              <a:cxnLst/>
              <a:rect l="l" t="t" r="r" b="b"/>
              <a:pathLst>
                <a:path w="1972" h="3283" extrusionOk="0">
                  <a:moveTo>
                    <a:pt x="1636" y="1"/>
                  </a:moveTo>
                  <a:cubicBezTo>
                    <a:pt x="757" y="1"/>
                    <a:pt x="9" y="715"/>
                    <a:pt x="9" y="1633"/>
                  </a:cubicBezTo>
                  <a:cubicBezTo>
                    <a:pt x="1" y="2565"/>
                    <a:pt x="755" y="3283"/>
                    <a:pt x="1639" y="3283"/>
                  </a:cubicBezTo>
                  <a:cubicBezTo>
                    <a:pt x="1745" y="3283"/>
                    <a:pt x="1853" y="3272"/>
                    <a:pt x="1962" y="3251"/>
                  </a:cubicBezTo>
                  <a:cubicBezTo>
                    <a:pt x="1196" y="3098"/>
                    <a:pt x="641" y="2418"/>
                    <a:pt x="650" y="1643"/>
                  </a:cubicBezTo>
                  <a:cubicBezTo>
                    <a:pt x="650" y="858"/>
                    <a:pt x="1205" y="179"/>
                    <a:pt x="1971" y="35"/>
                  </a:cubicBezTo>
                  <a:cubicBezTo>
                    <a:pt x="1858" y="12"/>
                    <a:pt x="1746" y="1"/>
                    <a:pt x="1636" y="1"/>
                  </a:cubicBezTo>
                  <a:close/>
                </a:path>
              </a:pathLst>
            </a:custGeom>
            <a:gradFill rotWithShape="1">
              <a:gsLst>
                <a:gs pos="0">
                  <a:srgbClr val="FF5E59">
                    <a:tint val="50000"/>
                    <a:satMod val="300000"/>
                  </a:srgbClr>
                </a:gs>
                <a:gs pos="35000">
                  <a:srgbClr val="FF5E59">
                    <a:tint val="37000"/>
                    <a:satMod val="300000"/>
                  </a:srgbClr>
                </a:gs>
                <a:gs pos="100000">
                  <a:srgbClr val="FF5E59">
                    <a:tint val="15000"/>
                    <a:satMod val="350000"/>
                  </a:srgbClr>
                </a:gs>
              </a:gsLst>
              <a:lin ang="16200000" scaled="1"/>
            </a:gradFill>
            <a:ln w="9525" cap="flat" cmpd="sng" algn="ctr">
              <a:solidFill>
                <a:srgbClr val="FF5E59">
                  <a:shade val="95000"/>
                  <a:satMod val="105000"/>
                </a:srgbClr>
              </a:solidFill>
              <a:prstDash val="solid"/>
            </a:ln>
            <a:effectLst>
              <a:outerShdw blurRad="40000" dist="20000" dir="5400000" rotWithShape="0">
                <a:srgbClr val="000000">
                  <a:alpha val="38000"/>
                </a:srgbClr>
              </a:outerShdw>
            </a:effectLst>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E00700"/>
                </a:solidFill>
                <a:effectLst/>
                <a:uLnTx/>
                <a:uFillTx/>
                <a:latin typeface="Arial" panose="020B0604020202020204"/>
                <a:ea typeface="+mn-ea"/>
                <a:cs typeface="+mn-cs"/>
              </a:endParaRPr>
            </a:p>
          </p:txBody>
        </p:sp>
        <p:sp>
          <p:nvSpPr>
            <p:cNvPr id="61" name="Google Shape;11609;p72">
              <a:extLst>
                <a:ext uri="{FF2B5EF4-FFF2-40B4-BE49-F238E27FC236}">
                  <a16:creationId xmlns:a16="http://schemas.microsoft.com/office/drawing/2014/main" id="{F7B869ED-0EC7-48CF-B984-F3C26C317355}"/>
                </a:ext>
              </a:extLst>
            </p:cNvPr>
            <p:cNvSpPr/>
            <p:nvPr/>
          </p:nvSpPr>
          <p:spPr>
            <a:xfrm>
              <a:off x="4114776" y="3426025"/>
              <a:ext cx="34453" cy="59085"/>
            </a:xfrm>
            <a:custGeom>
              <a:avLst/>
              <a:gdLst/>
              <a:ahLst/>
              <a:cxnLst/>
              <a:rect l="l" t="t" r="r" b="b"/>
              <a:pathLst>
                <a:path w="1312" h="2250" extrusionOk="0">
                  <a:moveTo>
                    <a:pt x="622" y="441"/>
                  </a:moveTo>
                  <a:lnTo>
                    <a:pt x="622" y="862"/>
                  </a:lnTo>
                  <a:cubicBezTo>
                    <a:pt x="450" y="795"/>
                    <a:pt x="402" y="737"/>
                    <a:pt x="402" y="642"/>
                  </a:cubicBezTo>
                  <a:cubicBezTo>
                    <a:pt x="402" y="517"/>
                    <a:pt x="498" y="469"/>
                    <a:pt x="622" y="441"/>
                  </a:cubicBezTo>
                  <a:close/>
                  <a:moveTo>
                    <a:pt x="756" y="1292"/>
                  </a:moveTo>
                  <a:cubicBezTo>
                    <a:pt x="926" y="1368"/>
                    <a:pt x="966" y="1443"/>
                    <a:pt x="967" y="1545"/>
                  </a:cubicBezTo>
                  <a:lnTo>
                    <a:pt x="967" y="1545"/>
                  </a:lnTo>
                  <a:cubicBezTo>
                    <a:pt x="965" y="1659"/>
                    <a:pt x="879" y="1761"/>
                    <a:pt x="756" y="1771"/>
                  </a:cubicBezTo>
                  <a:lnTo>
                    <a:pt x="756" y="1292"/>
                  </a:lnTo>
                  <a:close/>
                  <a:moveTo>
                    <a:pt x="689" y="0"/>
                  </a:moveTo>
                  <a:cubicBezTo>
                    <a:pt x="642" y="0"/>
                    <a:pt x="594" y="20"/>
                    <a:pt x="594" y="67"/>
                  </a:cubicBezTo>
                  <a:lnTo>
                    <a:pt x="594" y="144"/>
                  </a:lnTo>
                  <a:cubicBezTo>
                    <a:pt x="278" y="182"/>
                    <a:pt x="58" y="355"/>
                    <a:pt x="58" y="680"/>
                  </a:cubicBezTo>
                  <a:cubicBezTo>
                    <a:pt x="58" y="1024"/>
                    <a:pt x="326" y="1130"/>
                    <a:pt x="594" y="1225"/>
                  </a:cubicBezTo>
                  <a:lnTo>
                    <a:pt x="594" y="1780"/>
                  </a:lnTo>
                  <a:cubicBezTo>
                    <a:pt x="460" y="1752"/>
                    <a:pt x="335" y="1694"/>
                    <a:pt x="240" y="1599"/>
                  </a:cubicBezTo>
                  <a:cubicBezTo>
                    <a:pt x="218" y="1581"/>
                    <a:pt x="191" y="1572"/>
                    <a:pt x="164" y="1572"/>
                  </a:cubicBezTo>
                  <a:cubicBezTo>
                    <a:pt x="119" y="1572"/>
                    <a:pt x="76" y="1595"/>
                    <a:pt x="58" y="1637"/>
                  </a:cubicBezTo>
                  <a:cubicBezTo>
                    <a:pt x="0" y="1704"/>
                    <a:pt x="0" y="1809"/>
                    <a:pt x="58" y="1876"/>
                  </a:cubicBezTo>
                  <a:cubicBezTo>
                    <a:pt x="184" y="2021"/>
                    <a:pt x="371" y="2097"/>
                    <a:pt x="560" y="2097"/>
                  </a:cubicBezTo>
                  <a:cubicBezTo>
                    <a:pt x="571" y="2097"/>
                    <a:pt x="582" y="2097"/>
                    <a:pt x="594" y="2096"/>
                  </a:cubicBezTo>
                  <a:lnTo>
                    <a:pt x="594" y="2182"/>
                  </a:lnTo>
                  <a:cubicBezTo>
                    <a:pt x="594" y="2221"/>
                    <a:pt x="642" y="2249"/>
                    <a:pt x="689" y="2249"/>
                  </a:cubicBezTo>
                  <a:cubicBezTo>
                    <a:pt x="728" y="2249"/>
                    <a:pt x="776" y="2221"/>
                    <a:pt x="776" y="2182"/>
                  </a:cubicBezTo>
                  <a:lnTo>
                    <a:pt x="776" y="2096"/>
                  </a:lnTo>
                  <a:cubicBezTo>
                    <a:pt x="1082" y="2077"/>
                    <a:pt x="1311" y="1819"/>
                    <a:pt x="1302" y="1513"/>
                  </a:cubicBezTo>
                  <a:cubicBezTo>
                    <a:pt x="1302" y="1178"/>
                    <a:pt x="1091" y="1034"/>
                    <a:pt x="785" y="929"/>
                  </a:cubicBezTo>
                  <a:lnTo>
                    <a:pt x="785" y="450"/>
                  </a:lnTo>
                  <a:cubicBezTo>
                    <a:pt x="881" y="460"/>
                    <a:pt x="967" y="489"/>
                    <a:pt x="1044" y="536"/>
                  </a:cubicBezTo>
                  <a:cubicBezTo>
                    <a:pt x="1064" y="548"/>
                    <a:pt x="1085" y="554"/>
                    <a:pt x="1106" y="554"/>
                  </a:cubicBezTo>
                  <a:cubicBezTo>
                    <a:pt x="1153" y="554"/>
                    <a:pt x="1196" y="525"/>
                    <a:pt x="1216" y="479"/>
                  </a:cubicBezTo>
                  <a:cubicBezTo>
                    <a:pt x="1264" y="412"/>
                    <a:pt x="1264" y="316"/>
                    <a:pt x="1206" y="259"/>
                  </a:cubicBezTo>
                  <a:cubicBezTo>
                    <a:pt x="1082" y="173"/>
                    <a:pt x="929" y="134"/>
                    <a:pt x="785" y="134"/>
                  </a:cubicBezTo>
                  <a:lnTo>
                    <a:pt x="785" y="67"/>
                  </a:lnTo>
                  <a:cubicBezTo>
                    <a:pt x="785" y="29"/>
                    <a:pt x="737" y="0"/>
                    <a:pt x="689" y="0"/>
                  </a:cubicBezTo>
                  <a:close/>
                </a:path>
              </a:pathLst>
            </a:custGeom>
            <a:gradFill rotWithShape="1">
              <a:gsLst>
                <a:gs pos="0">
                  <a:srgbClr val="FF5E59">
                    <a:tint val="50000"/>
                    <a:satMod val="300000"/>
                  </a:srgbClr>
                </a:gs>
                <a:gs pos="35000">
                  <a:srgbClr val="FF5E59">
                    <a:tint val="37000"/>
                    <a:satMod val="300000"/>
                  </a:srgbClr>
                </a:gs>
                <a:gs pos="100000">
                  <a:srgbClr val="FF5E59">
                    <a:tint val="15000"/>
                    <a:satMod val="350000"/>
                  </a:srgbClr>
                </a:gs>
              </a:gsLst>
              <a:lin ang="16200000" scaled="1"/>
            </a:gradFill>
            <a:ln w="9525" cap="flat" cmpd="sng" algn="ctr">
              <a:solidFill>
                <a:srgbClr val="FF5E59">
                  <a:shade val="95000"/>
                  <a:satMod val="105000"/>
                </a:srgbClr>
              </a:solidFill>
              <a:prstDash val="solid"/>
            </a:ln>
            <a:effectLst>
              <a:outerShdw blurRad="40000" dist="20000" dir="5400000" rotWithShape="0">
                <a:srgbClr val="000000">
                  <a:alpha val="38000"/>
                </a:srgbClr>
              </a:outerShdw>
            </a:effectLst>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E00700"/>
                </a:solidFill>
                <a:effectLst/>
                <a:uLnTx/>
                <a:uFillTx/>
                <a:latin typeface="Arial" panose="020B0604020202020204"/>
                <a:ea typeface="+mn-ea"/>
                <a:cs typeface="+mn-cs"/>
              </a:endParaRPr>
            </a:p>
          </p:txBody>
        </p:sp>
        <p:sp>
          <p:nvSpPr>
            <p:cNvPr id="62" name="Google Shape;11610;p72">
              <a:extLst>
                <a:ext uri="{FF2B5EF4-FFF2-40B4-BE49-F238E27FC236}">
                  <a16:creationId xmlns:a16="http://schemas.microsoft.com/office/drawing/2014/main" id="{D6B887C5-88BD-4AB1-8F06-DD4399D6BFDF}"/>
                </a:ext>
              </a:extLst>
            </p:cNvPr>
            <p:cNvSpPr/>
            <p:nvPr/>
          </p:nvSpPr>
          <p:spPr>
            <a:xfrm>
              <a:off x="4167296" y="3354913"/>
              <a:ext cx="126941" cy="126678"/>
            </a:xfrm>
            <a:custGeom>
              <a:avLst/>
              <a:gdLst/>
              <a:ahLst/>
              <a:cxnLst/>
              <a:rect l="l" t="t" r="r" b="b"/>
              <a:pathLst>
                <a:path w="4834" h="4824" extrusionOk="0">
                  <a:moveTo>
                    <a:pt x="2422" y="0"/>
                  </a:moveTo>
                  <a:cubicBezTo>
                    <a:pt x="1092" y="0"/>
                    <a:pt x="10" y="1072"/>
                    <a:pt x="10" y="2412"/>
                  </a:cubicBezTo>
                  <a:cubicBezTo>
                    <a:pt x="1" y="3742"/>
                    <a:pt x="1082" y="4823"/>
                    <a:pt x="2412" y="4823"/>
                  </a:cubicBezTo>
                  <a:cubicBezTo>
                    <a:pt x="2418" y="4823"/>
                    <a:pt x="2424" y="4824"/>
                    <a:pt x="2430" y="4824"/>
                  </a:cubicBezTo>
                  <a:cubicBezTo>
                    <a:pt x="3752" y="4824"/>
                    <a:pt x="4824" y="3746"/>
                    <a:pt x="4834" y="2421"/>
                  </a:cubicBezTo>
                  <a:cubicBezTo>
                    <a:pt x="4834" y="1091"/>
                    <a:pt x="3762" y="10"/>
                    <a:pt x="2422" y="0"/>
                  </a:cubicBezTo>
                  <a:close/>
                </a:path>
              </a:pathLst>
            </a:custGeom>
            <a:gradFill rotWithShape="1">
              <a:gsLst>
                <a:gs pos="0">
                  <a:srgbClr val="FF5E59">
                    <a:tint val="50000"/>
                    <a:satMod val="300000"/>
                  </a:srgbClr>
                </a:gs>
                <a:gs pos="35000">
                  <a:srgbClr val="FF5E59">
                    <a:tint val="37000"/>
                    <a:satMod val="300000"/>
                  </a:srgbClr>
                </a:gs>
                <a:gs pos="100000">
                  <a:srgbClr val="FF5E59">
                    <a:tint val="15000"/>
                    <a:satMod val="350000"/>
                  </a:srgbClr>
                </a:gs>
              </a:gsLst>
              <a:lin ang="16200000" scaled="1"/>
            </a:gradFill>
            <a:ln w="9525" cap="flat" cmpd="sng" algn="ctr">
              <a:solidFill>
                <a:srgbClr val="FF5E59">
                  <a:shade val="95000"/>
                  <a:satMod val="105000"/>
                </a:srgbClr>
              </a:solidFill>
              <a:prstDash val="solid"/>
            </a:ln>
            <a:effectLst>
              <a:outerShdw blurRad="40000" dist="20000" dir="5400000" rotWithShape="0">
                <a:srgbClr val="000000">
                  <a:alpha val="38000"/>
                </a:srgbClr>
              </a:outerShdw>
            </a:effectLst>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E00700"/>
                </a:solidFill>
                <a:effectLst/>
                <a:uLnTx/>
                <a:uFillTx/>
                <a:latin typeface="Arial" panose="020B0604020202020204"/>
                <a:ea typeface="+mn-ea"/>
                <a:cs typeface="+mn-cs"/>
              </a:endParaRPr>
            </a:p>
          </p:txBody>
        </p:sp>
        <p:sp>
          <p:nvSpPr>
            <p:cNvPr id="63" name="Google Shape;11611;p72">
              <a:extLst>
                <a:ext uri="{FF2B5EF4-FFF2-40B4-BE49-F238E27FC236}">
                  <a16:creationId xmlns:a16="http://schemas.microsoft.com/office/drawing/2014/main" id="{7DC528A3-7F0F-4A81-B2DF-CEE59F7261EB}"/>
                </a:ext>
              </a:extLst>
            </p:cNvPr>
            <p:cNvSpPr/>
            <p:nvPr/>
          </p:nvSpPr>
          <p:spPr>
            <a:xfrm>
              <a:off x="4167033" y="3354834"/>
              <a:ext cx="71926" cy="126757"/>
            </a:xfrm>
            <a:custGeom>
              <a:avLst/>
              <a:gdLst/>
              <a:ahLst/>
              <a:cxnLst/>
              <a:rect l="l" t="t" r="r" b="b"/>
              <a:pathLst>
                <a:path w="2739" h="4827" extrusionOk="0">
                  <a:moveTo>
                    <a:pt x="2416" y="1"/>
                  </a:moveTo>
                  <a:cubicBezTo>
                    <a:pt x="1108" y="1"/>
                    <a:pt x="10" y="1060"/>
                    <a:pt x="1" y="2405"/>
                  </a:cubicBezTo>
                  <a:cubicBezTo>
                    <a:pt x="1" y="3756"/>
                    <a:pt x="1107" y="4827"/>
                    <a:pt x="2422" y="4827"/>
                  </a:cubicBezTo>
                  <a:cubicBezTo>
                    <a:pt x="2523" y="4827"/>
                    <a:pt x="2626" y="4820"/>
                    <a:pt x="2728" y="4807"/>
                  </a:cubicBezTo>
                  <a:cubicBezTo>
                    <a:pt x="1523" y="4645"/>
                    <a:pt x="623" y="3621"/>
                    <a:pt x="633" y="2405"/>
                  </a:cubicBezTo>
                  <a:cubicBezTo>
                    <a:pt x="633" y="1190"/>
                    <a:pt x="1532" y="175"/>
                    <a:pt x="2738" y="22"/>
                  </a:cubicBezTo>
                  <a:cubicBezTo>
                    <a:pt x="2630" y="8"/>
                    <a:pt x="2522" y="1"/>
                    <a:pt x="2416" y="1"/>
                  </a:cubicBezTo>
                  <a:close/>
                </a:path>
              </a:pathLst>
            </a:custGeom>
            <a:gradFill rotWithShape="1">
              <a:gsLst>
                <a:gs pos="0">
                  <a:srgbClr val="FF5E59">
                    <a:tint val="50000"/>
                    <a:satMod val="300000"/>
                  </a:srgbClr>
                </a:gs>
                <a:gs pos="35000">
                  <a:srgbClr val="FF5E59">
                    <a:tint val="37000"/>
                    <a:satMod val="300000"/>
                  </a:srgbClr>
                </a:gs>
                <a:gs pos="100000">
                  <a:srgbClr val="FF5E59">
                    <a:tint val="15000"/>
                    <a:satMod val="350000"/>
                  </a:srgbClr>
                </a:gs>
              </a:gsLst>
              <a:lin ang="16200000" scaled="1"/>
            </a:gradFill>
            <a:ln w="9525" cap="flat" cmpd="sng" algn="ctr">
              <a:solidFill>
                <a:srgbClr val="FF5E59">
                  <a:shade val="95000"/>
                  <a:satMod val="105000"/>
                </a:srgbClr>
              </a:solidFill>
              <a:prstDash val="solid"/>
            </a:ln>
            <a:effectLst>
              <a:outerShdw blurRad="40000" dist="20000" dir="5400000" rotWithShape="0">
                <a:srgbClr val="000000">
                  <a:alpha val="38000"/>
                </a:srgbClr>
              </a:outerShdw>
            </a:effectLst>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E00700"/>
                </a:solidFill>
                <a:effectLst/>
                <a:uLnTx/>
                <a:uFillTx/>
                <a:latin typeface="Arial" panose="020B0604020202020204"/>
                <a:ea typeface="+mn-ea"/>
                <a:cs typeface="+mn-cs"/>
              </a:endParaRPr>
            </a:p>
          </p:txBody>
        </p:sp>
        <p:sp>
          <p:nvSpPr>
            <p:cNvPr id="64" name="Google Shape;11612;p72">
              <a:extLst>
                <a:ext uri="{FF2B5EF4-FFF2-40B4-BE49-F238E27FC236}">
                  <a16:creationId xmlns:a16="http://schemas.microsoft.com/office/drawing/2014/main" id="{D4276D23-E3FF-4642-9EFD-B9155A541E4A}"/>
                </a:ext>
              </a:extLst>
            </p:cNvPr>
            <p:cNvSpPr/>
            <p:nvPr/>
          </p:nvSpPr>
          <p:spPr>
            <a:xfrm>
              <a:off x="4187647" y="3375264"/>
              <a:ext cx="86238" cy="86212"/>
            </a:xfrm>
            <a:custGeom>
              <a:avLst/>
              <a:gdLst/>
              <a:ahLst/>
              <a:cxnLst/>
              <a:rect l="l" t="t" r="r" b="b"/>
              <a:pathLst>
                <a:path w="3284" h="3283" extrusionOk="0">
                  <a:moveTo>
                    <a:pt x="1629" y="0"/>
                  </a:moveTo>
                  <a:cubicBezTo>
                    <a:pt x="728" y="0"/>
                    <a:pt x="1" y="733"/>
                    <a:pt x="1" y="1637"/>
                  </a:cubicBezTo>
                  <a:cubicBezTo>
                    <a:pt x="1" y="2536"/>
                    <a:pt x="728" y="3273"/>
                    <a:pt x="1637" y="3283"/>
                  </a:cubicBezTo>
                  <a:cubicBezTo>
                    <a:pt x="2546" y="3283"/>
                    <a:pt x="3283" y="2546"/>
                    <a:pt x="3283" y="1646"/>
                  </a:cubicBezTo>
                  <a:cubicBezTo>
                    <a:pt x="3283" y="737"/>
                    <a:pt x="2556" y="0"/>
                    <a:pt x="1647" y="0"/>
                  </a:cubicBezTo>
                  <a:cubicBezTo>
                    <a:pt x="1641" y="0"/>
                    <a:pt x="1635" y="0"/>
                    <a:pt x="1629" y="0"/>
                  </a:cubicBezTo>
                  <a:close/>
                </a:path>
              </a:pathLst>
            </a:custGeom>
            <a:gradFill rotWithShape="1">
              <a:gsLst>
                <a:gs pos="0">
                  <a:srgbClr val="FF5E59">
                    <a:tint val="50000"/>
                    <a:satMod val="300000"/>
                  </a:srgbClr>
                </a:gs>
                <a:gs pos="35000">
                  <a:srgbClr val="FF5E59">
                    <a:tint val="37000"/>
                    <a:satMod val="300000"/>
                  </a:srgbClr>
                </a:gs>
                <a:gs pos="100000">
                  <a:srgbClr val="FF5E59">
                    <a:tint val="15000"/>
                    <a:satMod val="350000"/>
                  </a:srgbClr>
                </a:gs>
              </a:gsLst>
              <a:lin ang="16200000" scaled="1"/>
            </a:gradFill>
            <a:ln w="9525" cap="flat" cmpd="sng" algn="ctr">
              <a:solidFill>
                <a:srgbClr val="FF5E59">
                  <a:shade val="95000"/>
                  <a:satMod val="105000"/>
                </a:srgbClr>
              </a:solidFill>
              <a:prstDash val="solid"/>
            </a:ln>
            <a:effectLst>
              <a:outerShdw blurRad="40000" dist="20000" dir="5400000" rotWithShape="0">
                <a:srgbClr val="000000">
                  <a:alpha val="38000"/>
                </a:srgbClr>
              </a:outerShdw>
            </a:effectLst>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E00700"/>
                </a:solidFill>
                <a:effectLst/>
                <a:uLnTx/>
                <a:uFillTx/>
                <a:latin typeface="Arial" panose="020B0604020202020204"/>
                <a:ea typeface="+mn-ea"/>
                <a:cs typeface="+mn-cs"/>
              </a:endParaRPr>
            </a:p>
          </p:txBody>
        </p:sp>
        <p:sp>
          <p:nvSpPr>
            <p:cNvPr id="65" name="Google Shape;11613;p72">
              <a:extLst>
                <a:ext uri="{FF2B5EF4-FFF2-40B4-BE49-F238E27FC236}">
                  <a16:creationId xmlns:a16="http://schemas.microsoft.com/office/drawing/2014/main" id="{6580B980-ED58-46D6-B75B-9D55E659F4C6}"/>
                </a:ext>
              </a:extLst>
            </p:cNvPr>
            <p:cNvSpPr/>
            <p:nvPr/>
          </p:nvSpPr>
          <p:spPr>
            <a:xfrm>
              <a:off x="4187174" y="3375107"/>
              <a:ext cx="51785" cy="86212"/>
            </a:xfrm>
            <a:custGeom>
              <a:avLst/>
              <a:gdLst/>
              <a:ahLst/>
              <a:cxnLst/>
              <a:rect l="l" t="t" r="r" b="b"/>
              <a:pathLst>
                <a:path w="1972" h="3283" extrusionOk="0">
                  <a:moveTo>
                    <a:pt x="1636" y="0"/>
                  </a:moveTo>
                  <a:cubicBezTo>
                    <a:pt x="757" y="0"/>
                    <a:pt x="9" y="715"/>
                    <a:pt x="9" y="1633"/>
                  </a:cubicBezTo>
                  <a:cubicBezTo>
                    <a:pt x="1" y="2565"/>
                    <a:pt x="755" y="3282"/>
                    <a:pt x="1639" y="3282"/>
                  </a:cubicBezTo>
                  <a:cubicBezTo>
                    <a:pt x="1745" y="3282"/>
                    <a:pt x="1853" y="3272"/>
                    <a:pt x="1961" y="3251"/>
                  </a:cubicBezTo>
                  <a:cubicBezTo>
                    <a:pt x="1196" y="3097"/>
                    <a:pt x="650" y="2418"/>
                    <a:pt x="650" y="1633"/>
                  </a:cubicBezTo>
                  <a:cubicBezTo>
                    <a:pt x="650" y="858"/>
                    <a:pt x="1205" y="178"/>
                    <a:pt x="1971" y="35"/>
                  </a:cubicBezTo>
                  <a:cubicBezTo>
                    <a:pt x="1858" y="11"/>
                    <a:pt x="1746" y="0"/>
                    <a:pt x="1636" y="0"/>
                  </a:cubicBezTo>
                  <a:close/>
                </a:path>
              </a:pathLst>
            </a:custGeom>
            <a:gradFill rotWithShape="1">
              <a:gsLst>
                <a:gs pos="0">
                  <a:srgbClr val="FF5E59">
                    <a:tint val="50000"/>
                    <a:satMod val="300000"/>
                  </a:srgbClr>
                </a:gs>
                <a:gs pos="35000">
                  <a:srgbClr val="FF5E59">
                    <a:tint val="37000"/>
                    <a:satMod val="300000"/>
                  </a:srgbClr>
                </a:gs>
                <a:gs pos="100000">
                  <a:srgbClr val="FF5E59">
                    <a:tint val="15000"/>
                    <a:satMod val="350000"/>
                  </a:srgbClr>
                </a:gs>
              </a:gsLst>
              <a:lin ang="16200000" scaled="1"/>
            </a:gradFill>
            <a:ln w="9525" cap="flat" cmpd="sng" algn="ctr">
              <a:solidFill>
                <a:srgbClr val="FF5E59">
                  <a:shade val="95000"/>
                  <a:satMod val="105000"/>
                </a:srgbClr>
              </a:solidFill>
              <a:prstDash val="solid"/>
            </a:ln>
            <a:effectLst>
              <a:outerShdw blurRad="40000" dist="20000" dir="5400000" rotWithShape="0">
                <a:srgbClr val="000000">
                  <a:alpha val="38000"/>
                </a:srgbClr>
              </a:outerShdw>
            </a:effectLst>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E00700"/>
                </a:solidFill>
                <a:effectLst/>
                <a:uLnTx/>
                <a:uFillTx/>
                <a:latin typeface="Arial" panose="020B0604020202020204"/>
                <a:ea typeface="+mn-ea"/>
                <a:cs typeface="+mn-cs"/>
              </a:endParaRPr>
            </a:p>
          </p:txBody>
        </p:sp>
        <p:sp>
          <p:nvSpPr>
            <p:cNvPr id="66" name="Google Shape;11614;p72">
              <a:extLst>
                <a:ext uri="{FF2B5EF4-FFF2-40B4-BE49-F238E27FC236}">
                  <a16:creationId xmlns:a16="http://schemas.microsoft.com/office/drawing/2014/main" id="{084C9F03-EB94-446D-92CB-4D2CEF9C4CE1}"/>
                </a:ext>
              </a:extLst>
            </p:cNvPr>
            <p:cNvSpPr/>
            <p:nvPr/>
          </p:nvSpPr>
          <p:spPr>
            <a:xfrm>
              <a:off x="4213040" y="3389340"/>
              <a:ext cx="34453" cy="59085"/>
            </a:xfrm>
            <a:custGeom>
              <a:avLst/>
              <a:gdLst/>
              <a:ahLst/>
              <a:cxnLst/>
              <a:rect l="l" t="t" r="r" b="b"/>
              <a:pathLst>
                <a:path w="1312" h="2250" extrusionOk="0">
                  <a:moveTo>
                    <a:pt x="622" y="440"/>
                  </a:moveTo>
                  <a:lnTo>
                    <a:pt x="622" y="861"/>
                  </a:lnTo>
                  <a:cubicBezTo>
                    <a:pt x="450" y="794"/>
                    <a:pt x="402" y="737"/>
                    <a:pt x="402" y="632"/>
                  </a:cubicBezTo>
                  <a:cubicBezTo>
                    <a:pt x="402" y="517"/>
                    <a:pt x="508" y="460"/>
                    <a:pt x="622" y="440"/>
                  </a:cubicBezTo>
                  <a:close/>
                  <a:moveTo>
                    <a:pt x="766" y="1292"/>
                  </a:moveTo>
                  <a:cubicBezTo>
                    <a:pt x="938" y="1369"/>
                    <a:pt x="967" y="1445"/>
                    <a:pt x="967" y="1541"/>
                  </a:cubicBezTo>
                  <a:cubicBezTo>
                    <a:pt x="967" y="1665"/>
                    <a:pt x="881" y="1761"/>
                    <a:pt x="766" y="1771"/>
                  </a:cubicBezTo>
                  <a:lnTo>
                    <a:pt x="766" y="1292"/>
                  </a:lnTo>
                  <a:close/>
                  <a:moveTo>
                    <a:pt x="689" y="0"/>
                  </a:moveTo>
                  <a:cubicBezTo>
                    <a:pt x="651" y="0"/>
                    <a:pt x="603" y="29"/>
                    <a:pt x="603" y="67"/>
                  </a:cubicBezTo>
                  <a:lnTo>
                    <a:pt x="603" y="144"/>
                  </a:lnTo>
                  <a:cubicBezTo>
                    <a:pt x="278" y="182"/>
                    <a:pt x="67" y="354"/>
                    <a:pt x="67" y="680"/>
                  </a:cubicBezTo>
                  <a:cubicBezTo>
                    <a:pt x="67" y="1024"/>
                    <a:pt x="335" y="1129"/>
                    <a:pt x="594" y="1235"/>
                  </a:cubicBezTo>
                  <a:lnTo>
                    <a:pt x="594" y="1780"/>
                  </a:lnTo>
                  <a:cubicBezTo>
                    <a:pt x="460" y="1761"/>
                    <a:pt x="345" y="1694"/>
                    <a:pt x="249" y="1598"/>
                  </a:cubicBezTo>
                  <a:cubicBezTo>
                    <a:pt x="224" y="1580"/>
                    <a:pt x="196" y="1572"/>
                    <a:pt x="169" y="1572"/>
                  </a:cubicBezTo>
                  <a:cubicBezTo>
                    <a:pt x="124" y="1572"/>
                    <a:pt x="82" y="1595"/>
                    <a:pt x="58" y="1637"/>
                  </a:cubicBezTo>
                  <a:cubicBezTo>
                    <a:pt x="0" y="1713"/>
                    <a:pt x="0" y="1809"/>
                    <a:pt x="58" y="1876"/>
                  </a:cubicBezTo>
                  <a:cubicBezTo>
                    <a:pt x="201" y="2029"/>
                    <a:pt x="393" y="2106"/>
                    <a:pt x="594" y="2106"/>
                  </a:cubicBezTo>
                  <a:lnTo>
                    <a:pt x="594" y="2173"/>
                  </a:lnTo>
                  <a:cubicBezTo>
                    <a:pt x="594" y="2211"/>
                    <a:pt x="651" y="2249"/>
                    <a:pt x="689" y="2249"/>
                  </a:cubicBezTo>
                  <a:cubicBezTo>
                    <a:pt x="728" y="2249"/>
                    <a:pt x="785" y="2220"/>
                    <a:pt x="785" y="2173"/>
                  </a:cubicBezTo>
                  <a:lnTo>
                    <a:pt x="785" y="2096"/>
                  </a:lnTo>
                  <a:cubicBezTo>
                    <a:pt x="1082" y="2067"/>
                    <a:pt x="1311" y="1819"/>
                    <a:pt x="1302" y="1512"/>
                  </a:cubicBezTo>
                  <a:cubicBezTo>
                    <a:pt x="1302" y="1158"/>
                    <a:pt x="1082" y="1034"/>
                    <a:pt x="785" y="919"/>
                  </a:cubicBezTo>
                  <a:lnTo>
                    <a:pt x="785" y="440"/>
                  </a:lnTo>
                  <a:cubicBezTo>
                    <a:pt x="967" y="460"/>
                    <a:pt x="1034" y="546"/>
                    <a:pt x="1110" y="546"/>
                  </a:cubicBezTo>
                  <a:cubicBezTo>
                    <a:pt x="1187" y="546"/>
                    <a:pt x="1225" y="479"/>
                    <a:pt x="1244" y="412"/>
                  </a:cubicBezTo>
                  <a:cubicBezTo>
                    <a:pt x="1283" y="297"/>
                    <a:pt x="1206" y="230"/>
                    <a:pt x="1091" y="192"/>
                  </a:cubicBezTo>
                  <a:cubicBezTo>
                    <a:pt x="986" y="153"/>
                    <a:pt x="890" y="144"/>
                    <a:pt x="785" y="144"/>
                  </a:cubicBezTo>
                  <a:lnTo>
                    <a:pt x="785" y="67"/>
                  </a:lnTo>
                  <a:cubicBezTo>
                    <a:pt x="785" y="29"/>
                    <a:pt x="737" y="0"/>
                    <a:pt x="689" y="0"/>
                  </a:cubicBezTo>
                  <a:close/>
                </a:path>
              </a:pathLst>
            </a:custGeom>
            <a:gradFill rotWithShape="1">
              <a:gsLst>
                <a:gs pos="0">
                  <a:srgbClr val="FF5E59">
                    <a:tint val="50000"/>
                    <a:satMod val="300000"/>
                  </a:srgbClr>
                </a:gs>
                <a:gs pos="35000">
                  <a:srgbClr val="FF5E59">
                    <a:tint val="37000"/>
                    <a:satMod val="300000"/>
                  </a:srgbClr>
                </a:gs>
                <a:gs pos="100000">
                  <a:srgbClr val="FF5E59">
                    <a:tint val="15000"/>
                    <a:satMod val="350000"/>
                  </a:srgbClr>
                </a:gs>
              </a:gsLst>
              <a:lin ang="16200000" scaled="1"/>
            </a:gradFill>
            <a:ln w="9525" cap="flat" cmpd="sng" algn="ctr">
              <a:solidFill>
                <a:srgbClr val="FF5E59">
                  <a:shade val="95000"/>
                  <a:satMod val="105000"/>
                </a:srgbClr>
              </a:solidFill>
              <a:prstDash val="solid"/>
            </a:ln>
            <a:effectLst>
              <a:outerShdw blurRad="40000" dist="20000" dir="5400000" rotWithShape="0">
                <a:srgbClr val="000000">
                  <a:alpha val="38000"/>
                </a:srgbClr>
              </a:outerShdw>
            </a:effectLst>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E00700"/>
                </a:solidFill>
                <a:effectLst/>
                <a:uLnTx/>
                <a:uFillTx/>
                <a:latin typeface="Arial" panose="020B0604020202020204"/>
                <a:ea typeface="+mn-ea"/>
                <a:cs typeface="+mn-cs"/>
              </a:endParaRPr>
            </a:p>
          </p:txBody>
        </p:sp>
        <p:sp>
          <p:nvSpPr>
            <p:cNvPr id="67" name="Google Shape;11615;p72">
              <a:extLst>
                <a:ext uri="{FF2B5EF4-FFF2-40B4-BE49-F238E27FC236}">
                  <a16:creationId xmlns:a16="http://schemas.microsoft.com/office/drawing/2014/main" id="{CA98B2FE-A1FD-4D33-A5EA-3B43A09AD4E5}"/>
                </a:ext>
              </a:extLst>
            </p:cNvPr>
            <p:cNvSpPr/>
            <p:nvPr/>
          </p:nvSpPr>
          <p:spPr>
            <a:xfrm>
              <a:off x="3944637" y="3566017"/>
              <a:ext cx="142513" cy="160422"/>
            </a:xfrm>
            <a:custGeom>
              <a:avLst/>
              <a:gdLst/>
              <a:ahLst/>
              <a:cxnLst/>
              <a:rect l="l" t="t" r="r" b="b"/>
              <a:pathLst>
                <a:path w="5427" h="6109" extrusionOk="0">
                  <a:moveTo>
                    <a:pt x="3618" y="0"/>
                  </a:moveTo>
                  <a:lnTo>
                    <a:pt x="259" y="1254"/>
                  </a:lnTo>
                  <a:cubicBezTo>
                    <a:pt x="96" y="1311"/>
                    <a:pt x="0" y="1503"/>
                    <a:pt x="67" y="1675"/>
                  </a:cubicBezTo>
                  <a:lnTo>
                    <a:pt x="1646" y="5895"/>
                  </a:lnTo>
                  <a:cubicBezTo>
                    <a:pt x="1691" y="6022"/>
                    <a:pt x="1817" y="6108"/>
                    <a:pt x="1953" y="6108"/>
                  </a:cubicBezTo>
                  <a:cubicBezTo>
                    <a:pt x="1991" y="6108"/>
                    <a:pt x="2030" y="6101"/>
                    <a:pt x="2067" y="6087"/>
                  </a:cubicBezTo>
                  <a:lnTo>
                    <a:pt x="5427" y="4833"/>
                  </a:lnTo>
                  <a:lnTo>
                    <a:pt x="3618" y="0"/>
                  </a:lnTo>
                  <a:close/>
                </a:path>
              </a:pathLst>
            </a:custGeom>
            <a:gradFill rotWithShape="1">
              <a:gsLst>
                <a:gs pos="0">
                  <a:srgbClr val="FF5E59">
                    <a:tint val="50000"/>
                    <a:satMod val="300000"/>
                  </a:srgbClr>
                </a:gs>
                <a:gs pos="35000">
                  <a:srgbClr val="FF5E59">
                    <a:tint val="37000"/>
                    <a:satMod val="300000"/>
                  </a:srgbClr>
                </a:gs>
                <a:gs pos="100000">
                  <a:srgbClr val="FF5E59">
                    <a:tint val="15000"/>
                    <a:satMod val="350000"/>
                  </a:srgbClr>
                </a:gs>
              </a:gsLst>
              <a:lin ang="16200000" scaled="1"/>
            </a:gradFill>
            <a:ln w="9525" cap="flat" cmpd="sng" algn="ctr">
              <a:solidFill>
                <a:srgbClr val="FF5E59">
                  <a:shade val="95000"/>
                  <a:satMod val="105000"/>
                </a:srgbClr>
              </a:solidFill>
              <a:prstDash val="solid"/>
            </a:ln>
            <a:effectLst>
              <a:outerShdw blurRad="40000" dist="20000" dir="5400000" rotWithShape="0">
                <a:srgbClr val="000000">
                  <a:alpha val="38000"/>
                </a:srgbClr>
              </a:outerShdw>
            </a:effectLst>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E00700"/>
                </a:solidFill>
                <a:effectLst/>
                <a:uLnTx/>
                <a:uFillTx/>
                <a:latin typeface="Arial" panose="020B0604020202020204"/>
                <a:ea typeface="+mn-ea"/>
                <a:cs typeface="+mn-cs"/>
              </a:endParaRPr>
            </a:p>
          </p:txBody>
        </p:sp>
        <p:sp>
          <p:nvSpPr>
            <p:cNvPr id="68" name="Google Shape;11616;p72">
              <a:extLst>
                <a:ext uri="{FF2B5EF4-FFF2-40B4-BE49-F238E27FC236}">
                  <a16:creationId xmlns:a16="http://schemas.microsoft.com/office/drawing/2014/main" id="{23A504EA-2AB2-4471-8852-C14ECCDA9AD6}"/>
                </a:ext>
              </a:extLst>
            </p:cNvPr>
            <p:cNvSpPr/>
            <p:nvPr/>
          </p:nvSpPr>
          <p:spPr>
            <a:xfrm>
              <a:off x="3983843" y="3674313"/>
              <a:ext cx="103307" cy="52126"/>
            </a:xfrm>
            <a:custGeom>
              <a:avLst/>
              <a:gdLst/>
              <a:ahLst/>
              <a:cxnLst/>
              <a:rect l="l" t="t" r="r" b="b"/>
              <a:pathLst>
                <a:path w="3934" h="1985" extrusionOk="0">
                  <a:moveTo>
                    <a:pt x="3675" y="1"/>
                  </a:moveTo>
                  <a:lnTo>
                    <a:pt x="3608" y="30"/>
                  </a:lnTo>
                  <a:lnTo>
                    <a:pt x="0" y="1379"/>
                  </a:lnTo>
                  <a:lnTo>
                    <a:pt x="153" y="1771"/>
                  </a:lnTo>
                  <a:cubicBezTo>
                    <a:pt x="198" y="1898"/>
                    <a:pt x="324" y="1984"/>
                    <a:pt x="460" y="1984"/>
                  </a:cubicBezTo>
                  <a:cubicBezTo>
                    <a:pt x="498" y="1984"/>
                    <a:pt x="537" y="1977"/>
                    <a:pt x="574" y="1963"/>
                  </a:cubicBezTo>
                  <a:lnTo>
                    <a:pt x="3934" y="709"/>
                  </a:lnTo>
                  <a:lnTo>
                    <a:pt x="3675" y="1"/>
                  </a:lnTo>
                  <a:close/>
                </a:path>
              </a:pathLst>
            </a:custGeom>
            <a:gradFill rotWithShape="1">
              <a:gsLst>
                <a:gs pos="0">
                  <a:srgbClr val="FF5E59">
                    <a:tint val="50000"/>
                    <a:satMod val="300000"/>
                  </a:srgbClr>
                </a:gs>
                <a:gs pos="35000">
                  <a:srgbClr val="FF5E59">
                    <a:tint val="37000"/>
                    <a:satMod val="300000"/>
                  </a:srgbClr>
                </a:gs>
                <a:gs pos="100000">
                  <a:srgbClr val="FF5E59">
                    <a:tint val="15000"/>
                    <a:satMod val="350000"/>
                  </a:srgbClr>
                </a:gs>
              </a:gsLst>
              <a:lin ang="16200000" scaled="1"/>
            </a:gradFill>
            <a:ln w="9525" cap="flat" cmpd="sng" algn="ctr">
              <a:solidFill>
                <a:srgbClr val="FF5E59">
                  <a:shade val="95000"/>
                  <a:satMod val="105000"/>
                </a:srgbClr>
              </a:solidFill>
              <a:prstDash val="solid"/>
            </a:ln>
            <a:effectLst>
              <a:outerShdw blurRad="40000" dist="20000" dir="5400000" rotWithShape="0">
                <a:srgbClr val="000000">
                  <a:alpha val="38000"/>
                </a:srgbClr>
              </a:outerShdw>
            </a:effectLst>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E00700"/>
                </a:solidFill>
                <a:effectLst/>
                <a:uLnTx/>
                <a:uFillTx/>
                <a:latin typeface="Arial" panose="020B0604020202020204"/>
                <a:ea typeface="+mn-ea"/>
                <a:cs typeface="+mn-cs"/>
              </a:endParaRPr>
            </a:p>
          </p:txBody>
        </p:sp>
        <p:sp>
          <p:nvSpPr>
            <p:cNvPr id="69" name="Google Shape;11617;p72">
              <a:extLst>
                <a:ext uri="{FF2B5EF4-FFF2-40B4-BE49-F238E27FC236}">
                  <a16:creationId xmlns:a16="http://schemas.microsoft.com/office/drawing/2014/main" id="{FD799671-7A8F-468E-B058-1DD45204760F}"/>
                </a:ext>
              </a:extLst>
            </p:cNvPr>
            <p:cNvSpPr/>
            <p:nvPr/>
          </p:nvSpPr>
          <p:spPr>
            <a:xfrm>
              <a:off x="4082843" y="3493513"/>
              <a:ext cx="277489" cy="171294"/>
            </a:xfrm>
            <a:custGeom>
              <a:avLst/>
              <a:gdLst/>
              <a:ahLst/>
              <a:cxnLst/>
              <a:rect l="l" t="t" r="r" b="b"/>
              <a:pathLst>
                <a:path w="10567" h="6523" extrusionOk="0">
                  <a:moveTo>
                    <a:pt x="9408" y="0"/>
                  </a:moveTo>
                  <a:cubicBezTo>
                    <a:pt x="8987" y="0"/>
                    <a:pt x="8645" y="338"/>
                    <a:pt x="8605" y="378"/>
                  </a:cubicBezTo>
                  <a:lnTo>
                    <a:pt x="5829" y="2658"/>
                  </a:lnTo>
                  <a:lnTo>
                    <a:pt x="5829" y="2658"/>
                  </a:lnTo>
                  <a:cubicBezTo>
                    <a:pt x="5822" y="2578"/>
                    <a:pt x="5743" y="1881"/>
                    <a:pt x="4958" y="1881"/>
                  </a:cubicBezTo>
                  <a:cubicBezTo>
                    <a:pt x="4190" y="1877"/>
                    <a:pt x="3644" y="1871"/>
                    <a:pt x="3240" y="1871"/>
                  </a:cubicBezTo>
                  <a:cubicBezTo>
                    <a:pt x="2431" y="1871"/>
                    <a:pt x="2186" y="1897"/>
                    <a:pt x="1848" y="2024"/>
                  </a:cubicBezTo>
                  <a:lnTo>
                    <a:pt x="1" y="2780"/>
                  </a:lnTo>
                  <a:lnTo>
                    <a:pt x="1398" y="6522"/>
                  </a:lnTo>
                  <a:cubicBezTo>
                    <a:pt x="2489" y="6070"/>
                    <a:pt x="2444" y="6005"/>
                    <a:pt x="3480" y="6005"/>
                  </a:cubicBezTo>
                  <a:cubicBezTo>
                    <a:pt x="3825" y="6005"/>
                    <a:pt x="4291" y="6013"/>
                    <a:pt x="4958" y="6015"/>
                  </a:cubicBezTo>
                  <a:cubicBezTo>
                    <a:pt x="5552" y="5996"/>
                    <a:pt x="6116" y="5728"/>
                    <a:pt x="6518" y="5288"/>
                  </a:cubicBezTo>
                  <a:lnTo>
                    <a:pt x="9935" y="1632"/>
                  </a:lnTo>
                  <a:cubicBezTo>
                    <a:pt x="10050" y="1507"/>
                    <a:pt x="10567" y="828"/>
                    <a:pt x="9983" y="244"/>
                  </a:cubicBezTo>
                  <a:cubicBezTo>
                    <a:pt x="9788" y="64"/>
                    <a:pt x="9591" y="0"/>
                    <a:pt x="9408" y="0"/>
                  </a:cubicBezTo>
                  <a:close/>
                </a:path>
              </a:pathLst>
            </a:custGeom>
            <a:gradFill rotWithShape="1">
              <a:gsLst>
                <a:gs pos="0">
                  <a:srgbClr val="FF5E59">
                    <a:tint val="50000"/>
                    <a:satMod val="300000"/>
                  </a:srgbClr>
                </a:gs>
                <a:gs pos="35000">
                  <a:srgbClr val="FF5E59">
                    <a:tint val="37000"/>
                    <a:satMod val="300000"/>
                  </a:srgbClr>
                </a:gs>
                <a:gs pos="100000">
                  <a:srgbClr val="FF5E59">
                    <a:tint val="15000"/>
                    <a:satMod val="350000"/>
                  </a:srgbClr>
                </a:gs>
              </a:gsLst>
              <a:lin ang="16200000" scaled="1"/>
            </a:gradFill>
            <a:ln w="9525" cap="flat" cmpd="sng" algn="ctr">
              <a:solidFill>
                <a:srgbClr val="FF5E59">
                  <a:shade val="95000"/>
                  <a:satMod val="105000"/>
                </a:srgbClr>
              </a:solidFill>
              <a:prstDash val="solid"/>
            </a:ln>
            <a:effectLst>
              <a:outerShdw blurRad="40000" dist="20000" dir="5400000" rotWithShape="0">
                <a:srgbClr val="000000">
                  <a:alpha val="38000"/>
                </a:srgbClr>
              </a:outerShdw>
            </a:effectLst>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E00700"/>
                </a:solidFill>
                <a:effectLst/>
                <a:uLnTx/>
                <a:uFillTx/>
                <a:latin typeface="Arial" panose="020B0604020202020204"/>
                <a:ea typeface="+mn-ea"/>
                <a:cs typeface="+mn-cs"/>
              </a:endParaRPr>
            </a:p>
          </p:txBody>
        </p:sp>
        <p:sp>
          <p:nvSpPr>
            <p:cNvPr id="70" name="Google Shape;11618;p72">
              <a:extLst>
                <a:ext uri="{FF2B5EF4-FFF2-40B4-BE49-F238E27FC236}">
                  <a16:creationId xmlns:a16="http://schemas.microsoft.com/office/drawing/2014/main" id="{F778AB7D-531B-4E90-95D4-8142BFB0B6B4}"/>
                </a:ext>
              </a:extLst>
            </p:cNvPr>
            <p:cNvSpPr/>
            <p:nvPr/>
          </p:nvSpPr>
          <p:spPr>
            <a:xfrm>
              <a:off x="4082843" y="3558454"/>
              <a:ext cx="56328" cy="106353"/>
            </a:xfrm>
            <a:custGeom>
              <a:avLst/>
              <a:gdLst/>
              <a:ahLst/>
              <a:cxnLst/>
              <a:rect l="l" t="t" r="r" b="b"/>
              <a:pathLst>
                <a:path w="2145" h="4050" extrusionOk="0">
                  <a:moveTo>
                    <a:pt x="747" y="1"/>
                  </a:moveTo>
                  <a:lnTo>
                    <a:pt x="1" y="307"/>
                  </a:lnTo>
                  <a:lnTo>
                    <a:pt x="1398" y="4049"/>
                  </a:lnTo>
                  <a:lnTo>
                    <a:pt x="2145" y="3743"/>
                  </a:lnTo>
                  <a:lnTo>
                    <a:pt x="747" y="1"/>
                  </a:lnTo>
                  <a:close/>
                </a:path>
              </a:pathLst>
            </a:custGeom>
            <a:gradFill rotWithShape="1">
              <a:gsLst>
                <a:gs pos="0">
                  <a:srgbClr val="FF5E59">
                    <a:tint val="50000"/>
                    <a:satMod val="300000"/>
                  </a:srgbClr>
                </a:gs>
                <a:gs pos="35000">
                  <a:srgbClr val="FF5E59">
                    <a:tint val="37000"/>
                    <a:satMod val="300000"/>
                  </a:srgbClr>
                </a:gs>
                <a:gs pos="100000">
                  <a:srgbClr val="FF5E59">
                    <a:tint val="15000"/>
                    <a:satMod val="350000"/>
                  </a:srgbClr>
                </a:gs>
              </a:gsLst>
              <a:lin ang="16200000" scaled="1"/>
            </a:gradFill>
            <a:ln w="9525" cap="flat" cmpd="sng" algn="ctr">
              <a:solidFill>
                <a:srgbClr val="FF5E59">
                  <a:shade val="95000"/>
                  <a:satMod val="105000"/>
                </a:srgbClr>
              </a:solidFill>
              <a:prstDash val="solid"/>
            </a:ln>
            <a:effectLst>
              <a:outerShdw blurRad="40000" dist="20000" dir="5400000" rotWithShape="0">
                <a:srgbClr val="000000">
                  <a:alpha val="38000"/>
                </a:srgbClr>
              </a:outerShdw>
            </a:effectLst>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E00700"/>
                </a:solidFill>
                <a:effectLst/>
                <a:uLnTx/>
                <a:uFillTx/>
                <a:latin typeface="Arial" panose="020B0604020202020204"/>
                <a:ea typeface="+mn-ea"/>
                <a:cs typeface="+mn-cs"/>
              </a:endParaRPr>
            </a:p>
          </p:txBody>
        </p:sp>
        <p:sp>
          <p:nvSpPr>
            <p:cNvPr id="71" name="Google Shape;11619;p72">
              <a:extLst>
                <a:ext uri="{FF2B5EF4-FFF2-40B4-BE49-F238E27FC236}">
                  <a16:creationId xmlns:a16="http://schemas.microsoft.com/office/drawing/2014/main" id="{29C6E185-7C66-4A9A-B299-96F0A8AE3E64}"/>
                </a:ext>
              </a:extLst>
            </p:cNvPr>
            <p:cNvSpPr/>
            <p:nvPr/>
          </p:nvSpPr>
          <p:spPr>
            <a:xfrm>
              <a:off x="4155977" y="3543880"/>
              <a:ext cx="79962" cy="50944"/>
            </a:xfrm>
            <a:custGeom>
              <a:avLst/>
              <a:gdLst/>
              <a:ahLst/>
              <a:cxnLst/>
              <a:rect l="l" t="t" r="r" b="b"/>
              <a:pathLst>
                <a:path w="3045" h="1940" extrusionOk="0">
                  <a:moveTo>
                    <a:pt x="2489" y="1"/>
                  </a:moveTo>
                  <a:lnTo>
                    <a:pt x="2489" y="1"/>
                  </a:lnTo>
                  <a:cubicBezTo>
                    <a:pt x="2556" y="336"/>
                    <a:pt x="2633" y="929"/>
                    <a:pt x="2422" y="1235"/>
                  </a:cubicBezTo>
                  <a:cubicBezTo>
                    <a:pt x="2290" y="1419"/>
                    <a:pt x="2118" y="1458"/>
                    <a:pt x="1670" y="1458"/>
                  </a:cubicBezTo>
                  <a:cubicBezTo>
                    <a:pt x="1370" y="1458"/>
                    <a:pt x="945" y="1440"/>
                    <a:pt x="326" y="1436"/>
                  </a:cubicBezTo>
                  <a:cubicBezTo>
                    <a:pt x="1" y="1436"/>
                    <a:pt x="1" y="1924"/>
                    <a:pt x="326" y="1924"/>
                  </a:cubicBezTo>
                  <a:cubicBezTo>
                    <a:pt x="837" y="1924"/>
                    <a:pt x="1239" y="1939"/>
                    <a:pt x="1562" y="1939"/>
                  </a:cubicBezTo>
                  <a:cubicBezTo>
                    <a:pt x="2219" y="1939"/>
                    <a:pt x="2551" y="1879"/>
                    <a:pt x="2815" y="1513"/>
                  </a:cubicBezTo>
                  <a:cubicBezTo>
                    <a:pt x="2958" y="1274"/>
                    <a:pt x="3044" y="1006"/>
                    <a:pt x="3044" y="738"/>
                  </a:cubicBezTo>
                  <a:cubicBezTo>
                    <a:pt x="3035" y="642"/>
                    <a:pt x="2958" y="154"/>
                    <a:pt x="2489" y="1"/>
                  </a:cubicBezTo>
                  <a:close/>
                </a:path>
              </a:pathLst>
            </a:custGeom>
            <a:gradFill rotWithShape="1">
              <a:gsLst>
                <a:gs pos="0">
                  <a:srgbClr val="FF5E59">
                    <a:tint val="50000"/>
                    <a:satMod val="300000"/>
                  </a:srgbClr>
                </a:gs>
                <a:gs pos="35000">
                  <a:srgbClr val="FF5E59">
                    <a:tint val="37000"/>
                    <a:satMod val="300000"/>
                  </a:srgbClr>
                </a:gs>
                <a:gs pos="100000">
                  <a:srgbClr val="FF5E59">
                    <a:tint val="15000"/>
                    <a:satMod val="350000"/>
                  </a:srgbClr>
                </a:gs>
              </a:gsLst>
              <a:lin ang="16200000" scaled="1"/>
            </a:gradFill>
            <a:ln w="9525" cap="flat" cmpd="sng" algn="ctr">
              <a:solidFill>
                <a:srgbClr val="FF5E59">
                  <a:shade val="95000"/>
                  <a:satMod val="105000"/>
                </a:srgbClr>
              </a:solidFill>
              <a:prstDash val="solid"/>
            </a:ln>
            <a:effectLst>
              <a:outerShdw blurRad="40000" dist="20000" dir="5400000" rotWithShape="0">
                <a:srgbClr val="000000">
                  <a:alpha val="38000"/>
                </a:srgbClr>
              </a:outerShdw>
            </a:effectLst>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E00700"/>
                </a:solidFill>
                <a:effectLst/>
                <a:uLnTx/>
                <a:uFillTx/>
                <a:latin typeface="Arial" panose="020B0604020202020204"/>
                <a:ea typeface="+mn-ea"/>
                <a:cs typeface="+mn-cs"/>
              </a:endParaRPr>
            </a:p>
          </p:txBody>
        </p:sp>
        <p:sp>
          <p:nvSpPr>
            <p:cNvPr id="72" name="Google Shape;11620;p72">
              <a:extLst>
                <a:ext uri="{FF2B5EF4-FFF2-40B4-BE49-F238E27FC236}">
                  <a16:creationId xmlns:a16="http://schemas.microsoft.com/office/drawing/2014/main" id="{5FCDF577-F283-4BEB-9F48-6C1261B23066}"/>
                </a:ext>
              </a:extLst>
            </p:cNvPr>
            <p:cNvSpPr/>
            <p:nvPr/>
          </p:nvSpPr>
          <p:spPr>
            <a:xfrm>
              <a:off x="4038359" y="3553701"/>
              <a:ext cx="86500" cy="139756"/>
            </a:xfrm>
            <a:custGeom>
              <a:avLst/>
              <a:gdLst/>
              <a:ahLst/>
              <a:cxnLst/>
              <a:rect l="l" t="t" r="r" b="b"/>
              <a:pathLst>
                <a:path w="3294" h="5322" extrusionOk="0">
                  <a:moveTo>
                    <a:pt x="1358" y="0"/>
                  </a:moveTo>
                  <a:cubicBezTo>
                    <a:pt x="1324" y="0"/>
                    <a:pt x="1289" y="6"/>
                    <a:pt x="1255" y="19"/>
                  </a:cubicBezTo>
                  <a:lnTo>
                    <a:pt x="1" y="488"/>
                  </a:lnTo>
                  <a:lnTo>
                    <a:pt x="1800" y="5321"/>
                  </a:lnTo>
                  <a:lnTo>
                    <a:pt x="3063" y="4852"/>
                  </a:lnTo>
                  <a:cubicBezTo>
                    <a:pt x="3217" y="4795"/>
                    <a:pt x="3293" y="4623"/>
                    <a:pt x="3236" y="4479"/>
                  </a:cubicBezTo>
                  <a:lnTo>
                    <a:pt x="1628" y="192"/>
                  </a:lnTo>
                  <a:cubicBezTo>
                    <a:pt x="1583" y="73"/>
                    <a:pt x="1476" y="0"/>
                    <a:pt x="1358" y="0"/>
                  </a:cubicBezTo>
                  <a:close/>
                </a:path>
              </a:pathLst>
            </a:custGeom>
            <a:gradFill rotWithShape="1">
              <a:gsLst>
                <a:gs pos="0">
                  <a:srgbClr val="FF5E59">
                    <a:tint val="50000"/>
                    <a:satMod val="300000"/>
                  </a:srgbClr>
                </a:gs>
                <a:gs pos="35000">
                  <a:srgbClr val="FF5E59">
                    <a:tint val="37000"/>
                    <a:satMod val="300000"/>
                  </a:srgbClr>
                </a:gs>
                <a:gs pos="100000">
                  <a:srgbClr val="FF5E59">
                    <a:tint val="15000"/>
                    <a:satMod val="350000"/>
                  </a:srgbClr>
                </a:gs>
              </a:gsLst>
              <a:lin ang="16200000" scaled="1"/>
            </a:gradFill>
            <a:ln w="9525" cap="flat" cmpd="sng" algn="ctr">
              <a:solidFill>
                <a:srgbClr val="FF5E59">
                  <a:shade val="95000"/>
                  <a:satMod val="105000"/>
                </a:srgbClr>
              </a:solidFill>
              <a:prstDash val="solid"/>
            </a:ln>
            <a:effectLst>
              <a:outerShdw blurRad="40000" dist="20000" dir="5400000" rotWithShape="0">
                <a:srgbClr val="000000">
                  <a:alpha val="38000"/>
                </a:srgbClr>
              </a:outerShdw>
            </a:effectLst>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E00700"/>
                </a:solidFill>
                <a:effectLst/>
                <a:uLnTx/>
                <a:uFillTx/>
                <a:latin typeface="Arial" panose="020B0604020202020204"/>
                <a:ea typeface="+mn-ea"/>
                <a:cs typeface="+mn-cs"/>
              </a:endParaRPr>
            </a:p>
          </p:txBody>
        </p:sp>
        <p:sp>
          <p:nvSpPr>
            <p:cNvPr id="73" name="Google Shape;11621;p72">
              <a:extLst>
                <a:ext uri="{FF2B5EF4-FFF2-40B4-BE49-F238E27FC236}">
                  <a16:creationId xmlns:a16="http://schemas.microsoft.com/office/drawing/2014/main" id="{70D3DCE0-9179-4ADB-B767-17C455FD232D}"/>
                </a:ext>
              </a:extLst>
            </p:cNvPr>
            <p:cNvSpPr/>
            <p:nvPr/>
          </p:nvSpPr>
          <p:spPr>
            <a:xfrm>
              <a:off x="4078826" y="3658741"/>
              <a:ext cx="46034" cy="34716"/>
            </a:xfrm>
            <a:custGeom>
              <a:avLst/>
              <a:gdLst/>
              <a:ahLst/>
              <a:cxnLst/>
              <a:rect l="l" t="t" r="r" b="b"/>
              <a:pathLst>
                <a:path w="1753" h="1322" extrusionOk="0">
                  <a:moveTo>
                    <a:pt x="1513" y="0"/>
                  </a:moveTo>
                  <a:cubicBezTo>
                    <a:pt x="1484" y="48"/>
                    <a:pt x="1436" y="77"/>
                    <a:pt x="1379" y="96"/>
                  </a:cubicBezTo>
                  <a:lnTo>
                    <a:pt x="1" y="613"/>
                  </a:lnTo>
                  <a:lnTo>
                    <a:pt x="259" y="1321"/>
                  </a:lnTo>
                  <a:lnTo>
                    <a:pt x="1522" y="852"/>
                  </a:lnTo>
                  <a:cubicBezTo>
                    <a:pt x="1676" y="795"/>
                    <a:pt x="1752" y="623"/>
                    <a:pt x="1695" y="479"/>
                  </a:cubicBezTo>
                  <a:lnTo>
                    <a:pt x="1513" y="0"/>
                  </a:lnTo>
                  <a:close/>
                </a:path>
              </a:pathLst>
            </a:custGeom>
            <a:gradFill rotWithShape="1">
              <a:gsLst>
                <a:gs pos="0">
                  <a:srgbClr val="FF5E59">
                    <a:tint val="50000"/>
                    <a:satMod val="300000"/>
                  </a:srgbClr>
                </a:gs>
                <a:gs pos="35000">
                  <a:srgbClr val="FF5E59">
                    <a:tint val="37000"/>
                    <a:satMod val="300000"/>
                  </a:srgbClr>
                </a:gs>
                <a:gs pos="100000">
                  <a:srgbClr val="FF5E59">
                    <a:tint val="15000"/>
                    <a:satMod val="350000"/>
                  </a:srgbClr>
                </a:gs>
              </a:gsLst>
              <a:lin ang="16200000" scaled="1"/>
            </a:gradFill>
            <a:ln w="9525" cap="flat" cmpd="sng" algn="ctr">
              <a:solidFill>
                <a:srgbClr val="FF5E59">
                  <a:shade val="95000"/>
                  <a:satMod val="105000"/>
                </a:srgbClr>
              </a:solidFill>
              <a:prstDash val="solid"/>
            </a:ln>
            <a:effectLst>
              <a:outerShdw blurRad="40000" dist="20000" dir="5400000" rotWithShape="0">
                <a:srgbClr val="000000">
                  <a:alpha val="38000"/>
                </a:srgbClr>
              </a:outerShdw>
            </a:effectLst>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E00700"/>
                </a:solidFill>
                <a:effectLst/>
                <a:uLnTx/>
                <a:uFillTx/>
                <a:latin typeface="Arial" panose="020B0604020202020204"/>
                <a:ea typeface="+mn-ea"/>
                <a:cs typeface="+mn-cs"/>
              </a:endParaRPr>
            </a:p>
          </p:txBody>
        </p:sp>
      </p:grpSp>
      <p:pic>
        <p:nvPicPr>
          <p:cNvPr id="74" name="Picture 73">
            <a:extLst>
              <a:ext uri="{FF2B5EF4-FFF2-40B4-BE49-F238E27FC236}">
                <a16:creationId xmlns:a16="http://schemas.microsoft.com/office/drawing/2014/main" id="{7EC1F7F3-9468-4891-AC5F-8A80B067218B}"/>
              </a:ext>
            </a:extLst>
          </p:cNvPr>
          <p:cNvPicPr>
            <a:picLocks noChangeAspect="1"/>
          </p:cNvPicPr>
          <p:nvPr/>
        </p:nvPicPr>
        <p:blipFill>
          <a:blip r:embed="rId3"/>
          <a:stretch>
            <a:fillRect/>
          </a:stretch>
        </p:blipFill>
        <p:spPr>
          <a:xfrm>
            <a:off x="7430409" y="2297623"/>
            <a:ext cx="923370" cy="451354"/>
          </a:xfrm>
          <a:prstGeom prst="rect">
            <a:avLst/>
          </a:prstGeom>
        </p:spPr>
      </p:pic>
    </p:spTree>
    <p:extLst>
      <p:ext uri="{BB962C8B-B14F-4D97-AF65-F5344CB8AC3E}">
        <p14:creationId xmlns:p14="http://schemas.microsoft.com/office/powerpoint/2010/main" val="137300578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5"/>
          <p:cNvSpPr txBox="1">
            <a:spLocks noGrp="1"/>
          </p:cNvSpPr>
          <p:nvPr>
            <p:ph type="title"/>
          </p:nvPr>
        </p:nvSpPr>
        <p:spPr>
          <a:xfrm>
            <a:off x="287987" y="122220"/>
            <a:ext cx="8421611" cy="56233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2400"/>
              <a:buFont typeface="Nunito Sans Black"/>
              <a:buNone/>
            </a:pPr>
            <a:r>
              <a:rPr lang="en-US" sz="3000" b="0" dirty="0">
                <a:latin typeface="Arial" panose="020B0604020202020204" pitchFamily="34" charset="0"/>
                <a:cs typeface="Arial" panose="020B0604020202020204" pitchFamily="34" charset="0"/>
              </a:rPr>
              <a:t>SBT Weeks</a:t>
            </a:r>
            <a:endParaRPr lang="en-US" sz="3000" b="0" dirty="0">
              <a:solidFill>
                <a:schemeClr val="accent1">
                  <a:lumMod val="75000"/>
                </a:schemeClr>
              </a:solidFill>
              <a:latin typeface="Arial" panose="020B0604020202020204" pitchFamily="34" charset="0"/>
              <a:cs typeface="Arial" panose="020B0604020202020204" pitchFamily="34" charset="0"/>
            </a:endParaRPr>
          </a:p>
        </p:txBody>
      </p:sp>
      <p:sp>
        <p:nvSpPr>
          <p:cNvPr id="14" name="Google Shape;3065;p56">
            <a:extLst>
              <a:ext uri="{FF2B5EF4-FFF2-40B4-BE49-F238E27FC236}">
                <a16:creationId xmlns:a16="http://schemas.microsoft.com/office/drawing/2014/main" id="{F55F93E2-1337-4EBD-BF98-3287DEAF7983}"/>
              </a:ext>
            </a:extLst>
          </p:cNvPr>
          <p:cNvSpPr/>
          <p:nvPr/>
        </p:nvSpPr>
        <p:spPr>
          <a:xfrm>
            <a:off x="2747601" y="3690640"/>
            <a:ext cx="1396783" cy="268333"/>
          </a:xfrm>
          <a:custGeom>
            <a:avLst/>
            <a:gdLst/>
            <a:ahLst/>
            <a:cxnLst/>
            <a:rect l="l" t="t" r="r" b="b"/>
            <a:pathLst>
              <a:path w="24195" h="7002" extrusionOk="0">
                <a:moveTo>
                  <a:pt x="1" y="0"/>
                </a:moveTo>
                <a:lnTo>
                  <a:pt x="1354" y="6984"/>
                </a:lnTo>
                <a:lnTo>
                  <a:pt x="20068" y="7001"/>
                </a:lnTo>
                <a:lnTo>
                  <a:pt x="24195" y="3626"/>
                </a:lnTo>
                <a:lnTo>
                  <a:pt x="19516" y="0"/>
                </a:lnTo>
                <a:close/>
              </a:path>
            </a:pathLst>
          </a:custGeom>
          <a:solidFill>
            <a:srgbClr val="E007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RETURNS</a:t>
            </a:r>
            <a:endParaRPr kumimoji="0" sz="1800" b="0" i="0" u="none" strike="noStrike" kern="0" cap="none" spc="0" normalizeH="0" baseline="0" noProof="0" dirty="0">
              <a:ln>
                <a:noFill/>
              </a:ln>
              <a:solidFill>
                <a:sysClr val="windowText" lastClr="000000"/>
              </a:solidFill>
              <a:effectLst/>
              <a:uLnTx/>
              <a:uFillTx/>
            </a:endParaRPr>
          </a:p>
        </p:txBody>
      </p:sp>
      <p:sp>
        <p:nvSpPr>
          <p:cNvPr id="15" name="Google Shape;3115;p56">
            <a:extLst>
              <a:ext uri="{FF2B5EF4-FFF2-40B4-BE49-F238E27FC236}">
                <a16:creationId xmlns:a16="http://schemas.microsoft.com/office/drawing/2014/main" id="{59C36FB2-D639-4654-9833-F1D86793ED82}"/>
              </a:ext>
            </a:extLst>
          </p:cNvPr>
          <p:cNvSpPr/>
          <p:nvPr/>
        </p:nvSpPr>
        <p:spPr>
          <a:xfrm>
            <a:off x="2363893" y="3335079"/>
            <a:ext cx="1754379" cy="268333"/>
          </a:xfrm>
          <a:custGeom>
            <a:avLst/>
            <a:gdLst/>
            <a:ahLst/>
            <a:cxnLst/>
            <a:rect l="l" t="t" r="r" b="b"/>
            <a:pathLst>
              <a:path w="24195" h="7002" extrusionOk="0">
                <a:moveTo>
                  <a:pt x="1" y="0"/>
                </a:moveTo>
                <a:lnTo>
                  <a:pt x="1354" y="6984"/>
                </a:lnTo>
                <a:lnTo>
                  <a:pt x="20068" y="7001"/>
                </a:lnTo>
                <a:lnTo>
                  <a:pt x="24195" y="3626"/>
                </a:lnTo>
                <a:lnTo>
                  <a:pt x="19516" y="0"/>
                </a:lnTo>
                <a:close/>
              </a:path>
            </a:pathLst>
          </a:custGeom>
          <a:solidFill>
            <a:srgbClr val="FF5E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DELIVERIES</a:t>
            </a:r>
            <a:endParaRPr kumimoji="0" sz="1800" b="0" i="0" u="none" strike="noStrike" kern="0" cap="none" spc="0" normalizeH="0" baseline="0" noProof="0" dirty="0">
              <a:ln>
                <a:noFill/>
              </a:ln>
              <a:solidFill>
                <a:sysClr val="windowText" lastClr="000000"/>
              </a:solidFill>
              <a:effectLst/>
              <a:uLnTx/>
              <a:uFillTx/>
            </a:endParaRPr>
          </a:p>
        </p:txBody>
      </p:sp>
      <p:sp>
        <p:nvSpPr>
          <p:cNvPr id="16" name="Google Shape;1813;p40">
            <a:extLst>
              <a:ext uri="{FF2B5EF4-FFF2-40B4-BE49-F238E27FC236}">
                <a16:creationId xmlns:a16="http://schemas.microsoft.com/office/drawing/2014/main" id="{D732F711-A25A-4E93-9A74-AF59D56DC410}"/>
              </a:ext>
            </a:extLst>
          </p:cNvPr>
          <p:cNvSpPr txBox="1">
            <a:spLocks/>
          </p:cNvSpPr>
          <p:nvPr/>
        </p:nvSpPr>
        <p:spPr>
          <a:xfrm>
            <a:off x="4783605" y="1066416"/>
            <a:ext cx="2665306" cy="113339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Deliveries: Monday to Sunday</a:t>
            </a:r>
          </a:p>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Scans: Monday to Sunday</a:t>
            </a:r>
          </a:p>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Returns: Tuesday to Monday</a:t>
            </a:r>
          </a:p>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7" name="Google Shape;1813;p40">
            <a:extLst>
              <a:ext uri="{FF2B5EF4-FFF2-40B4-BE49-F238E27FC236}">
                <a16:creationId xmlns:a16="http://schemas.microsoft.com/office/drawing/2014/main" id="{986D6BFD-7381-4DFE-B711-499E32478E0A}"/>
              </a:ext>
            </a:extLst>
          </p:cNvPr>
          <p:cNvSpPr txBox="1">
            <a:spLocks/>
          </p:cNvSpPr>
          <p:nvPr/>
        </p:nvSpPr>
        <p:spPr>
          <a:xfrm>
            <a:off x="4252770" y="1112194"/>
            <a:ext cx="3591600" cy="11532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1813;p40">
            <a:extLst>
              <a:ext uri="{FF2B5EF4-FFF2-40B4-BE49-F238E27FC236}">
                <a16:creationId xmlns:a16="http://schemas.microsoft.com/office/drawing/2014/main" id="{81541C46-6AEC-4E4E-B840-E3C9829B4CCD}"/>
              </a:ext>
            </a:extLst>
          </p:cNvPr>
          <p:cNvSpPr txBox="1">
            <a:spLocks/>
          </p:cNvSpPr>
          <p:nvPr/>
        </p:nvSpPr>
        <p:spPr>
          <a:xfrm>
            <a:off x="3987821" y="1067963"/>
            <a:ext cx="3591600" cy="11532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1813;p40">
            <a:extLst>
              <a:ext uri="{FF2B5EF4-FFF2-40B4-BE49-F238E27FC236}">
                <a16:creationId xmlns:a16="http://schemas.microsoft.com/office/drawing/2014/main" id="{47FF212B-7D01-42AC-A3D7-B84B905F951F}"/>
              </a:ext>
            </a:extLst>
          </p:cNvPr>
          <p:cNvSpPr txBox="1">
            <a:spLocks/>
          </p:cNvSpPr>
          <p:nvPr/>
        </p:nvSpPr>
        <p:spPr>
          <a:xfrm>
            <a:off x="4037697" y="679998"/>
            <a:ext cx="2895540" cy="167729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22" name="Google Shape;1813;p40">
            <a:extLst>
              <a:ext uri="{FF2B5EF4-FFF2-40B4-BE49-F238E27FC236}">
                <a16:creationId xmlns:a16="http://schemas.microsoft.com/office/drawing/2014/main" id="{4F2D7EE3-14CD-4583-AEA6-A7F92B96786F}"/>
              </a:ext>
            </a:extLst>
          </p:cNvPr>
          <p:cNvSpPr txBox="1">
            <a:spLocks/>
          </p:cNvSpPr>
          <p:nvPr/>
        </p:nvSpPr>
        <p:spPr>
          <a:xfrm>
            <a:off x="414537" y="824541"/>
            <a:ext cx="3591600" cy="203992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An SBT week runs Monday to Sunday</a:t>
            </a:r>
          </a:p>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The weekly reconciliation is based on Net Deliveries and Scan information</a:t>
            </a:r>
          </a:p>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Weekly reconciliations are posted in the settlement statement but not charged until the following quarter</a:t>
            </a:r>
          </a:p>
        </p:txBody>
      </p:sp>
      <p:sp>
        <p:nvSpPr>
          <p:cNvPr id="23" name="Google Shape;3065;p56">
            <a:extLst>
              <a:ext uri="{FF2B5EF4-FFF2-40B4-BE49-F238E27FC236}">
                <a16:creationId xmlns:a16="http://schemas.microsoft.com/office/drawing/2014/main" id="{BC474BE1-5F1C-440D-BE02-365441B9A4D8}"/>
              </a:ext>
            </a:extLst>
          </p:cNvPr>
          <p:cNvSpPr/>
          <p:nvPr/>
        </p:nvSpPr>
        <p:spPr>
          <a:xfrm>
            <a:off x="2072640" y="3001700"/>
            <a:ext cx="2016962" cy="268333"/>
          </a:xfrm>
          <a:custGeom>
            <a:avLst/>
            <a:gdLst/>
            <a:ahLst/>
            <a:cxnLst/>
            <a:rect l="l" t="t" r="r" b="b"/>
            <a:pathLst>
              <a:path w="24195" h="7002" extrusionOk="0">
                <a:moveTo>
                  <a:pt x="1" y="0"/>
                </a:moveTo>
                <a:lnTo>
                  <a:pt x="1354" y="6984"/>
                </a:lnTo>
                <a:lnTo>
                  <a:pt x="20068" y="7001"/>
                </a:lnTo>
                <a:lnTo>
                  <a:pt x="24195" y="3626"/>
                </a:lnTo>
                <a:lnTo>
                  <a:pt x="19516" y="0"/>
                </a:lnTo>
                <a:close/>
              </a:path>
            </a:pathLst>
          </a:custGeom>
          <a:gradFill rotWithShape="1">
            <a:gsLst>
              <a:gs pos="0">
                <a:srgbClr val="E00700">
                  <a:tint val="50000"/>
                  <a:satMod val="300000"/>
                </a:srgbClr>
              </a:gs>
              <a:gs pos="35000">
                <a:srgbClr val="E00700">
                  <a:tint val="37000"/>
                  <a:satMod val="300000"/>
                </a:srgbClr>
              </a:gs>
              <a:gs pos="100000">
                <a:srgbClr val="E00700">
                  <a:tint val="15000"/>
                  <a:satMod val="350000"/>
                </a:srgbClr>
              </a:gs>
            </a:gsLst>
            <a:lin ang="16200000" scaled="1"/>
          </a:gradFill>
          <a:ln w="9525" cap="flat" cmpd="sng" algn="ctr">
            <a:solidFill>
              <a:srgbClr val="E00700">
                <a:shade val="95000"/>
                <a:satMod val="105000"/>
              </a:srgbClr>
            </a:solidFill>
            <a:prstDash val="solid"/>
          </a:ln>
          <a:effectLst>
            <a:outerShdw blurRad="40000" dist="20000" dir="5400000" rotWithShape="0">
              <a:srgbClr val="000000">
                <a:alpha val="38000"/>
              </a:srgbClr>
            </a:outerShdw>
          </a:effectLst>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E00700"/>
                </a:solidFill>
                <a:effectLst/>
                <a:uLnTx/>
                <a:uFillTx/>
                <a:latin typeface="Arial" panose="020B0604020202020204"/>
                <a:ea typeface="+mn-ea"/>
                <a:cs typeface="+mn-cs"/>
              </a:rPr>
              <a:t>NET UNITS</a:t>
            </a:r>
            <a:endParaRPr kumimoji="0" sz="1800" b="0" i="0" u="none" strike="noStrike" kern="0" cap="none" spc="0" normalizeH="0" baseline="0" noProof="0" dirty="0">
              <a:ln>
                <a:noFill/>
              </a:ln>
              <a:solidFill>
                <a:srgbClr val="E00700"/>
              </a:solidFill>
              <a:effectLst/>
              <a:uLnTx/>
              <a:uFillTx/>
              <a:latin typeface="Arial" panose="020B0604020202020204"/>
              <a:ea typeface="+mn-ea"/>
              <a:cs typeface="+mn-cs"/>
            </a:endParaRPr>
          </a:p>
        </p:txBody>
      </p:sp>
      <p:sp>
        <p:nvSpPr>
          <p:cNvPr id="25" name="Google Shape;1813;p40">
            <a:extLst>
              <a:ext uri="{FF2B5EF4-FFF2-40B4-BE49-F238E27FC236}">
                <a16:creationId xmlns:a16="http://schemas.microsoft.com/office/drawing/2014/main" id="{C08A1680-C6F6-4A82-B421-8FF3CC60C63E}"/>
              </a:ext>
            </a:extLst>
          </p:cNvPr>
          <p:cNvSpPr txBox="1">
            <a:spLocks/>
          </p:cNvSpPr>
          <p:nvPr/>
        </p:nvSpPr>
        <p:spPr>
          <a:xfrm>
            <a:off x="2468278" y="3946231"/>
            <a:ext cx="1978012" cy="68446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Total Deliveries – 267</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Total Returns/Buybacks – 45</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Net Deliveries - 222</a:t>
            </a:r>
          </a:p>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grpSp>
        <p:nvGrpSpPr>
          <p:cNvPr id="26" name="Google Shape;3047;p56">
            <a:extLst>
              <a:ext uri="{FF2B5EF4-FFF2-40B4-BE49-F238E27FC236}">
                <a16:creationId xmlns:a16="http://schemas.microsoft.com/office/drawing/2014/main" id="{31E076D5-0683-424E-A284-B8A1E894AD5F}"/>
              </a:ext>
            </a:extLst>
          </p:cNvPr>
          <p:cNvGrpSpPr/>
          <p:nvPr/>
        </p:nvGrpSpPr>
        <p:grpSpPr>
          <a:xfrm>
            <a:off x="4175289" y="2264609"/>
            <a:ext cx="4515426" cy="1986388"/>
            <a:chOff x="1955652" y="1227876"/>
            <a:chExt cx="5863868" cy="3448163"/>
          </a:xfrm>
        </p:grpSpPr>
        <p:sp>
          <p:nvSpPr>
            <p:cNvPr id="27" name="Google Shape;3048;p56">
              <a:extLst>
                <a:ext uri="{FF2B5EF4-FFF2-40B4-BE49-F238E27FC236}">
                  <a16:creationId xmlns:a16="http://schemas.microsoft.com/office/drawing/2014/main" id="{18C6C553-8338-4C4E-BFF3-324CE7CC2877}"/>
                </a:ext>
              </a:extLst>
            </p:cNvPr>
            <p:cNvSpPr/>
            <p:nvPr/>
          </p:nvSpPr>
          <p:spPr>
            <a:xfrm>
              <a:off x="1976003" y="1819070"/>
              <a:ext cx="5723008" cy="2856969"/>
            </a:xfrm>
            <a:custGeom>
              <a:avLst/>
              <a:gdLst/>
              <a:ahLst/>
              <a:cxnLst/>
              <a:rect l="l" t="t" r="r" b="b"/>
              <a:pathLst>
                <a:path w="178565" h="89141" extrusionOk="0">
                  <a:moveTo>
                    <a:pt x="165047" y="1"/>
                  </a:moveTo>
                  <a:lnTo>
                    <a:pt x="2690" y="1722"/>
                  </a:lnTo>
                  <a:lnTo>
                    <a:pt x="2690" y="1722"/>
                  </a:lnTo>
                  <a:cubicBezTo>
                    <a:pt x="2690" y="1722"/>
                    <a:pt x="0" y="68890"/>
                    <a:pt x="7101" y="88940"/>
                  </a:cubicBezTo>
                  <a:lnTo>
                    <a:pt x="178565" y="89141"/>
                  </a:lnTo>
                  <a:cubicBezTo>
                    <a:pt x="178565" y="89141"/>
                    <a:pt x="163427" y="33151"/>
                    <a:pt x="165047" y="1"/>
                  </a:cubicBezTo>
                  <a:close/>
                </a:path>
              </a:pathLst>
            </a:custGeom>
            <a:solidFill>
              <a:srgbClr val="E0E0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Google Shape;3049;p56">
              <a:extLst>
                <a:ext uri="{FF2B5EF4-FFF2-40B4-BE49-F238E27FC236}">
                  <a16:creationId xmlns:a16="http://schemas.microsoft.com/office/drawing/2014/main" id="{6C5DE586-5C0D-4826-922B-8C951E4FB18B}"/>
                </a:ext>
              </a:extLst>
            </p:cNvPr>
            <p:cNvSpPr/>
            <p:nvPr/>
          </p:nvSpPr>
          <p:spPr>
            <a:xfrm>
              <a:off x="1955652" y="1874228"/>
              <a:ext cx="5837074" cy="2701687"/>
            </a:xfrm>
            <a:custGeom>
              <a:avLst/>
              <a:gdLst/>
              <a:ahLst/>
              <a:cxnLst/>
              <a:rect l="l" t="t" r="r" b="b"/>
              <a:pathLst>
                <a:path w="182124" h="84296" extrusionOk="0">
                  <a:moveTo>
                    <a:pt x="3325" y="1"/>
                  </a:moveTo>
                  <a:cubicBezTo>
                    <a:pt x="3325" y="1"/>
                    <a:pt x="0" y="67587"/>
                    <a:pt x="10243" y="84295"/>
                  </a:cubicBezTo>
                  <a:lnTo>
                    <a:pt x="182124" y="83660"/>
                  </a:lnTo>
                  <a:cubicBezTo>
                    <a:pt x="182124" y="83660"/>
                    <a:pt x="167921" y="49508"/>
                    <a:pt x="166384" y="1"/>
                  </a:cubicBezTo>
                  <a:close/>
                </a:path>
              </a:pathLst>
            </a:custGeom>
            <a:solidFill>
              <a:srgbClr val="EBEBE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Google Shape;3050;p56">
              <a:extLst>
                <a:ext uri="{FF2B5EF4-FFF2-40B4-BE49-F238E27FC236}">
                  <a16:creationId xmlns:a16="http://schemas.microsoft.com/office/drawing/2014/main" id="{A7C52EAC-F6BE-4D94-B5A3-9428B048BCEF}"/>
                </a:ext>
              </a:extLst>
            </p:cNvPr>
            <p:cNvSpPr/>
            <p:nvPr/>
          </p:nvSpPr>
          <p:spPr>
            <a:xfrm>
              <a:off x="2044526" y="1362838"/>
              <a:ext cx="5294628" cy="547863"/>
            </a:xfrm>
            <a:custGeom>
              <a:avLst/>
              <a:gdLst/>
              <a:ahLst/>
              <a:cxnLst/>
              <a:rect l="l" t="t" r="r" b="b"/>
              <a:pathLst>
                <a:path w="165199" h="17094" extrusionOk="0">
                  <a:moveTo>
                    <a:pt x="1" y="0"/>
                  </a:moveTo>
                  <a:lnTo>
                    <a:pt x="1" y="17093"/>
                  </a:lnTo>
                  <a:lnTo>
                    <a:pt x="165199" y="17093"/>
                  </a:lnTo>
                  <a:lnTo>
                    <a:pt x="165199" y="0"/>
                  </a:ln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Google Shape;3051;p56">
              <a:extLst>
                <a:ext uri="{FF2B5EF4-FFF2-40B4-BE49-F238E27FC236}">
                  <a16:creationId xmlns:a16="http://schemas.microsoft.com/office/drawing/2014/main" id="{64A5DDE3-29C3-448B-A2DC-70DE69C80433}"/>
                </a:ext>
              </a:extLst>
            </p:cNvPr>
            <p:cNvSpPr/>
            <p:nvPr/>
          </p:nvSpPr>
          <p:spPr>
            <a:xfrm>
              <a:off x="2044526" y="1896182"/>
              <a:ext cx="5774993" cy="2559225"/>
            </a:xfrm>
            <a:custGeom>
              <a:avLst/>
              <a:gdLst/>
              <a:ahLst/>
              <a:cxnLst/>
              <a:rect l="l" t="t" r="r" b="b"/>
              <a:pathLst>
                <a:path w="180187" h="79851" extrusionOk="0">
                  <a:moveTo>
                    <a:pt x="1" y="1"/>
                  </a:moveTo>
                  <a:cubicBezTo>
                    <a:pt x="1" y="1"/>
                    <a:pt x="987" y="74621"/>
                    <a:pt x="9976" y="79851"/>
                  </a:cubicBezTo>
                  <a:lnTo>
                    <a:pt x="180186" y="79016"/>
                  </a:lnTo>
                  <a:cubicBezTo>
                    <a:pt x="180186" y="79016"/>
                    <a:pt x="169560" y="61321"/>
                    <a:pt x="165265" y="1"/>
                  </a:cubicBezTo>
                  <a:close/>
                </a:path>
              </a:pathLst>
            </a:custGeom>
            <a:solidFill>
              <a:srgbClr val="F5F5F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Google Shape;3052;p56">
              <a:extLst>
                <a:ext uri="{FF2B5EF4-FFF2-40B4-BE49-F238E27FC236}">
                  <a16:creationId xmlns:a16="http://schemas.microsoft.com/office/drawing/2014/main" id="{0D8C3F21-5570-4F79-878E-C4DE6A4B7E6C}"/>
                </a:ext>
              </a:extLst>
            </p:cNvPr>
            <p:cNvSpPr/>
            <p:nvPr/>
          </p:nvSpPr>
          <p:spPr>
            <a:xfrm>
              <a:off x="2283363" y="1227876"/>
              <a:ext cx="350819" cy="364184"/>
            </a:xfrm>
            <a:custGeom>
              <a:avLst/>
              <a:gdLst/>
              <a:ahLst/>
              <a:cxnLst/>
              <a:rect l="l" t="t" r="r" b="b"/>
              <a:pathLst>
                <a:path w="10946" h="11363" extrusionOk="0">
                  <a:moveTo>
                    <a:pt x="5465" y="1"/>
                  </a:moveTo>
                  <a:cubicBezTo>
                    <a:pt x="1237" y="1"/>
                    <a:pt x="34" y="4161"/>
                    <a:pt x="1" y="4211"/>
                  </a:cubicBezTo>
                  <a:lnTo>
                    <a:pt x="1037" y="4211"/>
                  </a:lnTo>
                  <a:cubicBezTo>
                    <a:pt x="1354" y="3393"/>
                    <a:pt x="2507" y="986"/>
                    <a:pt x="5465" y="986"/>
                  </a:cubicBezTo>
                  <a:cubicBezTo>
                    <a:pt x="7804" y="986"/>
                    <a:pt x="9274" y="2457"/>
                    <a:pt x="9775" y="4211"/>
                  </a:cubicBezTo>
                  <a:cubicBezTo>
                    <a:pt x="9892" y="4679"/>
                    <a:pt x="9959" y="5147"/>
                    <a:pt x="9959" y="5631"/>
                  </a:cubicBezTo>
                  <a:cubicBezTo>
                    <a:pt x="9959" y="7703"/>
                    <a:pt x="8773" y="10193"/>
                    <a:pt x="5448" y="10377"/>
                  </a:cubicBezTo>
                  <a:cubicBezTo>
                    <a:pt x="4785" y="10393"/>
                    <a:pt x="4812" y="11363"/>
                    <a:pt x="5448" y="11363"/>
                  </a:cubicBezTo>
                  <a:cubicBezTo>
                    <a:pt x="5454" y="11363"/>
                    <a:pt x="5459" y="11363"/>
                    <a:pt x="5465" y="11362"/>
                  </a:cubicBezTo>
                  <a:lnTo>
                    <a:pt x="5498" y="11362"/>
                  </a:lnTo>
                  <a:cubicBezTo>
                    <a:pt x="9257" y="11145"/>
                    <a:pt x="10945" y="8338"/>
                    <a:pt x="10945" y="5631"/>
                  </a:cubicBezTo>
                  <a:cubicBezTo>
                    <a:pt x="10945" y="5147"/>
                    <a:pt x="10895" y="4679"/>
                    <a:pt x="10778" y="4211"/>
                  </a:cubicBezTo>
                  <a:cubicBezTo>
                    <a:pt x="10260" y="1956"/>
                    <a:pt x="8455" y="1"/>
                    <a:pt x="5465" y="1"/>
                  </a:cubicBezTo>
                  <a:close/>
                </a:path>
              </a:pathLst>
            </a:custGeom>
            <a:solidFill>
              <a:srgbClr val="E0E0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Google Shape;3053;p56">
              <a:extLst>
                <a:ext uri="{FF2B5EF4-FFF2-40B4-BE49-F238E27FC236}">
                  <a16:creationId xmlns:a16="http://schemas.microsoft.com/office/drawing/2014/main" id="{39E133B2-ED36-40F0-B01D-7C637D9B9C0C}"/>
                </a:ext>
              </a:extLst>
            </p:cNvPr>
            <p:cNvSpPr/>
            <p:nvPr/>
          </p:nvSpPr>
          <p:spPr>
            <a:xfrm>
              <a:off x="2932952" y="1227876"/>
              <a:ext cx="350787" cy="364184"/>
            </a:xfrm>
            <a:custGeom>
              <a:avLst/>
              <a:gdLst/>
              <a:ahLst/>
              <a:cxnLst/>
              <a:rect l="l" t="t" r="r" b="b"/>
              <a:pathLst>
                <a:path w="10945" h="11363" extrusionOk="0">
                  <a:moveTo>
                    <a:pt x="5464" y="1"/>
                  </a:moveTo>
                  <a:cubicBezTo>
                    <a:pt x="1237" y="1"/>
                    <a:pt x="17" y="4161"/>
                    <a:pt x="0" y="4211"/>
                  </a:cubicBezTo>
                  <a:lnTo>
                    <a:pt x="1036" y="4211"/>
                  </a:lnTo>
                  <a:cubicBezTo>
                    <a:pt x="1354" y="3393"/>
                    <a:pt x="2507" y="986"/>
                    <a:pt x="5464" y="986"/>
                  </a:cubicBezTo>
                  <a:cubicBezTo>
                    <a:pt x="7803" y="986"/>
                    <a:pt x="9257" y="2457"/>
                    <a:pt x="9758" y="4211"/>
                  </a:cubicBezTo>
                  <a:cubicBezTo>
                    <a:pt x="9892" y="4679"/>
                    <a:pt x="9959" y="5147"/>
                    <a:pt x="9959" y="5631"/>
                  </a:cubicBezTo>
                  <a:cubicBezTo>
                    <a:pt x="9959" y="7703"/>
                    <a:pt x="8772" y="10193"/>
                    <a:pt x="5431" y="10377"/>
                  </a:cubicBezTo>
                  <a:cubicBezTo>
                    <a:pt x="4785" y="10393"/>
                    <a:pt x="4812" y="11363"/>
                    <a:pt x="5448" y="11363"/>
                  </a:cubicBezTo>
                  <a:cubicBezTo>
                    <a:pt x="5453" y="11363"/>
                    <a:pt x="5459" y="11363"/>
                    <a:pt x="5464" y="11362"/>
                  </a:cubicBezTo>
                  <a:lnTo>
                    <a:pt x="5481" y="11362"/>
                  </a:lnTo>
                  <a:cubicBezTo>
                    <a:pt x="9257" y="11145"/>
                    <a:pt x="10945" y="8338"/>
                    <a:pt x="10945" y="5631"/>
                  </a:cubicBezTo>
                  <a:cubicBezTo>
                    <a:pt x="10945" y="5147"/>
                    <a:pt x="10878" y="4679"/>
                    <a:pt x="10777" y="4211"/>
                  </a:cubicBezTo>
                  <a:cubicBezTo>
                    <a:pt x="10259" y="1956"/>
                    <a:pt x="8455" y="1"/>
                    <a:pt x="5464" y="1"/>
                  </a:cubicBezTo>
                  <a:close/>
                </a:path>
              </a:pathLst>
            </a:custGeom>
            <a:solidFill>
              <a:srgbClr val="E0E0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Google Shape;3054;p56">
              <a:extLst>
                <a:ext uri="{FF2B5EF4-FFF2-40B4-BE49-F238E27FC236}">
                  <a16:creationId xmlns:a16="http://schemas.microsoft.com/office/drawing/2014/main" id="{978A0087-3321-41D6-BF7D-1C4560C3849B}"/>
                </a:ext>
              </a:extLst>
            </p:cNvPr>
            <p:cNvSpPr/>
            <p:nvPr/>
          </p:nvSpPr>
          <p:spPr>
            <a:xfrm>
              <a:off x="3582510" y="1227876"/>
              <a:ext cx="350274" cy="364184"/>
            </a:xfrm>
            <a:custGeom>
              <a:avLst/>
              <a:gdLst/>
              <a:ahLst/>
              <a:cxnLst/>
              <a:rect l="l" t="t" r="r" b="b"/>
              <a:pathLst>
                <a:path w="10929" h="11363" extrusionOk="0">
                  <a:moveTo>
                    <a:pt x="5448" y="1"/>
                  </a:moveTo>
                  <a:cubicBezTo>
                    <a:pt x="1237" y="1"/>
                    <a:pt x="18" y="4161"/>
                    <a:pt x="1" y="4211"/>
                  </a:cubicBezTo>
                  <a:lnTo>
                    <a:pt x="1037" y="4211"/>
                  </a:lnTo>
                  <a:cubicBezTo>
                    <a:pt x="1338" y="3393"/>
                    <a:pt x="2507" y="986"/>
                    <a:pt x="5448" y="986"/>
                  </a:cubicBezTo>
                  <a:cubicBezTo>
                    <a:pt x="7804" y="986"/>
                    <a:pt x="9257" y="2457"/>
                    <a:pt x="9759" y="4211"/>
                  </a:cubicBezTo>
                  <a:cubicBezTo>
                    <a:pt x="9892" y="4679"/>
                    <a:pt x="9959" y="5147"/>
                    <a:pt x="9959" y="5631"/>
                  </a:cubicBezTo>
                  <a:cubicBezTo>
                    <a:pt x="9959" y="7703"/>
                    <a:pt x="8773" y="10193"/>
                    <a:pt x="5431" y="10377"/>
                  </a:cubicBezTo>
                  <a:cubicBezTo>
                    <a:pt x="4785" y="10393"/>
                    <a:pt x="4796" y="11363"/>
                    <a:pt x="5432" y="11363"/>
                  </a:cubicBezTo>
                  <a:cubicBezTo>
                    <a:pt x="5437" y="11363"/>
                    <a:pt x="5442" y="11363"/>
                    <a:pt x="5448" y="11362"/>
                  </a:cubicBezTo>
                  <a:lnTo>
                    <a:pt x="5481" y="11362"/>
                  </a:lnTo>
                  <a:cubicBezTo>
                    <a:pt x="9241" y="11145"/>
                    <a:pt x="10928" y="8338"/>
                    <a:pt x="10928" y="5631"/>
                  </a:cubicBezTo>
                  <a:cubicBezTo>
                    <a:pt x="10928" y="5147"/>
                    <a:pt x="10878" y="4679"/>
                    <a:pt x="10778" y="4211"/>
                  </a:cubicBezTo>
                  <a:cubicBezTo>
                    <a:pt x="10243" y="1956"/>
                    <a:pt x="8439" y="1"/>
                    <a:pt x="5448" y="1"/>
                  </a:cubicBezTo>
                  <a:close/>
                </a:path>
              </a:pathLst>
            </a:custGeom>
            <a:solidFill>
              <a:srgbClr val="E0E0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Google Shape;3055;p56">
              <a:extLst>
                <a:ext uri="{FF2B5EF4-FFF2-40B4-BE49-F238E27FC236}">
                  <a16:creationId xmlns:a16="http://schemas.microsoft.com/office/drawing/2014/main" id="{3EE8A44D-439C-4420-8A1D-ABCCF0E83BF8}"/>
                </a:ext>
              </a:extLst>
            </p:cNvPr>
            <p:cNvSpPr/>
            <p:nvPr/>
          </p:nvSpPr>
          <p:spPr>
            <a:xfrm>
              <a:off x="4231554" y="1227876"/>
              <a:ext cx="350787" cy="364184"/>
            </a:xfrm>
            <a:custGeom>
              <a:avLst/>
              <a:gdLst/>
              <a:ahLst/>
              <a:cxnLst/>
              <a:rect l="l" t="t" r="r" b="b"/>
              <a:pathLst>
                <a:path w="10945" h="11363" extrusionOk="0">
                  <a:moveTo>
                    <a:pt x="5464" y="1"/>
                  </a:moveTo>
                  <a:cubicBezTo>
                    <a:pt x="1237" y="1"/>
                    <a:pt x="17" y="4161"/>
                    <a:pt x="1" y="4211"/>
                  </a:cubicBezTo>
                  <a:lnTo>
                    <a:pt x="1037" y="4211"/>
                  </a:lnTo>
                  <a:cubicBezTo>
                    <a:pt x="1354" y="3393"/>
                    <a:pt x="2507" y="986"/>
                    <a:pt x="5464" y="986"/>
                  </a:cubicBezTo>
                  <a:cubicBezTo>
                    <a:pt x="7804" y="986"/>
                    <a:pt x="9257" y="2457"/>
                    <a:pt x="9759" y="4211"/>
                  </a:cubicBezTo>
                  <a:cubicBezTo>
                    <a:pt x="9892" y="4679"/>
                    <a:pt x="9959" y="5147"/>
                    <a:pt x="9959" y="5631"/>
                  </a:cubicBezTo>
                  <a:cubicBezTo>
                    <a:pt x="9959" y="7703"/>
                    <a:pt x="8773" y="10193"/>
                    <a:pt x="5448" y="10377"/>
                  </a:cubicBezTo>
                  <a:cubicBezTo>
                    <a:pt x="4785" y="10393"/>
                    <a:pt x="4812" y="11363"/>
                    <a:pt x="5448" y="11363"/>
                  </a:cubicBezTo>
                  <a:cubicBezTo>
                    <a:pt x="5454" y="11363"/>
                    <a:pt x="5459" y="11363"/>
                    <a:pt x="5464" y="11362"/>
                  </a:cubicBezTo>
                  <a:lnTo>
                    <a:pt x="5498" y="11362"/>
                  </a:lnTo>
                  <a:cubicBezTo>
                    <a:pt x="9257" y="11145"/>
                    <a:pt x="10945" y="8338"/>
                    <a:pt x="10945" y="5631"/>
                  </a:cubicBezTo>
                  <a:cubicBezTo>
                    <a:pt x="10945" y="5147"/>
                    <a:pt x="10895" y="4679"/>
                    <a:pt x="10778" y="4211"/>
                  </a:cubicBezTo>
                  <a:cubicBezTo>
                    <a:pt x="10260" y="1956"/>
                    <a:pt x="8455" y="1"/>
                    <a:pt x="5464" y="1"/>
                  </a:cubicBezTo>
                  <a:close/>
                </a:path>
              </a:pathLst>
            </a:custGeom>
            <a:solidFill>
              <a:srgbClr val="E0E0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 name="Google Shape;3056;p56">
              <a:extLst>
                <a:ext uri="{FF2B5EF4-FFF2-40B4-BE49-F238E27FC236}">
                  <a16:creationId xmlns:a16="http://schemas.microsoft.com/office/drawing/2014/main" id="{AD9D4C78-96AB-4E5B-875E-8E77A0068447}"/>
                </a:ext>
              </a:extLst>
            </p:cNvPr>
            <p:cNvSpPr/>
            <p:nvPr/>
          </p:nvSpPr>
          <p:spPr>
            <a:xfrm>
              <a:off x="4881144" y="1227876"/>
              <a:ext cx="350787" cy="364184"/>
            </a:xfrm>
            <a:custGeom>
              <a:avLst/>
              <a:gdLst/>
              <a:ahLst/>
              <a:cxnLst/>
              <a:rect l="l" t="t" r="r" b="b"/>
              <a:pathLst>
                <a:path w="10945" h="11363" extrusionOk="0">
                  <a:moveTo>
                    <a:pt x="5464" y="1"/>
                  </a:moveTo>
                  <a:cubicBezTo>
                    <a:pt x="1237" y="1"/>
                    <a:pt x="17" y="4161"/>
                    <a:pt x="0" y="4211"/>
                  </a:cubicBezTo>
                  <a:lnTo>
                    <a:pt x="1036" y="4211"/>
                  </a:lnTo>
                  <a:cubicBezTo>
                    <a:pt x="1354" y="3393"/>
                    <a:pt x="2507" y="986"/>
                    <a:pt x="5464" y="986"/>
                  </a:cubicBezTo>
                  <a:cubicBezTo>
                    <a:pt x="7803" y="986"/>
                    <a:pt x="9257" y="2457"/>
                    <a:pt x="9758" y="4211"/>
                  </a:cubicBezTo>
                  <a:cubicBezTo>
                    <a:pt x="9892" y="4679"/>
                    <a:pt x="9959" y="5147"/>
                    <a:pt x="9959" y="5631"/>
                  </a:cubicBezTo>
                  <a:cubicBezTo>
                    <a:pt x="9959" y="7703"/>
                    <a:pt x="8772" y="10193"/>
                    <a:pt x="5431" y="10377"/>
                  </a:cubicBezTo>
                  <a:cubicBezTo>
                    <a:pt x="4784" y="10393"/>
                    <a:pt x="4812" y="11363"/>
                    <a:pt x="5448" y="11363"/>
                  </a:cubicBezTo>
                  <a:cubicBezTo>
                    <a:pt x="5453" y="11363"/>
                    <a:pt x="5458" y="11363"/>
                    <a:pt x="5464" y="11362"/>
                  </a:cubicBezTo>
                  <a:lnTo>
                    <a:pt x="5481" y="11362"/>
                  </a:lnTo>
                  <a:cubicBezTo>
                    <a:pt x="9257" y="11145"/>
                    <a:pt x="10944" y="8338"/>
                    <a:pt x="10944" y="5631"/>
                  </a:cubicBezTo>
                  <a:cubicBezTo>
                    <a:pt x="10944" y="5147"/>
                    <a:pt x="10878" y="4679"/>
                    <a:pt x="10777" y="4211"/>
                  </a:cubicBezTo>
                  <a:cubicBezTo>
                    <a:pt x="10243" y="1956"/>
                    <a:pt x="8455" y="1"/>
                    <a:pt x="5464" y="1"/>
                  </a:cubicBezTo>
                  <a:close/>
                </a:path>
              </a:pathLst>
            </a:custGeom>
            <a:solidFill>
              <a:srgbClr val="E0E0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Google Shape;3057;p56">
              <a:extLst>
                <a:ext uri="{FF2B5EF4-FFF2-40B4-BE49-F238E27FC236}">
                  <a16:creationId xmlns:a16="http://schemas.microsoft.com/office/drawing/2014/main" id="{44DFC045-85ED-4636-9F08-CCCCAC44C0E9}"/>
                </a:ext>
              </a:extLst>
            </p:cNvPr>
            <p:cNvSpPr/>
            <p:nvPr/>
          </p:nvSpPr>
          <p:spPr>
            <a:xfrm>
              <a:off x="5530701" y="1228965"/>
              <a:ext cx="350274" cy="364184"/>
            </a:xfrm>
            <a:custGeom>
              <a:avLst/>
              <a:gdLst/>
              <a:ahLst/>
              <a:cxnLst/>
              <a:rect l="l" t="t" r="r" b="b"/>
              <a:pathLst>
                <a:path w="10929" h="11363" extrusionOk="0">
                  <a:moveTo>
                    <a:pt x="5448" y="0"/>
                  </a:moveTo>
                  <a:cubicBezTo>
                    <a:pt x="1220" y="0"/>
                    <a:pt x="17" y="4161"/>
                    <a:pt x="1" y="4211"/>
                  </a:cubicBezTo>
                  <a:lnTo>
                    <a:pt x="1037" y="4211"/>
                  </a:lnTo>
                  <a:cubicBezTo>
                    <a:pt x="1337" y="3392"/>
                    <a:pt x="2507" y="986"/>
                    <a:pt x="5448" y="986"/>
                  </a:cubicBezTo>
                  <a:cubicBezTo>
                    <a:pt x="7804" y="986"/>
                    <a:pt x="9257" y="2456"/>
                    <a:pt x="9759" y="4211"/>
                  </a:cubicBezTo>
                  <a:cubicBezTo>
                    <a:pt x="9892" y="4678"/>
                    <a:pt x="9942" y="5146"/>
                    <a:pt x="9942" y="5631"/>
                  </a:cubicBezTo>
                  <a:cubicBezTo>
                    <a:pt x="9942" y="7703"/>
                    <a:pt x="8773" y="10192"/>
                    <a:pt x="5431" y="10376"/>
                  </a:cubicBezTo>
                  <a:cubicBezTo>
                    <a:pt x="4785" y="10393"/>
                    <a:pt x="4796" y="11362"/>
                    <a:pt x="5431" y="11362"/>
                  </a:cubicBezTo>
                  <a:cubicBezTo>
                    <a:pt x="5437" y="11362"/>
                    <a:pt x="5442" y="11362"/>
                    <a:pt x="5448" y="11362"/>
                  </a:cubicBezTo>
                  <a:lnTo>
                    <a:pt x="5481" y="11362"/>
                  </a:lnTo>
                  <a:cubicBezTo>
                    <a:pt x="9241" y="11145"/>
                    <a:pt x="10928" y="8338"/>
                    <a:pt x="10928" y="5631"/>
                  </a:cubicBezTo>
                  <a:cubicBezTo>
                    <a:pt x="10928" y="5146"/>
                    <a:pt x="10878" y="4678"/>
                    <a:pt x="10778" y="4211"/>
                  </a:cubicBezTo>
                  <a:cubicBezTo>
                    <a:pt x="10243" y="1955"/>
                    <a:pt x="8439" y="0"/>
                    <a:pt x="5448" y="0"/>
                  </a:cubicBezTo>
                  <a:close/>
                </a:path>
              </a:pathLst>
            </a:custGeom>
            <a:solidFill>
              <a:srgbClr val="E0E0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Google Shape;3058;p56">
              <a:extLst>
                <a:ext uri="{FF2B5EF4-FFF2-40B4-BE49-F238E27FC236}">
                  <a16:creationId xmlns:a16="http://schemas.microsoft.com/office/drawing/2014/main" id="{8A838B21-464C-40E6-B59F-DD497E40B5EE}"/>
                </a:ext>
              </a:extLst>
            </p:cNvPr>
            <p:cNvSpPr/>
            <p:nvPr/>
          </p:nvSpPr>
          <p:spPr>
            <a:xfrm>
              <a:off x="6179745" y="1228965"/>
              <a:ext cx="350787" cy="364184"/>
            </a:xfrm>
            <a:custGeom>
              <a:avLst/>
              <a:gdLst/>
              <a:ahLst/>
              <a:cxnLst/>
              <a:rect l="l" t="t" r="r" b="b"/>
              <a:pathLst>
                <a:path w="10945" h="11363" extrusionOk="0">
                  <a:moveTo>
                    <a:pt x="5464" y="0"/>
                  </a:moveTo>
                  <a:cubicBezTo>
                    <a:pt x="1237" y="0"/>
                    <a:pt x="17" y="4161"/>
                    <a:pt x="1" y="4211"/>
                  </a:cubicBezTo>
                  <a:lnTo>
                    <a:pt x="1036" y="4211"/>
                  </a:lnTo>
                  <a:cubicBezTo>
                    <a:pt x="1354" y="3392"/>
                    <a:pt x="2507" y="986"/>
                    <a:pt x="5464" y="986"/>
                  </a:cubicBezTo>
                  <a:cubicBezTo>
                    <a:pt x="7803" y="986"/>
                    <a:pt x="9257" y="2456"/>
                    <a:pt x="9758" y="4211"/>
                  </a:cubicBezTo>
                  <a:cubicBezTo>
                    <a:pt x="9892" y="4678"/>
                    <a:pt x="9959" y="5146"/>
                    <a:pt x="9959" y="5631"/>
                  </a:cubicBezTo>
                  <a:cubicBezTo>
                    <a:pt x="9959" y="7703"/>
                    <a:pt x="8773" y="10192"/>
                    <a:pt x="5431" y="10376"/>
                  </a:cubicBezTo>
                  <a:cubicBezTo>
                    <a:pt x="4785" y="10393"/>
                    <a:pt x="4812" y="11362"/>
                    <a:pt x="5448" y="11362"/>
                  </a:cubicBezTo>
                  <a:cubicBezTo>
                    <a:pt x="5453" y="11362"/>
                    <a:pt x="5459" y="11362"/>
                    <a:pt x="5464" y="11362"/>
                  </a:cubicBezTo>
                  <a:lnTo>
                    <a:pt x="5498" y="11362"/>
                  </a:lnTo>
                  <a:cubicBezTo>
                    <a:pt x="9257" y="11145"/>
                    <a:pt x="10945" y="8338"/>
                    <a:pt x="10945" y="5631"/>
                  </a:cubicBezTo>
                  <a:cubicBezTo>
                    <a:pt x="10945" y="5146"/>
                    <a:pt x="10895" y="4678"/>
                    <a:pt x="10778" y="4211"/>
                  </a:cubicBezTo>
                  <a:cubicBezTo>
                    <a:pt x="10260" y="1955"/>
                    <a:pt x="8455" y="0"/>
                    <a:pt x="5464" y="0"/>
                  </a:cubicBezTo>
                  <a:close/>
                </a:path>
              </a:pathLst>
            </a:custGeom>
            <a:solidFill>
              <a:srgbClr val="E0E0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Google Shape;3059;p56">
              <a:extLst>
                <a:ext uri="{FF2B5EF4-FFF2-40B4-BE49-F238E27FC236}">
                  <a16:creationId xmlns:a16="http://schemas.microsoft.com/office/drawing/2014/main" id="{8F83D10D-67F6-4349-B2FF-F4F07B7D416A}"/>
                </a:ext>
              </a:extLst>
            </p:cNvPr>
            <p:cNvSpPr/>
            <p:nvPr/>
          </p:nvSpPr>
          <p:spPr>
            <a:xfrm>
              <a:off x="6829335" y="1228965"/>
              <a:ext cx="350787" cy="364184"/>
            </a:xfrm>
            <a:custGeom>
              <a:avLst/>
              <a:gdLst/>
              <a:ahLst/>
              <a:cxnLst/>
              <a:rect l="l" t="t" r="r" b="b"/>
              <a:pathLst>
                <a:path w="10945" h="11363" extrusionOk="0">
                  <a:moveTo>
                    <a:pt x="5464" y="0"/>
                  </a:moveTo>
                  <a:cubicBezTo>
                    <a:pt x="1236" y="0"/>
                    <a:pt x="17" y="4161"/>
                    <a:pt x="0" y="4211"/>
                  </a:cubicBezTo>
                  <a:lnTo>
                    <a:pt x="1036" y="4211"/>
                  </a:lnTo>
                  <a:cubicBezTo>
                    <a:pt x="1337" y="3392"/>
                    <a:pt x="2506" y="986"/>
                    <a:pt x="5464" y="986"/>
                  </a:cubicBezTo>
                  <a:cubicBezTo>
                    <a:pt x="7803" y="986"/>
                    <a:pt x="9257" y="2456"/>
                    <a:pt x="9758" y="4211"/>
                  </a:cubicBezTo>
                  <a:cubicBezTo>
                    <a:pt x="9891" y="4678"/>
                    <a:pt x="9958" y="5146"/>
                    <a:pt x="9958" y="5631"/>
                  </a:cubicBezTo>
                  <a:cubicBezTo>
                    <a:pt x="9958" y="7703"/>
                    <a:pt x="8772" y="10192"/>
                    <a:pt x="5430" y="10376"/>
                  </a:cubicBezTo>
                  <a:cubicBezTo>
                    <a:pt x="4784" y="10393"/>
                    <a:pt x="4795" y="11362"/>
                    <a:pt x="5447" y="11362"/>
                  </a:cubicBezTo>
                  <a:cubicBezTo>
                    <a:pt x="5453" y="11362"/>
                    <a:pt x="5458" y="11362"/>
                    <a:pt x="5464" y="11362"/>
                  </a:cubicBezTo>
                  <a:lnTo>
                    <a:pt x="5480" y="11362"/>
                  </a:lnTo>
                  <a:cubicBezTo>
                    <a:pt x="9257" y="11145"/>
                    <a:pt x="10944" y="8338"/>
                    <a:pt x="10944" y="5631"/>
                  </a:cubicBezTo>
                  <a:cubicBezTo>
                    <a:pt x="10927" y="5146"/>
                    <a:pt x="10877" y="4678"/>
                    <a:pt x="10777" y="4211"/>
                  </a:cubicBezTo>
                  <a:cubicBezTo>
                    <a:pt x="10242" y="1955"/>
                    <a:pt x="8438" y="0"/>
                    <a:pt x="5464" y="0"/>
                  </a:cubicBezTo>
                  <a:close/>
                </a:path>
              </a:pathLst>
            </a:custGeom>
            <a:solidFill>
              <a:srgbClr val="E0E0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aphicFrame>
        <p:nvGraphicFramePr>
          <p:cNvPr id="40" name="Google Shape;3060;p56">
            <a:extLst>
              <a:ext uri="{FF2B5EF4-FFF2-40B4-BE49-F238E27FC236}">
                <a16:creationId xmlns:a16="http://schemas.microsoft.com/office/drawing/2014/main" id="{14B9AB82-E3B3-49BE-92DB-D3DEE7CDF28A}"/>
              </a:ext>
            </a:extLst>
          </p:cNvPr>
          <p:cNvGraphicFramePr/>
          <p:nvPr>
            <p:extLst>
              <p:ext uri="{D42A27DB-BD31-4B8C-83A1-F6EECF244321}">
                <p14:modId xmlns:p14="http://schemas.microsoft.com/office/powerpoint/2010/main" val="3220220022"/>
              </p:ext>
            </p:extLst>
          </p:nvPr>
        </p:nvGraphicFramePr>
        <p:xfrm>
          <a:off x="4252770" y="2642634"/>
          <a:ext cx="4050962" cy="1551732"/>
        </p:xfrm>
        <a:graphic>
          <a:graphicData uri="http://schemas.openxmlformats.org/drawingml/2006/table">
            <a:tbl>
              <a:tblPr>
                <a:noFill/>
              </a:tblPr>
              <a:tblGrid>
                <a:gridCol w="558467">
                  <a:extLst>
                    <a:ext uri="{9D8B030D-6E8A-4147-A177-3AD203B41FA5}">
                      <a16:colId xmlns:a16="http://schemas.microsoft.com/office/drawing/2014/main" val="20000"/>
                    </a:ext>
                  </a:extLst>
                </a:gridCol>
                <a:gridCol w="558467">
                  <a:extLst>
                    <a:ext uri="{9D8B030D-6E8A-4147-A177-3AD203B41FA5}">
                      <a16:colId xmlns:a16="http://schemas.microsoft.com/office/drawing/2014/main" val="20001"/>
                    </a:ext>
                  </a:extLst>
                </a:gridCol>
                <a:gridCol w="558467">
                  <a:extLst>
                    <a:ext uri="{9D8B030D-6E8A-4147-A177-3AD203B41FA5}">
                      <a16:colId xmlns:a16="http://schemas.microsoft.com/office/drawing/2014/main" val="20002"/>
                    </a:ext>
                  </a:extLst>
                </a:gridCol>
                <a:gridCol w="558467">
                  <a:extLst>
                    <a:ext uri="{9D8B030D-6E8A-4147-A177-3AD203B41FA5}">
                      <a16:colId xmlns:a16="http://schemas.microsoft.com/office/drawing/2014/main" val="20003"/>
                    </a:ext>
                  </a:extLst>
                </a:gridCol>
                <a:gridCol w="558467">
                  <a:extLst>
                    <a:ext uri="{9D8B030D-6E8A-4147-A177-3AD203B41FA5}">
                      <a16:colId xmlns:a16="http://schemas.microsoft.com/office/drawing/2014/main" val="20004"/>
                    </a:ext>
                  </a:extLst>
                </a:gridCol>
                <a:gridCol w="558467">
                  <a:extLst>
                    <a:ext uri="{9D8B030D-6E8A-4147-A177-3AD203B41FA5}">
                      <a16:colId xmlns:a16="http://schemas.microsoft.com/office/drawing/2014/main" val="20005"/>
                    </a:ext>
                  </a:extLst>
                </a:gridCol>
                <a:gridCol w="344261">
                  <a:extLst>
                    <a:ext uri="{9D8B030D-6E8A-4147-A177-3AD203B41FA5}">
                      <a16:colId xmlns:a16="http://schemas.microsoft.com/office/drawing/2014/main" val="20006"/>
                    </a:ext>
                  </a:extLst>
                </a:gridCol>
                <a:gridCol w="355899">
                  <a:extLst>
                    <a:ext uri="{9D8B030D-6E8A-4147-A177-3AD203B41FA5}">
                      <a16:colId xmlns:a16="http://schemas.microsoft.com/office/drawing/2014/main" val="2055640272"/>
                    </a:ext>
                  </a:extLst>
                </a:gridCol>
              </a:tblGrid>
              <a:tr h="363132">
                <a:tc>
                  <a:txBody>
                    <a:bodyPr/>
                    <a:lstStyle>
                      <a:lvl1pPr marL="0" algn="l" defTabSz="678077" rtl="0" eaLnBrk="1" latinLnBrk="0" hangingPunct="1">
                        <a:defRPr sz="1243" kern="1200">
                          <a:solidFill>
                            <a:srgbClr val="000000"/>
                          </a:solidFill>
                          <a:effectLst/>
                          <a:latin typeface="Arial"/>
                          <a:ea typeface="Arial"/>
                          <a:cs typeface="Arial"/>
                        </a:defRPr>
                      </a:lvl1pPr>
                      <a:lvl2pPr marL="339039" algn="l" defTabSz="678077" rtl="0" eaLnBrk="1" latinLnBrk="0" hangingPunct="1">
                        <a:defRPr sz="1313" kern="1200">
                          <a:solidFill>
                            <a:srgbClr val="000000"/>
                          </a:solidFill>
                          <a:effectLst/>
                          <a:latin typeface="Arial"/>
                          <a:ea typeface="Arial"/>
                          <a:cs typeface="Arial"/>
                        </a:defRPr>
                      </a:lvl2pPr>
                      <a:lvl3pPr marL="678077" algn="l" defTabSz="678077" rtl="0" eaLnBrk="1" latinLnBrk="0" hangingPunct="1">
                        <a:defRPr sz="1313" kern="1200">
                          <a:solidFill>
                            <a:srgbClr val="000000"/>
                          </a:solidFill>
                          <a:effectLst/>
                          <a:latin typeface="Arial"/>
                          <a:ea typeface="Arial"/>
                          <a:cs typeface="Arial"/>
                        </a:defRPr>
                      </a:lvl3pPr>
                      <a:lvl4pPr marL="1017116" algn="l" defTabSz="678077" rtl="0" eaLnBrk="1" latinLnBrk="0" hangingPunct="1">
                        <a:defRPr sz="1313" kern="1200">
                          <a:solidFill>
                            <a:srgbClr val="000000"/>
                          </a:solidFill>
                          <a:effectLst/>
                          <a:latin typeface="Arial"/>
                          <a:ea typeface="Arial"/>
                          <a:cs typeface="Arial"/>
                        </a:defRPr>
                      </a:lvl4pPr>
                      <a:lvl5pPr marL="1356155" algn="l" defTabSz="678077" rtl="0" eaLnBrk="1" latinLnBrk="0" hangingPunct="1">
                        <a:defRPr sz="1313" kern="1200">
                          <a:solidFill>
                            <a:srgbClr val="000000"/>
                          </a:solidFill>
                          <a:effectLst/>
                          <a:latin typeface="Arial"/>
                          <a:ea typeface="Arial"/>
                          <a:cs typeface="Arial"/>
                        </a:defRPr>
                      </a:lvl5pPr>
                      <a:lvl6pPr marL="1695194" algn="l" defTabSz="678077" rtl="0" eaLnBrk="1" latinLnBrk="0" hangingPunct="1">
                        <a:defRPr sz="1313" kern="1200">
                          <a:solidFill>
                            <a:srgbClr val="000000"/>
                          </a:solidFill>
                          <a:effectLst/>
                          <a:latin typeface="Arial"/>
                          <a:ea typeface="Arial"/>
                          <a:cs typeface="Arial"/>
                        </a:defRPr>
                      </a:lvl6pPr>
                      <a:lvl7pPr marL="2034232" algn="l" defTabSz="678077" rtl="0" eaLnBrk="1" latinLnBrk="0" hangingPunct="1">
                        <a:defRPr sz="1313" kern="1200">
                          <a:solidFill>
                            <a:srgbClr val="000000"/>
                          </a:solidFill>
                          <a:effectLst/>
                          <a:latin typeface="Arial"/>
                          <a:ea typeface="Arial"/>
                          <a:cs typeface="Arial"/>
                        </a:defRPr>
                      </a:lvl7pPr>
                      <a:lvl8pPr marL="2373271" algn="l" defTabSz="678077" rtl="0" eaLnBrk="1" latinLnBrk="0" hangingPunct="1">
                        <a:defRPr sz="1313" kern="1200">
                          <a:solidFill>
                            <a:srgbClr val="000000"/>
                          </a:solidFill>
                          <a:effectLst/>
                          <a:latin typeface="Arial"/>
                          <a:ea typeface="Arial"/>
                          <a:cs typeface="Arial"/>
                        </a:defRPr>
                      </a:lvl8pPr>
                      <a:lvl9pPr marL="2712309" algn="l" defTabSz="678077" rtl="0" eaLnBrk="1" latinLnBrk="0" hangingPunct="1">
                        <a:defRPr sz="1313" kern="1200">
                          <a:solidFill>
                            <a:srgbClr val="000000"/>
                          </a:solidFill>
                          <a:effectLst/>
                          <a:latin typeface="Arial"/>
                          <a:ea typeface="Arial"/>
                          <a:cs typeface="Arial"/>
                        </a:defRPr>
                      </a:lvl9pPr>
                    </a:lstStyle>
                    <a:p>
                      <a:pPr marL="0" lvl="0" indent="0" algn="ctr" rtl="0">
                        <a:spcBef>
                          <a:spcPts val="0"/>
                        </a:spcBef>
                        <a:spcAft>
                          <a:spcPts val="0"/>
                        </a:spcAft>
                        <a:buNone/>
                      </a:pPr>
                      <a:r>
                        <a:rPr lang="en" sz="900" dirty="0">
                          <a:solidFill>
                            <a:schemeClr val="dk1"/>
                          </a:solidFill>
                          <a:latin typeface="Lilita One"/>
                          <a:ea typeface="Lilita One"/>
                          <a:cs typeface="Lilita One"/>
                          <a:sym typeface="Lilita One"/>
                        </a:rPr>
                        <a:t>M</a:t>
                      </a:r>
                      <a:endParaRPr sz="900" dirty="0">
                        <a:solidFill>
                          <a:schemeClr val="dk1"/>
                        </a:solidFill>
                        <a:latin typeface="Lilita One"/>
                        <a:ea typeface="Lilita One"/>
                        <a:cs typeface="Lilita One"/>
                        <a:sym typeface="Lilita One"/>
                      </a:endParaRPr>
                    </a:p>
                  </a:txBody>
                  <a:tcPr marL="91425" marR="91425" marT="91425" marB="91425">
                    <a:lnL w="9525" cap="flat" cmpd="sng">
                      <a:solidFill>
                        <a:srgbClr val="690300">
                          <a:alpha val="0"/>
                        </a:srgbClr>
                      </a:solidFill>
                      <a:prstDash val="solid"/>
                      <a:round/>
                      <a:headEnd type="none" w="sm" len="sm"/>
                      <a:tailEnd type="none" w="sm" len="sm"/>
                    </a:lnL>
                    <a:lnR w="9525" cap="flat" cmpd="sng">
                      <a:solidFill>
                        <a:srgbClr val="690300">
                          <a:alpha val="0"/>
                        </a:srgbClr>
                      </a:solidFill>
                      <a:prstDash val="solid"/>
                      <a:round/>
                      <a:headEnd type="none" w="sm" len="sm"/>
                      <a:tailEnd type="none" w="sm" len="sm"/>
                    </a:lnR>
                    <a:lnT w="9525" cap="flat" cmpd="sng">
                      <a:solidFill>
                        <a:srgbClr val="690300">
                          <a:alpha val="0"/>
                        </a:srgbClr>
                      </a:solidFill>
                      <a:prstDash val="solid"/>
                      <a:round/>
                      <a:headEnd type="none" w="sm" len="sm"/>
                      <a:tailEnd type="none" w="sm" len="sm"/>
                    </a:lnT>
                    <a:lnB w="9525" cap="flat" cmpd="sng">
                      <a:solidFill>
                        <a:srgbClr val="6903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rgbClr val="000000"/>
                          </a:solidFill>
                          <a:effectLst/>
                          <a:latin typeface="Arial"/>
                          <a:ea typeface="Arial"/>
                          <a:cs typeface="Arial"/>
                        </a:defRPr>
                      </a:lvl1pPr>
                      <a:lvl2pPr marL="339039" algn="l" defTabSz="678077" rtl="0" eaLnBrk="1" latinLnBrk="0" hangingPunct="1">
                        <a:defRPr sz="1313" kern="1200">
                          <a:solidFill>
                            <a:srgbClr val="000000"/>
                          </a:solidFill>
                          <a:effectLst/>
                          <a:latin typeface="Arial"/>
                          <a:ea typeface="Arial"/>
                          <a:cs typeface="Arial"/>
                        </a:defRPr>
                      </a:lvl2pPr>
                      <a:lvl3pPr marL="678077" algn="l" defTabSz="678077" rtl="0" eaLnBrk="1" latinLnBrk="0" hangingPunct="1">
                        <a:defRPr sz="1313" kern="1200">
                          <a:solidFill>
                            <a:srgbClr val="000000"/>
                          </a:solidFill>
                          <a:effectLst/>
                          <a:latin typeface="Arial"/>
                          <a:ea typeface="Arial"/>
                          <a:cs typeface="Arial"/>
                        </a:defRPr>
                      </a:lvl3pPr>
                      <a:lvl4pPr marL="1017116" algn="l" defTabSz="678077" rtl="0" eaLnBrk="1" latinLnBrk="0" hangingPunct="1">
                        <a:defRPr sz="1313" kern="1200">
                          <a:solidFill>
                            <a:srgbClr val="000000"/>
                          </a:solidFill>
                          <a:effectLst/>
                          <a:latin typeface="Arial"/>
                          <a:ea typeface="Arial"/>
                          <a:cs typeface="Arial"/>
                        </a:defRPr>
                      </a:lvl4pPr>
                      <a:lvl5pPr marL="1356155" algn="l" defTabSz="678077" rtl="0" eaLnBrk="1" latinLnBrk="0" hangingPunct="1">
                        <a:defRPr sz="1313" kern="1200">
                          <a:solidFill>
                            <a:srgbClr val="000000"/>
                          </a:solidFill>
                          <a:effectLst/>
                          <a:latin typeface="Arial"/>
                          <a:ea typeface="Arial"/>
                          <a:cs typeface="Arial"/>
                        </a:defRPr>
                      </a:lvl5pPr>
                      <a:lvl6pPr marL="1695194" algn="l" defTabSz="678077" rtl="0" eaLnBrk="1" latinLnBrk="0" hangingPunct="1">
                        <a:defRPr sz="1313" kern="1200">
                          <a:solidFill>
                            <a:srgbClr val="000000"/>
                          </a:solidFill>
                          <a:effectLst/>
                          <a:latin typeface="Arial"/>
                          <a:ea typeface="Arial"/>
                          <a:cs typeface="Arial"/>
                        </a:defRPr>
                      </a:lvl6pPr>
                      <a:lvl7pPr marL="2034232" algn="l" defTabSz="678077" rtl="0" eaLnBrk="1" latinLnBrk="0" hangingPunct="1">
                        <a:defRPr sz="1313" kern="1200">
                          <a:solidFill>
                            <a:srgbClr val="000000"/>
                          </a:solidFill>
                          <a:effectLst/>
                          <a:latin typeface="Arial"/>
                          <a:ea typeface="Arial"/>
                          <a:cs typeface="Arial"/>
                        </a:defRPr>
                      </a:lvl7pPr>
                      <a:lvl8pPr marL="2373271" algn="l" defTabSz="678077" rtl="0" eaLnBrk="1" latinLnBrk="0" hangingPunct="1">
                        <a:defRPr sz="1313" kern="1200">
                          <a:solidFill>
                            <a:srgbClr val="000000"/>
                          </a:solidFill>
                          <a:effectLst/>
                          <a:latin typeface="Arial"/>
                          <a:ea typeface="Arial"/>
                          <a:cs typeface="Arial"/>
                        </a:defRPr>
                      </a:lvl8pPr>
                      <a:lvl9pPr marL="2712309" algn="l" defTabSz="678077" rtl="0" eaLnBrk="1" latinLnBrk="0" hangingPunct="1">
                        <a:defRPr sz="1313" kern="1200">
                          <a:solidFill>
                            <a:srgbClr val="000000"/>
                          </a:solidFill>
                          <a:effectLst/>
                          <a:latin typeface="Arial"/>
                          <a:ea typeface="Arial"/>
                          <a:cs typeface="Arial"/>
                        </a:defRPr>
                      </a:lvl9pPr>
                    </a:lstStyle>
                    <a:p>
                      <a:pPr marL="0" lvl="0" indent="0" algn="ctr" rtl="0">
                        <a:spcBef>
                          <a:spcPts val="0"/>
                        </a:spcBef>
                        <a:spcAft>
                          <a:spcPts val="0"/>
                        </a:spcAft>
                        <a:buNone/>
                      </a:pPr>
                      <a:r>
                        <a:rPr lang="en" sz="900" dirty="0">
                          <a:solidFill>
                            <a:schemeClr val="dk1"/>
                          </a:solidFill>
                          <a:latin typeface="Lilita One"/>
                          <a:ea typeface="Lilita One"/>
                          <a:cs typeface="Lilita One"/>
                          <a:sym typeface="Lilita One"/>
                        </a:rPr>
                        <a:t>T</a:t>
                      </a:r>
                      <a:endParaRPr sz="900" dirty="0">
                        <a:solidFill>
                          <a:schemeClr val="dk1"/>
                        </a:solidFill>
                        <a:latin typeface="Lilita One"/>
                        <a:ea typeface="Lilita One"/>
                        <a:cs typeface="Lilita One"/>
                        <a:sym typeface="Lilita One"/>
                      </a:endParaRPr>
                    </a:p>
                  </a:txBody>
                  <a:tcPr marL="91425" marR="91425" marT="91425" marB="91425">
                    <a:lnL w="9525" cap="flat" cmpd="sng">
                      <a:solidFill>
                        <a:srgbClr val="690300">
                          <a:alpha val="0"/>
                        </a:srgbClr>
                      </a:solidFill>
                      <a:prstDash val="solid"/>
                      <a:round/>
                      <a:headEnd type="none" w="sm" len="sm"/>
                      <a:tailEnd type="none" w="sm" len="sm"/>
                    </a:lnL>
                    <a:lnR w="9525" cap="flat" cmpd="sng">
                      <a:solidFill>
                        <a:srgbClr val="690300">
                          <a:alpha val="0"/>
                        </a:srgbClr>
                      </a:solidFill>
                      <a:prstDash val="solid"/>
                      <a:round/>
                      <a:headEnd type="none" w="sm" len="sm"/>
                      <a:tailEnd type="none" w="sm" len="sm"/>
                    </a:lnR>
                    <a:lnT w="9525" cap="flat" cmpd="sng">
                      <a:solidFill>
                        <a:srgbClr val="690300">
                          <a:alpha val="0"/>
                        </a:srgbClr>
                      </a:solidFill>
                      <a:prstDash val="solid"/>
                      <a:round/>
                      <a:headEnd type="none" w="sm" len="sm"/>
                      <a:tailEnd type="none" w="sm" len="sm"/>
                    </a:lnT>
                    <a:lnB w="9525" cap="flat" cmpd="sng">
                      <a:solidFill>
                        <a:srgbClr val="6903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rgbClr val="000000"/>
                          </a:solidFill>
                          <a:effectLst/>
                          <a:latin typeface="Arial"/>
                          <a:ea typeface="Arial"/>
                          <a:cs typeface="Arial"/>
                        </a:defRPr>
                      </a:lvl1pPr>
                      <a:lvl2pPr marL="339039" algn="l" defTabSz="678077" rtl="0" eaLnBrk="1" latinLnBrk="0" hangingPunct="1">
                        <a:defRPr sz="1313" kern="1200">
                          <a:solidFill>
                            <a:srgbClr val="000000"/>
                          </a:solidFill>
                          <a:effectLst/>
                          <a:latin typeface="Arial"/>
                          <a:ea typeface="Arial"/>
                          <a:cs typeface="Arial"/>
                        </a:defRPr>
                      </a:lvl2pPr>
                      <a:lvl3pPr marL="678077" algn="l" defTabSz="678077" rtl="0" eaLnBrk="1" latinLnBrk="0" hangingPunct="1">
                        <a:defRPr sz="1313" kern="1200">
                          <a:solidFill>
                            <a:srgbClr val="000000"/>
                          </a:solidFill>
                          <a:effectLst/>
                          <a:latin typeface="Arial"/>
                          <a:ea typeface="Arial"/>
                          <a:cs typeface="Arial"/>
                        </a:defRPr>
                      </a:lvl3pPr>
                      <a:lvl4pPr marL="1017116" algn="l" defTabSz="678077" rtl="0" eaLnBrk="1" latinLnBrk="0" hangingPunct="1">
                        <a:defRPr sz="1313" kern="1200">
                          <a:solidFill>
                            <a:srgbClr val="000000"/>
                          </a:solidFill>
                          <a:effectLst/>
                          <a:latin typeface="Arial"/>
                          <a:ea typeface="Arial"/>
                          <a:cs typeface="Arial"/>
                        </a:defRPr>
                      </a:lvl4pPr>
                      <a:lvl5pPr marL="1356155" algn="l" defTabSz="678077" rtl="0" eaLnBrk="1" latinLnBrk="0" hangingPunct="1">
                        <a:defRPr sz="1313" kern="1200">
                          <a:solidFill>
                            <a:srgbClr val="000000"/>
                          </a:solidFill>
                          <a:effectLst/>
                          <a:latin typeface="Arial"/>
                          <a:ea typeface="Arial"/>
                          <a:cs typeface="Arial"/>
                        </a:defRPr>
                      </a:lvl5pPr>
                      <a:lvl6pPr marL="1695194" algn="l" defTabSz="678077" rtl="0" eaLnBrk="1" latinLnBrk="0" hangingPunct="1">
                        <a:defRPr sz="1313" kern="1200">
                          <a:solidFill>
                            <a:srgbClr val="000000"/>
                          </a:solidFill>
                          <a:effectLst/>
                          <a:latin typeface="Arial"/>
                          <a:ea typeface="Arial"/>
                          <a:cs typeface="Arial"/>
                        </a:defRPr>
                      </a:lvl6pPr>
                      <a:lvl7pPr marL="2034232" algn="l" defTabSz="678077" rtl="0" eaLnBrk="1" latinLnBrk="0" hangingPunct="1">
                        <a:defRPr sz="1313" kern="1200">
                          <a:solidFill>
                            <a:srgbClr val="000000"/>
                          </a:solidFill>
                          <a:effectLst/>
                          <a:latin typeface="Arial"/>
                          <a:ea typeface="Arial"/>
                          <a:cs typeface="Arial"/>
                        </a:defRPr>
                      </a:lvl7pPr>
                      <a:lvl8pPr marL="2373271" algn="l" defTabSz="678077" rtl="0" eaLnBrk="1" latinLnBrk="0" hangingPunct="1">
                        <a:defRPr sz="1313" kern="1200">
                          <a:solidFill>
                            <a:srgbClr val="000000"/>
                          </a:solidFill>
                          <a:effectLst/>
                          <a:latin typeface="Arial"/>
                          <a:ea typeface="Arial"/>
                          <a:cs typeface="Arial"/>
                        </a:defRPr>
                      </a:lvl8pPr>
                      <a:lvl9pPr marL="2712309" algn="l" defTabSz="678077" rtl="0" eaLnBrk="1" latinLnBrk="0" hangingPunct="1">
                        <a:defRPr sz="1313" kern="1200">
                          <a:solidFill>
                            <a:srgbClr val="000000"/>
                          </a:solidFill>
                          <a:effectLst/>
                          <a:latin typeface="Arial"/>
                          <a:ea typeface="Arial"/>
                          <a:cs typeface="Arial"/>
                        </a:defRPr>
                      </a:lvl9pPr>
                    </a:lstStyle>
                    <a:p>
                      <a:pPr marL="0" lvl="0" indent="0" algn="ctr" rtl="0">
                        <a:spcBef>
                          <a:spcPts val="0"/>
                        </a:spcBef>
                        <a:spcAft>
                          <a:spcPts val="0"/>
                        </a:spcAft>
                        <a:buNone/>
                      </a:pPr>
                      <a:r>
                        <a:rPr lang="en" sz="900" dirty="0">
                          <a:solidFill>
                            <a:schemeClr val="dk1"/>
                          </a:solidFill>
                          <a:latin typeface="Lilita One"/>
                          <a:ea typeface="Lilita One"/>
                          <a:cs typeface="Lilita One"/>
                          <a:sym typeface="Lilita One"/>
                        </a:rPr>
                        <a:t>W</a:t>
                      </a:r>
                      <a:endParaRPr sz="900" dirty="0">
                        <a:solidFill>
                          <a:schemeClr val="dk1"/>
                        </a:solidFill>
                        <a:latin typeface="Lilita One"/>
                        <a:ea typeface="Lilita One"/>
                        <a:cs typeface="Lilita One"/>
                        <a:sym typeface="Lilita One"/>
                      </a:endParaRPr>
                    </a:p>
                  </a:txBody>
                  <a:tcPr marL="91425" marR="91425" marT="91425" marB="91425">
                    <a:lnL w="9525" cap="flat" cmpd="sng">
                      <a:solidFill>
                        <a:srgbClr val="690300">
                          <a:alpha val="0"/>
                        </a:srgbClr>
                      </a:solidFill>
                      <a:prstDash val="solid"/>
                      <a:round/>
                      <a:headEnd type="none" w="sm" len="sm"/>
                      <a:tailEnd type="none" w="sm" len="sm"/>
                    </a:lnL>
                    <a:lnR w="9525" cap="flat" cmpd="sng">
                      <a:solidFill>
                        <a:srgbClr val="690300">
                          <a:alpha val="0"/>
                        </a:srgbClr>
                      </a:solidFill>
                      <a:prstDash val="solid"/>
                      <a:round/>
                      <a:headEnd type="none" w="sm" len="sm"/>
                      <a:tailEnd type="none" w="sm" len="sm"/>
                    </a:lnR>
                    <a:lnT w="9525" cap="flat" cmpd="sng">
                      <a:solidFill>
                        <a:srgbClr val="690300">
                          <a:alpha val="0"/>
                        </a:srgbClr>
                      </a:solidFill>
                      <a:prstDash val="solid"/>
                      <a:round/>
                      <a:headEnd type="none" w="sm" len="sm"/>
                      <a:tailEnd type="none" w="sm" len="sm"/>
                    </a:lnT>
                    <a:lnB w="9525" cap="flat" cmpd="sng">
                      <a:solidFill>
                        <a:srgbClr val="6903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rgbClr val="000000"/>
                          </a:solidFill>
                          <a:effectLst/>
                          <a:latin typeface="Arial"/>
                          <a:ea typeface="Arial"/>
                          <a:cs typeface="Arial"/>
                        </a:defRPr>
                      </a:lvl1pPr>
                      <a:lvl2pPr marL="339039" algn="l" defTabSz="678077" rtl="0" eaLnBrk="1" latinLnBrk="0" hangingPunct="1">
                        <a:defRPr sz="1313" kern="1200">
                          <a:solidFill>
                            <a:srgbClr val="000000"/>
                          </a:solidFill>
                          <a:effectLst/>
                          <a:latin typeface="Arial"/>
                          <a:ea typeface="Arial"/>
                          <a:cs typeface="Arial"/>
                        </a:defRPr>
                      </a:lvl2pPr>
                      <a:lvl3pPr marL="678077" algn="l" defTabSz="678077" rtl="0" eaLnBrk="1" latinLnBrk="0" hangingPunct="1">
                        <a:defRPr sz="1313" kern="1200">
                          <a:solidFill>
                            <a:srgbClr val="000000"/>
                          </a:solidFill>
                          <a:effectLst/>
                          <a:latin typeface="Arial"/>
                          <a:ea typeface="Arial"/>
                          <a:cs typeface="Arial"/>
                        </a:defRPr>
                      </a:lvl3pPr>
                      <a:lvl4pPr marL="1017116" algn="l" defTabSz="678077" rtl="0" eaLnBrk="1" latinLnBrk="0" hangingPunct="1">
                        <a:defRPr sz="1313" kern="1200">
                          <a:solidFill>
                            <a:srgbClr val="000000"/>
                          </a:solidFill>
                          <a:effectLst/>
                          <a:latin typeface="Arial"/>
                          <a:ea typeface="Arial"/>
                          <a:cs typeface="Arial"/>
                        </a:defRPr>
                      </a:lvl4pPr>
                      <a:lvl5pPr marL="1356155" algn="l" defTabSz="678077" rtl="0" eaLnBrk="1" latinLnBrk="0" hangingPunct="1">
                        <a:defRPr sz="1313" kern="1200">
                          <a:solidFill>
                            <a:srgbClr val="000000"/>
                          </a:solidFill>
                          <a:effectLst/>
                          <a:latin typeface="Arial"/>
                          <a:ea typeface="Arial"/>
                          <a:cs typeface="Arial"/>
                        </a:defRPr>
                      </a:lvl5pPr>
                      <a:lvl6pPr marL="1695194" algn="l" defTabSz="678077" rtl="0" eaLnBrk="1" latinLnBrk="0" hangingPunct="1">
                        <a:defRPr sz="1313" kern="1200">
                          <a:solidFill>
                            <a:srgbClr val="000000"/>
                          </a:solidFill>
                          <a:effectLst/>
                          <a:latin typeface="Arial"/>
                          <a:ea typeface="Arial"/>
                          <a:cs typeface="Arial"/>
                        </a:defRPr>
                      </a:lvl6pPr>
                      <a:lvl7pPr marL="2034232" algn="l" defTabSz="678077" rtl="0" eaLnBrk="1" latinLnBrk="0" hangingPunct="1">
                        <a:defRPr sz="1313" kern="1200">
                          <a:solidFill>
                            <a:srgbClr val="000000"/>
                          </a:solidFill>
                          <a:effectLst/>
                          <a:latin typeface="Arial"/>
                          <a:ea typeface="Arial"/>
                          <a:cs typeface="Arial"/>
                        </a:defRPr>
                      </a:lvl7pPr>
                      <a:lvl8pPr marL="2373271" algn="l" defTabSz="678077" rtl="0" eaLnBrk="1" latinLnBrk="0" hangingPunct="1">
                        <a:defRPr sz="1313" kern="1200">
                          <a:solidFill>
                            <a:srgbClr val="000000"/>
                          </a:solidFill>
                          <a:effectLst/>
                          <a:latin typeface="Arial"/>
                          <a:ea typeface="Arial"/>
                          <a:cs typeface="Arial"/>
                        </a:defRPr>
                      </a:lvl8pPr>
                      <a:lvl9pPr marL="2712309" algn="l" defTabSz="678077" rtl="0" eaLnBrk="1" latinLnBrk="0" hangingPunct="1">
                        <a:defRPr sz="1313" kern="1200">
                          <a:solidFill>
                            <a:srgbClr val="000000"/>
                          </a:solidFill>
                          <a:effectLst/>
                          <a:latin typeface="Arial"/>
                          <a:ea typeface="Arial"/>
                          <a:cs typeface="Arial"/>
                        </a:defRPr>
                      </a:lvl9pPr>
                    </a:lstStyle>
                    <a:p>
                      <a:pPr marL="0" lvl="0" indent="0" algn="ctr" rtl="0">
                        <a:spcBef>
                          <a:spcPts val="0"/>
                        </a:spcBef>
                        <a:spcAft>
                          <a:spcPts val="0"/>
                        </a:spcAft>
                        <a:buNone/>
                      </a:pPr>
                      <a:r>
                        <a:rPr lang="en" sz="900" dirty="0">
                          <a:solidFill>
                            <a:schemeClr val="dk1"/>
                          </a:solidFill>
                          <a:latin typeface="Lilita One"/>
                          <a:ea typeface="Lilita One"/>
                          <a:cs typeface="Lilita One"/>
                          <a:sym typeface="Lilita One"/>
                        </a:rPr>
                        <a:t>TH</a:t>
                      </a:r>
                      <a:endParaRPr sz="900" dirty="0">
                        <a:solidFill>
                          <a:schemeClr val="dk1"/>
                        </a:solidFill>
                        <a:latin typeface="Lilita One"/>
                        <a:ea typeface="Lilita One"/>
                        <a:cs typeface="Lilita One"/>
                        <a:sym typeface="Lilita One"/>
                      </a:endParaRPr>
                    </a:p>
                  </a:txBody>
                  <a:tcPr marL="91425" marR="91425" marT="91425" marB="91425">
                    <a:lnL w="9525" cap="flat" cmpd="sng">
                      <a:solidFill>
                        <a:srgbClr val="690300">
                          <a:alpha val="0"/>
                        </a:srgbClr>
                      </a:solidFill>
                      <a:prstDash val="solid"/>
                      <a:round/>
                      <a:headEnd type="none" w="sm" len="sm"/>
                      <a:tailEnd type="none" w="sm" len="sm"/>
                    </a:lnL>
                    <a:lnR w="9525" cap="flat" cmpd="sng">
                      <a:solidFill>
                        <a:srgbClr val="690300">
                          <a:alpha val="0"/>
                        </a:srgbClr>
                      </a:solidFill>
                      <a:prstDash val="solid"/>
                      <a:round/>
                      <a:headEnd type="none" w="sm" len="sm"/>
                      <a:tailEnd type="none" w="sm" len="sm"/>
                    </a:lnR>
                    <a:lnT w="9525" cap="flat" cmpd="sng">
                      <a:solidFill>
                        <a:srgbClr val="690300">
                          <a:alpha val="0"/>
                        </a:srgbClr>
                      </a:solidFill>
                      <a:prstDash val="solid"/>
                      <a:round/>
                      <a:headEnd type="none" w="sm" len="sm"/>
                      <a:tailEnd type="none" w="sm" len="sm"/>
                    </a:lnT>
                    <a:lnB w="9525" cap="flat" cmpd="sng">
                      <a:solidFill>
                        <a:srgbClr val="6903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rgbClr val="000000"/>
                          </a:solidFill>
                          <a:effectLst/>
                          <a:latin typeface="Arial"/>
                          <a:ea typeface="Arial"/>
                          <a:cs typeface="Arial"/>
                        </a:defRPr>
                      </a:lvl1pPr>
                      <a:lvl2pPr marL="339039" algn="l" defTabSz="678077" rtl="0" eaLnBrk="1" latinLnBrk="0" hangingPunct="1">
                        <a:defRPr sz="1313" kern="1200">
                          <a:solidFill>
                            <a:srgbClr val="000000"/>
                          </a:solidFill>
                          <a:effectLst/>
                          <a:latin typeface="Arial"/>
                          <a:ea typeface="Arial"/>
                          <a:cs typeface="Arial"/>
                        </a:defRPr>
                      </a:lvl2pPr>
                      <a:lvl3pPr marL="678077" algn="l" defTabSz="678077" rtl="0" eaLnBrk="1" latinLnBrk="0" hangingPunct="1">
                        <a:defRPr sz="1313" kern="1200">
                          <a:solidFill>
                            <a:srgbClr val="000000"/>
                          </a:solidFill>
                          <a:effectLst/>
                          <a:latin typeface="Arial"/>
                          <a:ea typeface="Arial"/>
                          <a:cs typeface="Arial"/>
                        </a:defRPr>
                      </a:lvl3pPr>
                      <a:lvl4pPr marL="1017116" algn="l" defTabSz="678077" rtl="0" eaLnBrk="1" latinLnBrk="0" hangingPunct="1">
                        <a:defRPr sz="1313" kern="1200">
                          <a:solidFill>
                            <a:srgbClr val="000000"/>
                          </a:solidFill>
                          <a:effectLst/>
                          <a:latin typeface="Arial"/>
                          <a:ea typeface="Arial"/>
                          <a:cs typeface="Arial"/>
                        </a:defRPr>
                      </a:lvl4pPr>
                      <a:lvl5pPr marL="1356155" algn="l" defTabSz="678077" rtl="0" eaLnBrk="1" latinLnBrk="0" hangingPunct="1">
                        <a:defRPr sz="1313" kern="1200">
                          <a:solidFill>
                            <a:srgbClr val="000000"/>
                          </a:solidFill>
                          <a:effectLst/>
                          <a:latin typeface="Arial"/>
                          <a:ea typeface="Arial"/>
                          <a:cs typeface="Arial"/>
                        </a:defRPr>
                      </a:lvl5pPr>
                      <a:lvl6pPr marL="1695194" algn="l" defTabSz="678077" rtl="0" eaLnBrk="1" latinLnBrk="0" hangingPunct="1">
                        <a:defRPr sz="1313" kern="1200">
                          <a:solidFill>
                            <a:srgbClr val="000000"/>
                          </a:solidFill>
                          <a:effectLst/>
                          <a:latin typeface="Arial"/>
                          <a:ea typeface="Arial"/>
                          <a:cs typeface="Arial"/>
                        </a:defRPr>
                      </a:lvl6pPr>
                      <a:lvl7pPr marL="2034232" algn="l" defTabSz="678077" rtl="0" eaLnBrk="1" latinLnBrk="0" hangingPunct="1">
                        <a:defRPr sz="1313" kern="1200">
                          <a:solidFill>
                            <a:srgbClr val="000000"/>
                          </a:solidFill>
                          <a:effectLst/>
                          <a:latin typeface="Arial"/>
                          <a:ea typeface="Arial"/>
                          <a:cs typeface="Arial"/>
                        </a:defRPr>
                      </a:lvl7pPr>
                      <a:lvl8pPr marL="2373271" algn="l" defTabSz="678077" rtl="0" eaLnBrk="1" latinLnBrk="0" hangingPunct="1">
                        <a:defRPr sz="1313" kern="1200">
                          <a:solidFill>
                            <a:srgbClr val="000000"/>
                          </a:solidFill>
                          <a:effectLst/>
                          <a:latin typeface="Arial"/>
                          <a:ea typeface="Arial"/>
                          <a:cs typeface="Arial"/>
                        </a:defRPr>
                      </a:lvl8pPr>
                      <a:lvl9pPr marL="2712309" algn="l" defTabSz="678077" rtl="0" eaLnBrk="1" latinLnBrk="0" hangingPunct="1">
                        <a:defRPr sz="1313" kern="1200">
                          <a:solidFill>
                            <a:srgbClr val="000000"/>
                          </a:solidFill>
                          <a:effectLst/>
                          <a:latin typeface="Arial"/>
                          <a:ea typeface="Arial"/>
                          <a:cs typeface="Arial"/>
                        </a:defRPr>
                      </a:lvl9pPr>
                    </a:lstStyle>
                    <a:p>
                      <a:pPr marL="0" lvl="0" indent="0" algn="ctr" rtl="0">
                        <a:spcBef>
                          <a:spcPts val="0"/>
                        </a:spcBef>
                        <a:spcAft>
                          <a:spcPts val="0"/>
                        </a:spcAft>
                        <a:buNone/>
                      </a:pPr>
                      <a:r>
                        <a:rPr lang="en" sz="900" dirty="0">
                          <a:solidFill>
                            <a:schemeClr val="dk1"/>
                          </a:solidFill>
                          <a:latin typeface="Lilita One"/>
                          <a:ea typeface="Lilita One"/>
                          <a:cs typeface="Lilita One"/>
                          <a:sym typeface="Lilita One"/>
                        </a:rPr>
                        <a:t>F</a:t>
                      </a:r>
                      <a:endParaRPr sz="900" dirty="0">
                        <a:solidFill>
                          <a:schemeClr val="dk1"/>
                        </a:solidFill>
                        <a:latin typeface="Lilita One"/>
                        <a:ea typeface="Lilita One"/>
                        <a:cs typeface="Lilita One"/>
                        <a:sym typeface="Lilita One"/>
                      </a:endParaRPr>
                    </a:p>
                  </a:txBody>
                  <a:tcPr marL="91425" marR="91425" marT="91425" marB="91425">
                    <a:lnL w="9525" cap="flat" cmpd="sng">
                      <a:solidFill>
                        <a:srgbClr val="690300">
                          <a:alpha val="0"/>
                        </a:srgbClr>
                      </a:solidFill>
                      <a:prstDash val="solid"/>
                      <a:round/>
                      <a:headEnd type="none" w="sm" len="sm"/>
                      <a:tailEnd type="none" w="sm" len="sm"/>
                    </a:lnL>
                    <a:lnR w="9525" cap="flat" cmpd="sng">
                      <a:solidFill>
                        <a:srgbClr val="690300">
                          <a:alpha val="0"/>
                        </a:srgbClr>
                      </a:solidFill>
                      <a:prstDash val="solid"/>
                      <a:round/>
                      <a:headEnd type="none" w="sm" len="sm"/>
                      <a:tailEnd type="none" w="sm" len="sm"/>
                    </a:lnR>
                    <a:lnT w="9525" cap="flat" cmpd="sng">
                      <a:solidFill>
                        <a:srgbClr val="690300">
                          <a:alpha val="0"/>
                        </a:srgbClr>
                      </a:solidFill>
                      <a:prstDash val="solid"/>
                      <a:round/>
                      <a:headEnd type="none" w="sm" len="sm"/>
                      <a:tailEnd type="none" w="sm" len="sm"/>
                    </a:lnT>
                    <a:lnB w="9525" cap="flat" cmpd="sng">
                      <a:solidFill>
                        <a:srgbClr val="6903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rgbClr val="000000"/>
                          </a:solidFill>
                          <a:effectLst/>
                          <a:latin typeface="Arial"/>
                          <a:ea typeface="Arial"/>
                          <a:cs typeface="Arial"/>
                        </a:defRPr>
                      </a:lvl1pPr>
                      <a:lvl2pPr marL="339039" algn="l" defTabSz="678077" rtl="0" eaLnBrk="1" latinLnBrk="0" hangingPunct="1">
                        <a:defRPr sz="1313" kern="1200">
                          <a:solidFill>
                            <a:srgbClr val="000000"/>
                          </a:solidFill>
                          <a:effectLst/>
                          <a:latin typeface="Arial"/>
                          <a:ea typeface="Arial"/>
                          <a:cs typeface="Arial"/>
                        </a:defRPr>
                      </a:lvl2pPr>
                      <a:lvl3pPr marL="678077" algn="l" defTabSz="678077" rtl="0" eaLnBrk="1" latinLnBrk="0" hangingPunct="1">
                        <a:defRPr sz="1313" kern="1200">
                          <a:solidFill>
                            <a:srgbClr val="000000"/>
                          </a:solidFill>
                          <a:effectLst/>
                          <a:latin typeface="Arial"/>
                          <a:ea typeface="Arial"/>
                          <a:cs typeface="Arial"/>
                        </a:defRPr>
                      </a:lvl3pPr>
                      <a:lvl4pPr marL="1017116" algn="l" defTabSz="678077" rtl="0" eaLnBrk="1" latinLnBrk="0" hangingPunct="1">
                        <a:defRPr sz="1313" kern="1200">
                          <a:solidFill>
                            <a:srgbClr val="000000"/>
                          </a:solidFill>
                          <a:effectLst/>
                          <a:latin typeface="Arial"/>
                          <a:ea typeface="Arial"/>
                          <a:cs typeface="Arial"/>
                        </a:defRPr>
                      </a:lvl4pPr>
                      <a:lvl5pPr marL="1356155" algn="l" defTabSz="678077" rtl="0" eaLnBrk="1" latinLnBrk="0" hangingPunct="1">
                        <a:defRPr sz="1313" kern="1200">
                          <a:solidFill>
                            <a:srgbClr val="000000"/>
                          </a:solidFill>
                          <a:effectLst/>
                          <a:latin typeface="Arial"/>
                          <a:ea typeface="Arial"/>
                          <a:cs typeface="Arial"/>
                        </a:defRPr>
                      </a:lvl5pPr>
                      <a:lvl6pPr marL="1695194" algn="l" defTabSz="678077" rtl="0" eaLnBrk="1" latinLnBrk="0" hangingPunct="1">
                        <a:defRPr sz="1313" kern="1200">
                          <a:solidFill>
                            <a:srgbClr val="000000"/>
                          </a:solidFill>
                          <a:effectLst/>
                          <a:latin typeface="Arial"/>
                          <a:ea typeface="Arial"/>
                          <a:cs typeface="Arial"/>
                        </a:defRPr>
                      </a:lvl6pPr>
                      <a:lvl7pPr marL="2034232" algn="l" defTabSz="678077" rtl="0" eaLnBrk="1" latinLnBrk="0" hangingPunct="1">
                        <a:defRPr sz="1313" kern="1200">
                          <a:solidFill>
                            <a:srgbClr val="000000"/>
                          </a:solidFill>
                          <a:effectLst/>
                          <a:latin typeface="Arial"/>
                          <a:ea typeface="Arial"/>
                          <a:cs typeface="Arial"/>
                        </a:defRPr>
                      </a:lvl7pPr>
                      <a:lvl8pPr marL="2373271" algn="l" defTabSz="678077" rtl="0" eaLnBrk="1" latinLnBrk="0" hangingPunct="1">
                        <a:defRPr sz="1313" kern="1200">
                          <a:solidFill>
                            <a:srgbClr val="000000"/>
                          </a:solidFill>
                          <a:effectLst/>
                          <a:latin typeface="Arial"/>
                          <a:ea typeface="Arial"/>
                          <a:cs typeface="Arial"/>
                        </a:defRPr>
                      </a:lvl8pPr>
                      <a:lvl9pPr marL="2712309" algn="l" defTabSz="678077" rtl="0" eaLnBrk="1" latinLnBrk="0" hangingPunct="1">
                        <a:defRPr sz="1313" kern="1200">
                          <a:solidFill>
                            <a:srgbClr val="000000"/>
                          </a:solidFill>
                          <a:effectLst/>
                          <a:latin typeface="Arial"/>
                          <a:ea typeface="Arial"/>
                          <a:cs typeface="Arial"/>
                        </a:defRPr>
                      </a:lvl9pPr>
                    </a:lstStyle>
                    <a:p>
                      <a:pPr marL="0" lvl="0" indent="0" algn="ctr" rtl="0">
                        <a:spcBef>
                          <a:spcPts val="0"/>
                        </a:spcBef>
                        <a:spcAft>
                          <a:spcPts val="0"/>
                        </a:spcAft>
                        <a:buNone/>
                      </a:pPr>
                      <a:r>
                        <a:rPr lang="en" sz="900" dirty="0">
                          <a:solidFill>
                            <a:schemeClr val="dk1"/>
                          </a:solidFill>
                          <a:latin typeface="Lilita One"/>
                          <a:ea typeface="Lilita One"/>
                          <a:cs typeface="Lilita One"/>
                          <a:sym typeface="Lilita One"/>
                        </a:rPr>
                        <a:t>S</a:t>
                      </a:r>
                      <a:r>
                        <a:rPr lang="en-US" sz="900" dirty="0">
                          <a:solidFill>
                            <a:schemeClr val="dk1"/>
                          </a:solidFill>
                          <a:latin typeface="Lilita One"/>
                          <a:ea typeface="Lilita One"/>
                          <a:cs typeface="Lilita One"/>
                          <a:sym typeface="Lilita One"/>
                        </a:rPr>
                        <a:t>A</a:t>
                      </a:r>
                      <a:endParaRPr sz="900" dirty="0">
                        <a:solidFill>
                          <a:schemeClr val="dk1"/>
                        </a:solidFill>
                        <a:latin typeface="Lilita One"/>
                        <a:ea typeface="Lilita One"/>
                        <a:cs typeface="Lilita One"/>
                        <a:sym typeface="Lilita One"/>
                      </a:endParaRPr>
                    </a:p>
                  </a:txBody>
                  <a:tcPr marL="91425" marR="91425" marT="91425" marB="91425">
                    <a:lnL w="9525" cap="flat" cmpd="sng">
                      <a:solidFill>
                        <a:srgbClr val="690300">
                          <a:alpha val="0"/>
                        </a:srgbClr>
                      </a:solidFill>
                      <a:prstDash val="solid"/>
                      <a:round/>
                      <a:headEnd type="none" w="sm" len="sm"/>
                      <a:tailEnd type="none" w="sm" len="sm"/>
                    </a:lnL>
                    <a:lnR w="9525" cap="flat" cmpd="sng">
                      <a:solidFill>
                        <a:srgbClr val="690300">
                          <a:alpha val="0"/>
                        </a:srgbClr>
                      </a:solidFill>
                      <a:prstDash val="solid"/>
                      <a:round/>
                      <a:headEnd type="none" w="sm" len="sm"/>
                      <a:tailEnd type="none" w="sm" len="sm"/>
                    </a:lnR>
                    <a:lnT w="9525" cap="flat" cmpd="sng">
                      <a:solidFill>
                        <a:srgbClr val="690300">
                          <a:alpha val="0"/>
                        </a:srgbClr>
                      </a:solidFill>
                      <a:prstDash val="solid"/>
                      <a:round/>
                      <a:headEnd type="none" w="sm" len="sm"/>
                      <a:tailEnd type="none" w="sm" len="sm"/>
                    </a:lnT>
                    <a:lnB w="9525" cap="flat" cmpd="sng">
                      <a:solidFill>
                        <a:srgbClr val="6903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rgbClr val="000000"/>
                          </a:solidFill>
                          <a:effectLst/>
                          <a:latin typeface="Arial"/>
                          <a:ea typeface="Arial"/>
                          <a:cs typeface="Arial"/>
                        </a:defRPr>
                      </a:lvl1pPr>
                      <a:lvl2pPr marL="339039" algn="l" defTabSz="678077" rtl="0" eaLnBrk="1" latinLnBrk="0" hangingPunct="1">
                        <a:defRPr sz="1313" kern="1200">
                          <a:solidFill>
                            <a:srgbClr val="000000"/>
                          </a:solidFill>
                          <a:effectLst/>
                          <a:latin typeface="Arial"/>
                          <a:ea typeface="Arial"/>
                          <a:cs typeface="Arial"/>
                        </a:defRPr>
                      </a:lvl2pPr>
                      <a:lvl3pPr marL="678077" algn="l" defTabSz="678077" rtl="0" eaLnBrk="1" latinLnBrk="0" hangingPunct="1">
                        <a:defRPr sz="1313" kern="1200">
                          <a:solidFill>
                            <a:srgbClr val="000000"/>
                          </a:solidFill>
                          <a:effectLst/>
                          <a:latin typeface="Arial"/>
                          <a:ea typeface="Arial"/>
                          <a:cs typeface="Arial"/>
                        </a:defRPr>
                      </a:lvl3pPr>
                      <a:lvl4pPr marL="1017116" algn="l" defTabSz="678077" rtl="0" eaLnBrk="1" latinLnBrk="0" hangingPunct="1">
                        <a:defRPr sz="1313" kern="1200">
                          <a:solidFill>
                            <a:srgbClr val="000000"/>
                          </a:solidFill>
                          <a:effectLst/>
                          <a:latin typeface="Arial"/>
                          <a:ea typeface="Arial"/>
                          <a:cs typeface="Arial"/>
                        </a:defRPr>
                      </a:lvl4pPr>
                      <a:lvl5pPr marL="1356155" algn="l" defTabSz="678077" rtl="0" eaLnBrk="1" latinLnBrk="0" hangingPunct="1">
                        <a:defRPr sz="1313" kern="1200">
                          <a:solidFill>
                            <a:srgbClr val="000000"/>
                          </a:solidFill>
                          <a:effectLst/>
                          <a:latin typeface="Arial"/>
                          <a:ea typeface="Arial"/>
                          <a:cs typeface="Arial"/>
                        </a:defRPr>
                      </a:lvl5pPr>
                      <a:lvl6pPr marL="1695194" algn="l" defTabSz="678077" rtl="0" eaLnBrk="1" latinLnBrk="0" hangingPunct="1">
                        <a:defRPr sz="1313" kern="1200">
                          <a:solidFill>
                            <a:srgbClr val="000000"/>
                          </a:solidFill>
                          <a:effectLst/>
                          <a:latin typeface="Arial"/>
                          <a:ea typeface="Arial"/>
                          <a:cs typeface="Arial"/>
                        </a:defRPr>
                      </a:lvl6pPr>
                      <a:lvl7pPr marL="2034232" algn="l" defTabSz="678077" rtl="0" eaLnBrk="1" latinLnBrk="0" hangingPunct="1">
                        <a:defRPr sz="1313" kern="1200">
                          <a:solidFill>
                            <a:srgbClr val="000000"/>
                          </a:solidFill>
                          <a:effectLst/>
                          <a:latin typeface="Arial"/>
                          <a:ea typeface="Arial"/>
                          <a:cs typeface="Arial"/>
                        </a:defRPr>
                      </a:lvl7pPr>
                      <a:lvl8pPr marL="2373271" algn="l" defTabSz="678077" rtl="0" eaLnBrk="1" latinLnBrk="0" hangingPunct="1">
                        <a:defRPr sz="1313" kern="1200">
                          <a:solidFill>
                            <a:srgbClr val="000000"/>
                          </a:solidFill>
                          <a:effectLst/>
                          <a:latin typeface="Arial"/>
                          <a:ea typeface="Arial"/>
                          <a:cs typeface="Arial"/>
                        </a:defRPr>
                      </a:lvl8pPr>
                      <a:lvl9pPr marL="2712309" algn="l" defTabSz="678077" rtl="0" eaLnBrk="1" latinLnBrk="0" hangingPunct="1">
                        <a:defRPr sz="1313" kern="1200">
                          <a:solidFill>
                            <a:srgbClr val="000000"/>
                          </a:solidFill>
                          <a:effectLst/>
                          <a:latin typeface="Arial"/>
                          <a:ea typeface="Arial"/>
                          <a:cs typeface="Arial"/>
                        </a:defRPr>
                      </a:lvl9pPr>
                    </a:lstStyle>
                    <a:p>
                      <a:pPr marL="0" lvl="0" indent="0" algn="ctr" rtl="0">
                        <a:spcBef>
                          <a:spcPts val="0"/>
                        </a:spcBef>
                        <a:spcAft>
                          <a:spcPts val="0"/>
                        </a:spcAft>
                        <a:buNone/>
                      </a:pPr>
                      <a:r>
                        <a:rPr lang="en" sz="900" dirty="0">
                          <a:solidFill>
                            <a:schemeClr val="dk1"/>
                          </a:solidFill>
                          <a:latin typeface="Lilita One"/>
                          <a:ea typeface="Lilita One"/>
                          <a:cs typeface="Lilita One"/>
                          <a:sym typeface="Lilita One"/>
                        </a:rPr>
                        <a:t>S</a:t>
                      </a:r>
                      <a:endParaRPr sz="900" dirty="0">
                        <a:solidFill>
                          <a:schemeClr val="dk1"/>
                        </a:solidFill>
                        <a:latin typeface="Lilita One"/>
                        <a:ea typeface="Lilita One"/>
                        <a:cs typeface="Lilita One"/>
                        <a:sym typeface="Lilita One"/>
                      </a:endParaRPr>
                    </a:p>
                  </a:txBody>
                  <a:tcPr marL="91425" marR="91425" marT="91425" marB="91425">
                    <a:lnL w="9525" cap="flat" cmpd="sng">
                      <a:solidFill>
                        <a:srgbClr val="690300">
                          <a:alpha val="0"/>
                        </a:srgbClr>
                      </a:solidFill>
                      <a:prstDash val="solid"/>
                      <a:round/>
                      <a:headEnd type="none" w="sm" len="sm"/>
                      <a:tailEnd type="none" w="sm" len="sm"/>
                    </a:lnL>
                    <a:lnR w="9525" cap="flat" cmpd="sng" algn="ctr">
                      <a:solidFill>
                        <a:srgbClr val="690300">
                          <a:alpha val="0"/>
                        </a:srgbClr>
                      </a:solidFill>
                      <a:prstDash val="solid"/>
                      <a:round/>
                      <a:headEnd type="none" w="sm" len="sm"/>
                      <a:tailEnd type="none" w="sm" len="sm"/>
                    </a:lnR>
                    <a:lnT w="9525" cap="flat" cmpd="sng">
                      <a:solidFill>
                        <a:srgbClr val="690300">
                          <a:alpha val="0"/>
                        </a:srgbClr>
                      </a:solidFill>
                      <a:prstDash val="solid"/>
                      <a:round/>
                      <a:headEnd type="none" w="sm" len="sm"/>
                      <a:tailEnd type="none" w="sm" len="sm"/>
                    </a:lnT>
                    <a:lnB w="9525" cap="flat" cmpd="sng">
                      <a:solidFill>
                        <a:srgbClr val="6903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rgbClr val="000000"/>
                          </a:solidFill>
                          <a:effectLst/>
                          <a:latin typeface="Arial"/>
                          <a:ea typeface="Arial"/>
                          <a:cs typeface="Arial"/>
                        </a:defRPr>
                      </a:lvl1pPr>
                      <a:lvl2pPr marL="339039" algn="l" defTabSz="678077" rtl="0" eaLnBrk="1" latinLnBrk="0" hangingPunct="1">
                        <a:defRPr sz="1313" kern="1200">
                          <a:solidFill>
                            <a:srgbClr val="000000"/>
                          </a:solidFill>
                          <a:effectLst/>
                          <a:latin typeface="Arial"/>
                          <a:ea typeface="Arial"/>
                          <a:cs typeface="Arial"/>
                        </a:defRPr>
                      </a:lvl2pPr>
                      <a:lvl3pPr marL="678077" algn="l" defTabSz="678077" rtl="0" eaLnBrk="1" latinLnBrk="0" hangingPunct="1">
                        <a:defRPr sz="1313" kern="1200">
                          <a:solidFill>
                            <a:srgbClr val="000000"/>
                          </a:solidFill>
                          <a:effectLst/>
                          <a:latin typeface="Arial"/>
                          <a:ea typeface="Arial"/>
                          <a:cs typeface="Arial"/>
                        </a:defRPr>
                      </a:lvl3pPr>
                      <a:lvl4pPr marL="1017116" algn="l" defTabSz="678077" rtl="0" eaLnBrk="1" latinLnBrk="0" hangingPunct="1">
                        <a:defRPr sz="1313" kern="1200">
                          <a:solidFill>
                            <a:srgbClr val="000000"/>
                          </a:solidFill>
                          <a:effectLst/>
                          <a:latin typeface="Arial"/>
                          <a:ea typeface="Arial"/>
                          <a:cs typeface="Arial"/>
                        </a:defRPr>
                      </a:lvl4pPr>
                      <a:lvl5pPr marL="1356155" algn="l" defTabSz="678077" rtl="0" eaLnBrk="1" latinLnBrk="0" hangingPunct="1">
                        <a:defRPr sz="1313" kern="1200">
                          <a:solidFill>
                            <a:srgbClr val="000000"/>
                          </a:solidFill>
                          <a:effectLst/>
                          <a:latin typeface="Arial"/>
                          <a:ea typeface="Arial"/>
                          <a:cs typeface="Arial"/>
                        </a:defRPr>
                      </a:lvl5pPr>
                      <a:lvl6pPr marL="1695194" algn="l" defTabSz="678077" rtl="0" eaLnBrk="1" latinLnBrk="0" hangingPunct="1">
                        <a:defRPr sz="1313" kern="1200">
                          <a:solidFill>
                            <a:srgbClr val="000000"/>
                          </a:solidFill>
                          <a:effectLst/>
                          <a:latin typeface="Arial"/>
                          <a:ea typeface="Arial"/>
                          <a:cs typeface="Arial"/>
                        </a:defRPr>
                      </a:lvl6pPr>
                      <a:lvl7pPr marL="2034232" algn="l" defTabSz="678077" rtl="0" eaLnBrk="1" latinLnBrk="0" hangingPunct="1">
                        <a:defRPr sz="1313" kern="1200">
                          <a:solidFill>
                            <a:srgbClr val="000000"/>
                          </a:solidFill>
                          <a:effectLst/>
                          <a:latin typeface="Arial"/>
                          <a:ea typeface="Arial"/>
                          <a:cs typeface="Arial"/>
                        </a:defRPr>
                      </a:lvl7pPr>
                      <a:lvl8pPr marL="2373271" algn="l" defTabSz="678077" rtl="0" eaLnBrk="1" latinLnBrk="0" hangingPunct="1">
                        <a:defRPr sz="1313" kern="1200">
                          <a:solidFill>
                            <a:srgbClr val="000000"/>
                          </a:solidFill>
                          <a:effectLst/>
                          <a:latin typeface="Arial"/>
                          <a:ea typeface="Arial"/>
                          <a:cs typeface="Arial"/>
                        </a:defRPr>
                      </a:lvl8pPr>
                      <a:lvl9pPr marL="2712309" algn="l" defTabSz="678077" rtl="0" eaLnBrk="1" latinLnBrk="0" hangingPunct="1">
                        <a:defRPr sz="1313" kern="1200">
                          <a:solidFill>
                            <a:srgbClr val="000000"/>
                          </a:solidFill>
                          <a:effectLst/>
                          <a:latin typeface="Arial"/>
                          <a:ea typeface="Arial"/>
                          <a:cs typeface="Arial"/>
                        </a:defRPr>
                      </a:lvl9pPr>
                    </a:lstStyle>
                    <a:p>
                      <a:pPr marL="0" lvl="0" indent="0" algn="ctr" rtl="0">
                        <a:spcBef>
                          <a:spcPts val="0"/>
                        </a:spcBef>
                        <a:spcAft>
                          <a:spcPts val="0"/>
                        </a:spcAft>
                        <a:buNone/>
                      </a:pPr>
                      <a:r>
                        <a:rPr lang="en-US" sz="900" dirty="0">
                          <a:solidFill>
                            <a:schemeClr val="dk1"/>
                          </a:solidFill>
                          <a:latin typeface="Lilita One"/>
                          <a:ea typeface="Lilita One"/>
                          <a:cs typeface="Lilita One"/>
                          <a:sym typeface="Lilita One"/>
                        </a:rPr>
                        <a:t>M</a:t>
                      </a:r>
                      <a:endParaRPr sz="900" dirty="0">
                        <a:solidFill>
                          <a:schemeClr val="dk1"/>
                        </a:solidFill>
                        <a:latin typeface="Lilita One"/>
                        <a:ea typeface="Lilita One"/>
                        <a:cs typeface="Lilita One"/>
                        <a:sym typeface="Lilita One"/>
                      </a:endParaRPr>
                    </a:p>
                  </a:txBody>
                  <a:tcPr marL="91425" marR="91425" marT="91425" marB="91425">
                    <a:lnL w="9525" cap="flat" cmpd="sng" algn="ctr">
                      <a:solidFill>
                        <a:srgbClr val="690300">
                          <a:alpha val="0"/>
                        </a:srgbClr>
                      </a:solidFill>
                      <a:prstDash val="solid"/>
                      <a:round/>
                      <a:headEnd type="none" w="sm" len="sm"/>
                      <a:tailEnd type="none" w="sm" len="sm"/>
                    </a:lnL>
                    <a:lnR w="9525" cap="flat" cmpd="sng">
                      <a:solidFill>
                        <a:srgbClr val="690300">
                          <a:alpha val="0"/>
                        </a:srgbClr>
                      </a:solidFill>
                      <a:prstDash val="solid"/>
                      <a:round/>
                      <a:headEnd type="none" w="sm" len="sm"/>
                      <a:tailEnd type="none" w="sm" len="sm"/>
                    </a:lnR>
                    <a:lnT w="9525" cap="flat" cmpd="sng" algn="ctr">
                      <a:solidFill>
                        <a:srgbClr val="690300">
                          <a:alpha val="0"/>
                        </a:srgbClr>
                      </a:solidFill>
                      <a:prstDash val="solid"/>
                      <a:round/>
                      <a:headEnd type="none" w="sm" len="sm"/>
                      <a:tailEnd type="none" w="sm" len="sm"/>
                    </a:lnT>
                    <a:lnB w="9525" cap="flat" cmpd="sng" algn="ctr">
                      <a:solidFill>
                        <a:srgbClr val="690300"/>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10395">
                <a:tc>
                  <a:txBody>
                    <a:bodyPr/>
                    <a:lstStyle>
                      <a:lvl1pPr marL="0" algn="l" defTabSz="678077" rtl="0" eaLnBrk="1" latinLnBrk="0" hangingPunct="1">
                        <a:defRPr sz="1243" kern="1200">
                          <a:solidFill>
                            <a:srgbClr val="000000"/>
                          </a:solidFill>
                          <a:effectLst/>
                          <a:latin typeface="Arial"/>
                          <a:ea typeface="Arial"/>
                          <a:cs typeface="Arial"/>
                        </a:defRPr>
                      </a:lvl1pPr>
                      <a:lvl2pPr marL="339039" algn="l" defTabSz="678077" rtl="0" eaLnBrk="1" latinLnBrk="0" hangingPunct="1">
                        <a:defRPr sz="1313" kern="1200">
                          <a:solidFill>
                            <a:srgbClr val="000000"/>
                          </a:solidFill>
                          <a:effectLst/>
                          <a:latin typeface="Arial"/>
                          <a:ea typeface="Arial"/>
                          <a:cs typeface="Arial"/>
                        </a:defRPr>
                      </a:lvl2pPr>
                      <a:lvl3pPr marL="678077" algn="l" defTabSz="678077" rtl="0" eaLnBrk="1" latinLnBrk="0" hangingPunct="1">
                        <a:defRPr sz="1313" kern="1200">
                          <a:solidFill>
                            <a:srgbClr val="000000"/>
                          </a:solidFill>
                          <a:effectLst/>
                          <a:latin typeface="Arial"/>
                          <a:ea typeface="Arial"/>
                          <a:cs typeface="Arial"/>
                        </a:defRPr>
                      </a:lvl3pPr>
                      <a:lvl4pPr marL="1017116" algn="l" defTabSz="678077" rtl="0" eaLnBrk="1" latinLnBrk="0" hangingPunct="1">
                        <a:defRPr sz="1313" kern="1200">
                          <a:solidFill>
                            <a:srgbClr val="000000"/>
                          </a:solidFill>
                          <a:effectLst/>
                          <a:latin typeface="Arial"/>
                          <a:ea typeface="Arial"/>
                          <a:cs typeface="Arial"/>
                        </a:defRPr>
                      </a:lvl4pPr>
                      <a:lvl5pPr marL="1356155" algn="l" defTabSz="678077" rtl="0" eaLnBrk="1" latinLnBrk="0" hangingPunct="1">
                        <a:defRPr sz="1313" kern="1200">
                          <a:solidFill>
                            <a:srgbClr val="000000"/>
                          </a:solidFill>
                          <a:effectLst/>
                          <a:latin typeface="Arial"/>
                          <a:ea typeface="Arial"/>
                          <a:cs typeface="Arial"/>
                        </a:defRPr>
                      </a:lvl5pPr>
                      <a:lvl6pPr marL="1695194" algn="l" defTabSz="678077" rtl="0" eaLnBrk="1" latinLnBrk="0" hangingPunct="1">
                        <a:defRPr sz="1313" kern="1200">
                          <a:solidFill>
                            <a:srgbClr val="000000"/>
                          </a:solidFill>
                          <a:effectLst/>
                          <a:latin typeface="Arial"/>
                          <a:ea typeface="Arial"/>
                          <a:cs typeface="Arial"/>
                        </a:defRPr>
                      </a:lvl6pPr>
                      <a:lvl7pPr marL="2034232" algn="l" defTabSz="678077" rtl="0" eaLnBrk="1" latinLnBrk="0" hangingPunct="1">
                        <a:defRPr sz="1313" kern="1200">
                          <a:solidFill>
                            <a:srgbClr val="000000"/>
                          </a:solidFill>
                          <a:effectLst/>
                          <a:latin typeface="Arial"/>
                          <a:ea typeface="Arial"/>
                          <a:cs typeface="Arial"/>
                        </a:defRPr>
                      </a:lvl7pPr>
                      <a:lvl8pPr marL="2373271" algn="l" defTabSz="678077" rtl="0" eaLnBrk="1" latinLnBrk="0" hangingPunct="1">
                        <a:defRPr sz="1313" kern="1200">
                          <a:solidFill>
                            <a:srgbClr val="000000"/>
                          </a:solidFill>
                          <a:effectLst/>
                          <a:latin typeface="Arial"/>
                          <a:ea typeface="Arial"/>
                          <a:cs typeface="Arial"/>
                        </a:defRPr>
                      </a:lvl8pPr>
                      <a:lvl9pPr marL="2712309" algn="l" defTabSz="678077" rtl="0" eaLnBrk="1" latinLnBrk="0" hangingPunct="1">
                        <a:defRPr sz="1313" kern="1200">
                          <a:solidFill>
                            <a:srgbClr val="000000"/>
                          </a:solidFill>
                          <a:effectLst/>
                          <a:latin typeface="Arial"/>
                          <a:ea typeface="Arial"/>
                          <a:cs typeface="Arial"/>
                        </a:defRPr>
                      </a:lvl9pPr>
                    </a:lstStyle>
                    <a:p>
                      <a:pPr marL="0" marR="0" lvl="0" indent="0" algn="ctr" rtl="0">
                        <a:lnSpc>
                          <a:spcPct val="100000"/>
                        </a:lnSpc>
                        <a:spcBef>
                          <a:spcPts val="0"/>
                        </a:spcBef>
                        <a:spcAft>
                          <a:spcPts val="0"/>
                        </a:spcAft>
                        <a:buClr>
                          <a:srgbClr val="000000"/>
                        </a:buClr>
                        <a:buFont typeface="Arial"/>
                        <a:buNone/>
                      </a:pPr>
                      <a:r>
                        <a:rPr lang="en" sz="900" b="0" i="0" u="none" strike="noStrike" cap="none" dirty="0">
                          <a:solidFill>
                            <a:schemeClr val="dk2"/>
                          </a:solidFill>
                          <a:highlight>
                            <a:srgbClr val="FFFF00"/>
                          </a:highlight>
                          <a:latin typeface="Josefin Sans"/>
                          <a:ea typeface="Josefin Sans"/>
                          <a:cs typeface="Josefin Sans"/>
                          <a:sym typeface="Josefin Sans"/>
                        </a:rPr>
                        <a:t>94</a:t>
                      </a:r>
                      <a:endParaRPr sz="900" b="0" i="0" u="none" strike="noStrike" cap="none" dirty="0">
                        <a:solidFill>
                          <a:schemeClr val="dk2"/>
                        </a:solidFill>
                        <a:highlight>
                          <a:srgbClr val="FFFF00"/>
                        </a:highlight>
                        <a:latin typeface="Josefin Sans"/>
                        <a:ea typeface="Josefin Sans"/>
                        <a:cs typeface="Josefin Sans"/>
                        <a:sym typeface="Josefin Sans"/>
                      </a:endParaRPr>
                    </a:p>
                  </a:txBody>
                  <a:tcPr marL="91425" marR="91425" marT="91425" marB="91425">
                    <a:lnL w="9525" cap="flat" cmpd="sng">
                      <a:solidFill>
                        <a:srgbClr val="690300">
                          <a:alpha val="0"/>
                        </a:srgbClr>
                      </a:solidFill>
                      <a:prstDash val="solid"/>
                      <a:round/>
                      <a:headEnd type="none" w="sm" len="sm"/>
                      <a:tailEnd type="none" w="sm" len="sm"/>
                    </a:lnL>
                    <a:lnR w="9525" cap="flat" cmpd="sng">
                      <a:solidFill>
                        <a:srgbClr val="690300">
                          <a:alpha val="0"/>
                        </a:srgbClr>
                      </a:solidFill>
                      <a:prstDash val="solid"/>
                      <a:round/>
                      <a:headEnd type="none" w="sm" len="sm"/>
                      <a:tailEnd type="none" w="sm" len="sm"/>
                    </a:lnR>
                    <a:lnT w="9525" cap="flat" cmpd="sng">
                      <a:solidFill>
                        <a:srgbClr val="690300"/>
                      </a:solidFill>
                      <a:prstDash val="solid"/>
                      <a:round/>
                      <a:headEnd type="none" w="sm" len="sm"/>
                      <a:tailEnd type="none" w="sm" len="sm"/>
                    </a:lnT>
                    <a:lnB w="9525" cap="flat" cmpd="sng">
                      <a:solidFill>
                        <a:srgbClr val="6903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rgbClr val="000000"/>
                          </a:solidFill>
                          <a:effectLst/>
                          <a:latin typeface="Arial"/>
                          <a:ea typeface="Arial"/>
                          <a:cs typeface="Arial"/>
                        </a:defRPr>
                      </a:lvl1pPr>
                      <a:lvl2pPr marL="339039" algn="l" defTabSz="678077" rtl="0" eaLnBrk="1" latinLnBrk="0" hangingPunct="1">
                        <a:defRPr sz="1313" kern="1200">
                          <a:solidFill>
                            <a:srgbClr val="000000"/>
                          </a:solidFill>
                          <a:effectLst/>
                          <a:latin typeface="Arial"/>
                          <a:ea typeface="Arial"/>
                          <a:cs typeface="Arial"/>
                        </a:defRPr>
                      </a:lvl2pPr>
                      <a:lvl3pPr marL="678077" algn="l" defTabSz="678077" rtl="0" eaLnBrk="1" latinLnBrk="0" hangingPunct="1">
                        <a:defRPr sz="1313" kern="1200">
                          <a:solidFill>
                            <a:srgbClr val="000000"/>
                          </a:solidFill>
                          <a:effectLst/>
                          <a:latin typeface="Arial"/>
                          <a:ea typeface="Arial"/>
                          <a:cs typeface="Arial"/>
                        </a:defRPr>
                      </a:lvl3pPr>
                      <a:lvl4pPr marL="1017116" algn="l" defTabSz="678077" rtl="0" eaLnBrk="1" latinLnBrk="0" hangingPunct="1">
                        <a:defRPr sz="1313" kern="1200">
                          <a:solidFill>
                            <a:srgbClr val="000000"/>
                          </a:solidFill>
                          <a:effectLst/>
                          <a:latin typeface="Arial"/>
                          <a:ea typeface="Arial"/>
                          <a:cs typeface="Arial"/>
                        </a:defRPr>
                      </a:lvl4pPr>
                      <a:lvl5pPr marL="1356155" algn="l" defTabSz="678077" rtl="0" eaLnBrk="1" latinLnBrk="0" hangingPunct="1">
                        <a:defRPr sz="1313" kern="1200">
                          <a:solidFill>
                            <a:srgbClr val="000000"/>
                          </a:solidFill>
                          <a:effectLst/>
                          <a:latin typeface="Arial"/>
                          <a:ea typeface="Arial"/>
                          <a:cs typeface="Arial"/>
                        </a:defRPr>
                      </a:lvl5pPr>
                      <a:lvl6pPr marL="1695194" algn="l" defTabSz="678077" rtl="0" eaLnBrk="1" latinLnBrk="0" hangingPunct="1">
                        <a:defRPr sz="1313" kern="1200">
                          <a:solidFill>
                            <a:srgbClr val="000000"/>
                          </a:solidFill>
                          <a:effectLst/>
                          <a:latin typeface="Arial"/>
                          <a:ea typeface="Arial"/>
                          <a:cs typeface="Arial"/>
                        </a:defRPr>
                      </a:lvl6pPr>
                      <a:lvl7pPr marL="2034232" algn="l" defTabSz="678077" rtl="0" eaLnBrk="1" latinLnBrk="0" hangingPunct="1">
                        <a:defRPr sz="1313" kern="1200">
                          <a:solidFill>
                            <a:srgbClr val="000000"/>
                          </a:solidFill>
                          <a:effectLst/>
                          <a:latin typeface="Arial"/>
                          <a:ea typeface="Arial"/>
                          <a:cs typeface="Arial"/>
                        </a:defRPr>
                      </a:lvl7pPr>
                      <a:lvl8pPr marL="2373271" algn="l" defTabSz="678077" rtl="0" eaLnBrk="1" latinLnBrk="0" hangingPunct="1">
                        <a:defRPr sz="1313" kern="1200">
                          <a:solidFill>
                            <a:srgbClr val="000000"/>
                          </a:solidFill>
                          <a:effectLst/>
                          <a:latin typeface="Arial"/>
                          <a:ea typeface="Arial"/>
                          <a:cs typeface="Arial"/>
                        </a:defRPr>
                      </a:lvl8pPr>
                      <a:lvl9pPr marL="2712309" algn="l" defTabSz="678077" rtl="0" eaLnBrk="1" latinLnBrk="0" hangingPunct="1">
                        <a:defRPr sz="1313" kern="1200">
                          <a:solidFill>
                            <a:srgbClr val="000000"/>
                          </a:solidFill>
                          <a:effectLst/>
                          <a:latin typeface="Arial"/>
                          <a:ea typeface="Arial"/>
                          <a:cs typeface="Arial"/>
                        </a:defRPr>
                      </a:lvl9pPr>
                    </a:lstStyle>
                    <a:p>
                      <a:pPr marL="0" marR="0" lvl="0" indent="0" algn="ctr" rtl="0">
                        <a:lnSpc>
                          <a:spcPct val="100000"/>
                        </a:lnSpc>
                        <a:spcBef>
                          <a:spcPts val="0"/>
                        </a:spcBef>
                        <a:spcAft>
                          <a:spcPts val="0"/>
                        </a:spcAft>
                        <a:buClr>
                          <a:srgbClr val="000000"/>
                        </a:buClr>
                        <a:buFont typeface="Arial"/>
                        <a:buNone/>
                      </a:pPr>
                      <a:r>
                        <a:rPr lang="en-US" sz="900" b="0" i="0" u="none" strike="noStrike" cap="none" dirty="0">
                          <a:solidFill>
                            <a:schemeClr val="dk2"/>
                          </a:solidFill>
                          <a:highlight>
                            <a:srgbClr val="FFFF00"/>
                          </a:highlight>
                          <a:latin typeface="Josefin Sans"/>
                          <a:ea typeface="Josefin Sans"/>
                          <a:cs typeface="Josefin Sans"/>
                          <a:sym typeface="Josefin Sans"/>
                        </a:rPr>
                        <a:t>49</a:t>
                      </a:r>
                      <a:endParaRPr sz="900" b="0" i="0" u="none" strike="noStrike" cap="none" dirty="0">
                        <a:solidFill>
                          <a:schemeClr val="dk2"/>
                        </a:solidFill>
                        <a:highlight>
                          <a:srgbClr val="FFFF00"/>
                        </a:highlight>
                        <a:latin typeface="Josefin Sans"/>
                        <a:ea typeface="Josefin Sans"/>
                        <a:cs typeface="Josefin Sans"/>
                        <a:sym typeface="Josefin Sans"/>
                      </a:endParaRPr>
                    </a:p>
                  </a:txBody>
                  <a:tcPr marL="91425" marR="91425" marT="91425" marB="91425">
                    <a:lnL w="9525" cap="flat" cmpd="sng">
                      <a:solidFill>
                        <a:srgbClr val="690300">
                          <a:alpha val="0"/>
                        </a:srgbClr>
                      </a:solidFill>
                      <a:prstDash val="solid"/>
                      <a:round/>
                      <a:headEnd type="none" w="sm" len="sm"/>
                      <a:tailEnd type="none" w="sm" len="sm"/>
                    </a:lnL>
                    <a:lnR w="9525" cap="flat" cmpd="sng">
                      <a:solidFill>
                        <a:srgbClr val="690300">
                          <a:alpha val="0"/>
                        </a:srgbClr>
                      </a:solidFill>
                      <a:prstDash val="solid"/>
                      <a:round/>
                      <a:headEnd type="none" w="sm" len="sm"/>
                      <a:tailEnd type="none" w="sm" len="sm"/>
                    </a:lnR>
                    <a:lnT w="9525" cap="flat" cmpd="sng">
                      <a:solidFill>
                        <a:srgbClr val="690300"/>
                      </a:solidFill>
                      <a:prstDash val="solid"/>
                      <a:round/>
                      <a:headEnd type="none" w="sm" len="sm"/>
                      <a:tailEnd type="none" w="sm" len="sm"/>
                    </a:lnT>
                    <a:lnB w="9525" cap="flat" cmpd="sng">
                      <a:solidFill>
                        <a:srgbClr val="6903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rgbClr val="000000"/>
                          </a:solidFill>
                          <a:effectLst/>
                          <a:latin typeface="Arial"/>
                          <a:ea typeface="Arial"/>
                          <a:cs typeface="Arial"/>
                        </a:defRPr>
                      </a:lvl1pPr>
                      <a:lvl2pPr marL="339039" algn="l" defTabSz="678077" rtl="0" eaLnBrk="1" latinLnBrk="0" hangingPunct="1">
                        <a:defRPr sz="1313" kern="1200">
                          <a:solidFill>
                            <a:srgbClr val="000000"/>
                          </a:solidFill>
                          <a:effectLst/>
                          <a:latin typeface="Arial"/>
                          <a:ea typeface="Arial"/>
                          <a:cs typeface="Arial"/>
                        </a:defRPr>
                      </a:lvl2pPr>
                      <a:lvl3pPr marL="678077" algn="l" defTabSz="678077" rtl="0" eaLnBrk="1" latinLnBrk="0" hangingPunct="1">
                        <a:defRPr sz="1313" kern="1200">
                          <a:solidFill>
                            <a:srgbClr val="000000"/>
                          </a:solidFill>
                          <a:effectLst/>
                          <a:latin typeface="Arial"/>
                          <a:ea typeface="Arial"/>
                          <a:cs typeface="Arial"/>
                        </a:defRPr>
                      </a:lvl3pPr>
                      <a:lvl4pPr marL="1017116" algn="l" defTabSz="678077" rtl="0" eaLnBrk="1" latinLnBrk="0" hangingPunct="1">
                        <a:defRPr sz="1313" kern="1200">
                          <a:solidFill>
                            <a:srgbClr val="000000"/>
                          </a:solidFill>
                          <a:effectLst/>
                          <a:latin typeface="Arial"/>
                          <a:ea typeface="Arial"/>
                          <a:cs typeface="Arial"/>
                        </a:defRPr>
                      </a:lvl4pPr>
                      <a:lvl5pPr marL="1356155" algn="l" defTabSz="678077" rtl="0" eaLnBrk="1" latinLnBrk="0" hangingPunct="1">
                        <a:defRPr sz="1313" kern="1200">
                          <a:solidFill>
                            <a:srgbClr val="000000"/>
                          </a:solidFill>
                          <a:effectLst/>
                          <a:latin typeface="Arial"/>
                          <a:ea typeface="Arial"/>
                          <a:cs typeface="Arial"/>
                        </a:defRPr>
                      </a:lvl5pPr>
                      <a:lvl6pPr marL="1695194" algn="l" defTabSz="678077" rtl="0" eaLnBrk="1" latinLnBrk="0" hangingPunct="1">
                        <a:defRPr sz="1313" kern="1200">
                          <a:solidFill>
                            <a:srgbClr val="000000"/>
                          </a:solidFill>
                          <a:effectLst/>
                          <a:latin typeface="Arial"/>
                          <a:ea typeface="Arial"/>
                          <a:cs typeface="Arial"/>
                        </a:defRPr>
                      </a:lvl6pPr>
                      <a:lvl7pPr marL="2034232" algn="l" defTabSz="678077" rtl="0" eaLnBrk="1" latinLnBrk="0" hangingPunct="1">
                        <a:defRPr sz="1313" kern="1200">
                          <a:solidFill>
                            <a:srgbClr val="000000"/>
                          </a:solidFill>
                          <a:effectLst/>
                          <a:latin typeface="Arial"/>
                          <a:ea typeface="Arial"/>
                          <a:cs typeface="Arial"/>
                        </a:defRPr>
                      </a:lvl7pPr>
                      <a:lvl8pPr marL="2373271" algn="l" defTabSz="678077" rtl="0" eaLnBrk="1" latinLnBrk="0" hangingPunct="1">
                        <a:defRPr sz="1313" kern="1200">
                          <a:solidFill>
                            <a:srgbClr val="000000"/>
                          </a:solidFill>
                          <a:effectLst/>
                          <a:latin typeface="Arial"/>
                          <a:ea typeface="Arial"/>
                          <a:cs typeface="Arial"/>
                        </a:defRPr>
                      </a:lvl8pPr>
                      <a:lvl9pPr marL="2712309" algn="l" defTabSz="678077" rtl="0" eaLnBrk="1" latinLnBrk="0" hangingPunct="1">
                        <a:defRPr sz="1313" kern="1200">
                          <a:solidFill>
                            <a:srgbClr val="000000"/>
                          </a:solidFill>
                          <a:effectLst/>
                          <a:latin typeface="Arial"/>
                          <a:ea typeface="Arial"/>
                          <a:cs typeface="Arial"/>
                        </a:defRPr>
                      </a:lvl9pPr>
                    </a:lstStyle>
                    <a:p>
                      <a:pPr marL="0" marR="0" lvl="0" indent="0" algn="ctr" rtl="0">
                        <a:lnSpc>
                          <a:spcPct val="100000"/>
                        </a:lnSpc>
                        <a:spcBef>
                          <a:spcPts val="0"/>
                        </a:spcBef>
                        <a:spcAft>
                          <a:spcPts val="0"/>
                        </a:spcAft>
                        <a:buClr>
                          <a:srgbClr val="000000"/>
                        </a:buClr>
                        <a:buFont typeface="Arial"/>
                        <a:buNone/>
                      </a:pPr>
                      <a:r>
                        <a:rPr lang="en-US" sz="900" b="0" i="0" u="none" strike="noStrike" cap="none" dirty="0">
                          <a:solidFill>
                            <a:schemeClr val="dk2"/>
                          </a:solidFill>
                          <a:highlight>
                            <a:srgbClr val="FFFF00"/>
                          </a:highlight>
                          <a:latin typeface="Josefin Sans"/>
                          <a:ea typeface="Josefin Sans"/>
                          <a:cs typeface="Josefin Sans"/>
                          <a:sym typeface="Josefin Sans"/>
                        </a:rPr>
                        <a:t>0</a:t>
                      </a:r>
                      <a:endParaRPr sz="900" b="0" i="0" u="none" strike="noStrike" cap="none" dirty="0">
                        <a:solidFill>
                          <a:schemeClr val="dk2"/>
                        </a:solidFill>
                        <a:highlight>
                          <a:srgbClr val="FFFF00"/>
                        </a:highlight>
                        <a:latin typeface="Josefin Sans"/>
                        <a:ea typeface="Josefin Sans"/>
                        <a:cs typeface="Josefin Sans"/>
                        <a:sym typeface="Josefin Sans"/>
                      </a:endParaRPr>
                    </a:p>
                  </a:txBody>
                  <a:tcPr marL="91425" marR="91425" marT="91425" marB="91425">
                    <a:lnL w="9525" cap="flat" cmpd="sng">
                      <a:solidFill>
                        <a:srgbClr val="690300">
                          <a:alpha val="0"/>
                        </a:srgbClr>
                      </a:solidFill>
                      <a:prstDash val="solid"/>
                      <a:round/>
                      <a:headEnd type="none" w="sm" len="sm"/>
                      <a:tailEnd type="none" w="sm" len="sm"/>
                    </a:lnL>
                    <a:lnR w="9525" cap="flat" cmpd="sng">
                      <a:solidFill>
                        <a:srgbClr val="690300">
                          <a:alpha val="0"/>
                        </a:srgbClr>
                      </a:solidFill>
                      <a:prstDash val="solid"/>
                      <a:round/>
                      <a:headEnd type="none" w="sm" len="sm"/>
                      <a:tailEnd type="none" w="sm" len="sm"/>
                    </a:lnR>
                    <a:lnT w="9525" cap="flat" cmpd="sng">
                      <a:solidFill>
                        <a:srgbClr val="690300"/>
                      </a:solidFill>
                      <a:prstDash val="solid"/>
                      <a:round/>
                      <a:headEnd type="none" w="sm" len="sm"/>
                      <a:tailEnd type="none" w="sm" len="sm"/>
                    </a:lnT>
                    <a:lnB w="9525" cap="flat" cmpd="sng">
                      <a:solidFill>
                        <a:srgbClr val="6903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rgbClr val="000000"/>
                          </a:solidFill>
                          <a:effectLst/>
                          <a:latin typeface="Arial"/>
                          <a:ea typeface="Arial"/>
                          <a:cs typeface="Arial"/>
                        </a:defRPr>
                      </a:lvl1pPr>
                      <a:lvl2pPr marL="339039" algn="l" defTabSz="678077" rtl="0" eaLnBrk="1" latinLnBrk="0" hangingPunct="1">
                        <a:defRPr sz="1313" kern="1200">
                          <a:solidFill>
                            <a:srgbClr val="000000"/>
                          </a:solidFill>
                          <a:effectLst/>
                          <a:latin typeface="Arial"/>
                          <a:ea typeface="Arial"/>
                          <a:cs typeface="Arial"/>
                        </a:defRPr>
                      </a:lvl2pPr>
                      <a:lvl3pPr marL="678077" algn="l" defTabSz="678077" rtl="0" eaLnBrk="1" latinLnBrk="0" hangingPunct="1">
                        <a:defRPr sz="1313" kern="1200">
                          <a:solidFill>
                            <a:srgbClr val="000000"/>
                          </a:solidFill>
                          <a:effectLst/>
                          <a:latin typeface="Arial"/>
                          <a:ea typeface="Arial"/>
                          <a:cs typeface="Arial"/>
                        </a:defRPr>
                      </a:lvl3pPr>
                      <a:lvl4pPr marL="1017116" algn="l" defTabSz="678077" rtl="0" eaLnBrk="1" latinLnBrk="0" hangingPunct="1">
                        <a:defRPr sz="1313" kern="1200">
                          <a:solidFill>
                            <a:srgbClr val="000000"/>
                          </a:solidFill>
                          <a:effectLst/>
                          <a:latin typeface="Arial"/>
                          <a:ea typeface="Arial"/>
                          <a:cs typeface="Arial"/>
                        </a:defRPr>
                      </a:lvl4pPr>
                      <a:lvl5pPr marL="1356155" algn="l" defTabSz="678077" rtl="0" eaLnBrk="1" latinLnBrk="0" hangingPunct="1">
                        <a:defRPr sz="1313" kern="1200">
                          <a:solidFill>
                            <a:srgbClr val="000000"/>
                          </a:solidFill>
                          <a:effectLst/>
                          <a:latin typeface="Arial"/>
                          <a:ea typeface="Arial"/>
                          <a:cs typeface="Arial"/>
                        </a:defRPr>
                      </a:lvl5pPr>
                      <a:lvl6pPr marL="1695194" algn="l" defTabSz="678077" rtl="0" eaLnBrk="1" latinLnBrk="0" hangingPunct="1">
                        <a:defRPr sz="1313" kern="1200">
                          <a:solidFill>
                            <a:srgbClr val="000000"/>
                          </a:solidFill>
                          <a:effectLst/>
                          <a:latin typeface="Arial"/>
                          <a:ea typeface="Arial"/>
                          <a:cs typeface="Arial"/>
                        </a:defRPr>
                      </a:lvl6pPr>
                      <a:lvl7pPr marL="2034232" algn="l" defTabSz="678077" rtl="0" eaLnBrk="1" latinLnBrk="0" hangingPunct="1">
                        <a:defRPr sz="1313" kern="1200">
                          <a:solidFill>
                            <a:srgbClr val="000000"/>
                          </a:solidFill>
                          <a:effectLst/>
                          <a:latin typeface="Arial"/>
                          <a:ea typeface="Arial"/>
                          <a:cs typeface="Arial"/>
                        </a:defRPr>
                      </a:lvl7pPr>
                      <a:lvl8pPr marL="2373271" algn="l" defTabSz="678077" rtl="0" eaLnBrk="1" latinLnBrk="0" hangingPunct="1">
                        <a:defRPr sz="1313" kern="1200">
                          <a:solidFill>
                            <a:srgbClr val="000000"/>
                          </a:solidFill>
                          <a:effectLst/>
                          <a:latin typeface="Arial"/>
                          <a:ea typeface="Arial"/>
                          <a:cs typeface="Arial"/>
                        </a:defRPr>
                      </a:lvl8pPr>
                      <a:lvl9pPr marL="2712309" algn="l" defTabSz="678077" rtl="0" eaLnBrk="1" latinLnBrk="0" hangingPunct="1">
                        <a:defRPr sz="1313" kern="1200">
                          <a:solidFill>
                            <a:srgbClr val="000000"/>
                          </a:solidFill>
                          <a:effectLst/>
                          <a:latin typeface="Arial"/>
                          <a:ea typeface="Arial"/>
                          <a:cs typeface="Arial"/>
                        </a:defRPr>
                      </a:lvl9pPr>
                    </a:lstStyle>
                    <a:p>
                      <a:pPr marL="0" marR="0" lvl="0" indent="0" algn="ctr" rtl="0">
                        <a:lnSpc>
                          <a:spcPct val="100000"/>
                        </a:lnSpc>
                        <a:spcBef>
                          <a:spcPts val="0"/>
                        </a:spcBef>
                        <a:spcAft>
                          <a:spcPts val="0"/>
                        </a:spcAft>
                        <a:buClr>
                          <a:srgbClr val="000000"/>
                        </a:buClr>
                        <a:buFont typeface="Arial"/>
                        <a:buNone/>
                      </a:pPr>
                      <a:r>
                        <a:rPr lang="en-US" sz="900" b="0" i="0" u="none" strike="noStrike" cap="none" dirty="0">
                          <a:solidFill>
                            <a:schemeClr val="dk2"/>
                          </a:solidFill>
                          <a:highlight>
                            <a:srgbClr val="FFFF00"/>
                          </a:highlight>
                          <a:latin typeface="Josefin Sans"/>
                          <a:ea typeface="Josefin Sans"/>
                          <a:cs typeface="Josefin Sans"/>
                          <a:sym typeface="Josefin Sans"/>
                        </a:rPr>
                        <a:t>46</a:t>
                      </a:r>
                      <a:endParaRPr sz="900" b="0" i="0" u="none" strike="noStrike" cap="none" dirty="0">
                        <a:solidFill>
                          <a:schemeClr val="dk2"/>
                        </a:solidFill>
                        <a:highlight>
                          <a:srgbClr val="FFFF00"/>
                        </a:highlight>
                        <a:latin typeface="Josefin Sans"/>
                        <a:ea typeface="Josefin Sans"/>
                        <a:cs typeface="Josefin Sans"/>
                        <a:sym typeface="Josefin Sans"/>
                      </a:endParaRPr>
                    </a:p>
                  </a:txBody>
                  <a:tcPr marL="91425" marR="91425" marT="91425" marB="91425">
                    <a:lnL w="9525" cap="flat" cmpd="sng">
                      <a:solidFill>
                        <a:srgbClr val="690300">
                          <a:alpha val="0"/>
                        </a:srgbClr>
                      </a:solidFill>
                      <a:prstDash val="solid"/>
                      <a:round/>
                      <a:headEnd type="none" w="sm" len="sm"/>
                      <a:tailEnd type="none" w="sm" len="sm"/>
                    </a:lnL>
                    <a:lnR w="9525" cap="flat" cmpd="sng">
                      <a:solidFill>
                        <a:srgbClr val="690300">
                          <a:alpha val="0"/>
                        </a:srgbClr>
                      </a:solidFill>
                      <a:prstDash val="solid"/>
                      <a:round/>
                      <a:headEnd type="none" w="sm" len="sm"/>
                      <a:tailEnd type="none" w="sm" len="sm"/>
                    </a:lnR>
                    <a:lnT w="9525" cap="flat" cmpd="sng">
                      <a:solidFill>
                        <a:srgbClr val="690300"/>
                      </a:solidFill>
                      <a:prstDash val="solid"/>
                      <a:round/>
                      <a:headEnd type="none" w="sm" len="sm"/>
                      <a:tailEnd type="none" w="sm" len="sm"/>
                    </a:lnT>
                    <a:lnB w="9525" cap="flat" cmpd="sng">
                      <a:solidFill>
                        <a:srgbClr val="6903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rgbClr val="000000"/>
                          </a:solidFill>
                          <a:effectLst/>
                          <a:latin typeface="Arial"/>
                          <a:ea typeface="Arial"/>
                          <a:cs typeface="Arial"/>
                        </a:defRPr>
                      </a:lvl1pPr>
                      <a:lvl2pPr marL="339039" algn="l" defTabSz="678077" rtl="0" eaLnBrk="1" latinLnBrk="0" hangingPunct="1">
                        <a:defRPr sz="1313" kern="1200">
                          <a:solidFill>
                            <a:srgbClr val="000000"/>
                          </a:solidFill>
                          <a:effectLst/>
                          <a:latin typeface="Arial"/>
                          <a:ea typeface="Arial"/>
                          <a:cs typeface="Arial"/>
                        </a:defRPr>
                      </a:lvl2pPr>
                      <a:lvl3pPr marL="678077" algn="l" defTabSz="678077" rtl="0" eaLnBrk="1" latinLnBrk="0" hangingPunct="1">
                        <a:defRPr sz="1313" kern="1200">
                          <a:solidFill>
                            <a:srgbClr val="000000"/>
                          </a:solidFill>
                          <a:effectLst/>
                          <a:latin typeface="Arial"/>
                          <a:ea typeface="Arial"/>
                          <a:cs typeface="Arial"/>
                        </a:defRPr>
                      </a:lvl3pPr>
                      <a:lvl4pPr marL="1017116" algn="l" defTabSz="678077" rtl="0" eaLnBrk="1" latinLnBrk="0" hangingPunct="1">
                        <a:defRPr sz="1313" kern="1200">
                          <a:solidFill>
                            <a:srgbClr val="000000"/>
                          </a:solidFill>
                          <a:effectLst/>
                          <a:latin typeface="Arial"/>
                          <a:ea typeface="Arial"/>
                          <a:cs typeface="Arial"/>
                        </a:defRPr>
                      </a:lvl4pPr>
                      <a:lvl5pPr marL="1356155" algn="l" defTabSz="678077" rtl="0" eaLnBrk="1" latinLnBrk="0" hangingPunct="1">
                        <a:defRPr sz="1313" kern="1200">
                          <a:solidFill>
                            <a:srgbClr val="000000"/>
                          </a:solidFill>
                          <a:effectLst/>
                          <a:latin typeface="Arial"/>
                          <a:ea typeface="Arial"/>
                          <a:cs typeface="Arial"/>
                        </a:defRPr>
                      </a:lvl5pPr>
                      <a:lvl6pPr marL="1695194" algn="l" defTabSz="678077" rtl="0" eaLnBrk="1" latinLnBrk="0" hangingPunct="1">
                        <a:defRPr sz="1313" kern="1200">
                          <a:solidFill>
                            <a:srgbClr val="000000"/>
                          </a:solidFill>
                          <a:effectLst/>
                          <a:latin typeface="Arial"/>
                          <a:ea typeface="Arial"/>
                          <a:cs typeface="Arial"/>
                        </a:defRPr>
                      </a:lvl6pPr>
                      <a:lvl7pPr marL="2034232" algn="l" defTabSz="678077" rtl="0" eaLnBrk="1" latinLnBrk="0" hangingPunct="1">
                        <a:defRPr sz="1313" kern="1200">
                          <a:solidFill>
                            <a:srgbClr val="000000"/>
                          </a:solidFill>
                          <a:effectLst/>
                          <a:latin typeface="Arial"/>
                          <a:ea typeface="Arial"/>
                          <a:cs typeface="Arial"/>
                        </a:defRPr>
                      </a:lvl7pPr>
                      <a:lvl8pPr marL="2373271" algn="l" defTabSz="678077" rtl="0" eaLnBrk="1" latinLnBrk="0" hangingPunct="1">
                        <a:defRPr sz="1313" kern="1200">
                          <a:solidFill>
                            <a:srgbClr val="000000"/>
                          </a:solidFill>
                          <a:effectLst/>
                          <a:latin typeface="Arial"/>
                          <a:ea typeface="Arial"/>
                          <a:cs typeface="Arial"/>
                        </a:defRPr>
                      </a:lvl8pPr>
                      <a:lvl9pPr marL="2712309" algn="l" defTabSz="678077" rtl="0" eaLnBrk="1" latinLnBrk="0" hangingPunct="1">
                        <a:defRPr sz="1313" kern="1200">
                          <a:solidFill>
                            <a:srgbClr val="000000"/>
                          </a:solidFill>
                          <a:effectLst/>
                          <a:latin typeface="Arial"/>
                          <a:ea typeface="Arial"/>
                          <a:cs typeface="Arial"/>
                        </a:defRPr>
                      </a:lvl9pPr>
                    </a:lstStyle>
                    <a:p>
                      <a:pPr marL="0" marR="0" lvl="0" indent="0" algn="ctr" rtl="0">
                        <a:lnSpc>
                          <a:spcPct val="100000"/>
                        </a:lnSpc>
                        <a:spcBef>
                          <a:spcPts val="0"/>
                        </a:spcBef>
                        <a:spcAft>
                          <a:spcPts val="0"/>
                        </a:spcAft>
                        <a:buClr>
                          <a:srgbClr val="000000"/>
                        </a:buClr>
                        <a:buFont typeface="Arial"/>
                        <a:buNone/>
                      </a:pPr>
                      <a:r>
                        <a:rPr lang="en-US" sz="900" b="0" i="0" u="none" strike="noStrike" cap="none" dirty="0">
                          <a:solidFill>
                            <a:schemeClr val="dk2"/>
                          </a:solidFill>
                          <a:highlight>
                            <a:srgbClr val="FFFF00"/>
                          </a:highlight>
                          <a:latin typeface="Josefin Sans"/>
                          <a:ea typeface="Josefin Sans"/>
                          <a:cs typeface="Josefin Sans"/>
                          <a:sym typeface="Josefin Sans"/>
                        </a:rPr>
                        <a:t>54</a:t>
                      </a:r>
                      <a:endParaRPr sz="900" b="0" i="0" u="none" strike="noStrike" cap="none" dirty="0">
                        <a:solidFill>
                          <a:schemeClr val="dk2"/>
                        </a:solidFill>
                        <a:highlight>
                          <a:srgbClr val="FFFF00"/>
                        </a:highlight>
                        <a:latin typeface="Josefin Sans"/>
                        <a:ea typeface="Josefin Sans"/>
                        <a:cs typeface="Josefin Sans"/>
                        <a:sym typeface="Josefin Sans"/>
                      </a:endParaRPr>
                    </a:p>
                  </a:txBody>
                  <a:tcPr marL="91425" marR="91425" marT="91425" marB="91425">
                    <a:lnL w="9525" cap="flat" cmpd="sng">
                      <a:solidFill>
                        <a:srgbClr val="690300">
                          <a:alpha val="0"/>
                        </a:srgbClr>
                      </a:solidFill>
                      <a:prstDash val="solid"/>
                      <a:round/>
                      <a:headEnd type="none" w="sm" len="sm"/>
                      <a:tailEnd type="none" w="sm" len="sm"/>
                    </a:lnL>
                    <a:lnR w="9525" cap="flat" cmpd="sng">
                      <a:solidFill>
                        <a:srgbClr val="690300">
                          <a:alpha val="0"/>
                        </a:srgbClr>
                      </a:solidFill>
                      <a:prstDash val="solid"/>
                      <a:round/>
                      <a:headEnd type="none" w="sm" len="sm"/>
                      <a:tailEnd type="none" w="sm" len="sm"/>
                    </a:lnR>
                    <a:lnT w="9525" cap="flat" cmpd="sng">
                      <a:solidFill>
                        <a:srgbClr val="690300"/>
                      </a:solidFill>
                      <a:prstDash val="solid"/>
                      <a:round/>
                      <a:headEnd type="none" w="sm" len="sm"/>
                      <a:tailEnd type="none" w="sm" len="sm"/>
                    </a:lnT>
                    <a:lnB w="9525" cap="flat" cmpd="sng">
                      <a:solidFill>
                        <a:srgbClr val="6903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rgbClr val="000000"/>
                          </a:solidFill>
                          <a:effectLst/>
                          <a:latin typeface="Arial"/>
                          <a:ea typeface="Arial"/>
                          <a:cs typeface="Arial"/>
                        </a:defRPr>
                      </a:lvl1pPr>
                      <a:lvl2pPr marL="339039" algn="l" defTabSz="678077" rtl="0" eaLnBrk="1" latinLnBrk="0" hangingPunct="1">
                        <a:defRPr sz="1313" kern="1200">
                          <a:solidFill>
                            <a:srgbClr val="000000"/>
                          </a:solidFill>
                          <a:effectLst/>
                          <a:latin typeface="Arial"/>
                          <a:ea typeface="Arial"/>
                          <a:cs typeface="Arial"/>
                        </a:defRPr>
                      </a:lvl2pPr>
                      <a:lvl3pPr marL="678077" algn="l" defTabSz="678077" rtl="0" eaLnBrk="1" latinLnBrk="0" hangingPunct="1">
                        <a:defRPr sz="1313" kern="1200">
                          <a:solidFill>
                            <a:srgbClr val="000000"/>
                          </a:solidFill>
                          <a:effectLst/>
                          <a:latin typeface="Arial"/>
                          <a:ea typeface="Arial"/>
                          <a:cs typeface="Arial"/>
                        </a:defRPr>
                      </a:lvl3pPr>
                      <a:lvl4pPr marL="1017116" algn="l" defTabSz="678077" rtl="0" eaLnBrk="1" latinLnBrk="0" hangingPunct="1">
                        <a:defRPr sz="1313" kern="1200">
                          <a:solidFill>
                            <a:srgbClr val="000000"/>
                          </a:solidFill>
                          <a:effectLst/>
                          <a:latin typeface="Arial"/>
                          <a:ea typeface="Arial"/>
                          <a:cs typeface="Arial"/>
                        </a:defRPr>
                      </a:lvl4pPr>
                      <a:lvl5pPr marL="1356155" algn="l" defTabSz="678077" rtl="0" eaLnBrk="1" latinLnBrk="0" hangingPunct="1">
                        <a:defRPr sz="1313" kern="1200">
                          <a:solidFill>
                            <a:srgbClr val="000000"/>
                          </a:solidFill>
                          <a:effectLst/>
                          <a:latin typeface="Arial"/>
                          <a:ea typeface="Arial"/>
                          <a:cs typeface="Arial"/>
                        </a:defRPr>
                      </a:lvl5pPr>
                      <a:lvl6pPr marL="1695194" algn="l" defTabSz="678077" rtl="0" eaLnBrk="1" latinLnBrk="0" hangingPunct="1">
                        <a:defRPr sz="1313" kern="1200">
                          <a:solidFill>
                            <a:srgbClr val="000000"/>
                          </a:solidFill>
                          <a:effectLst/>
                          <a:latin typeface="Arial"/>
                          <a:ea typeface="Arial"/>
                          <a:cs typeface="Arial"/>
                        </a:defRPr>
                      </a:lvl6pPr>
                      <a:lvl7pPr marL="2034232" algn="l" defTabSz="678077" rtl="0" eaLnBrk="1" latinLnBrk="0" hangingPunct="1">
                        <a:defRPr sz="1313" kern="1200">
                          <a:solidFill>
                            <a:srgbClr val="000000"/>
                          </a:solidFill>
                          <a:effectLst/>
                          <a:latin typeface="Arial"/>
                          <a:ea typeface="Arial"/>
                          <a:cs typeface="Arial"/>
                        </a:defRPr>
                      </a:lvl7pPr>
                      <a:lvl8pPr marL="2373271" algn="l" defTabSz="678077" rtl="0" eaLnBrk="1" latinLnBrk="0" hangingPunct="1">
                        <a:defRPr sz="1313" kern="1200">
                          <a:solidFill>
                            <a:srgbClr val="000000"/>
                          </a:solidFill>
                          <a:effectLst/>
                          <a:latin typeface="Arial"/>
                          <a:ea typeface="Arial"/>
                          <a:cs typeface="Arial"/>
                        </a:defRPr>
                      </a:lvl8pPr>
                      <a:lvl9pPr marL="2712309" algn="l" defTabSz="678077" rtl="0" eaLnBrk="1" latinLnBrk="0" hangingPunct="1">
                        <a:defRPr sz="1313" kern="1200">
                          <a:solidFill>
                            <a:srgbClr val="000000"/>
                          </a:solidFill>
                          <a:effectLst/>
                          <a:latin typeface="Arial"/>
                          <a:ea typeface="Arial"/>
                          <a:cs typeface="Arial"/>
                        </a:defRPr>
                      </a:lvl9pPr>
                    </a:lstStyle>
                    <a:p>
                      <a:pPr marL="0" marR="0" lvl="0" indent="0" algn="ctr" rtl="0">
                        <a:lnSpc>
                          <a:spcPct val="100000"/>
                        </a:lnSpc>
                        <a:spcBef>
                          <a:spcPts val="0"/>
                        </a:spcBef>
                        <a:spcAft>
                          <a:spcPts val="0"/>
                        </a:spcAft>
                        <a:buClr>
                          <a:srgbClr val="000000"/>
                        </a:buClr>
                        <a:buFont typeface="Arial"/>
                        <a:buNone/>
                      </a:pPr>
                      <a:r>
                        <a:rPr lang="en-US" sz="900" b="0" i="0" u="none" strike="noStrike" cap="none" dirty="0">
                          <a:solidFill>
                            <a:schemeClr val="dk2"/>
                          </a:solidFill>
                          <a:highlight>
                            <a:srgbClr val="FFFF00"/>
                          </a:highlight>
                          <a:latin typeface="Josefin Sans"/>
                          <a:ea typeface="Josefin Sans"/>
                          <a:cs typeface="Josefin Sans"/>
                          <a:sym typeface="Josefin Sans"/>
                        </a:rPr>
                        <a:t>24</a:t>
                      </a:r>
                      <a:endParaRPr sz="900" b="0" i="0" u="none" strike="noStrike" cap="none" dirty="0">
                        <a:solidFill>
                          <a:schemeClr val="dk2"/>
                        </a:solidFill>
                        <a:highlight>
                          <a:srgbClr val="FFFF00"/>
                        </a:highlight>
                        <a:latin typeface="Josefin Sans"/>
                        <a:ea typeface="Josefin Sans"/>
                        <a:cs typeface="Josefin Sans"/>
                        <a:sym typeface="Josefin Sans"/>
                      </a:endParaRPr>
                    </a:p>
                  </a:txBody>
                  <a:tcPr marL="91425" marR="91425" marT="91425" marB="91425">
                    <a:lnL w="9525" cap="flat" cmpd="sng">
                      <a:solidFill>
                        <a:srgbClr val="690300">
                          <a:alpha val="0"/>
                        </a:srgbClr>
                      </a:solidFill>
                      <a:prstDash val="solid"/>
                      <a:round/>
                      <a:headEnd type="none" w="sm" len="sm"/>
                      <a:tailEnd type="none" w="sm" len="sm"/>
                    </a:lnL>
                    <a:lnR w="9525" cap="flat" cmpd="sng">
                      <a:solidFill>
                        <a:srgbClr val="690300">
                          <a:alpha val="0"/>
                        </a:srgbClr>
                      </a:solidFill>
                      <a:prstDash val="solid"/>
                      <a:round/>
                      <a:headEnd type="none" w="sm" len="sm"/>
                      <a:tailEnd type="none" w="sm" len="sm"/>
                    </a:lnR>
                    <a:lnT w="9525" cap="flat" cmpd="sng">
                      <a:solidFill>
                        <a:srgbClr val="690300"/>
                      </a:solidFill>
                      <a:prstDash val="solid"/>
                      <a:round/>
                      <a:headEnd type="none" w="sm" len="sm"/>
                      <a:tailEnd type="none" w="sm" len="sm"/>
                    </a:lnT>
                    <a:lnB w="9525" cap="flat" cmpd="sng">
                      <a:solidFill>
                        <a:srgbClr val="6903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rgbClr val="000000"/>
                          </a:solidFill>
                          <a:effectLst/>
                          <a:latin typeface="Arial"/>
                          <a:ea typeface="Arial"/>
                          <a:cs typeface="Arial"/>
                        </a:defRPr>
                      </a:lvl1pPr>
                      <a:lvl2pPr marL="339039" algn="l" defTabSz="678077" rtl="0" eaLnBrk="1" latinLnBrk="0" hangingPunct="1">
                        <a:defRPr sz="1313" kern="1200">
                          <a:solidFill>
                            <a:srgbClr val="000000"/>
                          </a:solidFill>
                          <a:effectLst/>
                          <a:latin typeface="Arial"/>
                          <a:ea typeface="Arial"/>
                          <a:cs typeface="Arial"/>
                        </a:defRPr>
                      </a:lvl2pPr>
                      <a:lvl3pPr marL="678077" algn="l" defTabSz="678077" rtl="0" eaLnBrk="1" latinLnBrk="0" hangingPunct="1">
                        <a:defRPr sz="1313" kern="1200">
                          <a:solidFill>
                            <a:srgbClr val="000000"/>
                          </a:solidFill>
                          <a:effectLst/>
                          <a:latin typeface="Arial"/>
                          <a:ea typeface="Arial"/>
                          <a:cs typeface="Arial"/>
                        </a:defRPr>
                      </a:lvl3pPr>
                      <a:lvl4pPr marL="1017116" algn="l" defTabSz="678077" rtl="0" eaLnBrk="1" latinLnBrk="0" hangingPunct="1">
                        <a:defRPr sz="1313" kern="1200">
                          <a:solidFill>
                            <a:srgbClr val="000000"/>
                          </a:solidFill>
                          <a:effectLst/>
                          <a:latin typeface="Arial"/>
                          <a:ea typeface="Arial"/>
                          <a:cs typeface="Arial"/>
                        </a:defRPr>
                      </a:lvl4pPr>
                      <a:lvl5pPr marL="1356155" algn="l" defTabSz="678077" rtl="0" eaLnBrk="1" latinLnBrk="0" hangingPunct="1">
                        <a:defRPr sz="1313" kern="1200">
                          <a:solidFill>
                            <a:srgbClr val="000000"/>
                          </a:solidFill>
                          <a:effectLst/>
                          <a:latin typeface="Arial"/>
                          <a:ea typeface="Arial"/>
                          <a:cs typeface="Arial"/>
                        </a:defRPr>
                      </a:lvl5pPr>
                      <a:lvl6pPr marL="1695194" algn="l" defTabSz="678077" rtl="0" eaLnBrk="1" latinLnBrk="0" hangingPunct="1">
                        <a:defRPr sz="1313" kern="1200">
                          <a:solidFill>
                            <a:srgbClr val="000000"/>
                          </a:solidFill>
                          <a:effectLst/>
                          <a:latin typeface="Arial"/>
                          <a:ea typeface="Arial"/>
                          <a:cs typeface="Arial"/>
                        </a:defRPr>
                      </a:lvl6pPr>
                      <a:lvl7pPr marL="2034232" algn="l" defTabSz="678077" rtl="0" eaLnBrk="1" latinLnBrk="0" hangingPunct="1">
                        <a:defRPr sz="1313" kern="1200">
                          <a:solidFill>
                            <a:srgbClr val="000000"/>
                          </a:solidFill>
                          <a:effectLst/>
                          <a:latin typeface="Arial"/>
                          <a:ea typeface="Arial"/>
                          <a:cs typeface="Arial"/>
                        </a:defRPr>
                      </a:lvl7pPr>
                      <a:lvl8pPr marL="2373271" algn="l" defTabSz="678077" rtl="0" eaLnBrk="1" latinLnBrk="0" hangingPunct="1">
                        <a:defRPr sz="1313" kern="1200">
                          <a:solidFill>
                            <a:srgbClr val="000000"/>
                          </a:solidFill>
                          <a:effectLst/>
                          <a:latin typeface="Arial"/>
                          <a:ea typeface="Arial"/>
                          <a:cs typeface="Arial"/>
                        </a:defRPr>
                      </a:lvl8pPr>
                      <a:lvl9pPr marL="2712309" algn="l" defTabSz="678077" rtl="0" eaLnBrk="1" latinLnBrk="0" hangingPunct="1">
                        <a:defRPr sz="1313" kern="1200">
                          <a:solidFill>
                            <a:srgbClr val="000000"/>
                          </a:solidFill>
                          <a:effectLst/>
                          <a:latin typeface="Arial"/>
                          <a:ea typeface="Arial"/>
                          <a:cs typeface="Arial"/>
                        </a:defRPr>
                      </a:lvl9pPr>
                    </a:lstStyle>
                    <a:p>
                      <a:pPr marL="0" marR="0" lvl="0" indent="0" algn="ctr" rtl="0">
                        <a:lnSpc>
                          <a:spcPct val="100000"/>
                        </a:lnSpc>
                        <a:spcBef>
                          <a:spcPts val="0"/>
                        </a:spcBef>
                        <a:spcAft>
                          <a:spcPts val="0"/>
                        </a:spcAft>
                        <a:buClr>
                          <a:srgbClr val="000000"/>
                        </a:buClr>
                        <a:buFont typeface="Arial"/>
                        <a:buNone/>
                      </a:pPr>
                      <a:r>
                        <a:rPr lang="en-US" sz="900" b="0" i="0" u="none" strike="noStrike" cap="none" dirty="0">
                          <a:solidFill>
                            <a:schemeClr val="dk2"/>
                          </a:solidFill>
                          <a:highlight>
                            <a:srgbClr val="FFFF00"/>
                          </a:highlight>
                          <a:latin typeface="Josefin Sans"/>
                          <a:ea typeface="Josefin Sans"/>
                          <a:cs typeface="Josefin Sans"/>
                          <a:sym typeface="Josefin Sans"/>
                        </a:rPr>
                        <a:t>0</a:t>
                      </a:r>
                      <a:endParaRPr sz="900" b="0" i="0" u="none" strike="noStrike" cap="none" dirty="0">
                        <a:solidFill>
                          <a:schemeClr val="dk2"/>
                        </a:solidFill>
                        <a:highlight>
                          <a:srgbClr val="FFFF00"/>
                        </a:highlight>
                        <a:latin typeface="Josefin Sans"/>
                        <a:ea typeface="Josefin Sans"/>
                        <a:cs typeface="Josefin Sans"/>
                        <a:sym typeface="Josefin Sans"/>
                      </a:endParaRPr>
                    </a:p>
                  </a:txBody>
                  <a:tcPr marL="91425" marR="91425" marT="91425" marB="91425">
                    <a:lnL w="9525" cap="flat" cmpd="sng">
                      <a:solidFill>
                        <a:srgbClr val="690300">
                          <a:alpha val="0"/>
                        </a:srgbClr>
                      </a:solidFill>
                      <a:prstDash val="solid"/>
                      <a:round/>
                      <a:headEnd type="none" w="sm" len="sm"/>
                      <a:tailEnd type="none" w="sm" len="sm"/>
                    </a:lnL>
                    <a:lnR w="9525" cap="flat" cmpd="sng" algn="ctr">
                      <a:solidFill>
                        <a:srgbClr val="690300">
                          <a:alpha val="0"/>
                        </a:srgbClr>
                      </a:solidFill>
                      <a:prstDash val="solid"/>
                      <a:round/>
                      <a:headEnd type="none" w="sm" len="sm"/>
                      <a:tailEnd type="none" w="sm" len="sm"/>
                    </a:lnR>
                    <a:lnT w="9525" cap="flat" cmpd="sng">
                      <a:solidFill>
                        <a:srgbClr val="690300"/>
                      </a:solidFill>
                      <a:prstDash val="solid"/>
                      <a:round/>
                      <a:headEnd type="none" w="sm" len="sm"/>
                      <a:tailEnd type="none" w="sm" len="sm"/>
                    </a:lnT>
                    <a:lnB w="9525" cap="flat" cmpd="sng">
                      <a:solidFill>
                        <a:srgbClr val="6903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rgbClr val="000000"/>
                          </a:solidFill>
                          <a:effectLst/>
                          <a:latin typeface="Arial"/>
                          <a:ea typeface="Arial"/>
                          <a:cs typeface="Arial"/>
                        </a:defRPr>
                      </a:lvl1pPr>
                      <a:lvl2pPr marL="339039" algn="l" defTabSz="678077" rtl="0" eaLnBrk="1" latinLnBrk="0" hangingPunct="1">
                        <a:defRPr sz="1313" kern="1200">
                          <a:solidFill>
                            <a:srgbClr val="000000"/>
                          </a:solidFill>
                          <a:effectLst/>
                          <a:latin typeface="Arial"/>
                          <a:ea typeface="Arial"/>
                          <a:cs typeface="Arial"/>
                        </a:defRPr>
                      </a:lvl2pPr>
                      <a:lvl3pPr marL="678077" algn="l" defTabSz="678077" rtl="0" eaLnBrk="1" latinLnBrk="0" hangingPunct="1">
                        <a:defRPr sz="1313" kern="1200">
                          <a:solidFill>
                            <a:srgbClr val="000000"/>
                          </a:solidFill>
                          <a:effectLst/>
                          <a:latin typeface="Arial"/>
                          <a:ea typeface="Arial"/>
                          <a:cs typeface="Arial"/>
                        </a:defRPr>
                      </a:lvl3pPr>
                      <a:lvl4pPr marL="1017116" algn="l" defTabSz="678077" rtl="0" eaLnBrk="1" latinLnBrk="0" hangingPunct="1">
                        <a:defRPr sz="1313" kern="1200">
                          <a:solidFill>
                            <a:srgbClr val="000000"/>
                          </a:solidFill>
                          <a:effectLst/>
                          <a:latin typeface="Arial"/>
                          <a:ea typeface="Arial"/>
                          <a:cs typeface="Arial"/>
                        </a:defRPr>
                      </a:lvl4pPr>
                      <a:lvl5pPr marL="1356155" algn="l" defTabSz="678077" rtl="0" eaLnBrk="1" latinLnBrk="0" hangingPunct="1">
                        <a:defRPr sz="1313" kern="1200">
                          <a:solidFill>
                            <a:srgbClr val="000000"/>
                          </a:solidFill>
                          <a:effectLst/>
                          <a:latin typeface="Arial"/>
                          <a:ea typeface="Arial"/>
                          <a:cs typeface="Arial"/>
                        </a:defRPr>
                      </a:lvl5pPr>
                      <a:lvl6pPr marL="1695194" algn="l" defTabSz="678077" rtl="0" eaLnBrk="1" latinLnBrk="0" hangingPunct="1">
                        <a:defRPr sz="1313" kern="1200">
                          <a:solidFill>
                            <a:srgbClr val="000000"/>
                          </a:solidFill>
                          <a:effectLst/>
                          <a:latin typeface="Arial"/>
                          <a:ea typeface="Arial"/>
                          <a:cs typeface="Arial"/>
                        </a:defRPr>
                      </a:lvl6pPr>
                      <a:lvl7pPr marL="2034232" algn="l" defTabSz="678077" rtl="0" eaLnBrk="1" latinLnBrk="0" hangingPunct="1">
                        <a:defRPr sz="1313" kern="1200">
                          <a:solidFill>
                            <a:srgbClr val="000000"/>
                          </a:solidFill>
                          <a:effectLst/>
                          <a:latin typeface="Arial"/>
                          <a:ea typeface="Arial"/>
                          <a:cs typeface="Arial"/>
                        </a:defRPr>
                      </a:lvl7pPr>
                      <a:lvl8pPr marL="2373271" algn="l" defTabSz="678077" rtl="0" eaLnBrk="1" latinLnBrk="0" hangingPunct="1">
                        <a:defRPr sz="1313" kern="1200">
                          <a:solidFill>
                            <a:srgbClr val="000000"/>
                          </a:solidFill>
                          <a:effectLst/>
                          <a:latin typeface="Arial"/>
                          <a:ea typeface="Arial"/>
                          <a:cs typeface="Arial"/>
                        </a:defRPr>
                      </a:lvl8pPr>
                      <a:lvl9pPr marL="2712309" algn="l" defTabSz="678077" rtl="0" eaLnBrk="1" latinLnBrk="0" hangingPunct="1">
                        <a:defRPr sz="1313" kern="1200">
                          <a:solidFill>
                            <a:srgbClr val="000000"/>
                          </a:solidFill>
                          <a:effectLst/>
                          <a:latin typeface="Arial"/>
                          <a:ea typeface="Arial"/>
                          <a:cs typeface="Arial"/>
                        </a:defRPr>
                      </a:lvl9pPr>
                    </a:lstStyle>
                    <a:p>
                      <a:pPr marL="0" marR="0" lvl="0" indent="0" algn="ctr" rtl="0">
                        <a:lnSpc>
                          <a:spcPct val="100000"/>
                        </a:lnSpc>
                        <a:spcBef>
                          <a:spcPts val="0"/>
                        </a:spcBef>
                        <a:spcAft>
                          <a:spcPts val="0"/>
                        </a:spcAft>
                        <a:buClr>
                          <a:srgbClr val="000000"/>
                        </a:buClr>
                        <a:buFont typeface="Arial"/>
                        <a:buNone/>
                      </a:pPr>
                      <a:r>
                        <a:rPr lang="en-US" sz="900" b="0" i="0" u="none" strike="noStrike" cap="none" dirty="0">
                          <a:solidFill>
                            <a:schemeClr val="dk2"/>
                          </a:solidFill>
                          <a:latin typeface="Josefin Sans"/>
                          <a:ea typeface="Josefin Sans"/>
                          <a:cs typeface="Josefin Sans"/>
                          <a:sym typeface="Josefin Sans"/>
                        </a:rPr>
                        <a:t>111</a:t>
                      </a:r>
                      <a:endParaRPr sz="900" b="0" i="0" u="none" strike="noStrike" cap="none" dirty="0">
                        <a:solidFill>
                          <a:schemeClr val="dk2"/>
                        </a:solidFill>
                        <a:latin typeface="Josefin Sans"/>
                        <a:ea typeface="Josefin Sans"/>
                        <a:cs typeface="Josefin Sans"/>
                        <a:sym typeface="Josefin Sans"/>
                      </a:endParaRPr>
                    </a:p>
                  </a:txBody>
                  <a:tcPr marL="91425" marR="91425" marT="91425" marB="91425">
                    <a:lnL w="9525" cap="flat" cmpd="sng" algn="ctr">
                      <a:solidFill>
                        <a:srgbClr val="690300">
                          <a:alpha val="0"/>
                        </a:srgbClr>
                      </a:solidFill>
                      <a:prstDash val="solid"/>
                      <a:round/>
                      <a:headEnd type="none" w="sm" len="sm"/>
                      <a:tailEnd type="none" w="sm" len="sm"/>
                    </a:lnL>
                    <a:lnR w="9525" cap="flat" cmpd="sng">
                      <a:solidFill>
                        <a:srgbClr val="690300">
                          <a:alpha val="0"/>
                        </a:srgbClr>
                      </a:solidFill>
                      <a:prstDash val="solid"/>
                      <a:round/>
                      <a:headEnd type="none" w="sm" len="sm"/>
                      <a:tailEnd type="none" w="sm" len="sm"/>
                    </a:lnR>
                    <a:lnT w="9525" cap="flat" cmpd="sng" algn="ctr">
                      <a:solidFill>
                        <a:srgbClr val="690300"/>
                      </a:solidFill>
                      <a:prstDash val="solid"/>
                      <a:round/>
                      <a:headEnd type="none" w="sm" len="sm"/>
                      <a:tailEnd type="none" w="sm" len="sm"/>
                    </a:lnT>
                    <a:lnB w="9525" cap="flat" cmpd="sng" algn="ctr">
                      <a:solidFill>
                        <a:srgbClr val="690300"/>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2341">
                <a:tc>
                  <a:txBody>
                    <a:bodyPr/>
                    <a:lstStyle>
                      <a:lvl1pPr marL="0" algn="l" defTabSz="678077" rtl="0" eaLnBrk="1" latinLnBrk="0" hangingPunct="1">
                        <a:defRPr sz="1243" kern="1200">
                          <a:solidFill>
                            <a:srgbClr val="000000"/>
                          </a:solidFill>
                          <a:effectLst/>
                          <a:latin typeface="Arial"/>
                          <a:ea typeface="Arial"/>
                          <a:cs typeface="Arial"/>
                        </a:defRPr>
                      </a:lvl1pPr>
                      <a:lvl2pPr marL="339039" algn="l" defTabSz="678077" rtl="0" eaLnBrk="1" latinLnBrk="0" hangingPunct="1">
                        <a:defRPr sz="1313" kern="1200">
                          <a:solidFill>
                            <a:srgbClr val="000000"/>
                          </a:solidFill>
                          <a:effectLst/>
                          <a:latin typeface="Arial"/>
                          <a:ea typeface="Arial"/>
                          <a:cs typeface="Arial"/>
                        </a:defRPr>
                      </a:lvl2pPr>
                      <a:lvl3pPr marL="678077" algn="l" defTabSz="678077" rtl="0" eaLnBrk="1" latinLnBrk="0" hangingPunct="1">
                        <a:defRPr sz="1313" kern="1200">
                          <a:solidFill>
                            <a:srgbClr val="000000"/>
                          </a:solidFill>
                          <a:effectLst/>
                          <a:latin typeface="Arial"/>
                          <a:ea typeface="Arial"/>
                          <a:cs typeface="Arial"/>
                        </a:defRPr>
                      </a:lvl3pPr>
                      <a:lvl4pPr marL="1017116" algn="l" defTabSz="678077" rtl="0" eaLnBrk="1" latinLnBrk="0" hangingPunct="1">
                        <a:defRPr sz="1313" kern="1200">
                          <a:solidFill>
                            <a:srgbClr val="000000"/>
                          </a:solidFill>
                          <a:effectLst/>
                          <a:latin typeface="Arial"/>
                          <a:ea typeface="Arial"/>
                          <a:cs typeface="Arial"/>
                        </a:defRPr>
                      </a:lvl4pPr>
                      <a:lvl5pPr marL="1356155" algn="l" defTabSz="678077" rtl="0" eaLnBrk="1" latinLnBrk="0" hangingPunct="1">
                        <a:defRPr sz="1313" kern="1200">
                          <a:solidFill>
                            <a:srgbClr val="000000"/>
                          </a:solidFill>
                          <a:effectLst/>
                          <a:latin typeface="Arial"/>
                          <a:ea typeface="Arial"/>
                          <a:cs typeface="Arial"/>
                        </a:defRPr>
                      </a:lvl5pPr>
                      <a:lvl6pPr marL="1695194" algn="l" defTabSz="678077" rtl="0" eaLnBrk="1" latinLnBrk="0" hangingPunct="1">
                        <a:defRPr sz="1313" kern="1200">
                          <a:solidFill>
                            <a:srgbClr val="000000"/>
                          </a:solidFill>
                          <a:effectLst/>
                          <a:latin typeface="Arial"/>
                          <a:ea typeface="Arial"/>
                          <a:cs typeface="Arial"/>
                        </a:defRPr>
                      </a:lvl6pPr>
                      <a:lvl7pPr marL="2034232" algn="l" defTabSz="678077" rtl="0" eaLnBrk="1" latinLnBrk="0" hangingPunct="1">
                        <a:defRPr sz="1313" kern="1200">
                          <a:solidFill>
                            <a:srgbClr val="000000"/>
                          </a:solidFill>
                          <a:effectLst/>
                          <a:latin typeface="Arial"/>
                          <a:ea typeface="Arial"/>
                          <a:cs typeface="Arial"/>
                        </a:defRPr>
                      </a:lvl7pPr>
                      <a:lvl8pPr marL="2373271" algn="l" defTabSz="678077" rtl="0" eaLnBrk="1" latinLnBrk="0" hangingPunct="1">
                        <a:defRPr sz="1313" kern="1200">
                          <a:solidFill>
                            <a:srgbClr val="000000"/>
                          </a:solidFill>
                          <a:effectLst/>
                          <a:latin typeface="Arial"/>
                          <a:ea typeface="Arial"/>
                          <a:cs typeface="Arial"/>
                        </a:defRPr>
                      </a:lvl8pPr>
                      <a:lvl9pPr marL="2712309" algn="l" defTabSz="678077" rtl="0" eaLnBrk="1" latinLnBrk="0" hangingPunct="1">
                        <a:defRPr sz="1313" kern="1200">
                          <a:solidFill>
                            <a:srgbClr val="000000"/>
                          </a:solidFill>
                          <a:effectLst/>
                          <a:latin typeface="Arial"/>
                          <a:ea typeface="Arial"/>
                          <a:cs typeface="Arial"/>
                        </a:defRPr>
                      </a:lvl9pPr>
                    </a:lstStyle>
                    <a:p>
                      <a:pPr marL="0" lvl="0" indent="0" algn="ctr" rtl="0">
                        <a:spcBef>
                          <a:spcPts val="0"/>
                        </a:spcBef>
                        <a:spcAft>
                          <a:spcPts val="0"/>
                        </a:spcAft>
                        <a:buNone/>
                      </a:pPr>
                      <a:r>
                        <a:rPr lang="en-US" sz="900" dirty="0">
                          <a:solidFill>
                            <a:schemeClr val="dk2"/>
                          </a:solidFill>
                          <a:latin typeface="Josefin Sans"/>
                          <a:ea typeface="Josefin Sans"/>
                          <a:cs typeface="Josefin Sans"/>
                          <a:sym typeface="Josefin Sans"/>
                        </a:rPr>
                        <a:t>12</a:t>
                      </a:r>
                      <a:endParaRPr sz="900" dirty="0">
                        <a:solidFill>
                          <a:schemeClr val="dk2"/>
                        </a:solidFill>
                        <a:latin typeface="Josefin Sans"/>
                        <a:ea typeface="Josefin Sans"/>
                        <a:cs typeface="Josefin Sans"/>
                        <a:sym typeface="Josefin Sans"/>
                      </a:endParaRPr>
                    </a:p>
                  </a:txBody>
                  <a:tcPr marL="91425" marR="91425" marT="91425" marB="91425">
                    <a:lnL w="9525" cap="flat" cmpd="sng">
                      <a:solidFill>
                        <a:srgbClr val="690300">
                          <a:alpha val="0"/>
                        </a:srgbClr>
                      </a:solidFill>
                      <a:prstDash val="solid"/>
                      <a:round/>
                      <a:headEnd type="none" w="sm" len="sm"/>
                      <a:tailEnd type="none" w="sm" len="sm"/>
                    </a:lnL>
                    <a:lnR w="9525" cap="flat" cmpd="sng">
                      <a:solidFill>
                        <a:srgbClr val="690300">
                          <a:alpha val="0"/>
                        </a:srgbClr>
                      </a:solidFill>
                      <a:prstDash val="solid"/>
                      <a:round/>
                      <a:headEnd type="none" w="sm" len="sm"/>
                      <a:tailEnd type="none" w="sm" len="sm"/>
                    </a:lnR>
                    <a:lnT w="9525" cap="flat" cmpd="sng">
                      <a:solidFill>
                        <a:srgbClr val="690300"/>
                      </a:solidFill>
                      <a:prstDash val="solid"/>
                      <a:round/>
                      <a:headEnd type="none" w="sm" len="sm"/>
                      <a:tailEnd type="none" w="sm" len="sm"/>
                    </a:lnT>
                    <a:lnB w="9525" cap="flat" cmpd="sng">
                      <a:solidFill>
                        <a:srgbClr val="6903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rgbClr val="000000"/>
                          </a:solidFill>
                          <a:effectLst/>
                          <a:latin typeface="Arial"/>
                          <a:ea typeface="Arial"/>
                          <a:cs typeface="Arial"/>
                        </a:defRPr>
                      </a:lvl1pPr>
                      <a:lvl2pPr marL="339039" algn="l" defTabSz="678077" rtl="0" eaLnBrk="1" latinLnBrk="0" hangingPunct="1">
                        <a:defRPr sz="1313" kern="1200">
                          <a:solidFill>
                            <a:srgbClr val="000000"/>
                          </a:solidFill>
                          <a:effectLst/>
                          <a:latin typeface="Arial"/>
                          <a:ea typeface="Arial"/>
                          <a:cs typeface="Arial"/>
                        </a:defRPr>
                      </a:lvl2pPr>
                      <a:lvl3pPr marL="678077" algn="l" defTabSz="678077" rtl="0" eaLnBrk="1" latinLnBrk="0" hangingPunct="1">
                        <a:defRPr sz="1313" kern="1200">
                          <a:solidFill>
                            <a:srgbClr val="000000"/>
                          </a:solidFill>
                          <a:effectLst/>
                          <a:latin typeface="Arial"/>
                          <a:ea typeface="Arial"/>
                          <a:cs typeface="Arial"/>
                        </a:defRPr>
                      </a:lvl3pPr>
                      <a:lvl4pPr marL="1017116" algn="l" defTabSz="678077" rtl="0" eaLnBrk="1" latinLnBrk="0" hangingPunct="1">
                        <a:defRPr sz="1313" kern="1200">
                          <a:solidFill>
                            <a:srgbClr val="000000"/>
                          </a:solidFill>
                          <a:effectLst/>
                          <a:latin typeface="Arial"/>
                          <a:ea typeface="Arial"/>
                          <a:cs typeface="Arial"/>
                        </a:defRPr>
                      </a:lvl4pPr>
                      <a:lvl5pPr marL="1356155" algn="l" defTabSz="678077" rtl="0" eaLnBrk="1" latinLnBrk="0" hangingPunct="1">
                        <a:defRPr sz="1313" kern="1200">
                          <a:solidFill>
                            <a:srgbClr val="000000"/>
                          </a:solidFill>
                          <a:effectLst/>
                          <a:latin typeface="Arial"/>
                          <a:ea typeface="Arial"/>
                          <a:cs typeface="Arial"/>
                        </a:defRPr>
                      </a:lvl5pPr>
                      <a:lvl6pPr marL="1695194" algn="l" defTabSz="678077" rtl="0" eaLnBrk="1" latinLnBrk="0" hangingPunct="1">
                        <a:defRPr sz="1313" kern="1200">
                          <a:solidFill>
                            <a:srgbClr val="000000"/>
                          </a:solidFill>
                          <a:effectLst/>
                          <a:latin typeface="Arial"/>
                          <a:ea typeface="Arial"/>
                          <a:cs typeface="Arial"/>
                        </a:defRPr>
                      </a:lvl6pPr>
                      <a:lvl7pPr marL="2034232" algn="l" defTabSz="678077" rtl="0" eaLnBrk="1" latinLnBrk="0" hangingPunct="1">
                        <a:defRPr sz="1313" kern="1200">
                          <a:solidFill>
                            <a:srgbClr val="000000"/>
                          </a:solidFill>
                          <a:effectLst/>
                          <a:latin typeface="Arial"/>
                          <a:ea typeface="Arial"/>
                          <a:cs typeface="Arial"/>
                        </a:defRPr>
                      </a:lvl7pPr>
                      <a:lvl8pPr marL="2373271" algn="l" defTabSz="678077" rtl="0" eaLnBrk="1" latinLnBrk="0" hangingPunct="1">
                        <a:defRPr sz="1313" kern="1200">
                          <a:solidFill>
                            <a:srgbClr val="000000"/>
                          </a:solidFill>
                          <a:effectLst/>
                          <a:latin typeface="Arial"/>
                          <a:ea typeface="Arial"/>
                          <a:cs typeface="Arial"/>
                        </a:defRPr>
                      </a:lvl8pPr>
                      <a:lvl9pPr marL="2712309" algn="l" defTabSz="678077" rtl="0" eaLnBrk="1" latinLnBrk="0" hangingPunct="1">
                        <a:defRPr sz="1313" kern="1200">
                          <a:solidFill>
                            <a:srgbClr val="000000"/>
                          </a:solidFill>
                          <a:effectLst/>
                          <a:latin typeface="Arial"/>
                          <a:ea typeface="Arial"/>
                          <a:cs typeface="Arial"/>
                        </a:defRPr>
                      </a:lvl9pPr>
                    </a:lstStyle>
                    <a:p>
                      <a:pPr marL="0" lvl="0" indent="0" algn="ctr" rtl="0">
                        <a:spcBef>
                          <a:spcPts val="0"/>
                        </a:spcBef>
                        <a:spcAft>
                          <a:spcPts val="0"/>
                        </a:spcAft>
                        <a:buNone/>
                      </a:pPr>
                      <a:r>
                        <a:rPr lang="en-US" sz="900" dirty="0">
                          <a:solidFill>
                            <a:schemeClr val="dk2"/>
                          </a:solidFill>
                          <a:highlight>
                            <a:srgbClr val="FFFF00"/>
                          </a:highlight>
                          <a:latin typeface="Josefin Sans"/>
                          <a:ea typeface="Josefin Sans"/>
                          <a:cs typeface="Josefin Sans"/>
                          <a:sym typeface="Josefin Sans"/>
                        </a:rPr>
                        <a:t>28</a:t>
                      </a:r>
                      <a:endParaRPr sz="900" dirty="0">
                        <a:solidFill>
                          <a:schemeClr val="dk2"/>
                        </a:solidFill>
                        <a:highlight>
                          <a:srgbClr val="FFFF00"/>
                        </a:highlight>
                        <a:latin typeface="Josefin Sans"/>
                        <a:ea typeface="Josefin Sans"/>
                        <a:cs typeface="Josefin Sans"/>
                        <a:sym typeface="Josefin Sans"/>
                      </a:endParaRPr>
                    </a:p>
                  </a:txBody>
                  <a:tcPr marL="91425" marR="91425" marT="91425" marB="91425">
                    <a:lnL w="9525" cap="flat" cmpd="sng">
                      <a:solidFill>
                        <a:srgbClr val="690300">
                          <a:alpha val="0"/>
                        </a:srgbClr>
                      </a:solidFill>
                      <a:prstDash val="solid"/>
                      <a:round/>
                      <a:headEnd type="none" w="sm" len="sm"/>
                      <a:tailEnd type="none" w="sm" len="sm"/>
                    </a:lnL>
                    <a:lnR w="9525" cap="flat" cmpd="sng">
                      <a:solidFill>
                        <a:srgbClr val="690300">
                          <a:alpha val="0"/>
                        </a:srgbClr>
                      </a:solidFill>
                      <a:prstDash val="solid"/>
                      <a:round/>
                      <a:headEnd type="none" w="sm" len="sm"/>
                      <a:tailEnd type="none" w="sm" len="sm"/>
                    </a:lnR>
                    <a:lnT w="9525" cap="flat" cmpd="sng">
                      <a:solidFill>
                        <a:srgbClr val="690300"/>
                      </a:solidFill>
                      <a:prstDash val="solid"/>
                      <a:round/>
                      <a:headEnd type="none" w="sm" len="sm"/>
                      <a:tailEnd type="none" w="sm" len="sm"/>
                    </a:lnT>
                    <a:lnB w="9525" cap="flat" cmpd="sng">
                      <a:solidFill>
                        <a:srgbClr val="6903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rgbClr val="000000"/>
                          </a:solidFill>
                          <a:effectLst/>
                          <a:latin typeface="Arial"/>
                          <a:ea typeface="Arial"/>
                          <a:cs typeface="Arial"/>
                        </a:defRPr>
                      </a:lvl1pPr>
                      <a:lvl2pPr marL="339039" algn="l" defTabSz="678077" rtl="0" eaLnBrk="1" latinLnBrk="0" hangingPunct="1">
                        <a:defRPr sz="1313" kern="1200">
                          <a:solidFill>
                            <a:srgbClr val="000000"/>
                          </a:solidFill>
                          <a:effectLst/>
                          <a:latin typeface="Arial"/>
                          <a:ea typeface="Arial"/>
                          <a:cs typeface="Arial"/>
                        </a:defRPr>
                      </a:lvl2pPr>
                      <a:lvl3pPr marL="678077" algn="l" defTabSz="678077" rtl="0" eaLnBrk="1" latinLnBrk="0" hangingPunct="1">
                        <a:defRPr sz="1313" kern="1200">
                          <a:solidFill>
                            <a:srgbClr val="000000"/>
                          </a:solidFill>
                          <a:effectLst/>
                          <a:latin typeface="Arial"/>
                          <a:ea typeface="Arial"/>
                          <a:cs typeface="Arial"/>
                        </a:defRPr>
                      </a:lvl3pPr>
                      <a:lvl4pPr marL="1017116" algn="l" defTabSz="678077" rtl="0" eaLnBrk="1" latinLnBrk="0" hangingPunct="1">
                        <a:defRPr sz="1313" kern="1200">
                          <a:solidFill>
                            <a:srgbClr val="000000"/>
                          </a:solidFill>
                          <a:effectLst/>
                          <a:latin typeface="Arial"/>
                          <a:ea typeface="Arial"/>
                          <a:cs typeface="Arial"/>
                        </a:defRPr>
                      </a:lvl4pPr>
                      <a:lvl5pPr marL="1356155" algn="l" defTabSz="678077" rtl="0" eaLnBrk="1" latinLnBrk="0" hangingPunct="1">
                        <a:defRPr sz="1313" kern="1200">
                          <a:solidFill>
                            <a:srgbClr val="000000"/>
                          </a:solidFill>
                          <a:effectLst/>
                          <a:latin typeface="Arial"/>
                          <a:ea typeface="Arial"/>
                          <a:cs typeface="Arial"/>
                        </a:defRPr>
                      </a:lvl5pPr>
                      <a:lvl6pPr marL="1695194" algn="l" defTabSz="678077" rtl="0" eaLnBrk="1" latinLnBrk="0" hangingPunct="1">
                        <a:defRPr sz="1313" kern="1200">
                          <a:solidFill>
                            <a:srgbClr val="000000"/>
                          </a:solidFill>
                          <a:effectLst/>
                          <a:latin typeface="Arial"/>
                          <a:ea typeface="Arial"/>
                          <a:cs typeface="Arial"/>
                        </a:defRPr>
                      </a:lvl6pPr>
                      <a:lvl7pPr marL="2034232" algn="l" defTabSz="678077" rtl="0" eaLnBrk="1" latinLnBrk="0" hangingPunct="1">
                        <a:defRPr sz="1313" kern="1200">
                          <a:solidFill>
                            <a:srgbClr val="000000"/>
                          </a:solidFill>
                          <a:effectLst/>
                          <a:latin typeface="Arial"/>
                          <a:ea typeface="Arial"/>
                          <a:cs typeface="Arial"/>
                        </a:defRPr>
                      </a:lvl7pPr>
                      <a:lvl8pPr marL="2373271" algn="l" defTabSz="678077" rtl="0" eaLnBrk="1" latinLnBrk="0" hangingPunct="1">
                        <a:defRPr sz="1313" kern="1200">
                          <a:solidFill>
                            <a:srgbClr val="000000"/>
                          </a:solidFill>
                          <a:effectLst/>
                          <a:latin typeface="Arial"/>
                          <a:ea typeface="Arial"/>
                          <a:cs typeface="Arial"/>
                        </a:defRPr>
                      </a:lvl8pPr>
                      <a:lvl9pPr marL="2712309" algn="l" defTabSz="678077" rtl="0" eaLnBrk="1" latinLnBrk="0" hangingPunct="1">
                        <a:defRPr sz="1313" kern="1200">
                          <a:solidFill>
                            <a:srgbClr val="000000"/>
                          </a:solidFill>
                          <a:effectLst/>
                          <a:latin typeface="Arial"/>
                          <a:ea typeface="Arial"/>
                          <a:cs typeface="Arial"/>
                        </a:defRPr>
                      </a:lvl9pPr>
                    </a:lstStyle>
                    <a:p>
                      <a:pPr marL="0" lvl="0" indent="0" algn="ctr" rtl="0">
                        <a:spcBef>
                          <a:spcPts val="0"/>
                        </a:spcBef>
                        <a:spcAft>
                          <a:spcPts val="0"/>
                        </a:spcAft>
                        <a:buNone/>
                      </a:pPr>
                      <a:r>
                        <a:rPr lang="en-US" sz="900" dirty="0">
                          <a:solidFill>
                            <a:schemeClr val="dk2"/>
                          </a:solidFill>
                          <a:highlight>
                            <a:srgbClr val="FFFF00"/>
                          </a:highlight>
                          <a:latin typeface="Josefin Sans"/>
                          <a:ea typeface="Josefin Sans"/>
                          <a:cs typeface="Josefin Sans"/>
                          <a:sym typeface="Josefin Sans"/>
                        </a:rPr>
                        <a:t>0</a:t>
                      </a:r>
                      <a:endParaRPr sz="900" dirty="0">
                        <a:solidFill>
                          <a:schemeClr val="dk2"/>
                        </a:solidFill>
                        <a:highlight>
                          <a:srgbClr val="FFFF00"/>
                        </a:highlight>
                        <a:latin typeface="Josefin Sans"/>
                        <a:ea typeface="Josefin Sans"/>
                        <a:cs typeface="Josefin Sans"/>
                        <a:sym typeface="Josefin Sans"/>
                      </a:endParaRPr>
                    </a:p>
                  </a:txBody>
                  <a:tcPr marL="91425" marR="91425" marT="91425" marB="91425">
                    <a:lnL w="9525" cap="flat" cmpd="sng">
                      <a:solidFill>
                        <a:srgbClr val="690300">
                          <a:alpha val="0"/>
                        </a:srgbClr>
                      </a:solidFill>
                      <a:prstDash val="solid"/>
                      <a:round/>
                      <a:headEnd type="none" w="sm" len="sm"/>
                      <a:tailEnd type="none" w="sm" len="sm"/>
                    </a:lnL>
                    <a:lnR w="9525" cap="flat" cmpd="sng">
                      <a:solidFill>
                        <a:srgbClr val="690300">
                          <a:alpha val="0"/>
                        </a:srgbClr>
                      </a:solidFill>
                      <a:prstDash val="solid"/>
                      <a:round/>
                      <a:headEnd type="none" w="sm" len="sm"/>
                      <a:tailEnd type="none" w="sm" len="sm"/>
                    </a:lnR>
                    <a:lnT w="9525" cap="flat" cmpd="sng">
                      <a:solidFill>
                        <a:srgbClr val="690300"/>
                      </a:solidFill>
                      <a:prstDash val="solid"/>
                      <a:round/>
                      <a:headEnd type="none" w="sm" len="sm"/>
                      <a:tailEnd type="none" w="sm" len="sm"/>
                    </a:lnT>
                    <a:lnB w="9525" cap="flat" cmpd="sng">
                      <a:solidFill>
                        <a:srgbClr val="6903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rgbClr val="000000"/>
                          </a:solidFill>
                          <a:effectLst/>
                          <a:latin typeface="Arial"/>
                          <a:ea typeface="Arial"/>
                          <a:cs typeface="Arial"/>
                        </a:defRPr>
                      </a:lvl1pPr>
                      <a:lvl2pPr marL="339039" algn="l" defTabSz="678077" rtl="0" eaLnBrk="1" latinLnBrk="0" hangingPunct="1">
                        <a:defRPr sz="1313" kern="1200">
                          <a:solidFill>
                            <a:srgbClr val="000000"/>
                          </a:solidFill>
                          <a:effectLst/>
                          <a:latin typeface="Arial"/>
                          <a:ea typeface="Arial"/>
                          <a:cs typeface="Arial"/>
                        </a:defRPr>
                      </a:lvl2pPr>
                      <a:lvl3pPr marL="678077" algn="l" defTabSz="678077" rtl="0" eaLnBrk="1" latinLnBrk="0" hangingPunct="1">
                        <a:defRPr sz="1313" kern="1200">
                          <a:solidFill>
                            <a:srgbClr val="000000"/>
                          </a:solidFill>
                          <a:effectLst/>
                          <a:latin typeface="Arial"/>
                          <a:ea typeface="Arial"/>
                          <a:cs typeface="Arial"/>
                        </a:defRPr>
                      </a:lvl3pPr>
                      <a:lvl4pPr marL="1017116" algn="l" defTabSz="678077" rtl="0" eaLnBrk="1" latinLnBrk="0" hangingPunct="1">
                        <a:defRPr sz="1313" kern="1200">
                          <a:solidFill>
                            <a:srgbClr val="000000"/>
                          </a:solidFill>
                          <a:effectLst/>
                          <a:latin typeface="Arial"/>
                          <a:ea typeface="Arial"/>
                          <a:cs typeface="Arial"/>
                        </a:defRPr>
                      </a:lvl4pPr>
                      <a:lvl5pPr marL="1356155" algn="l" defTabSz="678077" rtl="0" eaLnBrk="1" latinLnBrk="0" hangingPunct="1">
                        <a:defRPr sz="1313" kern="1200">
                          <a:solidFill>
                            <a:srgbClr val="000000"/>
                          </a:solidFill>
                          <a:effectLst/>
                          <a:latin typeface="Arial"/>
                          <a:ea typeface="Arial"/>
                          <a:cs typeface="Arial"/>
                        </a:defRPr>
                      </a:lvl5pPr>
                      <a:lvl6pPr marL="1695194" algn="l" defTabSz="678077" rtl="0" eaLnBrk="1" latinLnBrk="0" hangingPunct="1">
                        <a:defRPr sz="1313" kern="1200">
                          <a:solidFill>
                            <a:srgbClr val="000000"/>
                          </a:solidFill>
                          <a:effectLst/>
                          <a:latin typeface="Arial"/>
                          <a:ea typeface="Arial"/>
                          <a:cs typeface="Arial"/>
                        </a:defRPr>
                      </a:lvl6pPr>
                      <a:lvl7pPr marL="2034232" algn="l" defTabSz="678077" rtl="0" eaLnBrk="1" latinLnBrk="0" hangingPunct="1">
                        <a:defRPr sz="1313" kern="1200">
                          <a:solidFill>
                            <a:srgbClr val="000000"/>
                          </a:solidFill>
                          <a:effectLst/>
                          <a:latin typeface="Arial"/>
                          <a:ea typeface="Arial"/>
                          <a:cs typeface="Arial"/>
                        </a:defRPr>
                      </a:lvl7pPr>
                      <a:lvl8pPr marL="2373271" algn="l" defTabSz="678077" rtl="0" eaLnBrk="1" latinLnBrk="0" hangingPunct="1">
                        <a:defRPr sz="1313" kern="1200">
                          <a:solidFill>
                            <a:srgbClr val="000000"/>
                          </a:solidFill>
                          <a:effectLst/>
                          <a:latin typeface="Arial"/>
                          <a:ea typeface="Arial"/>
                          <a:cs typeface="Arial"/>
                        </a:defRPr>
                      </a:lvl8pPr>
                      <a:lvl9pPr marL="2712309" algn="l" defTabSz="678077" rtl="0" eaLnBrk="1" latinLnBrk="0" hangingPunct="1">
                        <a:defRPr sz="1313" kern="1200">
                          <a:solidFill>
                            <a:srgbClr val="000000"/>
                          </a:solidFill>
                          <a:effectLst/>
                          <a:latin typeface="Arial"/>
                          <a:ea typeface="Arial"/>
                          <a:cs typeface="Arial"/>
                        </a:defRPr>
                      </a:lvl9pPr>
                    </a:lstStyle>
                    <a:p>
                      <a:pPr marL="0" lvl="0" indent="0" algn="ctr" rtl="0">
                        <a:spcBef>
                          <a:spcPts val="0"/>
                        </a:spcBef>
                        <a:spcAft>
                          <a:spcPts val="0"/>
                        </a:spcAft>
                        <a:buNone/>
                      </a:pPr>
                      <a:r>
                        <a:rPr lang="en-US" sz="900" dirty="0">
                          <a:solidFill>
                            <a:schemeClr val="dk2"/>
                          </a:solidFill>
                          <a:highlight>
                            <a:srgbClr val="FFFF00"/>
                          </a:highlight>
                          <a:latin typeface="Josefin Sans"/>
                          <a:ea typeface="Josefin Sans"/>
                          <a:cs typeface="Josefin Sans"/>
                          <a:sym typeface="Josefin Sans"/>
                        </a:rPr>
                        <a:t>6</a:t>
                      </a:r>
                      <a:endParaRPr sz="900" dirty="0">
                        <a:solidFill>
                          <a:schemeClr val="dk2"/>
                        </a:solidFill>
                        <a:highlight>
                          <a:srgbClr val="FFFF00"/>
                        </a:highlight>
                        <a:latin typeface="Josefin Sans"/>
                        <a:ea typeface="Josefin Sans"/>
                        <a:cs typeface="Josefin Sans"/>
                        <a:sym typeface="Josefin Sans"/>
                      </a:endParaRPr>
                    </a:p>
                  </a:txBody>
                  <a:tcPr marL="91425" marR="91425" marT="91425" marB="91425">
                    <a:lnL w="9525" cap="flat" cmpd="sng">
                      <a:solidFill>
                        <a:srgbClr val="690300">
                          <a:alpha val="0"/>
                        </a:srgbClr>
                      </a:solidFill>
                      <a:prstDash val="solid"/>
                      <a:round/>
                      <a:headEnd type="none" w="sm" len="sm"/>
                      <a:tailEnd type="none" w="sm" len="sm"/>
                    </a:lnL>
                    <a:lnR w="9525" cap="flat" cmpd="sng">
                      <a:solidFill>
                        <a:srgbClr val="690300">
                          <a:alpha val="0"/>
                        </a:srgbClr>
                      </a:solidFill>
                      <a:prstDash val="solid"/>
                      <a:round/>
                      <a:headEnd type="none" w="sm" len="sm"/>
                      <a:tailEnd type="none" w="sm" len="sm"/>
                    </a:lnR>
                    <a:lnT w="9525" cap="flat" cmpd="sng">
                      <a:solidFill>
                        <a:srgbClr val="690300"/>
                      </a:solidFill>
                      <a:prstDash val="solid"/>
                      <a:round/>
                      <a:headEnd type="none" w="sm" len="sm"/>
                      <a:tailEnd type="none" w="sm" len="sm"/>
                    </a:lnT>
                    <a:lnB w="9525" cap="flat" cmpd="sng">
                      <a:solidFill>
                        <a:srgbClr val="6903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rgbClr val="000000"/>
                          </a:solidFill>
                          <a:effectLst/>
                          <a:latin typeface="Arial"/>
                          <a:ea typeface="Arial"/>
                          <a:cs typeface="Arial"/>
                        </a:defRPr>
                      </a:lvl1pPr>
                      <a:lvl2pPr marL="339039" algn="l" defTabSz="678077" rtl="0" eaLnBrk="1" latinLnBrk="0" hangingPunct="1">
                        <a:defRPr sz="1313" kern="1200">
                          <a:solidFill>
                            <a:srgbClr val="000000"/>
                          </a:solidFill>
                          <a:effectLst/>
                          <a:latin typeface="Arial"/>
                          <a:ea typeface="Arial"/>
                          <a:cs typeface="Arial"/>
                        </a:defRPr>
                      </a:lvl2pPr>
                      <a:lvl3pPr marL="678077" algn="l" defTabSz="678077" rtl="0" eaLnBrk="1" latinLnBrk="0" hangingPunct="1">
                        <a:defRPr sz="1313" kern="1200">
                          <a:solidFill>
                            <a:srgbClr val="000000"/>
                          </a:solidFill>
                          <a:effectLst/>
                          <a:latin typeface="Arial"/>
                          <a:ea typeface="Arial"/>
                          <a:cs typeface="Arial"/>
                        </a:defRPr>
                      </a:lvl3pPr>
                      <a:lvl4pPr marL="1017116" algn="l" defTabSz="678077" rtl="0" eaLnBrk="1" latinLnBrk="0" hangingPunct="1">
                        <a:defRPr sz="1313" kern="1200">
                          <a:solidFill>
                            <a:srgbClr val="000000"/>
                          </a:solidFill>
                          <a:effectLst/>
                          <a:latin typeface="Arial"/>
                          <a:ea typeface="Arial"/>
                          <a:cs typeface="Arial"/>
                        </a:defRPr>
                      </a:lvl4pPr>
                      <a:lvl5pPr marL="1356155" algn="l" defTabSz="678077" rtl="0" eaLnBrk="1" latinLnBrk="0" hangingPunct="1">
                        <a:defRPr sz="1313" kern="1200">
                          <a:solidFill>
                            <a:srgbClr val="000000"/>
                          </a:solidFill>
                          <a:effectLst/>
                          <a:latin typeface="Arial"/>
                          <a:ea typeface="Arial"/>
                          <a:cs typeface="Arial"/>
                        </a:defRPr>
                      </a:lvl5pPr>
                      <a:lvl6pPr marL="1695194" algn="l" defTabSz="678077" rtl="0" eaLnBrk="1" latinLnBrk="0" hangingPunct="1">
                        <a:defRPr sz="1313" kern="1200">
                          <a:solidFill>
                            <a:srgbClr val="000000"/>
                          </a:solidFill>
                          <a:effectLst/>
                          <a:latin typeface="Arial"/>
                          <a:ea typeface="Arial"/>
                          <a:cs typeface="Arial"/>
                        </a:defRPr>
                      </a:lvl6pPr>
                      <a:lvl7pPr marL="2034232" algn="l" defTabSz="678077" rtl="0" eaLnBrk="1" latinLnBrk="0" hangingPunct="1">
                        <a:defRPr sz="1313" kern="1200">
                          <a:solidFill>
                            <a:srgbClr val="000000"/>
                          </a:solidFill>
                          <a:effectLst/>
                          <a:latin typeface="Arial"/>
                          <a:ea typeface="Arial"/>
                          <a:cs typeface="Arial"/>
                        </a:defRPr>
                      </a:lvl7pPr>
                      <a:lvl8pPr marL="2373271" algn="l" defTabSz="678077" rtl="0" eaLnBrk="1" latinLnBrk="0" hangingPunct="1">
                        <a:defRPr sz="1313" kern="1200">
                          <a:solidFill>
                            <a:srgbClr val="000000"/>
                          </a:solidFill>
                          <a:effectLst/>
                          <a:latin typeface="Arial"/>
                          <a:ea typeface="Arial"/>
                          <a:cs typeface="Arial"/>
                        </a:defRPr>
                      </a:lvl8pPr>
                      <a:lvl9pPr marL="2712309" algn="l" defTabSz="678077" rtl="0" eaLnBrk="1" latinLnBrk="0" hangingPunct="1">
                        <a:defRPr sz="1313" kern="1200">
                          <a:solidFill>
                            <a:srgbClr val="000000"/>
                          </a:solidFill>
                          <a:effectLst/>
                          <a:latin typeface="Arial"/>
                          <a:ea typeface="Arial"/>
                          <a:cs typeface="Arial"/>
                        </a:defRPr>
                      </a:lvl9pPr>
                    </a:lstStyle>
                    <a:p>
                      <a:pPr marL="0" lvl="0" indent="0" algn="ctr" rtl="0">
                        <a:spcBef>
                          <a:spcPts val="0"/>
                        </a:spcBef>
                        <a:spcAft>
                          <a:spcPts val="0"/>
                        </a:spcAft>
                        <a:buNone/>
                      </a:pPr>
                      <a:r>
                        <a:rPr lang="en-US" sz="900" dirty="0">
                          <a:solidFill>
                            <a:schemeClr val="dk2"/>
                          </a:solidFill>
                          <a:highlight>
                            <a:srgbClr val="FFFF00"/>
                          </a:highlight>
                          <a:latin typeface="Josefin Sans"/>
                          <a:ea typeface="Josefin Sans"/>
                          <a:cs typeface="Josefin Sans"/>
                          <a:sym typeface="Josefin Sans"/>
                        </a:rPr>
                        <a:t>2</a:t>
                      </a:r>
                      <a:endParaRPr sz="900" dirty="0">
                        <a:solidFill>
                          <a:schemeClr val="dk2"/>
                        </a:solidFill>
                        <a:highlight>
                          <a:srgbClr val="FFFF00"/>
                        </a:highlight>
                        <a:latin typeface="Josefin Sans"/>
                        <a:ea typeface="Josefin Sans"/>
                        <a:cs typeface="Josefin Sans"/>
                        <a:sym typeface="Josefin Sans"/>
                      </a:endParaRPr>
                    </a:p>
                  </a:txBody>
                  <a:tcPr marL="91425" marR="91425" marT="91425" marB="91425">
                    <a:lnL w="9525" cap="flat" cmpd="sng">
                      <a:solidFill>
                        <a:srgbClr val="690300">
                          <a:alpha val="0"/>
                        </a:srgbClr>
                      </a:solidFill>
                      <a:prstDash val="solid"/>
                      <a:round/>
                      <a:headEnd type="none" w="sm" len="sm"/>
                      <a:tailEnd type="none" w="sm" len="sm"/>
                    </a:lnL>
                    <a:lnR w="9525" cap="flat" cmpd="sng">
                      <a:solidFill>
                        <a:srgbClr val="690300">
                          <a:alpha val="0"/>
                        </a:srgbClr>
                      </a:solidFill>
                      <a:prstDash val="solid"/>
                      <a:round/>
                      <a:headEnd type="none" w="sm" len="sm"/>
                      <a:tailEnd type="none" w="sm" len="sm"/>
                    </a:lnR>
                    <a:lnT w="9525" cap="flat" cmpd="sng">
                      <a:solidFill>
                        <a:srgbClr val="690300"/>
                      </a:solidFill>
                      <a:prstDash val="solid"/>
                      <a:round/>
                      <a:headEnd type="none" w="sm" len="sm"/>
                      <a:tailEnd type="none" w="sm" len="sm"/>
                    </a:lnT>
                    <a:lnB w="9525" cap="flat" cmpd="sng">
                      <a:solidFill>
                        <a:srgbClr val="6903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rgbClr val="000000"/>
                          </a:solidFill>
                          <a:effectLst/>
                          <a:latin typeface="Arial"/>
                          <a:ea typeface="Arial"/>
                          <a:cs typeface="Arial"/>
                        </a:defRPr>
                      </a:lvl1pPr>
                      <a:lvl2pPr marL="339039" algn="l" defTabSz="678077" rtl="0" eaLnBrk="1" latinLnBrk="0" hangingPunct="1">
                        <a:defRPr sz="1313" kern="1200">
                          <a:solidFill>
                            <a:srgbClr val="000000"/>
                          </a:solidFill>
                          <a:effectLst/>
                          <a:latin typeface="Arial"/>
                          <a:ea typeface="Arial"/>
                          <a:cs typeface="Arial"/>
                        </a:defRPr>
                      </a:lvl2pPr>
                      <a:lvl3pPr marL="678077" algn="l" defTabSz="678077" rtl="0" eaLnBrk="1" latinLnBrk="0" hangingPunct="1">
                        <a:defRPr sz="1313" kern="1200">
                          <a:solidFill>
                            <a:srgbClr val="000000"/>
                          </a:solidFill>
                          <a:effectLst/>
                          <a:latin typeface="Arial"/>
                          <a:ea typeface="Arial"/>
                          <a:cs typeface="Arial"/>
                        </a:defRPr>
                      </a:lvl3pPr>
                      <a:lvl4pPr marL="1017116" algn="l" defTabSz="678077" rtl="0" eaLnBrk="1" latinLnBrk="0" hangingPunct="1">
                        <a:defRPr sz="1313" kern="1200">
                          <a:solidFill>
                            <a:srgbClr val="000000"/>
                          </a:solidFill>
                          <a:effectLst/>
                          <a:latin typeface="Arial"/>
                          <a:ea typeface="Arial"/>
                          <a:cs typeface="Arial"/>
                        </a:defRPr>
                      </a:lvl4pPr>
                      <a:lvl5pPr marL="1356155" algn="l" defTabSz="678077" rtl="0" eaLnBrk="1" latinLnBrk="0" hangingPunct="1">
                        <a:defRPr sz="1313" kern="1200">
                          <a:solidFill>
                            <a:srgbClr val="000000"/>
                          </a:solidFill>
                          <a:effectLst/>
                          <a:latin typeface="Arial"/>
                          <a:ea typeface="Arial"/>
                          <a:cs typeface="Arial"/>
                        </a:defRPr>
                      </a:lvl5pPr>
                      <a:lvl6pPr marL="1695194" algn="l" defTabSz="678077" rtl="0" eaLnBrk="1" latinLnBrk="0" hangingPunct="1">
                        <a:defRPr sz="1313" kern="1200">
                          <a:solidFill>
                            <a:srgbClr val="000000"/>
                          </a:solidFill>
                          <a:effectLst/>
                          <a:latin typeface="Arial"/>
                          <a:ea typeface="Arial"/>
                          <a:cs typeface="Arial"/>
                        </a:defRPr>
                      </a:lvl6pPr>
                      <a:lvl7pPr marL="2034232" algn="l" defTabSz="678077" rtl="0" eaLnBrk="1" latinLnBrk="0" hangingPunct="1">
                        <a:defRPr sz="1313" kern="1200">
                          <a:solidFill>
                            <a:srgbClr val="000000"/>
                          </a:solidFill>
                          <a:effectLst/>
                          <a:latin typeface="Arial"/>
                          <a:ea typeface="Arial"/>
                          <a:cs typeface="Arial"/>
                        </a:defRPr>
                      </a:lvl7pPr>
                      <a:lvl8pPr marL="2373271" algn="l" defTabSz="678077" rtl="0" eaLnBrk="1" latinLnBrk="0" hangingPunct="1">
                        <a:defRPr sz="1313" kern="1200">
                          <a:solidFill>
                            <a:srgbClr val="000000"/>
                          </a:solidFill>
                          <a:effectLst/>
                          <a:latin typeface="Arial"/>
                          <a:ea typeface="Arial"/>
                          <a:cs typeface="Arial"/>
                        </a:defRPr>
                      </a:lvl8pPr>
                      <a:lvl9pPr marL="2712309" algn="l" defTabSz="678077" rtl="0" eaLnBrk="1" latinLnBrk="0" hangingPunct="1">
                        <a:defRPr sz="1313" kern="1200">
                          <a:solidFill>
                            <a:srgbClr val="000000"/>
                          </a:solidFill>
                          <a:effectLst/>
                          <a:latin typeface="Arial"/>
                          <a:ea typeface="Arial"/>
                          <a:cs typeface="Arial"/>
                        </a:defRPr>
                      </a:lvl9pPr>
                    </a:lstStyle>
                    <a:p>
                      <a:pPr marL="0" lvl="0" indent="0" algn="ctr" rtl="0">
                        <a:spcBef>
                          <a:spcPts val="0"/>
                        </a:spcBef>
                        <a:spcAft>
                          <a:spcPts val="0"/>
                        </a:spcAft>
                        <a:buNone/>
                      </a:pPr>
                      <a:r>
                        <a:rPr lang="en-US" sz="900" dirty="0">
                          <a:solidFill>
                            <a:schemeClr val="dk2"/>
                          </a:solidFill>
                          <a:highlight>
                            <a:srgbClr val="FFFF00"/>
                          </a:highlight>
                          <a:latin typeface="Josefin Sans"/>
                          <a:ea typeface="Josefin Sans"/>
                          <a:cs typeface="Josefin Sans"/>
                          <a:sym typeface="Josefin Sans"/>
                        </a:rPr>
                        <a:t>1</a:t>
                      </a:r>
                      <a:endParaRPr sz="900" dirty="0">
                        <a:solidFill>
                          <a:schemeClr val="dk2"/>
                        </a:solidFill>
                        <a:highlight>
                          <a:srgbClr val="FFFF00"/>
                        </a:highlight>
                        <a:latin typeface="Josefin Sans"/>
                        <a:ea typeface="Josefin Sans"/>
                        <a:cs typeface="Josefin Sans"/>
                        <a:sym typeface="Josefin Sans"/>
                      </a:endParaRPr>
                    </a:p>
                  </a:txBody>
                  <a:tcPr marL="91425" marR="91425" marT="91425" marB="91425">
                    <a:lnL w="9525" cap="flat" cmpd="sng">
                      <a:solidFill>
                        <a:srgbClr val="690300">
                          <a:alpha val="0"/>
                        </a:srgbClr>
                      </a:solidFill>
                      <a:prstDash val="solid"/>
                      <a:round/>
                      <a:headEnd type="none" w="sm" len="sm"/>
                      <a:tailEnd type="none" w="sm" len="sm"/>
                    </a:lnL>
                    <a:lnR w="9525" cap="flat" cmpd="sng">
                      <a:solidFill>
                        <a:srgbClr val="690300">
                          <a:alpha val="0"/>
                        </a:srgbClr>
                      </a:solidFill>
                      <a:prstDash val="solid"/>
                      <a:round/>
                      <a:headEnd type="none" w="sm" len="sm"/>
                      <a:tailEnd type="none" w="sm" len="sm"/>
                    </a:lnR>
                    <a:lnT w="9525" cap="flat" cmpd="sng">
                      <a:solidFill>
                        <a:srgbClr val="690300"/>
                      </a:solidFill>
                      <a:prstDash val="solid"/>
                      <a:round/>
                      <a:headEnd type="none" w="sm" len="sm"/>
                      <a:tailEnd type="none" w="sm" len="sm"/>
                    </a:lnT>
                    <a:lnB w="9525" cap="flat" cmpd="sng">
                      <a:solidFill>
                        <a:srgbClr val="6903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rgbClr val="000000"/>
                          </a:solidFill>
                          <a:effectLst/>
                          <a:latin typeface="Arial"/>
                          <a:ea typeface="Arial"/>
                          <a:cs typeface="Arial"/>
                        </a:defRPr>
                      </a:lvl1pPr>
                      <a:lvl2pPr marL="339039" algn="l" defTabSz="678077" rtl="0" eaLnBrk="1" latinLnBrk="0" hangingPunct="1">
                        <a:defRPr sz="1313" kern="1200">
                          <a:solidFill>
                            <a:srgbClr val="000000"/>
                          </a:solidFill>
                          <a:effectLst/>
                          <a:latin typeface="Arial"/>
                          <a:ea typeface="Arial"/>
                          <a:cs typeface="Arial"/>
                        </a:defRPr>
                      </a:lvl2pPr>
                      <a:lvl3pPr marL="678077" algn="l" defTabSz="678077" rtl="0" eaLnBrk="1" latinLnBrk="0" hangingPunct="1">
                        <a:defRPr sz="1313" kern="1200">
                          <a:solidFill>
                            <a:srgbClr val="000000"/>
                          </a:solidFill>
                          <a:effectLst/>
                          <a:latin typeface="Arial"/>
                          <a:ea typeface="Arial"/>
                          <a:cs typeface="Arial"/>
                        </a:defRPr>
                      </a:lvl3pPr>
                      <a:lvl4pPr marL="1017116" algn="l" defTabSz="678077" rtl="0" eaLnBrk="1" latinLnBrk="0" hangingPunct="1">
                        <a:defRPr sz="1313" kern="1200">
                          <a:solidFill>
                            <a:srgbClr val="000000"/>
                          </a:solidFill>
                          <a:effectLst/>
                          <a:latin typeface="Arial"/>
                          <a:ea typeface="Arial"/>
                          <a:cs typeface="Arial"/>
                        </a:defRPr>
                      </a:lvl4pPr>
                      <a:lvl5pPr marL="1356155" algn="l" defTabSz="678077" rtl="0" eaLnBrk="1" latinLnBrk="0" hangingPunct="1">
                        <a:defRPr sz="1313" kern="1200">
                          <a:solidFill>
                            <a:srgbClr val="000000"/>
                          </a:solidFill>
                          <a:effectLst/>
                          <a:latin typeface="Arial"/>
                          <a:ea typeface="Arial"/>
                          <a:cs typeface="Arial"/>
                        </a:defRPr>
                      </a:lvl5pPr>
                      <a:lvl6pPr marL="1695194" algn="l" defTabSz="678077" rtl="0" eaLnBrk="1" latinLnBrk="0" hangingPunct="1">
                        <a:defRPr sz="1313" kern="1200">
                          <a:solidFill>
                            <a:srgbClr val="000000"/>
                          </a:solidFill>
                          <a:effectLst/>
                          <a:latin typeface="Arial"/>
                          <a:ea typeface="Arial"/>
                          <a:cs typeface="Arial"/>
                        </a:defRPr>
                      </a:lvl6pPr>
                      <a:lvl7pPr marL="2034232" algn="l" defTabSz="678077" rtl="0" eaLnBrk="1" latinLnBrk="0" hangingPunct="1">
                        <a:defRPr sz="1313" kern="1200">
                          <a:solidFill>
                            <a:srgbClr val="000000"/>
                          </a:solidFill>
                          <a:effectLst/>
                          <a:latin typeface="Arial"/>
                          <a:ea typeface="Arial"/>
                          <a:cs typeface="Arial"/>
                        </a:defRPr>
                      </a:lvl7pPr>
                      <a:lvl8pPr marL="2373271" algn="l" defTabSz="678077" rtl="0" eaLnBrk="1" latinLnBrk="0" hangingPunct="1">
                        <a:defRPr sz="1313" kern="1200">
                          <a:solidFill>
                            <a:srgbClr val="000000"/>
                          </a:solidFill>
                          <a:effectLst/>
                          <a:latin typeface="Arial"/>
                          <a:ea typeface="Arial"/>
                          <a:cs typeface="Arial"/>
                        </a:defRPr>
                      </a:lvl8pPr>
                      <a:lvl9pPr marL="2712309" algn="l" defTabSz="678077" rtl="0" eaLnBrk="1" latinLnBrk="0" hangingPunct="1">
                        <a:defRPr sz="1313" kern="1200">
                          <a:solidFill>
                            <a:srgbClr val="000000"/>
                          </a:solidFill>
                          <a:effectLst/>
                          <a:latin typeface="Arial"/>
                          <a:ea typeface="Arial"/>
                          <a:cs typeface="Arial"/>
                        </a:defRPr>
                      </a:lvl9pPr>
                    </a:lstStyle>
                    <a:p>
                      <a:pPr marL="0" lvl="0" indent="0" algn="ctr" rtl="0">
                        <a:spcBef>
                          <a:spcPts val="0"/>
                        </a:spcBef>
                        <a:spcAft>
                          <a:spcPts val="0"/>
                        </a:spcAft>
                        <a:buNone/>
                      </a:pPr>
                      <a:r>
                        <a:rPr lang="en-US" sz="900" dirty="0">
                          <a:solidFill>
                            <a:schemeClr val="dk2"/>
                          </a:solidFill>
                          <a:highlight>
                            <a:srgbClr val="FFFF00"/>
                          </a:highlight>
                          <a:latin typeface="Josefin Sans"/>
                          <a:ea typeface="Josefin Sans"/>
                          <a:cs typeface="Josefin Sans"/>
                          <a:sym typeface="Josefin Sans"/>
                        </a:rPr>
                        <a:t>0</a:t>
                      </a:r>
                      <a:endParaRPr sz="900" dirty="0">
                        <a:solidFill>
                          <a:schemeClr val="dk2"/>
                        </a:solidFill>
                        <a:highlight>
                          <a:srgbClr val="FFFF00"/>
                        </a:highlight>
                        <a:latin typeface="Josefin Sans"/>
                        <a:ea typeface="Josefin Sans"/>
                        <a:cs typeface="Josefin Sans"/>
                        <a:sym typeface="Josefin Sans"/>
                      </a:endParaRPr>
                    </a:p>
                  </a:txBody>
                  <a:tcPr marL="91425" marR="91425" marT="91425" marB="91425">
                    <a:lnL w="9525" cap="flat" cmpd="sng">
                      <a:solidFill>
                        <a:srgbClr val="690300">
                          <a:alpha val="0"/>
                        </a:srgbClr>
                      </a:solidFill>
                      <a:prstDash val="solid"/>
                      <a:round/>
                      <a:headEnd type="none" w="sm" len="sm"/>
                      <a:tailEnd type="none" w="sm" len="sm"/>
                    </a:lnL>
                    <a:lnR w="9525" cap="flat" cmpd="sng" algn="ctr">
                      <a:solidFill>
                        <a:srgbClr val="690300">
                          <a:alpha val="0"/>
                        </a:srgbClr>
                      </a:solidFill>
                      <a:prstDash val="solid"/>
                      <a:round/>
                      <a:headEnd type="none" w="sm" len="sm"/>
                      <a:tailEnd type="none" w="sm" len="sm"/>
                    </a:lnR>
                    <a:lnT w="9525" cap="flat" cmpd="sng">
                      <a:solidFill>
                        <a:srgbClr val="690300"/>
                      </a:solidFill>
                      <a:prstDash val="solid"/>
                      <a:round/>
                      <a:headEnd type="none" w="sm" len="sm"/>
                      <a:tailEnd type="none" w="sm" len="sm"/>
                    </a:lnT>
                    <a:lnB w="9525" cap="flat" cmpd="sng">
                      <a:solidFill>
                        <a:srgbClr val="6903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rgbClr val="000000"/>
                          </a:solidFill>
                          <a:effectLst/>
                          <a:latin typeface="Arial"/>
                          <a:ea typeface="Arial"/>
                          <a:cs typeface="Arial"/>
                        </a:defRPr>
                      </a:lvl1pPr>
                      <a:lvl2pPr marL="339039" algn="l" defTabSz="678077" rtl="0" eaLnBrk="1" latinLnBrk="0" hangingPunct="1">
                        <a:defRPr sz="1313" kern="1200">
                          <a:solidFill>
                            <a:srgbClr val="000000"/>
                          </a:solidFill>
                          <a:effectLst/>
                          <a:latin typeface="Arial"/>
                          <a:ea typeface="Arial"/>
                          <a:cs typeface="Arial"/>
                        </a:defRPr>
                      </a:lvl2pPr>
                      <a:lvl3pPr marL="678077" algn="l" defTabSz="678077" rtl="0" eaLnBrk="1" latinLnBrk="0" hangingPunct="1">
                        <a:defRPr sz="1313" kern="1200">
                          <a:solidFill>
                            <a:srgbClr val="000000"/>
                          </a:solidFill>
                          <a:effectLst/>
                          <a:latin typeface="Arial"/>
                          <a:ea typeface="Arial"/>
                          <a:cs typeface="Arial"/>
                        </a:defRPr>
                      </a:lvl3pPr>
                      <a:lvl4pPr marL="1017116" algn="l" defTabSz="678077" rtl="0" eaLnBrk="1" latinLnBrk="0" hangingPunct="1">
                        <a:defRPr sz="1313" kern="1200">
                          <a:solidFill>
                            <a:srgbClr val="000000"/>
                          </a:solidFill>
                          <a:effectLst/>
                          <a:latin typeface="Arial"/>
                          <a:ea typeface="Arial"/>
                          <a:cs typeface="Arial"/>
                        </a:defRPr>
                      </a:lvl4pPr>
                      <a:lvl5pPr marL="1356155" algn="l" defTabSz="678077" rtl="0" eaLnBrk="1" latinLnBrk="0" hangingPunct="1">
                        <a:defRPr sz="1313" kern="1200">
                          <a:solidFill>
                            <a:srgbClr val="000000"/>
                          </a:solidFill>
                          <a:effectLst/>
                          <a:latin typeface="Arial"/>
                          <a:ea typeface="Arial"/>
                          <a:cs typeface="Arial"/>
                        </a:defRPr>
                      </a:lvl5pPr>
                      <a:lvl6pPr marL="1695194" algn="l" defTabSz="678077" rtl="0" eaLnBrk="1" latinLnBrk="0" hangingPunct="1">
                        <a:defRPr sz="1313" kern="1200">
                          <a:solidFill>
                            <a:srgbClr val="000000"/>
                          </a:solidFill>
                          <a:effectLst/>
                          <a:latin typeface="Arial"/>
                          <a:ea typeface="Arial"/>
                          <a:cs typeface="Arial"/>
                        </a:defRPr>
                      </a:lvl6pPr>
                      <a:lvl7pPr marL="2034232" algn="l" defTabSz="678077" rtl="0" eaLnBrk="1" latinLnBrk="0" hangingPunct="1">
                        <a:defRPr sz="1313" kern="1200">
                          <a:solidFill>
                            <a:srgbClr val="000000"/>
                          </a:solidFill>
                          <a:effectLst/>
                          <a:latin typeface="Arial"/>
                          <a:ea typeface="Arial"/>
                          <a:cs typeface="Arial"/>
                        </a:defRPr>
                      </a:lvl7pPr>
                      <a:lvl8pPr marL="2373271" algn="l" defTabSz="678077" rtl="0" eaLnBrk="1" latinLnBrk="0" hangingPunct="1">
                        <a:defRPr sz="1313" kern="1200">
                          <a:solidFill>
                            <a:srgbClr val="000000"/>
                          </a:solidFill>
                          <a:effectLst/>
                          <a:latin typeface="Arial"/>
                          <a:ea typeface="Arial"/>
                          <a:cs typeface="Arial"/>
                        </a:defRPr>
                      </a:lvl8pPr>
                      <a:lvl9pPr marL="2712309" algn="l" defTabSz="678077" rtl="0" eaLnBrk="1" latinLnBrk="0" hangingPunct="1">
                        <a:defRPr sz="1313" kern="1200">
                          <a:solidFill>
                            <a:srgbClr val="000000"/>
                          </a:solidFill>
                          <a:effectLst/>
                          <a:latin typeface="Arial"/>
                          <a:ea typeface="Arial"/>
                          <a:cs typeface="Arial"/>
                        </a:defRPr>
                      </a:lvl9pPr>
                    </a:lstStyle>
                    <a:p>
                      <a:pPr marL="0" lvl="0" indent="0" algn="ctr" rtl="0">
                        <a:spcBef>
                          <a:spcPts val="0"/>
                        </a:spcBef>
                        <a:spcAft>
                          <a:spcPts val="0"/>
                        </a:spcAft>
                        <a:buNone/>
                      </a:pPr>
                      <a:r>
                        <a:rPr lang="en-US" sz="900" dirty="0">
                          <a:solidFill>
                            <a:schemeClr val="dk2"/>
                          </a:solidFill>
                          <a:highlight>
                            <a:srgbClr val="FFFF00"/>
                          </a:highlight>
                          <a:latin typeface="Josefin Sans"/>
                          <a:ea typeface="Josefin Sans"/>
                          <a:cs typeface="Josefin Sans"/>
                          <a:sym typeface="Josefin Sans"/>
                        </a:rPr>
                        <a:t>8</a:t>
                      </a:r>
                      <a:endParaRPr sz="900" dirty="0">
                        <a:solidFill>
                          <a:schemeClr val="dk2"/>
                        </a:solidFill>
                        <a:highlight>
                          <a:srgbClr val="FFFF00"/>
                        </a:highlight>
                        <a:latin typeface="Josefin Sans"/>
                        <a:ea typeface="Josefin Sans"/>
                        <a:cs typeface="Josefin Sans"/>
                        <a:sym typeface="Josefin Sans"/>
                      </a:endParaRPr>
                    </a:p>
                  </a:txBody>
                  <a:tcPr marL="91425" marR="91425" marT="91425" marB="91425">
                    <a:lnL w="9525" cap="flat" cmpd="sng" algn="ctr">
                      <a:solidFill>
                        <a:srgbClr val="690300">
                          <a:alpha val="0"/>
                        </a:srgbClr>
                      </a:solidFill>
                      <a:prstDash val="solid"/>
                      <a:round/>
                      <a:headEnd type="none" w="sm" len="sm"/>
                      <a:tailEnd type="none" w="sm" len="sm"/>
                    </a:lnL>
                    <a:lnR w="9525" cap="flat" cmpd="sng">
                      <a:solidFill>
                        <a:srgbClr val="690300">
                          <a:alpha val="0"/>
                        </a:srgbClr>
                      </a:solidFill>
                      <a:prstDash val="solid"/>
                      <a:round/>
                      <a:headEnd type="none" w="sm" len="sm"/>
                      <a:tailEnd type="none" w="sm" len="sm"/>
                    </a:lnR>
                    <a:lnT w="9525" cap="flat" cmpd="sng" algn="ctr">
                      <a:solidFill>
                        <a:srgbClr val="690300"/>
                      </a:solidFill>
                      <a:prstDash val="solid"/>
                      <a:round/>
                      <a:headEnd type="none" w="sm" len="sm"/>
                      <a:tailEnd type="none" w="sm" len="sm"/>
                    </a:lnT>
                    <a:lnB w="9525" cap="flat" cmpd="sng" algn="ctr">
                      <a:solidFill>
                        <a:srgbClr val="690300"/>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2341">
                <a:tc>
                  <a:txBody>
                    <a:bodyPr/>
                    <a:lstStyle>
                      <a:lvl1pPr marL="0" algn="l" defTabSz="678077" rtl="0" eaLnBrk="1" latinLnBrk="0" hangingPunct="1">
                        <a:defRPr sz="1243" kern="1200">
                          <a:solidFill>
                            <a:srgbClr val="000000"/>
                          </a:solidFill>
                          <a:effectLst/>
                          <a:latin typeface="Arial"/>
                          <a:ea typeface="Arial"/>
                          <a:cs typeface="Arial"/>
                        </a:defRPr>
                      </a:lvl1pPr>
                      <a:lvl2pPr marL="339039" algn="l" defTabSz="678077" rtl="0" eaLnBrk="1" latinLnBrk="0" hangingPunct="1">
                        <a:defRPr sz="1313" kern="1200">
                          <a:solidFill>
                            <a:srgbClr val="000000"/>
                          </a:solidFill>
                          <a:effectLst/>
                          <a:latin typeface="Arial"/>
                          <a:ea typeface="Arial"/>
                          <a:cs typeface="Arial"/>
                        </a:defRPr>
                      </a:lvl2pPr>
                      <a:lvl3pPr marL="678077" algn="l" defTabSz="678077" rtl="0" eaLnBrk="1" latinLnBrk="0" hangingPunct="1">
                        <a:defRPr sz="1313" kern="1200">
                          <a:solidFill>
                            <a:srgbClr val="000000"/>
                          </a:solidFill>
                          <a:effectLst/>
                          <a:latin typeface="Arial"/>
                          <a:ea typeface="Arial"/>
                          <a:cs typeface="Arial"/>
                        </a:defRPr>
                      </a:lvl3pPr>
                      <a:lvl4pPr marL="1017116" algn="l" defTabSz="678077" rtl="0" eaLnBrk="1" latinLnBrk="0" hangingPunct="1">
                        <a:defRPr sz="1313" kern="1200">
                          <a:solidFill>
                            <a:srgbClr val="000000"/>
                          </a:solidFill>
                          <a:effectLst/>
                          <a:latin typeface="Arial"/>
                          <a:ea typeface="Arial"/>
                          <a:cs typeface="Arial"/>
                        </a:defRPr>
                      </a:lvl4pPr>
                      <a:lvl5pPr marL="1356155" algn="l" defTabSz="678077" rtl="0" eaLnBrk="1" latinLnBrk="0" hangingPunct="1">
                        <a:defRPr sz="1313" kern="1200">
                          <a:solidFill>
                            <a:srgbClr val="000000"/>
                          </a:solidFill>
                          <a:effectLst/>
                          <a:latin typeface="Arial"/>
                          <a:ea typeface="Arial"/>
                          <a:cs typeface="Arial"/>
                        </a:defRPr>
                      </a:lvl5pPr>
                      <a:lvl6pPr marL="1695194" algn="l" defTabSz="678077" rtl="0" eaLnBrk="1" latinLnBrk="0" hangingPunct="1">
                        <a:defRPr sz="1313" kern="1200">
                          <a:solidFill>
                            <a:srgbClr val="000000"/>
                          </a:solidFill>
                          <a:effectLst/>
                          <a:latin typeface="Arial"/>
                          <a:ea typeface="Arial"/>
                          <a:cs typeface="Arial"/>
                        </a:defRPr>
                      </a:lvl6pPr>
                      <a:lvl7pPr marL="2034232" algn="l" defTabSz="678077" rtl="0" eaLnBrk="1" latinLnBrk="0" hangingPunct="1">
                        <a:defRPr sz="1313" kern="1200">
                          <a:solidFill>
                            <a:srgbClr val="000000"/>
                          </a:solidFill>
                          <a:effectLst/>
                          <a:latin typeface="Arial"/>
                          <a:ea typeface="Arial"/>
                          <a:cs typeface="Arial"/>
                        </a:defRPr>
                      </a:lvl7pPr>
                      <a:lvl8pPr marL="2373271" algn="l" defTabSz="678077" rtl="0" eaLnBrk="1" latinLnBrk="0" hangingPunct="1">
                        <a:defRPr sz="1313" kern="1200">
                          <a:solidFill>
                            <a:srgbClr val="000000"/>
                          </a:solidFill>
                          <a:effectLst/>
                          <a:latin typeface="Arial"/>
                          <a:ea typeface="Arial"/>
                          <a:cs typeface="Arial"/>
                        </a:defRPr>
                      </a:lvl8pPr>
                      <a:lvl9pPr marL="2712309" algn="l" defTabSz="678077" rtl="0" eaLnBrk="1" latinLnBrk="0" hangingPunct="1">
                        <a:defRPr sz="1313" kern="1200">
                          <a:solidFill>
                            <a:srgbClr val="000000"/>
                          </a:solidFill>
                          <a:effectLst/>
                          <a:latin typeface="Arial"/>
                          <a:ea typeface="Arial"/>
                          <a:cs typeface="Arial"/>
                        </a:defRPr>
                      </a:lvl9pPr>
                    </a:lstStyle>
                    <a:p>
                      <a:pPr marL="0" lvl="0" indent="0" algn="ctr" rtl="0">
                        <a:spcBef>
                          <a:spcPts val="0"/>
                        </a:spcBef>
                        <a:spcAft>
                          <a:spcPts val="0"/>
                        </a:spcAft>
                        <a:buNone/>
                      </a:pPr>
                      <a:endParaRPr sz="600">
                        <a:solidFill>
                          <a:schemeClr val="dk2"/>
                        </a:solidFill>
                        <a:latin typeface="Josefin Sans"/>
                        <a:ea typeface="Josefin Sans"/>
                        <a:cs typeface="Josefin Sans"/>
                        <a:sym typeface="Josefin Sans"/>
                      </a:endParaRPr>
                    </a:p>
                  </a:txBody>
                  <a:tcPr marL="91425" marR="91425" marT="91425" marB="91425">
                    <a:lnL w="9525" cap="flat" cmpd="sng">
                      <a:solidFill>
                        <a:srgbClr val="690300">
                          <a:alpha val="0"/>
                        </a:srgbClr>
                      </a:solidFill>
                      <a:prstDash val="solid"/>
                      <a:round/>
                      <a:headEnd type="none" w="sm" len="sm"/>
                      <a:tailEnd type="none" w="sm" len="sm"/>
                    </a:lnL>
                    <a:lnR w="9525" cap="flat" cmpd="sng">
                      <a:solidFill>
                        <a:srgbClr val="690300">
                          <a:alpha val="0"/>
                        </a:srgbClr>
                      </a:solidFill>
                      <a:prstDash val="solid"/>
                      <a:round/>
                      <a:headEnd type="none" w="sm" len="sm"/>
                      <a:tailEnd type="none" w="sm" len="sm"/>
                    </a:lnR>
                    <a:lnT w="9525" cap="flat" cmpd="sng">
                      <a:solidFill>
                        <a:srgbClr val="690300"/>
                      </a:solidFill>
                      <a:prstDash val="solid"/>
                      <a:round/>
                      <a:headEnd type="none" w="sm" len="sm"/>
                      <a:tailEnd type="none" w="sm" len="sm"/>
                    </a:lnT>
                    <a:lnB w="9525" cap="flat" cmpd="sng">
                      <a:solidFill>
                        <a:srgbClr val="6903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rgbClr val="000000"/>
                          </a:solidFill>
                          <a:effectLst/>
                          <a:latin typeface="Arial"/>
                          <a:ea typeface="Arial"/>
                          <a:cs typeface="Arial"/>
                        </a:defRPr>
                      </a:lvl1pPr>
                      <a:lvl2pPr marL="339039" algn="l" defTabSz="678077" rtl="0" eaLnBrk="1" latinLnBrk="0" hangingPunct="1">
                        <a:defRPr sz="1313" kern="1200">
                          <a:solidFill>
                            <a:srgbClr val="000000"/>
                          </a:solidFill>
                          <a:effectLst/>
                          <a:latin typeface="Arial"/>
                          <a:ea typeface="Arial"/>
                          <a:cs typeface="Arial"/>
                        </a:defRPr>
                      </a:lvl2pPr>
                      <a:lvl3pPr marL="678077" algn="l" defTabSz="678077" rtl="0" eaLnBrk="1" latinLnBrk="0" hangingPunct="1">
                        <a:defRPr sz="1313" kern="1200">
                          <a:solidFill>
                            <a:srgbClr val="000000"/>
                          </a:solidFill>
                          <a:effectLst/>
                          <a:latin typeface="Arial"/>
                          <a:ea typeface="Arial"/>
                          <a:cs typeface="Arial"/>
                        </a:defRPr>
                      </a:lvl3pPr>
                      <a:lvl4pPr marL="1017116" algn="l" defTabSz="678077" rtl="0" eaLnBrk="1" latinLnBrk="0" hangingPunct="1">
                        <a:defRPr sz="1313" kern="1200">
                          <a:solidFill>
                            <a:srgbClr val="000000"/>
                          </a:solidFill>
                          <a:effectLst/>
                          <a:latin typeface="Arial"/>
                          <a:ea typeface="Arial"/>
                          <a:cs typeface="Arial"/>
                        </a:defRPr>
                      </a:lvl4pPr>
                      <a:lvl5pPr marL="1356155" algn="l" defTabSz="678077" rtl="0" eaLnBrk="1" latinLnBrk="0" hangingPunct="1">
                        <a:defRPr sz="1313" kern="1200">
                          <a:solidFill>
                            <a:srgbClr val="000000"/>
                          </a:solidFill>
                          <a:effectLst/>
                          <a:latin typeface="Arial"/>
                          <a:ea typeface="Arial"/>
                          <a:cs typeface="Arial"/>
                        </a:defRPr>
                      </a:lvl5pPr>
                      <a:lvl6pPr marL="1695194" algn="l" defTabSz="678077" rtl="0" eaLnBrk="1" latinLnBrk="0" hangingPunct="1">
                        <a:defRPr sz="1313" kern="1200">
                          <a:solidFill>
                            <a:srgbClr val="000000"/>
                          </a:solidFill>
                          <a:effectLst/>
                          <a:latin typeface="Arial"/>
                          <a:ea typeface="Arial"/>
                          <a:cs typeface="Arial"/>
                        </a:defRPr>
                      </a:lvl6pPr>
                      <a:lvl7pPr marL="2034232" algn="l" defTabSz="678077" rtl="0" eaLnBrk="1" latinLnBrk="0" hangingPunct="1">
                        <a:defRPr sz="1313" kern="1200">
                          <a:solidFill>
                            <a:srgbClr val="000000"/>
                          </a:solidFill>
                          <a:effectLst/>
                          <a:latin typeface="Arial"/>
                          <a:ea typeface="Arial"/>
                          <a:cs typeface="Arial"/>
                        </a:defRPr>
                      </a:lvl7pPr>
                      <a:lvl8pPr marL="2373271" algn="l" defTabSz="678077" rtl="0" eaLnBrk="1" latinLnBrk="0" hangingPunct="1">
                        <a:defRPr sz="1313" kern="1200">
                          <a:solidFill>
                            <a:srgbClr val="000000"/>
                          </a:solidFill>
                          <a:effectLst/>
                          <a:latin typeface="Arial"/>
                          <a:ea typeface="Arial"/>
                          <a:cs typeface="Arial"/>
                        </a:defRPr>
                      </a:lvl8pPr>
                      <a:lvl9pPr marL="2712309" algn="l" defTabSz="678077" rtl="0" eaLnBrk="1" latinLnBrk="0" hangingPunct="1">
                        <a:defRPr sz="1313" kern="1200">
                          <a:solidFill>
                            <a:srgbClr val="000000"/>
                          </a:solidFill>
                          <a:effectLst/>
                          <a:latin typeface="Arial"/>
                          <a:ea typeface="Arial"/>
                          <a:cs typeface="Arial"/>
                        </a:defRPr>
                      </a:lvl9pPr>
                    </a:lstStyle>
                    <a:p>
                      <a:pPr marL="0" lvl="0" indent="0" algn="ctr" rtl="0">
                        <a:spcBef>
                          <a:spcPts val="0"/>
                        </a:spcBef>
                        <a:spcAft>
                          <a:spcPts val="0"/>
                        </a:spcAft>
                        <a:buNone/>
                      </a:pPr>
                      <a:endParaRPr sz="600" dirty="0">
                        <a:solidFill>
                          <a:schemeClr val="dk2"/>
                        </a:solidFill>
                        <a:latin typeface="Josefin Sans"/>
                        <a:ea typeface="Josefin Sans"/>
                        <a:cs typeface="Josefin Sans"/>
                        <a:sym typeface="Josefin Sans"/>
                      </a:endParaRPr>
                    </a:p>
                  </a:txBody>
                  <a:tcPr marL="91425" marR="91425" marT="91425" marB="91425">
                    <a:lnL w="9525" cap="flat" cmpd="sng">
                      <a:solidFill>
                        <a:srgbClr val="690300">
                          <a:alpha val="0"/>
                        </a:srgbClr>
                      </a:solidFill>
                      <a:prstDash val="solid"/>
                      <a:round/>
                      <a:headEnd type="none" w="sm" len="sm"/>
                      <a:tailEnd type="none" w="sm" len="sm"/>
                    </a:lnL>
                    <a:lnR w="9525" cap="flat" cmpd="sng">
                      <a:solidFill>
                        <a:srgbClr val="690300">
                          <a:alpha val="0"/>
                        </a:srgbClr>
                      </a:solidFill>
                      <a:prstDash val="solid"/>
                      <a:round/>
                      <a:headEnd type="none" w="sm" len="sm"/>
                      <a:tailEnd type="none" w="sm" len="sm"/>
                    </a:lnR>
                    <a:lnT w="9525" cap="flat" cmpd="sng">
                      <a:solidFill>
                        <a:srgbClr val="690300"/>
                      </a:solidFill>
                      <a:prstDash val="solid"/>
                      <a:round/>
                      <a:headEnd type="none" w="sm" len="sm"/>
                      <a:tailEnd type="none" w="sm" len="sm"/>
                    </a:lnT>
                    <a:lnB w="9525" cap="flat" cmpd="sng">
                      <a:solidFill>
                        <a:srgbClr val="6903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rgbClr val="000000"/>
                          </a:solidFill>
                          <a:effectLst/>
                          <a:latin typeface="Arial"/>
                          <a:ea typeface="Arial"/>
                          <a:cs typeface="Arial"/>
                        </a:defRPr>
                      </a:lvl1pPr>
                      <a:lvl2pPr marL="339039" algn="l" defTabSz="678077" rtl="0" eaLnBrk="1" latinLnBrk="0" hangingPunct="1">
                        <a:defRPr sz="1313" kern="1200">
                          <a:solidFill>
                            <a:srgbClr val="000000"/>
                          </a:solidFill>
                          <a:effectLst/>
                          <a:latin typeface="Arial"/>
                          <a:ea typeface="Arial"/>
                          <a:cs typeface="Arial"/>
                        </a:defRPr>
                      </a:lvl2pPr>
                      <a:lvl3pPr marL="678077" algn="l" defTabSz="678077" rtl="0" eaLnBrk="1" latinLnBrk="0" hangingPunct="1">
                        <a:defRPr sz="1313" kern="1200">
                          <a:solidFill>
                            <a:srgbClr val="000000"/>
                          </a:solidFill>
                          <a:effectLst/>
                          <a:latin typeface="Arial"/>
                          <a:ea typeface="Arial"/>
                          <a:cs typeface="Arial"/>
                        </a:defRPr>
                      </a:lvl3pPr>
                      <a:lvl4pPr marL="1017116" algn="l" defTabSz="678077" rtl="0" eaLnBrk="1" latinLnBrk="0" hangingPunct="1">
                        <a:defRPr sz="1313" kern="1200">
                          <a:solidFill>
                            <a:srgbClr val="000000"/>
                          </a:solidFill>
                          <a:effectLst/>
                          <a:latin typeface="Arial"/>
                          <a:ea typeface="Arial"/>
                          <a:cs typeface="Arial"/>
                        </a:defRPr>
                      </a:lvl4pPr>
                      <a:lvl5pPr marL="1356155" algn="l" defTabSz="678077" rtl="0" eaLnBrk="1" latinLnBrk="0" hangingPunct="1">
                        <a:defRPr sz="1313" kern="1200">
                          <a:solidFill>
                            <a:srgbClr val="000000"/>
                          </a:solidFill>
                          <a:effectLst/>
                          <a:latin typeface="Arial"/>
                          <a:ea typeface="Arial"/>
                          <a:cs typeface="Arial"/>
                        </a:defRPr>
                      </a:lvl5pPr>
                      <a:lvl6pPr marL="1695194" algn="l" defTabSz="678077" rtl="0" eaLnBrk="1" latinLnBrk="0" hangingPunct="1">
                        <a:defRPr sz="1313" kern="1200">
                          <a:solidFill>
                            <a:srgbClr val="000000"/>
                          </a:solidFill>
                          <a:effectLst/>
                          <a:latin typeface="Arial"/>
                          <a:ea typeface="Arial"/>
                          <a:cs typeface="Arial"/>
                        </a:defRPr>
                      </a:lvl6pPr>
                      <a:lvl7pPr marL="2034232" algn="l" defTabSz="678077" rtl="0" eaLnBrk="1" latinLnBrk="0" hangingPunct="1">
                        <a:defRPr sz="1313" kern="1200">
                          <a:solidFill>
                            <a:srgbClr val="000000"/>
                          </a:solidFill>
                          <a:effectLst/>
                          <a:latin typeface="Arial"/>
                          <a:ea typeface="Arial"/>
                          <a:cs typeface="Arial"/>
                        </a:defRPr>
                      </a:lvl7pPr>
                      <a:lvl8pPr marL="2373271" algn="l" defTabSz="678077" rtl="0" eaLnBrk="1" latinLnBrk="0" hangingPunct="1">
                        <a:defRPr sz="1313" kern="1200">
                          <a:solidFill>
                            <a:srgbClr val="000000"/>
                          </a:solidFill>
                          <a:effectLst/>
                          <a:latin typeface="Arial"/>
                          <a:ea typeface="Arial"/>
                          <a:cs typeface="Arial"/>
                        </a:defRPr>
                      </a:lvl8pPr>
                      <a:lvl9pPr marL="2712309" algn="l" defTabSz="678077" rtl="0" eaLnBrk="1" latinLnBrk="0" hangingPunct="1">
                        <a:defRPr sz="1313" kern="1200">
                          <a:solidFill>
                            <a:srgbClr val="000000"/>
                          </a:solidFill>
                          <a:effectLst/>
                          <a:latin typeface="Arial"/>
                          <a:ea typeface="Arial"/>
                          <a:cs typeface="Arial"/>
                        </a:defRPr>
                      </a:lvl9pPr>
                    </a:lstStyle>
                    <a:p>
                      <a:pPr marL="0" lvl="0" indent="0" algn="ctr" rtl="0">
                        <a:spcBef>
                          <a:spcPts val="0"/>
                        </a:spcBef>
                        <a:spcAft>
                          <a:spcPts val="0"/>
                        </a:spcAft>
                        <a:buNone/>
                      </a:pPr>
                      <a:endParaRPr sz="600">
                        <a:solidFill>
                          <a:schemeClr val="dk2"/>
                        </a:solidFill>
                        <a:latin typeface="Josefin Sans"/>
                        <a:ea typeface="Josefin Sans"/>
                        <a:cs typeface="Josefin Sans"/>
                        <a:sym typeface="Josefin Sans"/>
                      </a:endParaRPr>
                    </a:p>
                  </a:txBody>
                  <a:tcPr marL="91425" marR="91425" marT="91425" marB="91425">
                    <a:lnL w="9525" cap="flat" cmpd="sng">
                      <a:solidFill>
                        <a:srgbClr val="690300">
                          <a:alpha val="0"/>
                        </a:srgbClr>
                      </a:solidFill>
                      <a:prstDash val="solid"/>
                      <a:round/>
                      <a:headEnd type="none" w="sm" len="sm"/>
                      <a:tailEnd type="none" w="sm" len="sm"/>
                    </a:lnL>
                    <a:lnR w="9525" cap="flat" cmpd="sng">
                      <a:solidFill>
                        <a:srgbClr val="690300">
                          <a:alpha val="0"/>
                        </a:srgbClr>
                      </a:solidFill>
                      <a:prstDash val="solid"/>
                      <a:round/>
                      <a:headEnd type="none" w="sm" len="sm"/>
                      <a:tailEnd type="none" w="sm" len="sm"/>
                    </a:lnR>
                    <a:lnT w="9525" cap="flat" cmpd="sng">
                      <a:solidFill>
                        <a:srgbClr val="690300"/>
                      </a:solidFill>
                      <a:prstDash val="solid"/>
                      <a:round/>
                      <a:headEnd type="none" w="sm" len="sm"/>
                      <a:tailEnd type="none" w="sm" len="sm"/>
                    </a:lnT>
                    <a:lnB w="9525" cap="flat" cmpd="sng">
                      <a:solidFill>
                        <a:srgbClr val="6903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rgbClr val="000000"/>
                          </a:solidFill>
                          <a:effectLst/>
                          <a:latin typeface="Arial"/>
                          <a:ea typeface="Arial"/>
                          <a:cs typeface="Arial"/>
                        </a:defRPr>
                      </a:lvl1pPr>
                      <a:lvl2pPr marL="339039" algn="l" defTabSz="678077" rtl="0" eaLnBrk="1" latinLnBrk="0" hangingPunct="1">
                        <a:defRPr sz="1313" kern="1200">
                          <a:solidFill>
                            <a:srgbClr val="000000"/>
                          </a:solidFill>
                          <a:effectLst/>
                          <a:latin typeface="Arial"/>
                          <a:ea typeface="Arial"/>
                          <a:cs typeface="Arial"/>
                        </a:defRPr>
                      </a:lvl2pPr>
                      <a:lvl3pPr marL="678077" algn="l" defTabSz="678077" rtl="0" eaLnBrk="1" latinLnBrk="0" hangingPunct="1">
                        <a:defRPr sz="1313" kern="1200">
                          <a:solidFill>
                            <a:srgbClr val="000000"/>
                          </a:solidFill>
                          <a:effectLst/>
                          <a:latin typeface="Arial"/>
                          <a:ea typeface="Arial"/>
                          <a:cs typeface="Arial"/>
                        </a:defRPr>
                      </a:lvl3pPr>
                      <a:lvl4pPr marL="1017116" algn="l" defTabSz="678077" rtl="0" eaLnBrk="1" latinLnBrk="0" hangingPunct="1">
                        <a:defRPr sz="1313" kern="1200">
                          <a:solidFill>
                            <a:srgbClr val="000000"/>
                          </a:solidFill>
                          <a:effectLst/>
                          <a:latin typeface="Arial"/>
                          <a:ea typeface="Arial"/>
                          <a:cs typeface="Arial"/>
                        </a:defRPr>
                      </a:lvl4pPr>
                      <a:lvl5pPr marL="1356155" algn="l" defTabSz="678077" rtl="0" eaLnBrk="1" latinLnBrk="0" hangingPunct="1">
                        <a:defRPr sz="1313" kern="1200">
                          <a:solidFill>
                            <a:srgbClr val="000000"/>
                          </a:solidFill>
                          <a:effectLst/>
                          <a:latin typeface="Arial"/>
                          <a:ea typeface="Arial"/>
                          <a:cs typeface="Arial"/>
                        </a:defRPr>
                      </a:lvl5pPr>
                      <a:lvl6pPr marL="1695194" algn="l" defTabSz="678077" rtl="0" eaLnBrk="1" latinLnBrk="0" hangingPunct="1">
                        <a:defRPr sz="1313" kern="1200">
                          <a:solidFill>
                            <a:srgbClr val="000000"/>
                          </a:solidFill>
                          <a:effectLst/>
                          <a:latin typeface="Arial"/>
                          <a:ea typeface="Arial"/>
                          <a:cs typeface="Arial"/>
                        </a:defRPr>
                      </a:lvl6pPr>
                      <a:lvl7pPr marL="2034232" algn="l" defTabSz="678077" rtl="0" eaLnBrk="1" latinLnBrk="0" hangingPunct="1">
                        <a:defRPr sz="1313" kern="1200">
                          <a:solidFill>
                            <a:srgbClr val="000000"/>
                          </a:solidFill>
                          <a:effectLst/>
                          <a:latin typeface="Arial"/>
                          <a:ea typeface="Arial"/>
                          <a:cs typeface="Arial"/>
                        </a:defRPr>
                      </a:lvl7pPr>
                      <a:lvl8pPr marL="2373271" algn="l" defTabSz="678077" rtl="0" eaLnBrk="1" latinLnBrk="0" hangingPunct="1">
                        <a:defRPr sz="1313" kern="1200">
                          <a:solidFill>
                            <a:srgbClr val="000000"/>
                          </a:solidFill>
                          <a:effectLst/>
                          <a:latin typeface="Arial"/>
                          <a:ea typeface="Arial"/>
                          <a:cs typeface="Arial"/>
                        </a:defRPr>
                      </a:lvl8pPr>
                      <a:lvl9pPr marL="2712309" algn="l" defTabSz="678077" rtl="0" eaLnBrk="1" latinLnBrk="0" hangingPunct="1">
                        <a:defRPr sz="1313" kern="1200">
                          <a:solidFill>
                            <a:srgbClr val="000000"/>
                          </a:solidFill>
                          <a:effectLst/>
                          <a:latin typeface="Arial"/>
                          <a:ea typeface="Arial"/>
                          <a:cs typeface="Arial"/>
                        </a:defRPr>
                      </a:lvl9pPr>
                    </a:lstStyle>
                    <a:p>
                      <a:pPr marL="0" lvl="0" indent="0" algn="ctr" rtl="0">
                        <a:spcBef>
                          <a:spcPts val="0"/>
                        </a:spcBef>
                        <a:spcAft>
                          <a:spcPts val="0"/>
                        </a:spcAft>
                        <a:buNone/>
                      </a:pPr>
                      <a:endParaRPr sz="600" dirty="0">
                        <a:solidFill>
                          <a:schemeClr val="dk2"/>
                        </a:solidFill>
                        <a:latin typeface="Josefin Sans"/>
                        <a:ea typeface="Josefin Sans"/>
                        <a:cs typeface="Josefin Sans"/>
                        <a:sym typeface="Josefin Sans"/>
                      </a:endParaRPr>
                    </a:p>
                  </a:txBody>
                  <a:tcPr marL="91425" marR="91425" marT="91425" marB="91425">
                    <a:lnL w="9525" cap="flat" cmpd="sng">
                      <a:solidFill>
                        <a:srgbClr val="690300">
                          <a:alpha val="0"/>
                        </a:srgbClr>
                      </a:solidFill>
                      <a:prstDash val="solid"/>
                      <a:round/>
                      <a:headEnd type="none" w="sm" len="sm"/>
                      <a:tailEnd type="none" w="sm" len="sm"/>
                    </a:lnL>
                    <a:lnR w="9525" cap="flat" cmpd="sng">
                      <a:solidFill>
                        <a:srgbClr val="690300">
                          <a:alpha val="0"/>
                        </a:srgbClr>
                      </a:solidFill>
                      <a:prstDash val="solid"/>
                      <a:round/>
                      <a:headEnd type="none" w="sm" len="sm"/>
                      <a:tailEnd type="none" w="sm" len="sm"/>
                    </a:lnR>
                    <a:lnT w="9525" cap="flat" cmpd="sng">
                      <a:solidFill>
                        <a:srgbClr val="690300"/>
                      </a:solidFill>
                      <a:prstDash val="solid"/>
                      <a:round/>
                      <a:headEnd type="none" w="sm" len="sm"/>
                      <a:tailEnd type="none" w="sm" len="sm"/>
                    </a:lnT>
                    <a:lnB w="9525" cap="flat" cmpd="sng">
                      <a:solidFill>
                        <a:srgbClr val="6903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rgbClr val="000000"/>
                          </a:solidFill>
                          <a:effectLst/>
                          <a:latin typeface="Arial"/>
                          <a:ea typeface="Arial"/>
                          <a:cs typeface="Arial"/>
                        </a:defRPr>
                      </a:lvl1pPr>
                      <a:lvl2pPr marL="339039" algn="l" defTabSz="678077" rtl="0" eaLnBrk="1" latinLnBrk="0" hangingPunct="1">
                        <a:defRPr sz="1313" kern="1200">
                          <a:solidFill>
                            <a:srgbClr val="000000"/>
                          </a:solidFill>
                          <a:effectLst/>
                          <a:latin typeface="Arial"/>
                          <a:ea typeface="Arial"/>
                          <a:cs typeface="Arial"/>
                        </a:defRPr>
                      </a:lvl2pPr>
                      <a:lvl3pPr marL="678077" algn="l" defTabSz="678077" rtl="0" eaLnBrk="1" latinLnBrk="0" hangingPunct="1">
                        <a:defRPr sz="1313" kern="1200">
                          <a:solidFill>
                            <a:srgbClr val="000000"/>
                          </a:solidFill>
                          <a:effectLst/>
                          <a:latin typeface="Arial"/>
                          <a:ea typeface="Arial"/>
                          <a:cs typeface="Arial"/>
                        </a:defRPr>
                      </a:lvl3pPr>
                      <a:lvl4pPr marL="1017116" algn="l" defTabSz="678077" rtl="0" eaLnBrk="1" latinLnBrk="0" hangingPunct="1">
                        <a:defRPr sz="1313" kern="1200">
                          <a:solidFill>
                            <a:srgbClr val="000000"/>
                          </a:solidFill>
                          <a:effectLst/>
                          <a:latin typeface="Arial"/>
                          <a:ea typeface="Arial"/>
                          <a:cs typeface="Arial"/>
                        </a:defRPr>
                      </a:lvl4pPr>
                      <a:lvl5pPr marL="1356155" algn="l" defTabSz="678077" rtl="0" eaLnBrk="1" latinLnBrk="0" hangingPunct="1">
                        <a:defRPr sz="1313" kern="1200">
                          <a:solidFill>
                            <a:srgbClr val="000000"/>
                          </a:solidFill>
                          <a:effectLst/>
                          <a:latin typeface="Arial"/>
                          <a:ea typeface="Arial"/>
                          <a:cs typeface="Arial"/>
                        </a:defRPr>
                      </a:lvl5pPr>
                      <a:lvl6pPr marL="1695194" algn="l" defTabSz="678077" rtl="0" eaLnBrk="1" latinLnBrk="0" hangingPunct="1">
                        <a:defRPr sz="1313" kern="1200">
                          <a:solidFill>
                            <a:srgbClr val="000000"/>
                          </a:solidFill>
                          <a:effectLst/>
                          <a:latin typeface="Arial"/>
                          <a:ea typeface="Arial"/>
                          <a:cs typeface="Arial"/>
                        </a:defRPr>
                      </a:lvl6pPr>
                      <a:lvl7pPr marL="2034232" algn="l" defTabSz="678077" rtl="0" eaLnBrk="1" latinLnBrk="0" hangingPunct="1">
                        <a:defRPr sz="1313" kern="1200">
                          <a:solidFill>
                            <a:srgbClr val="000000"/>
                          </a:solidFill>
                          <a:effectLst/>
                          <a:latin typeface="Arial"/>
                          <a:ea typeface="Arial"/>
                          <a:cs typeface="Arial"/>
                        </a:defRPr>
                      </a:lvl7pPr>
                      <a:lvl8pPr marL="2373271" algn="l" defTabSz="678077" rtl="0" eaLnBrk="1" latinLnBrk="0" hangingPunct="1">
                        <a:defRPr sz="1313" kern="1200">
                          <a:solidFill>
                            <a:srgbClr val="000000"/>
                          </a:solidFill>
                          <a:effectLst/>
                          <a:latin typeface="Arial"/>
                          <a:ea typeface="Arial"/>
                          <a:cs typeface="Arial"/>
                        </a:defRPr>
                      </a:lvl8pPr>
                      <a:lvl9pPr marL="2712309" algn="l" defTabSz="678077" rtl="0" eaLnBrk="1" latinLnBrk="0" hangingPunct="1">
                        <a:defRPr sz="1313" kern="1200">
                          <a:solidFill>
                            <a:srgbClr val="000000"/>
                          </a:solidFill>
                          <a:effectLst/>
                          <a:latin typeface="Arial"/>
                          <a:ea typeface="Arial"/>
                          <a:cs typeface="Arial"/>
                        </a:defRPr>
                      </a:lvl9pPr>
                    </a:lstStyle>
                    <a:p>
                      <a:pPr marL="0" lvl="0" indent="0" algn="ctr" rtl="0">
                        <a:spcBef>
                          <a:spcPts val="0"/>
                        </a:spcBef>
                        <a:spcAft>
                          <a:spcPts val="0"/>
                        </a:spcAft>
                        <a:buNone/>
                      </a:pPr>
                      <a:endParaRPr sz="600" dirty="0">
                        <a:solidFill>
                          <a:schemeClr val="dk2"/>
                        </a:solidFill>
                        <a:latin typeface="Josefin Sans"/>
                        <a:ea typeface="Josefin Sans"/>
                        <a:cs typeface="Josefin Sans"/>
                        <a:sym typeface="Josefin Sans"/>
                      </a:endParaRPr>
                    </a:p>
                  </a:txBody>
                  <a:tcPr marL="91425" marR="91425" marT="91425" marB="91425">
                    <a:lnL w="9525" cap="flat" cmpd="sng">
                      <a:solidFill>
                        <a:srgbClr val="690300">
                          <a:alpha val="0"/>
                        </a:srgbClr>
                      </a:solidFill>
                      <a:prstDash val="solid"/>
                      <a:round/>
                      <a:headEnd type="none" w="sm" len="sm"/>
                      <a:tailEnd type="none" w="sm" len="sm"/>
                    </a:lnL>
                    <a:lnR w="9525" cap="flat" cmpd="sng">
                      <a:solidFill>
                        <a:srgbClr val="690300">
                          <a:alpha val="0"/>
                        </a:srgbClr>
                      </a:solidFill>
                      <a:prstDash val="solid"/>
                      <a:round/>
                      <a:headEnd type="none" w="sm" len="sm"/>
                      <a:tailEnd type="none" w="sm" len="sm"/>
                    </a:lnR>
                    <a:lnT w="9525" cap="flat" cmpd="sng">
                      <a:solidFill>
                        <a:srgbClr val="690300"/>
                      </a:solidFill>
                      <a:prstDash val="solid"/>
                      <a:round/>
                      <a:headEnd type="none" w="sm" len="sm"/>
                      <a:tailEnd type="none" w="sm" len="sm"/>
                    </a:lnT>
                    <a:lnB w="9525" cap="flat" cmpd="sng">
                      <a:solidFill>
                        <a:srgbClr val="6903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rgbClr val="000000"/>
                          </a:solidFill>
                          <a:effectLst/>
                          <a:latin typeface="Arial"/>
                          <a:ea typeface="Arial"/>
                          <a:cs typeface="Arial"/>
                        </a:defRPr>
                      </a:lvl1pPr>
                      <a:lvl2pPr marL="339039" algn="l" defTabSz="678077" rtl="0" eaLnBrk="1" latinLnBrk="0" hangingPunct="1">
                        <a:defRPr sz="1313" kern="1200">
                          <a:solidFill>
                            <a:srgbClr val="000000"/>
                          </a:solidFill>
                          <a:effectLst/>
                          <a:latin typeface="Arial"/>
                          <a:ea typeface="Arial"/>
                          <a:cs typeface="Arial"/>
                        </a:defRPr>
                      </a:lvl2pPr>
                      <a:lvl3pPr marL="678077" algn="l" defTabSz="678077" rtl="0" eaLnBrk="1" latinLnBrk="0" hangingPunct="1">
                        <a:defRPr sz="1313" kern="1200">
                          <a:solidFill>
                            <a:srgbClr val="000000"/>
                          </a:solidFill>
                          <a:effectLst/>
                          <a:latin typeface="Arial"/>
                          <a:ea typeface="Arial"/>
                          <a:cs typeface="Arial"/>
                        </a:defRPr>
                      </a:lvl3pPr>
                      <a:lvl4pPr marL="1017116" algn="l" defTabSz="678077" rtl="0" eaLnBrk="1" latinLnBrk="0" hangingPunct="1">
                        <a:defRPr sz="1313" kern="1200">
                          <a:solidFill>
                            <a:srgbClr val="000000"/>
                          </a:solidFill>
                          <a:effectLst/>
                          <a:latin typeface="Arial"/>
                          <a:ea typeface="Arial"/>
                          <a:cs typeface="Arial"/>
                        </a:defRPr>
                      </a:lvl4pPr>
                      <a:lvl5pPr marL="1356155" algn="l" defTabSz="678077" rtl="0" eaLnBrk="1" latinLnBrk="0" hangingPunct="1">
                        <a:defRPr sz="1313" kern="1200">
                          <a:solidFill>
                            <a:srgbClr val="000000"/>
                          </a:solidFill>
                          <a:effectLst/>
                          <a:latin typeface="Arial"/>
                          <a:ea typeface="Arial"/>
                          <a:cs typeface="Arial"/>
                        </a:defRPr>
                      </a:lvl5pPr>
                      <a:lvl6pPr marL="1695194" algn="l" defTabSz="678077" rtl="0" eaLnBrk="1" latinLnBrk="0" hangingPunct="1">
                        <a:defRPr sz="1313" kern="1200">
                          <a:solidFill>
                            <a:srgbClr val="000000"/>
                          </a:solidFill>
                          <a:effectLst/>
                          <a:latin typeface="Arial"/>
                          <a:ea typeface="Arial"/>
                          <a:cs typeface="Arial"/>
                        </a:defRPr>
                      </a:lvl6pPr>
                      <a:lvl7pPr marL="2034232" algn="l" defTabSz="678077" rtl="0" eaLnBrk="1" latinLnBrk="0" hangingPunct="1">
                        <a:defRPr sz="1313" kern="1200">
                          <a:solidFill>
                            <a:srgbClr val="000000"/>
                          </a:solidFill>
                          <a:effectLst/>
                          <a:latin typeface="Arial"/>
                          <a:ea typeface="Arial"/>
                          <a:cs typeface="Arial"/>
                        </a:defRPr>
                      </a:lvl7pPr>
                      <a:lvl8pPr marL="2373271" algn="l" defTabSz="678077" rtl="0" eaLnBrk="1" latinLnBrk="0" hangingPunct="1">
                        <a:defRPr sz="1313" kern="1200">
                          <a:solidFill>
                            <a:srgbClr val="000000"/>
                          </a:solidFill>
                          <a:effectLst/>
                          <a:latin typeface="Arial"/>
                          <a:ea typeface="Arial"/>
                          <a:cs typeface="Arial"/>
                        </a:defRPr>
                      </a:lvl8pPr>
                      <a:lvl9pPr marL="2712309" algn="l" defTabSz="678077" rtl="0" eaLnBrk="1" latinLnBrk="0" hangingPunct="1">
                        <a:defRPr sz="1313" kern="1200">
                          <a:solidFill>
                            <a:srgbClr val="000000"/>
                          </a:solidFill>
                          <a:effectLst/>
                          <a:latin typeface="Arial"/>
                          <a:ea typeface="Arial"/>
                          <a:cs typeface="Arial"/>
                        </a:defRPr>
                      </a:lvl9pPr>
                    </a:lstStyle>
                    <a:p>
                      <a:pPr marL="0" lvl="0" indent="0" algn="ctr" rtl="0">
                        <a:spcBef>
                          <a:spcPts val="0"/>
                        </a:spcBef>
                        <a:spcAft>
                          <a:spcPts val="0"/>
                        </a:spcAft>
                        <a:buNone/>
                      </a:pPr>
                      <a:endParaRPr sz="600" dirty="0">
                        <a:solidFill>
                          <a:schemeClr val="dk2"/>
                        </a:solidFill>
                        <a:latin typeface="Josefin Sans"/>
                        <a:ea typeface="Josefin Sans"/>
                        <a:cs typeface="Josefin Sans"/>
                        <a:sym typeface="Josefin Sans"/>
                      </a:endParaRPr>
                    </a:p>
                  </a:txBody>
                  <a:tcPr marL="91425" marR="91425" marT="91425" marB="91425">
                    <a:lnL w="9525" cap="flat" cmpd="sng">
                      <a:solidFill>
                        <a:srgbClr val="690300">
                          <a:alpha val="0"/>
                        </a:srgbClr>
                      </a:solidFill>
                      <a:prstDash val="solid"/>
                      <a:round/>
                      <a:headEnd type="none" w="sm" len="sm"/>
                      <a:tailEnd type="none" w="sm" len="sm"/>
                    </a:lnL>
                    <a:lnR w="9525" cap="flat" cmpd="sng">
                      <a:solidFill>
                        <a:srgbClr val="690300">
                          <a:alpha val="0"/>
                        </a:srgbClr>
                      </a:solidFill>
                      <a:prstDash val="solid"/>
                      <a:round/>
                      <a:headEnd type="none" w="sm" len="sm"/>
                      <a:tailEnd type="none" w="sm" len="sm"/>
                    </a:lnR>
                    <a:lnT w="9525" cap="flat" cmpd="sng">
                      <a:solidFill>
                        <a:srgbClr val="690300"/>
                      </a:solidFill>
                      <a:prstDash val="solid"/>
                      <a:round/>
                      <a:headEnd type="none" w="sm" len="sm"/>
                      <a:tailEnd type="none" w="sm" len="sm"/>
                    </a:lnT>
                    <a:lnB w="9525" cap="flat" cmpd="sng">
                      <a:solidFill>
                        <a:srgbClr val="6903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rgbClr val="000000"/>
                          </a:solidFill>
                          <a:effectLst/>
                          <a:latin typeface="Arial"/>
                          <a:ea typeface="Arial"/>
                          <a:cs typeface="Arial"/>
                        </a:defRPr>
                      </a:lvl1pPr>
                      <a:lvl2pPr marL="339039" algn="l" defTabSz="678077" rtl="0" eaLnBrk="1" latinLnBrk="0" hangingPunct="1">
                        <a:defRPr sz="1313" kern="1200">
                          <a:solidFill>
                            <a:srgbClr val="000000"/>
                          </a:solidFill>
                          <a:effectLst/>
                          <a:latin typeface="Arial"/>
                          <a:ea typeface="Arial"/>
                          <a:cs typeface="Arial"/>
                        </a:defRPr>
                      </a:lvl2pPr>
                      <a:lvl3pPr marL="678077" algn="l" defTabSz="678077" rtl="0" eaLnBrk="1" latinLnBrk="0" hangingPunct="1">
                        <a:defRPr sz="1313" kern="1200">
                          <a:solidFill>
                            <a:srgbClr val="000000"/>
                          </a:solidFill>
                          <a:effectLst/>
                          <a:latin typeface="Arial"/>
                          <a:ea typeface="Arial"/>
                          <a:cs typeface="Arial"/>
                        </a:defRPr>
                      </a:lvl3pPr>
                      <a:lvl4pPr marL="1017116" algn="l" defTabSz="678077" rtl="0" eaLnBrk="1" latinLnBrk="0" hangingPunct="1">
                        <a:defRPr sz="1313" kern="1200">
                          <a:solidFill>
                            <a:srgbClr val="000000"/>
                          </a:solidFill>
                          <a:effectLst/>
                          <a:latin typeface="Arial"/>
                          <a:ea typeface="Arial"/>
                          <a:cs typeface="Arial"/>
                        </a:defRPr>
                      </a:lvl4pPr>
                      <a:lvl5pPr marL="1356155" algn="l" defTabSz="678077" rtl="0" eaLnBrk="1" latinLnBrk="0" hangingPunct="1">
                        <a:defRPr sz="1313" kern="1200">
                          <a:solidFill>
                            <a:srgbClr val="000000"/>
                          </a:solidFill>
                          <a:effectLst/>
                          <a:latin typeface="Arial"/>
                          <a:ea typeface="Arial"/>
                          <a:cs typeface="Arial"/>
                        </a:defRPr>
                      </a:lvl5pPr>
                      <a:lvl6pPr marL="1695194" algn="l" defTabSz="678077" rtl="0" eaLnBrk="1" latinLnBrk="0" hangingPunct="1">
                        <a:defRPr sz="1313" kern="1200">
                          <a:solidFill>
                            <a:srgbClr val="000000"/>
                          </a:solidFill>
                          <a:effectLst/>
                          <a:latin typeface="Arial"/>
                          <a:ea typeface="Arial"/>
                          <a:cs typeface="Arial"/>
                        </a:defRPr>
                      </a:lvl6pPr>
                      <a:lvl7pPr marL="2034232" algn="l" defTabSz="678077" rtl="0" eaLnBrk="1" latinLnBrk="0" hangingPunct="1">
                        <a:defRPr sz="1313" kern="1200">
                          <a:solidFill>
                            <a:srgbClr val="000000"/>
                          </a:solidFill>
                          <a:effectLst/>
                          <a:latin typeface="Arial"/>
                          <a:ea typeface="Arial"/>
                          <a:cs typeface="Arial"/>
                        </a:defRPr>
                      </a:lvl7pPr>
                      <a:lvl8pPr marL="2373271" algn="l" defTabSz="678077" rtl="0" eaLnBrk="1" latinLnBrk="0" hangingPunct="1">
                        <a:defRPr sz="1313" kern="1200">
                          <a:solidFill>
                            <a:srgbClr val="000000"/>
                          </a:solidFill>
                          <a:effectLst/>
                          <a:latin typeface="Arial"/>
                          <a:ea typeface="Arial"/>
                          <a:cs typeface="Arial"/>
                        </a:defRPr>
                      </a:lvl8pPr>
                      <a:lvl9pPr marL="2712309" algn="l" defTabSz="678077" rtl="0" eaLnBrk="1" latinLnBrk="0" hangingPunct="1">
                        <a:defRPr sz="1313" kern="1200">
                          <a:solidFill>
                            <a:srgbClr val="000000"/>
                          </a:solidFill>
                          <a:effectLst/>
                          <a:latin typeface="Arial"/>
                          <a:ea typeface="Arial"/>
                          <a:cs typeface="Arial"/>
                        </a:defRPr>
                      </a:lvl9pPr>
                    </a:lstStyle>
                    <a:p>
                      <a:pPr marL="0" lvl="0" indent="0" algn="ctr" rtl="0">
                        <a:spcBef>
                          <a:spcPts val="0"/>
                        </a:spcBef>
                        <a:spcAft>
                          <a:spcPts val="0"/>
                        </a:spcAft>
                        <a:buNone/>
                      </a:pPr>
                      <a:endParaRPr sz="600" dirty="0">
                        <a:solidFill>
                          <a:schemeClr val="dk2"/>
                        </a:solidFill>
                        <a:latin typeface="Josefin Sans"/>
                        <a:ea typeface="Josefin Sans"/>
                        <a:cs typeface="Josefin Sans"/>
                        <a:sym typeface="Josefin Sans"/>
                      </a:endParaRPr>
                    </a:p>
                  </a:txBody>
                  <a:tcPr marL="91425" marR="91425" marT="91425" marB="91425">
                    <a:lnL w="9525" cap="flat" cmpd="sng">
                      <a:solidFill>
                        <a:srgbClr val="690300">
                          <a:alpha val="0"/>
                        </a:srgbClr>
                      </a:solidFill>
                      <a:prstDash val="solid"/>
                      <a:round/>
                      <a:headEnd type="none" w="sm" len="sm"/>
                      <a:tailEnd type="none" w="sm" len="sm"/>
                    </a:lnL>
                    <a:lnR w="9525" cap="flat" cmpd="sng" algn="ctr">
                      <a:solidFill>
                        <a:srgbClr val="690300">
                          <a:alpha val="0"/>
                        </a:srgbClr>
                      </a:solidFill>
                      <a:prstDash val="solid"/>
                      <a:round/>
                      <a:headEnd type="none" w="sm" len="sm"/>
                      <a:tailEnd type="none" w="sm" len="sm"/>
                    </a:lnR>
                    <a:lnT w="9525" cap="flat" cmpd="sng">
                      <a:solidFill>
                        <a:srgbClr val="690300"/>
                      </a:solidFill>
                      <a:prstDash val="solid"/>
                      <a:round/>
                      <a:headEnd type="none" w="sm" len="sm"/>
                      <a:tailEnd type="none" w="sm" len="sm"/>
                    </a:lnT>
                    <a:lnB w="9525" cap="flat" cmpd="sng">
                      <a:solidFill>
                        <a:srgbClr val="6903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rgbClr val="000000"/>
                          </a:solidFill>
                          <a:effectLst/>
                          <a:latin typeface="Arial"/>
                          <a:ea typeface="Arial"/>
                          <a:cs typeface="Arial"/>
                        </a:defRPr>
                      </a:lvl1pPr>
                      <a:lvl2pPr marL="339039" algn="l" defTabSz="678077" rtl="0" eaLnBrk="1" latinLnBrk="0" hangingPunct="1">
                        <a:defRPr sz="1313" kern="1200">
                          <a:solidFill>
                            <a:srgbClr val="000000"/>
                          </a:solidFill>
                          <a:effectLst/>
                          <a:latin typeface="Arial"/>
                          <a:ea typeface="Arial"/>
                          <a:cs typeface="Arial"/>
                        </a:defRPr>
                      </a:lvl2pPr>
                      <a:lvl3pPr marL="678077" algn="l" defTabSz="678077" rtl="0" eaLnBrk="1" latinLnBrk="0" hangingPunct="1">
                        <a:defRPr sz="1313" kern="1200">
                          <a:solidFill>
                            <a:srgbClr val="000000"/>
                          </a:solidFill>
                          <a:effectLst/>
                          <a:latin typeface="Arial"/>
                          <a:ea typeface="Arial"/>
                          <a:cs typeface="Arial"/>
                        </a:defRPr>
                      </a:lvl3pPr>
                      <a:lvl4pPr marL="1017116" algn="l" defTabSz="678077" rtl="0" eaLnBrk="1" latinLnBrk="0" hangingPunct="1">
                        <a:defRPr sz="1313" kern="1200">
                          <a:solidFill>
                            <a:srgbClr val="000000"/>
                          </a:solidFill>
                          <a:effectLst/>
                          <a:latin typeface="Arial"/>
                          <a:ea typeface="Arial"/>
                          <a:cs typeface="Arial"/>
                        </a:defRPr>
                      </a:lvl4pPr>
                      <a:lvl5pPr marL="1356155" algn="l" defTabSz="678077" rtl="0" eaLnBrk="1" latinLnBrk="0" hangingPunct="1">
                        <a:defRPr sz="1313" kern="1200">
                          <a:solidFill>
                            <a:srgbClr val="000000"/>
                          </a:solidFill>
                          <a:effectLst/>
                          <a:latin typeface="Arial"/>
                          <a:ea typeface="Arial"/>
                          <a:cs typeface="Arial"/>
                        </a:defRPr>
                      </a:lvl5pPr>
                      <a:lvl6pPr marL="1695194" algn="l" defTabSz="678077" rtl="0" eaLnBrk="1" latinLnBrk="0" hangingPunct="1">
                        <a:defRPr sz="1313" kern="1200">
                          <a:solidFill>
                            <a:srgbClr val="000000"/>
                          </a:solidFill>
                          <a:effectLst/>
                          <a:latin typeface="Arial"/>
                          <a:ea typeface="Arial"/>
                          <a:cs typeface="Arial"/>
                        </a:defRPr>
                      </a:lvl6pPr>
                      <a:lvl7pPr marL="2034232" algn="l" defTabSz="678077" rtl="0" eaLnBrk="1" latinLnBrk="0" hangingPunct="1">
                        <a:defRPr sz="1313" kern="1200">
                          <a:solidFill>
                            <a:srgbClr val="000000"/>
                          </a:solidFill>
                          <a:effectLst/>
                          <a:latin typeface="Arial"/>
                          <a:ea typeface="Arial"/>
                          <a:cs typeface="Arial"/>
                        </a:defRPr>
                      </a:lvl7pPr>
                      <a:lvl8pPr marL="2373271" algn="l" defTabSz="678077" rtl="0" eaLnBrk="1" latinLnBrk="0" hangingPunct="1">
                        <a:defRPr sz="1313" kern="1200">
                          <a:solidFill>
                            <a:srgbClr val="000000"/>
                          </a:solidFill>
                          <a:effectLst/>
                          <a:latin typeface="Arial"/>
                          <a:ea typeface="Arial"/>
                          <a:cs typeface="Arial"/>
                        </a:defRPr>
                      </a:lvl8pPr>
                      <a:lvl9pPr marL="2712309" algn="l" defTabSz="678077" rtl="0" eaLnBrk="1" latinLnBrk="0" hangingPunct="1">
                        <a:defRPr sz="1313" kern="1200">
                          <a:solidFill>
                            <a:srgbClr val="000000"/>
                          </a:solidFill>
                          <a:effectLst/>
                          <a:latin typeface="Arial"/>
                          <a:ea typeface="Arial"/>
                          <a:cs typeface="Arial"/>
                        </a:defRPr>
                      </a:lvl9pPr>
                    </a:lstStyle>
                    <a:p>
                      <a:pPr marL="0" lvl="0" indent="0" algn="ctr" rtl="0">
                        <a:spcBef>
                          <a:spcPts val="0"/>
                        </a:spcBef>
                        <a:spcAft>
                          <a:spcPts val="0"/>
                        </a:spcAft>
                        <a:buNone/>
                      </a:pPr>
                      <a:endParaRPr sz="600" dirty="0">
                        <a:solidFill>
                          <a:schemeClr val="dk2"/>
                        </a:solidFill>
                        <a:latin typeface="Josefin Sans"/>
                        <a:ea typeface="Josefin Sans"/>
                        <a:cs typeface="Josefin Sans"/>
                        <a:sym typeface="Josefin Sans"/>
                      </a:endParaRPr>
                    </a:p>
                  </a:txBody>
                  <a:tcPr marL="91425" marR="91425" marT="91425" marB="91425">
                    <a:lnL w="9525" cap="flat" cmpd="sng" algn="ctr">
                      <a:solidFill>
                        <a:srgbClr val="690300">
                          <a:alpha val="0"/>
                        </a:srgbClr>
                      </a:solidFill>
                      <a:prstDash val="solid"/>
                      <a:round/>
                      <a:headEnd type="none" w="sm" len="sm"/>
                      <a:tailEnd type="none" w="sm" len="sm"/>
                    </a:lnL>
                    <a:lnR w="9525" cap="flat" cmpd="sng">
                      <a:solidFill>
                        <a:srgbClr val="690300">
                          <a:alpha val="0"/>
                        </a:srgbClr>
                      </a:solidFill>
                      <a:prstDash val="solid"/>
                      <a:round/>
                      <a:headEnd type="none" w="sm" len="sm"/>
                      <a:tailEnd type="none" w="sm" len="sm"/>
                    </a:lnR>
                    <a:lnT w="9525" cap="flat" cmpd="sng" algn="ctr">
                      <a:solidFill>
                        <a:srgbClr val="690300"/>
                      </a:solidFill>
                      <a:prstDash val="solid"/>
                      <a:round/>
                      <a:headEnd type="none" w="sm" len="sm"/>
                      <a:tailEnd type="none" w="sm" len="sm"/>
                    </a:lnT>
                    <a:lnB w="9525" cap="flat" cmpd="sng" algn="ctr">
                      <a:solidFill>
                        <a:srgbClr val="690300"/>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72341">
                <a:tc>
                  <a:txBody>
                    <a:bodyPr/>
                    <a:lstStyle>
                      <a:lvl1pPr marL="0" algn="l" defTabSz="678077" rtl="0" eaLnBrk="1" latinLnBrk="0" hangingPunct="1">
                        <a:defRPr sz="1243" kern="1200">
                          <a:solidFill>
                            <a:srgbClr val="000000"/>
                          </a:solidFill>
                          <a:effectLst/>
                          <a:latin typeface="Arial"/>
                          <a:ea typeface="Arial"/>
                          <a:cs typeface="Arial"/>
                        </a:defRPr>
                      </a:lvl1pPr>
                      <a:lvl2pPr marL="339039" algn="l" defTabSz="678077" rtl="0" eaLnBrk="1" latinLnBrk="0" hangingPunct="1">
                        <a:defRPr sz="1313" kern="1200">
                          <a:solidFill>
                            <a:srgbClr val="000000"/>
                          </a:solidFill>
                          <a:effectLst/>
                          <a:latin typeface="Arial"/>
                          <a:ea typeface="Arial"/>
                          <a:cs typeface="Arial"/>
                        </a:defRPr>
                      </a:lvl2pPr>
                      <a:lvl3pPr marL="678077" algn="l" defTabSz="678077" rtl="0" eaLnBrk="1" latinLnBrk="0" hangingPunct="1">
                        <a:defRPr sz="1313" kern="1200">
                          <a:solidFill>
                            <a:srgbClr val="000000"/>
                          </a:solidFill>
                          <a:effectLst/>
                          <a:latin typeface="Arial"/>
                          <a:ea typeface="Arial"/>
                          <a:cs typeface="Arial"/>
                        </a:defRPr>
                      </a:lvl3pPr>
                      <a:lvl4pPr marL="1017116" algn="l" defTabSz="678077" rtl="0" eaLnBrk="1" latinLnBrk="0" hangingPunct="1">
                        <a:defRPr sz="1313" kern="1200">
                          <a:solidFill>
                            <a:srgbClr val="000000"/>
                          </a:solidFill>
                          <a:effectLst/>
                          <a:latin typeface="Arial"/>
                          <a:ea typeface="Arial"/>
                          <a:cs typeface="Arial"/>
                        </a:defRPr>
                      </a:lvl4pPr>
                      <a:lvl5pPr marL="1356155" algn="l" defTabSz="678077" rtl="0" eaLnBrk="1" latinLnBrk="0" hangingPunct="1">
                        <a:defRPr sz="1313" kern="1200">
                          <a:solidFill>
                            <a:srgbClr val="000000"/>
                          </a:solidFill>
                          <a:effectLst/>
                          <a:latin typeface="Arial"/>
                          <a:ea typeface="Arial"/>
                          <a:cs typeface="Arial"/>
                        </a:defRPr>
                      </a:lvl5pPr>
                      <a:lvl6pPr marL="1695194" algn="l" defTabSz="678077" rtl="0" eaLnBrk="1" latinLnBrk="0" hangingPunct="1">
                        <a:defRPr sz="1313" kern="1200">
                          <a:solidFill>
                            <a:srgbClr val="000000"/>
                          </a:solidFill>
                          <a:effectLst/>
                          <a:latin typeface="Arial"/>
                          <a:ea typeface="Arial"/>
                          <a:cs typeface="Arial"/>
                        </a:defRPr>
                      </a:lvl6pPr>
                      <a:lvl7pPr marL="2034232" algn="l" defTabSz="678077" rtl="0" eaLnBrk="1" latinLnBrk="0" hangingPunct="1">
                        <a:defRPr sz="1313" kern="1200">
                          <a:solidFill>
                            <a:srgbClr val="000000"/>
                          </a:solidFill>
                          <a:effectLst/>
                          <a:latin typeface="Arial"/>
                          <a:ea typeface="Arial"/>
                          <a:cs typeface="Arial"/>
                        </a:defRPr>
                      </a:lvl7pPr>
                      <a:lvl8pPr marL="2373271" algn="l" defTabSz="678077" rtl="0" eaLnBrk="1" latinLnBrk="0" hangingPunct="1">
                        <a:defRPr sz="1313" kern="1200">
                          <a:solidFill>
                            <a:srgbClr val="000000"/>
                          </a:solidFill>
                          <a:effectLst/>
                          <a:latin typeface="Arial"/>
                          <a:ea typeface="Arial"/>
                          <a:cs typeface="Arial"/>
                        </a:defRPr>
                      </a:lvl8pPr>
                      <a:lvl9pPr marL="2712309" algn="l" defTabSz="678077" rtl="0" eaLnBrk="1" latinLnBrk="0" hangingPunct="1">
                        <a:defRPr sz="1313" kern="1200">
                          <a:solidFill>
                            <a:srgbClr val="000000"/>
                          </a:solidFill>
                          <a:effectLst/>
                          <a:latin typeface="Arial"/>
                          <a:ea typeface="Arial"/>
                          <a:cs typeface="Arial"/>
                        </a:defRPr>
                      </a:lvl9pPr>
                    </a:lstStyle>
                    <a:p>
                      <a:pPr marL="0" lvl="0" indent="0" algn="ctr" rtl="0">
                        <a:spcBef>
                          <a:spcPts val="0"/>
                        </a:spcBef>
                        <a:spcAft>
                          <a:spcPts val="0"/>
                        </a:spcAft>
                        <a:buNone/>
                      </a:pPr>
                      <a:endParaRPr sz="600" dirty="0">
                        <a:solidFill>
                          <a:schemeClr val="dk2"/>
                        </a:solidFill>
                        <a:latin typeface="Josefin Sans"/>
                        <a:ea typeface="Josefin Sans"/>
                        <a:cs typeface="Josefin Sans"/>
                        <a:sym typeface="Josefin Sans"/>
                      </a:endParaRPr>
                    </a:p>
                  </a:txBody>
                  <a:tcPr marL="91425" marR="91425" marT="91425" marB="91425">
                    <a:lnL w="9525" cap="flat" cmpd="sng">
                      <a:solidFill>
                        <a:srgbClr val="690300">
                          <a:alpha val="0"/>
                        </a:srgbClr>
                      </a:solidFill>
                      <a:prstDash val="solid"/>
                      <a:round/>
                      <a:headEnd type="none" w="sm" len="sm"/>
                      <a:tailEnd type="none" w="sm" len="sm"/>
                    </a:lnL>
                    <a:lnR w="9525" cap="flat" cmpd="sng">
                      <a:solidFill>
                        <a:srgbClr val="690300">
                          <a:alpha val="0"/>
                        </a:srgbClr>
                      </a:solidFill>
                      <a:prstDash val="solid"/>
                      <a:round/>
                      <a:headEnd type="none" w="sm" len="sm"/>
                      <a:tailEnd type="none" w="sm" len="sm"/>
                    </a:lnR>
                    <a:lnT w="9525" cap="flat" cmpd="sng">
                      <a:solidFill>
                        <a:srgbClr val="690300"/>
                      </a:solidFill>
                      <a:prstDash val="solid"/>
                      <a:round/>
                      <a:headEnd type="none" w="sm" len="sm"/>
                      <a:tailEnd type="none" w="sm" len="sm"/>
                    </a:lnT>
                    <a:lnB w="9525" cap="flat" cmpd="sng">
                      <a:solidFill>
                        <a:srgbClr val="690300">
                          <a:alpha val="0"/>
                        </a:srgbClr>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rgbClr val="000000"/>
                          </a:solidFill>
                          <a:effectLst/>
                          <a:latin typeface="Arial"/>
                          <a:ea typeface="Arial"/>
                          <a:cs typeface="Arial"/>
                        </a:defRPr>
                      </a:lvl1pPr>
                      <a:lvl2pPr marL="339039" algn="l" defTabSz="678077" rtl="0" eaLnBrk="1" latinLnBrk="0" hangingPunct="1">
                        <a:defRPr sz="1313" kern="1200">
                          <a:solidFill>
                            <a:srgbClr val="000000"/>
                          </a:solidFill>
                          <a:effectLst/>
                          <a:latin typeface="Arial"/>
                          <a:ea typeface="Arial"/>
                          <a:cs typeface="Arial"/>
                        </a:defRPr>
                      </a:lvl2pPr>
                      <a:lvl3pPr marL="678077" algn="l" defTabSz="678077" rtl="0" eaLnBrk="1" latinLnBrk="0" hangingPunct="1">
                        <a:defRPr sz="1313" kern="1200">
                          <a:solidFill>
                            <a:srgbClr val="000000"/>
                          </a:solidFill>
                          <a:effectLst/>
                          <a:latin typeface="Arial"/>
                          <a:ea typeface="Arial"/>
                          <a:cs typeface="Arial"/>
                        </a:defRPr>
                      </a:lvl3pPr>
                      <a:lvl4pPr marL="1017116" algn="l" defTabSz="678077" rtl="0" eaLnBrk="1" latinLnBrk="0" hangingPunct="1">
                        <a:defRPr sz="1313" kern="1200">
                          <a:solidFill>
                            <a:srgbClr val="000000"/>
                          </a:solidFill>
                          <a:effectLst/>
                          <a:latin typeface="Arial"/>
                          <a:ea typeface="Arial"/>
                          <a:cs typeface="Arial"/>
                        </a:defRPr>
                      </a:lvl4pPr>
                      <a:lvl5pPr marL="1356155" algn="l" defTabSz="678077" rtl="0" eaLnBrk="1" latinLnBrk="0" hangingPunct="1">
                        <a:defRPr sz="1313" kern="1200">
                          <a:solidFill>
                            <a:srgbClr val="000000"/>
                          </a:solidFill>
                          <a:effectLst/>
                          <a:latin typeface="Arial"/>
                          <a:ea typeface="Arial"/>
                          <a:cs typeface="Arial"/>
                        </a:defRPr>
                      </a:lvl5pPr>
                      <a:lvl6pPr marL="1695194" algn="l" defTabSz="678077" rtl="0" eaLnBrk="1" latinLnBrk="0" hangingPunct="1">
                        <a:defRPr sz="1313" kern="1200">
                          <a:solidFill>
                            <a:srgbClr val="000000"/>
                          </a:solidFill>
                          <a:effectLst/>
                          <a:latin typeface="Arial"/>
                          <a:ea typeface="Arial"/>
                          <a:cs typeface="Arial"/>
                        </a:defRPr>
                      </a:lvl6pPr>
                      <a:lvl7pPr marL="2034232" algn="l" defTabSz="678077" rtl="0" eaLnBrk="1" latinLnBrk="0" hangingPunct="1">
                        <a:defRPr sz="1313" kern="1200">
                          <a:solidFill>
                            <a:srgbClr val="000000"/>
                          </a:solidFill>
                          <a:effectLst/>
                          <a:latin typeface="Arial"/>
                          <a:ea typeface="Arial"/>
                          <a:cs typeface="Arial"/>
                        </a:defRPr>
                      </a:lvl7pPr>
                      <a:lvl8pPr marL="2373271" algn="l" defTabSz="678077" rtl="0" eaLnBrk="1" latinLnBrk="0" hangingPunct="1">
                        <a:defRPr sz="1313" kern="1200">
                          <a:solidFill>
                            <a:srgbClr val="000000"/>
                          </a:solidFill>
                          <a:effectLst/>
                          <a:latin typeface="Arial"/>
                          <a:ea typeface="Arial"/>
                          <a:cs typeface="Arial"/>
                        </a:defRPr>
                      </a:lvl8pPr>
                      <a:lvl9pPr marL="2712309" algn="l" defTabSz="678077" rtl="0" eaLnBrk="1" latinLnBrk="0" hangingPunct="1">
                        <a:defRPr sz="1313" kern="1200">
                          <a:solidFill>
                            <a:srgbClr val="000000"/>
                          </a:solidFill>
                          <a:effectLst/>
                          <a:latin typeface="Arial"/>
                          <a:ea typeface="Arial"/>
                          <a:cs typeface="Arial"/>
                        </a:defRPr>
                      </a:lvl9pPr>
                    </a:lstStyle>
                    <a:p>
                      <a:pPr marL="0" lvl="0" indent="0" algn="ctr" rtl="0">
                        <a:spcBef>
                          <a:spcPts val="0"/>
                        </a:spcBef>
                        <a:spcAft>
                          <a:spcPts val="0"/>
                        </a:spcAft>
                        <a:buNone/>
                      </a:pPr>
                      <a:endParaRPr sz="600">
                        <a:solidFill>
                          <a:schemeClr val="dk2"/>
                        </a:solidFill>
                        <a:latin typeface="Josefin Sans"/>
                        <a:ea typeface="Josefin Sans"/>
                        <a:cs typeface="Josefin Sans"/>
                        <a:sym typeface="Josefin Sans"/>
                      </a:endParaRPr>
                    </a:p>
                  </a:txBody>
                  <a:tcPr marL="91425" marR="91425" marT="91425" marB="91425">
                    <a:lnL w="9525" cap="flat" cmpd="sng">
                      <a:solidFill>
                        <a:srgbClr val="690300">
                          <a:alpha val="0"/>
                        </a:srgbClr>
                      </a:solidFill>
                      <a:prstDash val="solid"/>
                      <a:round/>
                      <a:headEnd type="none" w="sm" len="sm"/>
                      <a:tailEnd type="none" w="sm" len="sm"/>
                    </a:lnL>
                    <a:lnR w="9525" cap="flat" cmpd="sng">
                      <a:solidFill>
                        <a:srgbClr val="690300">
                          <a:alpha val="0"/>
                        </a:srgbClr>
                      </a:solidFill>
                      <a:prstDash val="solid"/>
                      <a:round/>
                      <a:headEnd type="none" w="sm" len="sm"/>
                      <a:tailEnd type="none" w="sm" len="sm"/>
                    </a:lnR>
                    <a:lnT w="9525" cap="flat" cmpd="sng">
                      <a:solidFill>
                        <a:srgbClr val="690300"/>
                      </a:solidFill>
                      <a:prstDash val="solid"/>
                      <a:round/>
                      <a:headEnd type="none" w="sm" len="sm"/>
                      <a:tailEnd type="none" w="sm" len="sm"/>
                    </a:lnT>
                    <a:lnB w="9525" cap="flat" cmpd="sng">
                      <a:solidFill>
                        <a:srgbClr val="690300">
                          <a:alpha val="0"/>
                        </a:srgbClr>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rgbClr val="000000"/>
                          </a:solidFill>
                          <a:effectLst/>
                          <a:latin typeface="Arial"/>
                          <a:ea typeface="Arial"/>
                          <a:cs typeface="Arial"/>
                        </a:defRPr>
                      </a:lvl1pPr>
                      <a:lvl2pPr marL="339039" algn="l" defTabSz="678077" rtl="0" eaLnBrk="1" latinLnBrk="0" hangingPunct="1">
                        <a:defRPr sz="1313" kern="1200">
                          <a:solidFill>
                            <a:srgbClr val="000000"/>
                          </a:solidFill>
                          <a:effectLst/>
                          <a:latin typeface="Arial"/>
                          <a:ea typeface="Arial"/>
                          <a:cs typeface="Arial"/>
                        </a:defRPr>
                      </a:lvl2pPr>
                      <a:lvl3pPr marL="678077" algn="l" defTabSz="678077" rtl="0" eaLnBrk="1" latinLnBrk="0" hangingPunct="1">
                        <a:defRPr sz="1313" kern="1200">
                          <a:solidFill>
                            <a:srgbClr val="000000"/>
                          </a:solidFill>
                          <a:effectLst/>
                          <a:latin typeface="Arial"/>
                          <a:ea typeface="Arial"/>
                          <a:cs typeface="Arial"/>
                        </a:defRPr>
                      </a:lvl3pPr>
                      <a:lvl4pPr marL="1017116" algn="l" defTabSz="678077" rtl="0" eaLnBrk="1" latinLnBrk="0" hangingPunct="1">
                        <a:defRPr sz="1313" kern="1200">
                          <a:solidFill>
                            <a:srgbClr val="000000"/>
                          </a:solidFill>
                          <a:effectLst/>
                          <a:latin typeface="Arial"/>
                          <a:ea typeface="Arial"/>
                          <a:cs typeface="Arial"/>
                        </a:defRPr>
                      </a:lvl4pPr>
                      <a:lvl5pPr marL="1356155" algn="l" defTabSz="678077" rtl="0" eaLnBrk="1" latinLnBrk="0" hangingPunct="1">
                        <a:defRPr sz="1313" kern="1200">
                          <a:solidFill>
                            <a:srgbClr val="000000"/>
                          </a:solidFill>
                          <a:effectLst/>
                          <a:latin typeface="Arial"/>
                          <a:ea typeface="Arial"/>
                          <a:cs typeface="Arial"/>
                        </a:defRPr>
                      </a:lvl5pPr>
                      <a:lvl6pPr marL="1695194" algn="l" defTabSz="678077" rtl="0" eaLnBrk="1" latinLnBrk="0" hangingPunct="1">
                        <a:defRPr sz="1313" kern="1200">
                          <a:solidFill>
                            <a:srgbClr val="000000"/>
                          </a:solidFill>
                          <a:effectLst/>
                          <a:latin typeface="Arial"/>
                          <a:ea typeface="Arial"/>
                          <a:cs typeface="Arial"/>
                        </a:defRPr>
                      </a:lvl6pPr>
                      <a:lvl7pPr marL="2034232" algn="l" defTabSz="678077" rtl="0" eaLnBrk="1" latinLnBrk="0" hangingPunct="1">
                        <a:defRPr sz="1313" kern="1200">
                          <a:solidFill>
                            <a:srgbClr val="000000"/>
                          </a:solidFill>
                          <a:effectLst/>
                          <a:latin typeface="Arial"/>
                          <a:ea typeface="Arial"/>
                          <a:cs typeface="Arial"/>
                        </a:defRPr>
                      </a:lvl7pPr>
                      <a:lvl8pPr marL="2373271" algn="l" defTabSz="678077" rtl="0" eaLnBrk="1" latinLnBrk="0" hangingPunct="1">
                        <a:defRPr sz="1313" kern="1200">
                          <a:solidFill>
                            <a:srgbClr val="000000"/>
                          </a:solidFill>
                          <a:effectLst/>
                          <a:latin typeface="Arial"/>
                          <a:ea typeface="Arial"/>
                          <a:cs typeface="Arial"/>
                        </a:defRPr>
                      </a:lvl8pPr>
                      <a:lvl9pPr marL="2712309" algn="l" defTabSz="678077" rtl="0" eaLnBrk="1" latinLnBrk="0" hangingPunct="1">
                        <a:defRPr sz="1313" kern="1200">
                          <a:solidFill>
                            <a:srgbClr val="000000"/>
                          </a:solidFill>
                          <a:effectLst/>
                          <a:latin typeface="Arial"/>
                          <a:ea typeface="Arial"/>
                          <a:cs typeface="Arial"/>
                        </a:defRPr>
                      </a:lvl9pPr>
                    </a:lstStyle>
                    <a:p>
                      <a:pPr marL="0" lvl="0" indent="0" algn="ctr" rtl="0">
                        <a:spcBef>
                          <a:spcPts val="0"/>
                        </a:spcBef>
                        <a:spcAft>
                          <a:spcPts val="0"/>
                        </a:spcAft>
                        <a:buNone/>
                      </a:pPr>
                      <a:endParaRPr sz="600" dirty="0">
                        <a:solidFill>
                          <a:schemeClr val="dk2"/>
                        </a:solidFill>
                        <a:latin typeface="Josefin Sans"/>
                        <a:ea typeface="Josefin Sans"/>
                        <a:cs typeface="Josefin Sans"/>
                        <a:sym typeface="Josefin Sans"/>
                      </a:endParaRPr>
                    </a:p>
                  </a:txBody>
                  <a:tcPr marL="91425" marR="91425" marT="91425" marB="91425">
                    <a:lnL w="9525" cap="flat" cmpd="sng">
                      <a:solidFill>
                        <a:srgbClr val="690300">
                          <a:alpha val="0"/>
                        </a:srgbClr>
                      </a:solidFill>
                      <a:prstDash val="solid"/>
                      <a:round/>
                      <a:headEnd type="none" w="sm" len="sm"/>
                      <a:tailEnd type="none" w="sm" len="sm"/>
                    </a:lnL>
                    <a:lnR w="9525" cap="flat" cmpd="sng">
                      <a:solidFill>
                        <a:srgbClr val="690300">
                          <a:alpha val="0"/>
                        </a:srgbClr>
                      </a:solidFill>
                      <a:prstDash val="solid"/>
                      <a:round/>
                      <a:headEnd type="none" w="sm" len="sm"/>
                      <a:tailEnd type="none" w="sm" len="sm"/>
                    </a:lnR>
                    <a:lnT w="9525" cap="flat" cmpd="sng">
                      <a:solidFill>
                        <a:srgbClr val="690300"/>
                      </a:solidFill>
                      <a:prstDash val="solid"/>
                      <a:round/>
                      <a:headEnd type="none" w="sm" len="sm"/>
                      <a:tailEnd type="none" w="sm" len="sm"/>
                    </a:lnT>
                    <a:lnB w="9525" cap="flat" cmpd="sng">
                      <a:solidFill>
                        <a:srgbClr val="690300">
                          <a:alpha val="0"/>
                        </a:srgbClr>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rgbClr val="000000"/>
                          </a:solidFill>
                          <a:effectLst/>
                          <a:latin typeface="Arial"/>
                          <a:ea typeface="Arial"/>
                          <a:cs typeface="Arial"/>
                        </a:defRPr>
                      </a:lvl1pPr>
                      <a:lvl2pPr marL="339039" algn="l" defTabSz="678077" rtl="0" eaLnBrk="1" latinLnBrk="0" hangingPunct="1">
                        <a:defRPr sz="1313" kern="1200">
                          <a:solidFill>
                            <a:srgbClr val="000000"/>
                          </a:solidFill>
                          <a:effectLst/>
                          <a:latin typeface="Arial"/>
                          <a:ea typeface="Arial"/>
                          <a:cs typeface="Arial"/>
                        </a:defRPr>
                      </a:lvl2pPr>
                      <a:lvl3pPr marL="678077" algn="l" defTabSz="678077" rtl="0" eaLnBrk="1" latinLnBrk="0" hangingPunct="1">
                        <a:defRPr sz="1313" kern="1200">
                          <a:solidFill>
                            <a:srgbClr val="000000"/>
                          </a:solidFill>
                          <a:effectLst/>
                          <a:latin typeface="Arial"/>
                          <a:ea typeface="Arial"/>
                          <a:cs typeface="Arial"/>
                        </a:defRPr>
                      </a:lvl3pPr>
                      <a:lvl4pPr marL="1017116" algn="l" defTabSz="678077" rtl="0" eaLnBrk="1" latinLnBrk="0" hangingPunct="1">
                        <a:defRPr sz="1313" kern="1200">
                          <a:solidFill>
                            <a:srgbClr val="000000"/>
                          </a:solidFill>
                          <a:effectLst/>
                          <a:latin typeface="Arial"/>
                          <a:ea typeface="Arial"/>
                          <a:cs typeface="Arial"/>
                        </a:defRPr>
                      </a:lvl4pPr>
                      <a:lvl5pPr marL="1356155" algn="l" defTabSz="678077" rtl="0" eaLnBrk="1" latinLnBrk="0" hangingPunct="1">
                        <a:defRPr sz="1313" kern="1200">
                          <a:solidFill>
                            <a:srgbClr val="000000"/>
                          </a:solidFill>
                          <a:effectLst/>
                          <a:latin typeface="Arial"/>
                          <a:ea typeface="Arial"/>
                          <a:cs typeface="Arial"/>
                        </a:defRPr>
                      </a:lvl5pPr>
                      <a:lvl6pPr marL="1695194" algn="l" defTabSz="678077" rtl="0" eaLnBrk="1" latinLnBrk="0" hangingPunct="1">
                        <a:defRPr sz="1313" kern="1200">
                          <a:solidFill>
                            <a:srgbClr val="000000"/>
                          </a:solidFill>
                          <a:effectLst/>
                          <a:latin typeface="Arial"/>
                          <a:ea typeface="Arial"/>
                          <a:cs typeface="Arial"/>
                        </a:defRPr>
                      </a:lvl6pPr>
                      <a:lvl7pPr marL="2034232" algn="l" defTabSz="678077" rtl="0" eaLnBrk="1" latinLnBrk="0" hangingPunct="1">
                        <a:defRPr sz="1313" kern="1200">
                          <a:solidFill>
                            <a:srgbClr val="000000"/>
                          </a:solidFill>
                          <a:effectLst/>
                          <a:latin typeface="Arial"/>
                          <a:ea typeface="Arial"/>
                          <a:cs typeface="Arial"/>
                        </a:defRPr>
                      </a:lvl7pPr>
                      <a:lvl8pPr marL="2373271" algn="l" defTabSz="678077" rtl="0" eaLnBrk="1" latinLnBrk="0" hangingPunct="1">
                        <a:defRPr sz="1313" kern="1200">
                          <a:solidFill>
                            <a:srgbClr val="000000"/>
                          </a:solidFill>
                          <a:effectLst/>
                          <a:latin typeface="Arial"/>
                          <a:ea typeface="Arial"/>
                          <a:cs typeface="Arial"/>
                        </a:defRPr>
                      </a:lvl8pPr>
                      <a:lvl9pPr marL="2712309" algn="l" defTabSz="678077" rtl="0" eaLnBrk="1" latinLnBrk="0" hangingPunct="1">
                        <a:defRPr sz="1313" kern="1200">
                          <a:solidFill>
                            <a:srgbClr val="000000"/>
                          </a:solidFill>
                          <a:effectLst/>
                          <a:latin typeface="Arial"/>
                          <a:ea typeface="Arial"/>
                          <a:cs typeface="Arial"/>
                        </a:defRPr>
                      </a:lvl9pPr>
                    </a:lstStyle>
                    <a:p>
                      <a:pPr marL="0" lvl="0" indent="0" algn="ctr" rtl="0">
                        <a:spcBef>
                          <a:spcPts val="0"/>
                        </a:spcBef>
                        <a:spcAft>
                          <a:spcPts val="0"/>
                        </a:spcAft>
                        <a:buNone/>
                      </a:pPr>
                      <a:endParaRPr sz="600">
                        <a:solidFill>
                          <a:schemeClr val="dk2"/>
                        </a:solidFill>
                        <a:latin typeface="Josefin Sans"/>
                        <a:ea typeface="Josefin Sans"/>
                        <a:cs typeface="Josefin Sans"/>
                        <a:sym typeface="Josefin Sans"/>
                      </a:endParaRPr>
                    </a:p>
                  </a:txBody>
                  <a:tcPr marL="91425" marR="91425" marT="91425" marB="91425">
                    <a:lnL w="9525" cap="flat" cmpd="sng">
                      <a:solidFill>
                        <a:srgbClr val="690300">
                          <a:alpha val="0"/>
                        </a:srgbClr>
                      </a:solidFill>
                      <a:prstDash val="solid"/>
                      <a:round/>
                      <a:headEnd type="none" w="sm" len="sm"/>
                      <a:tailEnd type="none" w="sm" len="sm"/>
                    </a:lnL>
                    <a:lnR w="9525" cap="flat" cmpd="sng">
                      <a:solidFill>
                        <a:srgbClr val="690300">
                          <a:alpha val="0"/>
                        </a:srgbClr>
                      </a:solidFill>
                      <a:prstDash val="solid"/>
                      <a:round/>
                      <a:headEnd type="none" w="sm" len="sm"/>
                      <a:tailEnd type="none" w="sm" len="sm"/>
                    </a:lnR>
                    <a:lnT w="9525" cap="flat" cmpd="sng">
                      <a:solidFill>
                        <a:srgbClr val="690300"/>
                      </a:solidFill>
                      <a:prstDash val="solid"/>
                      <a:round/>
                      <a:headEnd type="none" w="sm" len="sm"/>
                      <a:tailEnd type="none" w="sm" len="sm"/>
                    </a:lnT>
                    <a:lnB w="9525" cap="flat" cmpd="sng">
                      <a:solidFill>
                        <a:srgbClr val="690300">
                          <a:alpha val="0"/>
                        </a:srgbClr>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rgbClr val="000000"/>
                          </a:solidFill>
                          <a:effectLst/>
                          <a:latin typeface="Arial"/>
                          <a:ea typeface="Arial"/>
                          <a:cs typeface="Arial"/>
                        </a:defRPr>
                      </a:lvl1pPr>
                      <a:lvl2pPr marL="339039" algn="l" defTabSz="678077" rtl="0" eaLnBrk="1" latinLnBrk="0" hangingPunct="1">
                        <a:defRPr sz="1313" kern="1200">
                          <a:solidFill>
                            <a:srgbClr val="000000"/>
                          </a:solidFill>
                          <a:effectLst/>
                          <a:latin typeface="Arial"/>
                          <a:ea typeface="Arial"/>
                          <a:cs typeface="Arial"/>
                        </a:defRPr>
                      </a:lvl2pPr>
                      <a:lvl3pPr marL="678077" algn="l" defTabSz="678077" rtl="0" eaLnBrk="1" latinLnBrk="0" hangingPunct="1">
                        <a:defRPr sz="1313" kern="1200">
                          <a:solidFill>
                            <a:srgbClr val="000000"/>
                          </a:solidFill>
                          <a:effectLst/>
                          <a:latin typeface="Arial"/>
                          <a:ea typeface="Arial"/>
                          <a:cs typeface="Arial"/>
                        </a:defRPr>
                      </a:lvl3pPr>
                      <a:lvl4pPr marL="1017116" algn="l" defTabSz="678077" rtl="0" eaLnBrk="1" latinLnBrk="0" hangingPunct="1">
                        <a:defRPr sz="1313" kern="1200">
                          <a:solidFill>
                            <a:srgbClr val="000000"/>
                          </a:solidFill>
                          <a:effectLst/>
                          <a:latin typeface="Arial"/>
                          <a:ea typeface="Arial"/>
                          <a:cs typeface="Arial"/>
                        </a:defRPr>
                      </a:lvl4pPr>
                      <a:lvl5pPr marL="1356155" algn="l" defTabSz="678077" rtl="0" eaLnBrk="1" latinLnBrk="0" hangingPunct="1">
                        <a:defRPr sz="1313" kern="1200">
                          <a:solidFill>
                            <a:srgbClr val="000000"/>
                          </a:solidFill>
                          <a:effectLst/>
                          <a:latin typeface="Arial"/>
                          <a:ea typeface="Arial"/>
                          <a:cs typeface="Arial"/>
                        </a:defRPr>
                      </a:lvl5pPr>
                      <a:lvl6pPr marL="1695194" algn="l" defTabSz="678077" rtl="0" eaLnBrk="1" latinLnBrk="0" hangingPunct="1">
                        <a:defRPr sz="1313" kern="1200">
                          <a:solidFill>
                            <a:srgbClr val="000000"/>
                          </a:solidFill>
                          <a:effectLst/>
                          <a:latin typeface="Arial"/>
                          <a:ea typeface="Arial"/>
                          <a:cs typeface="Arial"/>
                        </a:defRPr>
                      </a:lvl6pPr>
                      <a:lvl7pPr marL="2034232" algn="l" defTabSz="678077" rtl="0" eaLnBrk="1" latinLnBrk="0" hangingPunct="1">
                        <a:defRPr sz="1313" kern="1200">
                          <a:solidFill>
                            <a:srgbClr val="000000"/>
                          </a:solidFill>
                          <a:effectLst/>
                          <a:latin typeface="Arial"/>
                          <a:ea typeface="Arial"/>
                          <a:cs typeface="Arial"/>
                        </a:defRPr>
                      </a:lvl7pPr>
                      <a:lvl8pPr marL="2373271" algn="l" defTabSz="678077" rtl="0" eaLnBrk="1" latinLnBrk="0" hangingPunct="1">
                        <a:defRPr sz="1313" kern="1200">
                          <a:solidFill>
                            <a:srgbClr val="000000"/>
                          </a:solidFill>
                          <a:effectLst/>
                          <a:latin typeface="Arial"/>
                          <a:ea typeface="Arial"/>
                          <a:cs typeface="Arial"/>
                        </a:defRPr>
                      </a:lvl8pPr>
                      <a:lvl9pPr marL="2712309" algn="l" defTabSz="678077" rtl="0" eaLnBrk="1" latinLnBrk="0" hangingPunct="1">
                        <a:defRPr sz="1313" kern="1200">
                          <a:solidFill>
                            <a:srgbClr val="000000"/>
                          </a:solidFill>
                          <a:effectLst/>
                          <a:latin typeface="Arial"/>
                          <a:ea typeface="Arial"/>
                          <a:cs typeface="Arial"/>
                        </a:defRPr>
                      </a:lvl9pPr>
                    </a:lstStyle>
                    <a:p>
                      <a:pPr marL="0" lvl="0" indent="0" algn="ctr" rtl="0">
                        <a:spcBef>
                          <a:spcPts val="0"/>
                        </a:spcBef>
                        <a:spcAft>
                          <a:spcPts val="0"/>
                        </a:spcAft>
                        <a:buNone/>
                      </a:pPr>
                      <a:endParaRPr sz="600" dirty="0">
                        <a:solidFill>
                          <a:schemeClr val="dk2"/>
                        </a:solidFill>
                        <a:latin typeface="Josefin Sans"/>
                        <a:ea typeface="Josefin Sans"/>
                        <a:cs typeface="Josefin Sans"/>
                        <a:sym typeface="Josefin Sans"/>
                      </a:endParaRPr>
                    </a:p>
                  </a:txBody>
                  <a:tcPr marL="91425" marR="91425" marT="91425" marB="91425">
                    <a:lnL w="9525" cap="flat" cmpd="sng">
                      <a:solidFill>
                        <a:srgbClr val="690300">
                          <a:alpha val="0"/>
                        </a:srgbClr>
                      </a:solidFill>
                      <a:prstDash val="solid"/>
                      <a:round/>
                      <a:headEnd type="none" w="sm" len="sm"/>
                      <a:tailEnd type="none" w="sm" len="sm"/>
                    </a:lnL>
                    <a:lnR w="9525" cap="flat" cmpd="sng">
                      <a:solidFill>
                        <a:srgbClr val="690300">
                          <a:alpha val="0"/>
                        </a:srgbClr>
                      </a:solidFill>
                      <a:prstDash val="solid"/>
                      <a:round/>
                      <a:headEnd type="none" w="sm" len="sm"/>
                      <a:tailEnd type="none" w="sm" len="sm"/>
                    </a:lnR>
                    <a:lnT w="9525" cap="flat" cmpd="sng">
                      <a:solidFill>
                        <a:srgbClr val="690300"/>
                      </a:solidFill>
                      <a:prstDash val="solid"/>
                      <a:round/>
                      <a:headEnd type="none" w="sm" len="sm"/>
                      <a:tailEnd type="none" w="sm" len="sm"/>
                    </a:lnT>
                    <a:lnB w="9525" cap="flat" cmpd="sng">
                      <a:solidFill>
                        <a:srgbClr val="690300">
                          <a:alpha val="0"/>
                        </a:srgbClr>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rgbClr val="000000"/>
                          </a:solidFill>
                          <a:effectLst/>
                          <a:latin typeface="Arial"/>
                          <a:ea typeface="Arial"/>
                          <a:cs typeface="Arial"/>
                        </a:defRPr>
                      </a:lvl1pPr>
                      <a:lvl2pPr marL="339039" algn="l" defTabSz="678077" rtl="0" eaLnBrk="1" latinLnBrk="0" hangingPunct="1">
                        <a:defRPr sz="1313" kern="1200">
                          <a:solidFill>
                            <a:srgbClr val="000000"/>
                          </a:solidFill>
                          <a:effectLst/>
                          <a:latin typeface="Arial"/>
                          <a:ea typeface="Arial"/>
                          <a:cs typeface="Arial"/>
                        </a:defRPr>
                      </a:lvl2pPr>
                      <a:lvl3pPr marL="678077" algn="l" defTabSz="678077" rtl="0" eaLnBrk="1" latinLnBrk="0" hangingPunct="1">
                        <a:defRPr sz="1313" kern="1200">
                          <a:solidFill>
                            <a:srgbClr val="000000"/>
                          </a:solidFill>
                          <a:effectLst/>
                          <a:latin typeface="Arial"/>
                          <a:ea typeface="Arial"/>
                          <a:cs typeface="Arial"/>
                        </a:defRPr>
                      </a:lvl3pPr>
                      <a:lvl4pPr marL="1017116" algn="l" defTabSz="678077" rtl="0" eaLnBrk="1" latinLnBrk="0" hangingPunct="1">
                        <a:defRPr sz="1313" kern="1200">
                          <a:solidFill>
                            <a:srgbClr val="000000"/>
                          </a:solidFill>
                          <a:effectLst/>
                          <a:latin typeface="Arial"/>
                          <a:ea typeface="Arial"/>
                          <a:cs typeface="Arial"/>
                        </a:defRPr>
                      </a:lvl4pPr>
                      <a:lvl5pPr marL="1356155" algn="l" defTabSz="678077" rtl="0" eaLnBrk="1" latinLnBrk="0" hangingPunct="1">
                        <a:defRPr sz="1313" kern="1200">
                          <a:solidFill>
                            <a:srgbClr val="000000"/>
                          </a:solidFill>
                          <a:effectLst/>
                          <a:latin typeface="Arial"/>
                          <a:ea typeface="Arial"/>
                          <a:cs typeface="Arial"/>
                        </a:defRPr>
                      </a:lvl5pPr>
                      <a:lvl6pPr marL="1695194" algn="l" defTabSz="678077" rtl="0" eaLnBrk="1" latinLnBrk="0" hangingPunct="1">
                        <a:defRPr sz="1313" kern="1200">
                          <a:solidFill>
                            <a:srgbClr val="000000"/>
                          </a:solidFill>
                          <a:effectLst/>
                          <a:latin typeface="Arial"/>
                          <a:ea typeface="Arial"/>
                          <a:cs typeface="Arial"/>
                        </a:defRPr>
                      </a:lvl6pPr>
                      <a:lvl7pPr marL="2034232" algn="l" defTabSz="678077" rtl="0" eaLnBrk="1" latinLnBrk="0" hangingPunct="1">
                        <a:defRPr sz="1313" kern="1200">
                          <a:solidFill>
                            <a:srgbClr val="000000"/>
                          </a:solidFill>
                          <a:effectLst/>
                          <a:latin typeface="Arial"/>
                          <a:ea typeface="Arial"/>
                          <a:cs typeface="Arial"/>
                        </a:defRPr>
                      </a:lvl7pPr>
                      <a:lvl8pPr marL="2373271" algn="l" defTabSz="678077" rtl="0" eaLnBrk="1" latinLnBrk="0" hangingPunct="1">
                        <a:defRPr sz="1313" kern="1200">
                          <a:solidFill>
                            <a:srgbClr val="000000"/>
                          </a:solidFill>
                          <a:effectLst/>
                          <a:latin typeface="Arial"/>
                          <a:ea typeface="Arial"/>
                          <a:cs typeface="Arial"/>
                        </a:defRPr>
                      </a:lvl8pPr>
                      <a:lvl9pPr marL="2712309" algn="l" defTabSz="678077" rtl="0" eaLnBrk="1" latinLnBrk="0" hangingPunct="1">
                        <a:defRPr sz="1313" kern="1200">
                          <a:solidFill>
                            <a:srgbClr val="000000"/>
                          </a:solidFill>
                          <a:effectLst/>
                          <a:latin typeface="Arial"/>
                          <a:ea typeface="Arial"/>
                          <a:cs typeface="Arial"/>
                        </a:defRPr>
                      </a:lvl9pPr>
                    </a:lstStyle>
                    <a:p>
                      <a:pPr marL="0" lvl="0" indent="0" algn="ctr" rtl="0">
                        <a:spcBef>
                          <a:spcPts val="0"/>
                        </a:spcBef>
                        <a:spcAft>
                          <a:spcPts val="0"/>
                        </a:spcAft>
                        <a:buNone/>
                      </a:pPr>
                      <a:endParaRPr sz="600" dirty="0">
                        <a:solidFill>
                          <a:schemeClr val="dk2"/>
                        </a:solidFill>
                        <a:latin typeface="Josefin Sans"/>
                        <a:ea typeface="Josefin Sans"/>
                        <a:cs typeface="Josefin Sans"/>
                        <a:sym typeface="Josefin Sans"/>
                      </a:endParaRPr>
                    </a:p>
                  </a:txBody>
                  <a:tcPr marL="91425" marR="91425" marT="91425" marB="91425">
                    <a:lnL w="9525" cap="flat" cmpd="sng">
                      <a:solidFill>
                        <a:srgbClr val="690300">
                          <a:alpha val="0"/>
                        </a:srgbClr>
                      </a:solidFill>
                      <a:prstDash val="solid"/>
                      <a:round/>
                      <a:headEnd type="none" w="sm" len="sm"/>
                      <a:tailEnd type="none" w="sm" len="sm"/>
                    </a:lnL>
                    <a:lnR w="9525" cap="flat" cmpd="sng">
                      <a:solidFill>
                        <a:srgbClr val="690300">
                          <a:alpha val="0"/>
                        </a:srgbClr>
                      </a:solidFill>
                      <a:prstDash val="solid"/>
                      <a:round/>
                      <a:headEnd type="none" w="sm" len="sm"/>
                      <a:tailEnd type="none" w="sm" len="sm"/>
                    </a:lnR>
                    <a:lnT w="9525" cap="flat" cmpd="sng">
                      <a:solidFill>
                        <a:srgbClr val="690300"/>
                      </a:solidFill>
                      <a:prstDash val="solid"/>
                      <a:round/>
                      <a:headEnd type="none" w="sm" len="sm"/>
                      <a:tailEnd type="none" w="sm" len="sm"/>
                    </a:lnT>
                    <a:lnB w="9525" cap="flat" cmpd="sng">
                      <a:solidFill>
                        <a:srgbClr val="690300">
                          <a:alpha val="0"/>
                        </a:srgbClr>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rgbClr val="000000"/>
                          </a:solidFill>
                          <a:effectLst/>
                          <a:latin typeface="Arial"/>
                          <a:ea typeface="Arial"/>
                          <a:cs typeface="Arial"/>
                        </a:defRPr>
                      </a:lvl1pPr>
                      <a:lvl2pPr marL="339039" algn="l" defTabSz="678077" rtl="0" eaLnBrk="1" latinLnBrk="0" hangingPunct="1">
                        <a:defRPr sz="1313" kern="1200">
                          <a:solidFill>
                            <a:srgbClr val="000000"/>
                          </a:solidFill>
                          <a:effectLst/>
                          <a:latin typeface="Arial"/>
                          <a:ea typeface="Arial"/>
                          <a:cs typeface="Arial"/>
                        </a:defRPr>
                      </a:lvl2pPr>
                      <a:lvl3pPr marL="678077" algn="l" defTabSz="678077" rtl="0" eaLnBrk="1" latinLnBrk="0" hangingPunct="1">
                        <a:defRPr sz="1313" kern="1200">
                          <a:solidFill>
                            <a:srgbClr val="000000"/>
                          </a:solidFill>
                          <a:effectLst/>
                          <a:latin typeface="Arial"/>
                          <a:ea typeface="Arial"/>
                          <a:cs typeface="Arial"/>
                        </a:defRPr>
                      </a:lvl3pPr>
                      <a:lvl4pPr marL="1017116" algn="l" defTabSz="678077" rtl="0" eaLnBrk="1" latinLnBrk="0" hangingPunct="1">
                        <a:defRPr sz="1313" kern="1200">
                          <a:solidFill>
                            <a:srgbClr val="000000"/>
                          </a:solidFill>
                          <a:effectLst/>
                          <a:latin typeface="Arial"/>
                          <a:ea typeface="Arial"/>
                          <a:cs typeface="Arial"/>
                        </a:defRPr>
                      </a:lvl4pPr>
                      <a:lvl5pPr marL="1356155" algn="l" defTabSz="678077" rtl="0" eaLnBrk="1" latinLnBrk="0" hangingPunct="1">
                        <a:defRPr sz="1313" kern="1200">
                          <a:solidFill>
                            <a:srgbClr val="000000"/>
                          </a:solidFill>
                          <a:effectLst/>
                          <a:latin typeface="Arial"/>
                          <a:ea typeface="Arial"/>
                          <a:cs typeface="Arial"/>
                        </a:defRPr>
                      </a:lvl5pPr>
                      <a:lvl6pPr marL="1695194" algn="l" defTabSz="678077" rtl="0" eaLnBrk="1" latinLnBrk="0" hangingPunct="1">
                        <a:defRPr sz="1313" kern="1200">
                          <a:solidFill>
                            <a:srgbClr val="000000"/>
                          </a:solidFill>
                          <a:effectLst/>
                          <a:latin typeface="Arial"/>
                          <a:ea typeface="Arial"/>
                          <a:cs typeface="Arial"/>
                        </a:defRPr>
                      </a:lvl6pPr>
                      <a:lvl7pPr marL="2034232" algn="l" defTabSz="678077" rtl="0" eaLnBrk="1" latinLnBrk="0" hangingPunct="1">
                        <a:defRPr sz="1313" kern="1200">
                          <a:solidFill>
                            <a:srgbClr val="000000"/>
                          </a:solidFill>
                          <a:effectLst/>
                          <a:latin typeface="Arial"/>
                          <a:ea typeface="Arial"/>
                          <a:cs typeface="Arial"/>
                        </a:defRPr>
                      </a:lvl7pPr>
                      <a:lvl8pPr marL="2373271" algn="l" defTabSz="678077" rtl="0" eaLnBrk="1" latinLnBrk="0" hangingPunct="1">
                        <a:defRPr sz="1313" kern="1200">
                          <a:solidFill>
                            <a:srgbClr val="000000"/>
                          </a:solidFill>
                          <a:effectLst/>
                          <a:latin typeface="Arial"/>
                          <a:ea typeface="Arial"/>
                          <a:cs typeface="Arial"/>
                        </a:defRPr>
                      </a:lvl8pPr>
                      <a:lvl9pPr marL="2712309" algn="l" defTabSz="678077" rtl="0" eaLnBrk="1" latinLnBrk="0" hangingPunct="1">
                        <a:defRPr sz="1313" kern="1200">
                          <a:solidFill>
                            <a:srgbClr val="000000"/>
                          </a:solidFill>
                          <a:effectLst/>
                          <a:latin typeface="Arial"/>
                          <a:ea typeface="Arial"/>
                          <a:cs typeface="Arial"/>
                        </a:defRPr>
                      </a:lvl9pPr>
                    </a:lstStyle>
                    <a:p>
                      <a:pPr marL="0" lvl="0" indent="0" algn="ctr" rtl="0">
                        <a:spcBef>
                          <a:spcPts val="0"/>
                        </a:spcBef>
                        <a:spcAft>
                          <a:spcPts val="0"/>
                        </a:spcAft>
                        <a:buNone/>
                      </a:pPr>
                      <a:endParaRPr sz="600" dirty="0">
                        <a:solidFill>
                          <a:schemeClr val="dk2"/>
                        </a:solidFill>
                        <a:latin typeface="Josefin Sans"/>
                        <a:ea typeface="Josefin Sans"/>
                        <a:cs typeface="Josefin Sans"/>
                        <a:sym typeface="Josefin Sans"/>
                      </a:endParaRPr>
                    </a:p>
                  </a:txBody>
                  <a:tcPr marL="91425" marR="91425" marT="91425" marB="91425">
                    <a:lnL w="9525" cap="flat" cmpd="sng">
                      <a:solidFill>
                        <a:srgbClr val="690300">
                          <a:alpha val="0"/>
                        </a:srgbClr>
                      </a:solidFill>
                      <a:prstDash val="solid"/>
                      <a:round/>
                      <a:headEnd type="none" w="sm" len="sm"/>
                      <a:tailEnd type="none" w="sm" len="sm"/>
                    </a:lnL>
                    <a:lnR w="9525" cap="flat" cmpd="sng" algn="ctr">
                      <a:solidFill>
                        <a:srgbClr val="690300">
                          <a:alpha val="0"/>
                        </a:srgbClr>
                      </a:solidFill>
                      <a:prstDash val="solid"/>
                      <a:round/>
                      <a:headEnd type="none" w="sm" len="sm"/>
                      <a:tailEnd type="none" w="sm" len="sm"/>
                    </a:lnR>
                    <a:lnT w="9525" cap="flat" cmpd="sng">
                      <a:solidFill>
                        <a:srgbClr val="690300"/>
                      </a:solidFill>
                      <a:prstDash val="solid"/>
                      <a:round/>
                      <a:headEnd type="none" w="sm" len="sm"/>
                      <a:tailEnd type="none" w="sm" len="sm"/>
                    </a:lnT>
                    <a:lnB w="9525" cap="flat" cmpd="sng">
                      <a:solidFill>
                        <a:srgbClr val="690300">
                          <a:alpha val="0"/>
                        </a:srgbClr>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678077" rtl="0" eaLnBrk="1" latinLnBrk="0" hangingPunct="1">
                        <a:defRPr sz="1243" kern="1200">
                          <a:solidFill>
                            <a:srgbClr val="000000"/>
                          </a:solidFill>
                          <a:effectLst/>
                          <a:latin typeface="Arial"/>
                          <a:ea typeface="Arial"/>
                          <a:cs typeface="Arial"/>
                        </a:defRPr>
                      </a:lvl1pPr>
                      <a:lvl2pPr marL="339039" algn="l" defTabSz="678077" rtl="0" eaLnBrk="1" latinLnBrk="0" hangingPunct="1">
                        <a:defRPr sz="1313" kern="1200">
                          <a:solidFill>
                            <a:srgbClr val="000000"/>
                          </a:solidFill>
                          <a:effectLst/>
                          <a:latin typeface="Arial"/>
                          <a:ea typeface="Arial"/>
                          <a:cs typeface="Arial"/>
                        </a:defRPr>
                      </a:lvl2pPr>
                      <a:lvl3pPr marL="678077" algn="l" defTabSz="678077" rtl="0" eaLnBrk="1" latinLnBrk="0" hangingPunct="1">
                        <a:defRPr sz="1313" kern="1200">
                          <a:solidFill>
                            <a:srgbClr val="000000"/>
                          </a:solidFill>
                          <a:effectLst/>
                          <a:latin typeface="Arial"/>
                          <a:ea typeface="Arial"/>
                          <a:cs typeface="Arial"/>
                        </a:defRPr>
                      </a:lvl3pPr>
                      <a:lvl4pPr marL="1017116" algn="l" defTabSz="678077" rtl="0" eaLnBrk="1" latinLnBrk="0" hangingPunct="1">
                        <a:defRPr sz="1313" kern="1200">
                          <a:solidFill>
                            <a:srgbClr val="000000"/>
                          </a:solidFill>
                          <a:effectLst/>
                          <a:latin typeface="Arial"/>
                          <a:ea typeface="Arial"/>
                          <a:cs typeface="Arial"/>
                        </a:defRPr>
                      </a:lvl4pPr>
                      <a:lvl5pPr marL="1356155" algn="l" defTabSz="678077" rtl="0" eaLnBrk="1" latinLnBrk="0" hangingPunct="1">
                        <a:defRPr sz="1313" kern="1200">
                          <a:solidFill>
                            <a:srgbClr val="000000"/>
                          </a:solidFill>
                          <a:effectLst/>
                          <a:latin typeface="Arial"/>
                          <a:ea typeface="Arial"/>
                          <a:cs typeface="Arial"/>
                        </a:defRPr>
                      </a:lvl5pPr>
                      <a:lvl6pPr marL="1695194" algn="l" defTabSz="678077" rtl="0" eaLnBrk="1" latinLnBrk="0" hangingPunct="1">
                        <a:defRPr sz="1313" kern="1200">
                          <a:solidFill>
                            <a:srgbClr val="000000"/>
                          </a:solidFill>
                          <a:effectLst/>
                          <a:latin typeface="Arial"/>
                          <a:ea typeface="Arial"/>
                          <a:cs typeface="Arial"/>
                        </a:defRPr>
                      </a:lvl6pPr>
                      <a:lvl7pPr marL="2034232" algn="l" defTabSz="678077" rtl="0" eaLnBrk="1" latinLnBrk="0" hangingPunct="1">
                        <a:defRPr sz="1313" kern="1200">
                          <a:solidFill>
                            <a:srgbClr val="000000"/>
                          </a:solidFill>
                          <a:effectLst/>
                          <a:latin typeface="Arial"/>
                          <a:ea typeface="Arial"/>
                          <a:cs typeface="Arial"/>
                        </a:defRPr>
                      </a:lvl7pPr>
                      <a:lvl8pPr marL="2373271" algn="l" defTabSz="678077" rtl="0" eaLnBrk="1" latinLnBrk="0" hangingPunct="1">
                        <a:defRPr sz="1313" kern="1200">
                          <a:solidFill>
                            <a:srgbClr val="000000"/>
                          </a:solidFill>
                          <a:effectLst/>
                          <a:latin typeface="Arial"/>
                          <a:ea typeface="Arial"/>
                          <a:cs typeface="Arial"/>
                        </a:defRPr>
                      </a:lvl8pPr>
                      <a:lvl9pPr marL="2712309" algn="l" defTabSz="678077" rtl="0" eaLnBrk="1" latinLnBrk="0" hangingPunct="1">
                        <a:defRPr sz="1313" kern="1200">
                          <a:solidFill>
                            <a:srgbClr val="000000"/>
                          </a:solidFill>
                          <a:effectLst/>
                          <a:latin typeface="Arial"/>
                          <a:ea typeface="Arial"/>
                          <a:cs typeface="Arial"/>
                        </a:defRPr>
                      </a:lvl9pPr>
                    </a:lstStyle>
                    <a:p>
                      <a:pPr marL="0" lvl="0" indent="0" algn="ctr" rtl="0">
                        <a:spcBef>
                          <a:spcPts val="0"/>
                        </a:spcBef>
                        <a:spcAft>
                          <a:spcPts val="0"/>
                        </a:spcAft>
                        <a:buNone/>
                      </a:pPr>
                      <a:endParaRPr sz="600" dirty="0">
                        <a:solidFill>
                          <a:schemeClr val="dk2"/>
                        </a:solidFill>
                        <a:latin typeface="Josefin Sans"/>
                        <a:ea typeface="Josefin Sans"/>
                        <a:cs typeface="Josefin Sans"/>
                        <a:sym typeface="Josefin Sans"/>
                      </a:endParaRPr>
                    </a:p>
                  </a:txBody>
                  <a:tcPr marL="91425" marR="91425" marT="91425" marB="91425">
                    <a:lnL w="9525" cap="flat" cmpd="sng" algn="ctr">
                      <a:solidFill>
                        <a:srgbClr val="690300">
                          <a:alpha val="0"/>
                        </a:srgbClr>
                      </a:solidFill>
                      <a:prstDash val="solid"/>
                      <a:round/>
                      <a:headEnd type="none" w="sm" len="sm"/>
                      <a:tailEnd type="none" w="sm" len="sm"/>
                    </a:lnL>
                    <a:lnR w="9525" cap="flat" cmpd="sng">
                      <a:solidFill>
                        <a:srgbClr val="690300">
                          <a:alpha val="0"/>
                        </a:srgbClr>
                      </a:solidFill>
                      <a:prstDash val="solid"/>
                      <a:round/>
                      <a:headEnd type="none" w="sm" len="sm"/>
                      <a:tailEnd type="none" w="sm" len="sm"/>
                    </a:lnR>
                    <a:lnT w="9525" cap="flat" cmpd="sng" algn="ctr">
                      <a:solidFill>
                        <a:srgbClr val="690300"/>
                      </a:solidFill>
                      <a:prstDash val="solid"/>
                      <a:round/>
                      <a:headEnd type="none" w="sm" len="sm"/>
                      <a:tailEnd type="none" w="sm" len="sm"/>
                    </a:lnT>
                    <a:lnB w="9525" cap="flat" cmpd="sng" algn="ctr">
                      <a:solidFill>
                        <a:srgbClr val="690300">
                          <a:alpha val="0"/>
                        </a:srgbClr>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grpSp>
        <p:nvGrpSpPr>
          <p:cNvPr id="49" name="Google Shape;3069;p56">
            <a:extLst>
              <a:ext uri="{FF2B5EF4-FFF2-40B4-BE49-F238E27FC236}">
                <a16:creationId xmlns:a16="http://schemas.microsoft.com/office/drawing/2014/main" id="{8E2D8D7D-7A2D-484E-8DB6-24C50B822A2B}"/>
              </a:ext>
            </a:extLst>
          </p:cNvPr>
          <p:cNvGrpSpPr/>
          <p:nvPr/>
        </p:nvGrpSpPr>
        <p:grpSpPr>
          <a:xfrm flipH="1">
            <a:off x="8123776" y="2240250"/>
            <a:ext cx="767318" cy="2375675"/>
            <a:chOff x="1207540" y="1469757"/>
            <a:chExt cx="1048548" cy="3200898"/>
          </a:xfrm>
        </p:grpSpPr>
        <p:sp>
          <p:nvSpPr>
            <p:cNvPr id="50" name="Google Shape;3070;p56">
              <a:extLst>
                <a:ext uri="{FF2B5EF4-FFF2-40B4-BE49-F238E27FC236}">
                  <a16:creationId xmlns:a16="http://schemas.microsoft.com/office/drawing/2014/main" id="{DD5EB8C4-6756-488D-8384-D2B5BE0DB3EE}"/>
                </a:ext>
              </a:extLst>
            </p:cNvPr>
            <p:cNvSpPr/>
            <p:nvPr/>
          </p:nvSpPr>
          <p:spPr>
            <a:xfrm>
              <a:off x="1294813" y="2636794"/>
              <a:ext cx="486295" cy="1962678"/>
            </a:xfrm>
            <a:custGeom>
              <a:avLst/>
              <a:gdLst/>
              <a:ahLst/>
              <a:cxnLst/>
              <a:rect l="l" t="t" r="r" b="b"/>
              <a:pathLst>
                <a:path w="15173" h="61238" extrusionOk="0">
                  <a:moveTo>
                    <a:pt x="13284" y="1"/>
                  </a:moveTo>
                  <a:lnTo>
                    <a:pt x="3409" y="251"/>
                  </a:lnTo>
                  <a:cubicBezTo>
                    <a:pt x="3409" y="251"/>
                    <a:pt x="3408" y="251"/>
                    <a:pt x="3408" y="251"/>
                  </a:cubicBezTo>
                  <a:cubicBezTo>
                    <a:pt x="3236" y="251"/>
                    <a:pt x="118" y="4844"/>
                    <a:pt x="18" y="8789"/>
                  </a:cubicBezTo>
                  <a:cubicBezTo>
                    <a:pt x="1" y="9190"/>
                    <a:pt x="18" y="9575"/>
                    <a:pt x="51" y="9959"/>
                  </a:cubicBezTo>
                  <a:cubicBezTo>
                    <a:pt x="185" y="11346"/>
                    <a:pt x="519" y="12716"/>
                    <a:pt x="1037" y="14003"/>
                  </a:cubicBezTo>
                  <a:cubicBezTo>
                    <a:pt x="3694" y="20703"/>
                    <a:pt x="6434" y="28656"/>
                    <a:pt x="6484" y="30477"/>
                  </a:cubicBezTo>
                  <a:cubicBezTo>
                    <a:pt x="6618" y="36058"/>
                    <a:pt x="9040" y="61104"/>
                    <a:pt x="9040" y="61104"/>
                  </a:cubicBezTo>
                  <a:lnTo>
                    <a:pt x="14320" y="61238"/>
                  </a:lnTo>
                  <a:lnTo>
                    <a:pt x="15172" y="30477"/>
                  </a:lnTo>
                  <a:lnTo>
                    <a:pt x="13284" y="1"/>
                  </a:lnTo>
                  <a:close/>
                </a:path>
              </a:pathLst>
            </a:custGeom>
            <a:solidFill>
              <a:srgbClr val="FFBE9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Google Shape;3071;p56">
              <a:extLst>
                <a:ext uri="{FF2B5EF4-FFF2-40B4-BE49-F238E27FC236}">
                  <a16:creationId xmlns:a16="http://schemas.microsoft.com/office/drawing/2014/main" id="{54D3D6F8-D9D7-4789-9E59-6147282E3B56}"/>
                </a:ext>
              </a:extLst>
            </p:cNvPr>
            <p:cNvSpPr/>
            <p:nvPr/>
          </p:nvSpPr>
          <p:spPr>
            <a:xfrm>
              <a:off x="1728577" y="2771756"/>
              <a:ext cx="229254" cy="1824510"/>
            </a:xfrm>
            <a:custGeom>
              <a:avLst/>
              <a:gdLst/>
              <a:ahLst/>
              <a:cxnLst/>
              <a:rect l="l" t="t" r="r" b="b"/>
              <a:pathLst>
                <a:path w="7153" h="56927" extrusionOk="0">
                  <a:moveTo>
                    <a:pt x="1" y="0"/>
                  </a:moveTo>
                  <a:lnTo>
                    <a:pt x="803" y="56926"/>
                  </a:lnTo>
                  <a:cubicBezTo>
                    <a:pt x="803" y="56926"/>
                    <a:pt x="6250" y="38263"/>
                    <a:pt x="6701" y="30744"/>
                  </a:cubicBezTo>
                  <a:cubicBezTo>
                    <a:pt x="7152" y="23242"/>
                    <a:pt x="1" y="1"/>
                    <a:pt x="1" y="0"/>
                  </a:cubicBezTo>
                  <a:close/>
                </a:path>
              </a:pathLst>
            </a:custGeom>
            <a:solidFill>
              <a:srgbClr val="EB996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Google Shape;3072;p56">
              <a:extLst>
                <a:ext uri="{FF2B5EF4-FFF2-40B4-BE49-F238E27FC236}">
                  <a16:creationId xmlns:a16="http://schemas.microsoft.com/office/drawing/2014/main" id="{1C819B9A-5020-431C-B44C-84FD475DC038}"/>
                </a:ext>
              </a:extLst>
            </p:cNvPr>
            <p:cNvSpPr/>
            <p:nvPr/>
          </p:nvSpPr>
          <p:spPr>
            <a:xfrm>
              <a:off x="1207540" y="2645896"/>
              <a:ext cx="892721" cy="1011851"/>
            </a:xfrm>
            <a:custGeom>
              <a:avLst/>
              <a:gdLst/>
              <a:ahLst/>
              <a:cxnLst/>
              <a:rect l="l" t="t" r="r" b="b"/>
              <a:pathLst>
                <a:path w="27854" h="31571" extrusionOk="0">
                  <a:moveTo>
                    <a:pt x="3994" y="1"/>
                  </a:moveTo>
                  <a:cubicBezTo>
                    <a:pt x="3994" y="1"/>
                    <a:pt x="0" y="5147"/>
                    <a:pt x="2791" y="13217"/>
                  </a:cubicBezTo>
                  <a:cubicBezTo>
                    <a:pt x="5548" y="21237"/>
                    <a:pt x="3576" y="31029"/>
                    <a:pt x="3576" y="31029"/>
                  </a:cubicBezTo>
                  <a:cubicBezTo>
                    <a:pt x="3576" y="31029"/>
                    <a:pt x="5939" y="29259"/>
                    <a:pt x="8171" y="29259"/>
                  </a:cubicBezTo>
                  <a:cubicBezTo>
                    <a:pt x="8665" y="29259"/>
                    <a:pt x="9153" y="29346"/>
                    <a:pt x="9608" y="29558"/>
                  </a:cubicBezTo>
                  <a:cubicBezTo>
                    <a:pt x="11613" y="30502"/>
                    <a:pt x="13144" y="31570"/>
                    <a:pt x="15117" y="31570"/>
                  </a:cubicBezTo>
                  <a:cubicBezTo>
                    <a:pt x="15939" y="31570"/>
                    <a:pt x="16837" y="31385"/>
                    <a:pt x="17879" y="30928"/>
                  </a:cubicBezTo>
                  <a:cubicBezTo>
                    <a:pt x="19768" y="30104"/>
                    <a:pt x="21463" y="29465"/>
                    <a:pt x="23120" y="29465"/>
                  </a:cubicBezTo>
                  <a:cubicBezTo>
                    <a:pt x="24688" y="29465"/>
                    <a:pt x="26221" y="30036"/>
                    <a:pt x="27854" y="31563"/>
                  </a:cubicBezTo>
                  <a:lnTo>
                    <a:pt x="22641" y="13401"/>
                  </a:lnTo>
                  <a:lnTo>
                    <a:pt x="19633" y="1839"/>
                  </a:lnTo>
                  <a:lnTo>
                    <a:pt x="3994" y="1"/>
                  </a:ln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Google Shape;3073;p56">
              <a:extLst>
                <a:ext uri="{FF2B5EF4-FFF2-40B4-BE49-F238E27FC236}">
                  <a16:creationId xmlns:a16="http://schemas.microsoft.com/office/drawing/2014/main" id="{D50406C9-0EA4-4B17-B1C8-F9C31E756314}"/>
                </a:ext>
              </a:extLst>
            </p:cNvPr>
            <p:cNvSpPr/>
            <p:nvPr/>
          </p:nvSpPr>
          <p:spPr>
            <a:xfrm>
              <a:off x="1713610" y="2193927"/>
              <a:ext cx="291335" cy="482192"/>
            </a:xfrm>
            <a:custGeom>
              <a:avLst/>
              <a:gdLst/>
              <a:ahLst/>
              <a:cxnLst/>
              <a:rect l="l" t="t" r="r" b="b"/>
              <a:pathLst>
                <a:path w="9090" h="15045" extrusionOk="0">
                  <a:moveTo>
                    <a:pt x="6650" y="1"/>
                  </a:moveTo>
                  <a:lnTo>
                    <a:pt x="201" y="2156"/>
                  </a:lnTo>
                  <a:cubicBezTo>
                    <a:pt x="201" y="2156"/>
                    <a:pt x="0" y="3376"/>
                    <a:pt x="3893" y="11162"/>
                  </a:cubicBezTo>
                  <a:cubicBezTo>
                    <a:pt x="3893" y="11162"/>
                    <a:pt x="6082" y="15045"/>
                    <a:pt x="8850" y="15045"/>
                  </a:cubicBezTo>
                  <a:cubicBezTo>
                    <a:pt x="8913" y="15045"/>
                    <a:pt x="8976" y="15043"/>
                    <a:pt x="9039" y="15039"/>
                  </a:cubicBezTo>
                  <a:lnTo>
                    <a:pt x="9089" y="8104"/>
                  </a:lnTo>
                  <a:cubicBezTo>
                    <a:pt x="8221" y="8021"/>
                    <a:pt x="6650" y="1"/>
                    <a:pt x="6650" y="1"/>
                  </a:cubicBezTo>
                  <a:close/>
                </a:path>
              </a:pathLst>
            </a:custGeom>
            <a:solidFill>
              <a:srgbClr val="EB996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Google Shape;3074;p56">
              <a:extLst>
                <a:ext uri="{FF2B5EF4-FFF2-40B4-BE49-F238E27FC236}">
                  <a16:creationId xmlns:a16="http://schemas.microsoft.com/office/drawing/2014/main" id="{5DAA4330-6EC0-4E92-A8FD-F61B275D8511}"/>
                </a:ext>
              </a:extLst>
            </p:cNvPr>
            <p:cNvSpPr/>
            <p:nvPr/>
          </p:nvSpPr>
          <p:spPr>
            <a:xfrm>
              <a:off x="1246097" y="1934706"/>
              <a:ext cx="756700" cy="820480"/>
            </a:xfrm>
            <a:custGeom>
              <a:avLst/>
              <a:gdLst/>
              <a:ahLst/>
              <a:cxnLst/>
              <a:rect l="l" t="t" r="r" b="b"/>
              <a:pathLst>
                <a:path w="23610" h="25600" extrusionOk="0">
                  <a:moveTo>
                    <a:pt x="7842" y="0"/>
                  </a:moveTo>
                  <a:cubicBezTo>
                    <a:pt x="3990" y="0"/>
                    <a:pt x="720" y="2936"/>
                    <a:pt x="368" y="6819"/>
                  </a:cubicBezTo>
                  <a:cubicBezTo>
                    <a:pt x="351" y="6886"/>
                    <a:pt x="351" y="6953"/>
                    <a:pt x="351" y="7003"/>
                  </a:cubicBezTo>
                  <a:cubicBezTo>
                    <a:pt x="0" y="11380"/>
                    <a:pt x="1571" y="14472"/>
                    <a:pt x="1571" y="14472"/>
                  </a:cubicBezTo>
                  <a:lnTo>
                    <a:pt x="3843" y="13302"/>
                  </a:lnTo>
                  <a:lnTo>
                    <a:pt x="4010" y="14020"/>
                  </a:lnTo>
                  <a:cubicBezTo>
                    <a:pt x="4545" y="16176"/>
                    <a:pt x="4846" y="18699"/>
                    <a:pt x="3543" y="20487"/>
                  </a:cubicBezTo>
                  <a:lnTo>
                    <a:pt x="2189" y="22425"/>
                  </a:lnTo>
                  <a:lnTo>
                    <a:pt x="18915" y="25599"/>
                  </a:lnTo>
                  <a:lnTo>
                    <a:pt x="18346" y="14839"/>
                  </a:lnTo>
                  <a:lnTo>
                    <a:pt x="18363" y="14254"/>
                  </a:lnTo>
                  <a:lnTo>
                    <a:pt x="23610" y="11631"/>
                  </a:lnTo>
                  <a:lnTo>
                    <a:pt x="21705" y="6284"/>
                  </a:lnTo>
                  <a:cubicBezTo>
                    <a:pt x="21655" y="6167"/>
                    <a:pt x="21621" y="6050"/>
                    <a:pt x="21571" y="5933"/>
                  </a:cubicBezTo>
                  <a:lnTo>
                    <a:pt x="21554" y="5883"/>
                  </a:lnTo>
                  <a:cubicBezTo>
                    <a:pt x="19600" y="768"/>
                    <a:pt x="15707" y="410"/>
                    <a:pt x="14654" y="410"/>
                  </a:cubicBezTo>
                  <a:cubicBezTo>
                    <a:pt x="14483" y="410"/>
                    <a:pt x="14387" y="420"/>
                    <a:pt x="14387" y="420"/>
                  </a:cubicBezTo>
                  <a:lnTo>
                    <a:pt x="8371" y="19"/>
                  </a:lnTo>
                  <a:cubicBezTo>
                    <a:pt x="8194" y="6"/>
                    <a:pt x="8017" y="0"/>
                    <a:pt x="7842" y="0"/>
                  </a:cubicBezTo>
                  <a:close/>
                </a:path>
              </a:pathLst>
            </a:custGeom>
            <a:solidFill>
              <a:srgbClr val="FF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Google Shape;3075;p56">
              <a:extLst>
                <a:ext uri="{FF2B5EF4-FFF2-40B4-BE49-F238E27FC236}">
                  <a16:creationId xmlns:a16="http://schemas.microsoft.com/office/drawing/2014/main" id="{96825A98-3375-46D6-A587-5AAFC6803831}"/>
                </a:ext>
              </a:extLst>
            </p:cNvPr>
            <p:cNvSpPr/>
            <p:nvPr/>
          </p:nvSpPr>
          <p:spPr>
            <a:xfrm>
              <a:off x="1450127" y="2146813"/>
              <a:ext cx="170859" cy="341172"/>
            </a:xfrm>
            <a:custGeom>
              <a:avLst/>
              <a:gdLst/>
              <a:ahLst/>
              <a:cxnLst/>
              <a:rect l="l" t="t" r="r" b="b"/>
              <a:pathLst>
                <a:path w="5331" h="10645" extrusionOk="0">
                  <a:moveTo>
                    <a:pt x="0" y="0"/>
                  </a:moveTo>
                  <a:cubicBezTo>
                    <a:pt x="919" y="3493"/>
                    <a:pt x="2624" y="6968"/>
                    <a:pt x="4345" y="10143"/>
                  </a:cubicBezTo>
                  <a:cubicBezTo>
                    <a:pt x="4475" y="10378"/>
                    <a:pt x="4719" y="10644"/>
                    <a:pt x="4947" y="10644"/>
                  </a:cubicBezTo>
                  <a:cubicBezTo>
                    <a:pt x="5010" y="10644"/>
                    <a:pt x="5072" y="10624"/>
                    <a:pt x="5130" y="10577"/>
                  </a:cubicBezTo>
                  <a:cubicBezTo>
                    <a:pt x="5330" y="10393"/>
                    <a:pt x="5230" y="10076"/>
                    <a:pt x="5113" y="9842"/>
                  </a:cubicBezTo>
                  <a:lnTo>
                    <a:pt x="0" y="0"/>
                  </a:ln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Google Shape;3076;p56">
              <a:extLst>
                <a:ext uri="{FF2B5EF4-FFF2-40B4-BE49-F238E27FC236}">
                  <a16:creationId xmlns:a16="http://schemas.microsoft.com/office/drawing/2014/main" id="{56C50068-28D9-4280-ABB0-78B1E8C55D66}"/>
                </a:ext>
              </a:extLst>
            </p:cNvPr>
            <p:cNvSpPr/>
            <p:nvPr/>
          </p:nvSpPr>
          <p:spPr>
            <a:xfrm>
              <a:off x="1820689" y="2207868"/>
              <a:ext cx="38075" cy="182108"/>
            </a:xfrm>
            <a:custGeom>
              <a:avLst/>
              <a:gdLst/>
              <a:ahLst/>
              <a:cxnLst/>
              <a:rect l="l" t="t" r="r" b="b"/>
              <a:pathLst>
                <a:path w="1188" h="5682" extrusionOk="0">
                  <a:moveTo>
                    <a:pt x="1" y="0"/>
                  </a:moveTo>
                  <a:cubicBezTo>
                    <a:pt x="51" y="284"/>
                    <a:pt x="118" y="568"/>
                    <a:pt x="218" y="852"/>
                  </a:cubicBezTo>
                  <a:lnTo>
                    <a:pt x="853" y="2874"/>
                  </a:lnTo>
                  <a:cubicBezTo>
                    <a:pt x="1087" y="3526"/>
                    <a:pt x="1037" y="4244"/>
                    <a:pt x="736" y="4879"/>
                  </a:cubicBezTo>
                  <a:cubicBezTo>
                    <a:pt x="602" y="5146"/>
                    <a:pt x="485" y="5414"/>
                    <a:pt x="385" y="5681"/>
                  </a:cubicBezTo>
                  <a:cubicBezTo>
                    <a:pt x="586" y="5447"/>
                    <a:pt x="736" y="5197"/>
                    <a:pt x="853" y="4929"/>
                  </a:cubicBezTo>
                  <a:cubicBezTo>
                    <a:pt x="1003" y="4645"/>
                    <a:pt x="1103" y="4328"/>
                    <a:pt x="1154" y="4010"/>
                  </a:cubicBezTo>
                  <a:cubicBezTo>
                    <a:pt x="1187" y="3609"/>
                    <a:pt x="1154" y="3208"/>
                    <a:pt x="1020" y="2824"/>
                  </a:cubicBezTo>
                  <a:cubicBezTo>
                    <a:pt x="786" y="2022"/>
                    <a:pt x="519" y="1320"/>
                    <a:pt x="335" y="802"/>
                  </a:cubicBezTo>
                  <a:cubicBezTo>
                    <a:pt x="251" y="535"/>
                    <a:pt x="151" y="251"/>
                    <a:pt x="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Google Shape;3077;p56">
              <a:extLst>
                <a:ext uri="{FF2B5EF4-FFF2-40B4-BE49-F238E27FC236}">
                  <a16:creationId xmlns:a16="http://schemas.microsoft.com/office/drawing/2014/main" id="{BFEEEE9F-E102-4D50-8A38-1F8D4F6B6EE9}"/>
                </a:ext>
              </a:extLst>
            </p:cNvPr>
            <p:cNvSpPr/>
            <p:nvPr/>
          </p:nvSpPr>
          <p:spPr>
            <a:xfrm>
              <a:off x="1557238" y="1637539"/>
              <a:ext cx="329346" cy="342230"/>
            </a:xfrm>
            <a:custGeom>
              <a:avLst/>
              <a:gdLst/>
              <a:ahLst/>
              <a:cxnLst/>
              <a:rect l="l" t="t" r="r" b="b"/>
              <a:pathLst>
                <a:path w="10276" h="10678" extrusionOk="0">
                  <a:moveTo>
                    <a:pt x="6851" y="1"/>
                  </a:moveTo>
                  <a:lnTo>
                    <a:pt x="0" y="7352"/>
                  </a:lnTo>
                  <a:cubicBezTo>
                    <a:pt x="435" y="8372"/>
                    <a:pt x="1120" y="9257"/>
                    <a:pt x="1988" y="9926"/>
                  </a:cubicBezTo>
                  <a:cubicBezTo>
                    <a:pt x="2639" y="10392"/>
                    <a:pt x="3442" y="10678"/>
                    <a:pt x="4240" y="10678"/>
                  </a:cubicBezTo>
                  <a:cubicBezTo>
                    <a:pt x="4529" y="10678"/>
                    <a:pt x="4817" y="10640"/>
                    <a:pt x="5096" y="10560"/>
                  </a:cubicBezTo>
                  <a:cubicBezTo>
                    <a:pt x="6149" y="10260"/>
                    <a:pt x="7018" y="9291"/>
                    <a:pt x="7051" y="8205"/>
                  </a:cubicBezTo>
                  <a:cubicBezTo>
                    <a:pt x="7335" y="8533"/>
                    <a:pt x="7742" y="8701"/>
                    <a:pt x="8149" y="8701"/>
                  </a:cubicBezTo>
                  <a:cubicBezTo>
                    <a:pt x="8508" y="8701"/>
                    <a:pt x="8866" y="8571"/>
                    <a:pt x="9140" y="8305"/>
                  </a:cubicBezTo>
                  <a:cubicBezTo>
                    <a:pt x="9741" y="7720"/>
                    <a:pt x="9741" y="6768"/>
                    <a:pt x="9140" y="6200"/>
                  </a:cubicBezTo>
                  <a:cubicBezTo>
                    <a:pt x="9658" y="5932"/>
                    <a:pt x="10242" y="5565"/>
                    <a:pt x="10276" y="4980"/>
                  </a:cubicBezTo>
                  <a:cubicBezTo>
                    <a:pt x="10259" y="4596"/>
                    <a:pt x="10059" y="4245"/>
                    <a:pt x="9758" y="4027"/>
                  </a:cubicBezTo>
                  <a:cubicBezTo>
                    <a:pt x="9440" y="3827"/>
                    <a:pt x="9123" y="3626"/>
                    <a:pt x="8789" y="3459"/>
                  </a:cubicBezTo>
                  <a:cubicBezTo>
                    <a:pt x="7586" y="2724"/>
                    <a:pt x="6851" y="1404"/>
                    <a:pt x="685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Google Shape;3078;p56">
              <a:extLst>
                <a:ext uri="{FF2B5EF4-FFF2-40B4-BE49-F238E27FC236}">
                  <a16:creationId xmlns:a16="http://schemas.microsoft.com/office/drawing/2014/main" id="{C2EDD974-9942-4CAB-98B2-0E2A072554E5}"/>
                </a:ext>
              </a:extLst>
            </p:cNvPr>
            <p:cNvSpPr/>
            <p:nvPr/>
          </p:nvSpPr>
          <p:spPr>
            <a:xfrm>
              <a:off x="1770371" y="1607027"/>
              <a:ext cx="99611" cy="134097"/>
            </a:xfrm>
            <a:custGeom>
              <a:avLst/>
              <a:gdLst/>
              <a:ahLst/>
              <a:cxnLst/>
              <a:rect l="l" t="t" r="r" b="b"/>
              <a:pathLst>
                <a:path w="3108" h="4184" extrusionOk="0">
                  <a:moveTo>
                    <a:pt x="50" y="0"/>
                  </a:moveTo>
                  <a:cubicBezTo>
                    <a:pt x="0" y="318"/>
                    <a:pt x="0" y="635"/>
                    <a:pt x="67" y="953"/>
                  </a:cubicBezTo>
                  <a:cubicBezTo>
                    <a:pt x="151" y="1721"/>
                    <a:pt x="401" y="2456"/>
                    <a:pt x="802" y="3125"/>
                  </a:cubicBezTo>
                  <a:cubicBezTo>
                    <a:pt x="1003" y="3509"/>
                    <a:pt x="1303" y="3843"/>
                    <a:pt x="1688" y="4060"/>
                  </a:cubicBezTo>
                  <a:cubicBezTo>
                    <a:pt x="1851" y="4142"/>
                    <a:pt x="2030" y="4184"/>
                    <a:pt x="2207" y="4184"/>
                  </a:cubicBezTo>
                  <a:cubicBezTo>
                    <a:pt x="2393" y="4184"/>
                    <a:pt x="2578" y="4138"/>
                    <a:pt x="2740" y="4044"/>
                  </a:cubicBezTo>
                  <a:cubicBezTo>
                    <a:pt x="2958" y="3910"/>
                    <a:pt x="3091" y="3676"/>
                    <a:pt x="3091" y="3426"/>
                  </a:cubicBezTo>
                  <a:cubicBezTo>
                    <a:pt x="3108" y="3258"/>
                    <a:pt x="3041" y="3175"/>
                    <a:pt x="3024" y="3175"/>
                  </a:cubicBezTo>
                  <a:cubicBezTo>
                    <a:pt x="3008" y="3175"/>
                    <a:pt x="3041" y="3258"/>
                    <a:pt x="3024" y="3426"/>
                  </a:cubicBezTo>
                  <a:cubicBezTo>
                    <a:pt x="2991" y="3626"/>
                    <a:pt x="2857" y="3827"/>
                    <a:pt x="2673" y="3927"/>
                  </a:cubicBezTo>
                  <a:cubicBezTo>
                    <a:pt x="2543" y="3996"/>
                    <a:pt x="2398" y="4030"/>
                    <a:pt x="2252" y="4030"/>
                  </a:cubicBezTo>
                  <a:cubicBezTo>
                    <a:pt x="2080" y="4030"/>
                    <a:pt x="1908" y="3984"/>
                    <a:pt x="1755" y="3893"/>
                  </a:cubicBezTo>
                  <a:cubicBezTo>
                    <a:pt x="1420" y="3693"/>
                    <a:pt x="1136" y="3392"/>
                    <a:pt x="953" y="3025"/>
                  </a:cubicBezTo>
                  <a:cubicBezTo>
                    <a:pt x="585" y="2390"/>
                    <a:pt x="318" y="1671"/>
                    <a:pt x="184" y="936"/>
                  </a:cubicBezTo>
                  <a:cubicBezTo>
                    <a:pt x="84" y="368"/>
                    <a:pt x="84" y="0"/>
                    <a:pt x="5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Google Shape;3079;p56">
              <a:extLst>
                <a:ext uri="{FF2B5EF4-FFF2-40B4-BE49-F238E27FC236}">
                  <a16:creationId xmlns:a16="http://schemas.microsoft.com/office/drawing/2014/main" id="{0730F0EA-8709-4EFA-8EB1-8EDEFF66DC9B}"/>
                </a:ext>
              </a:extLst>
            </p:cNvPr>
            <p:cNvSpPr/>
            <p:nvPr/>
          </p:nvSpPr>
          <p:spPr>
            <a:xfrm>
              <a:off x="1507945" y="1514915"/>
              <a:ext cx="264060" cy="521614"/>
            </a:xfrm>
            <a:custGeom>
              <a:avLst/>
              <a:gdLst/>
              <a:ahLst/>
              <a:cxnLst/>
              <a:rect l="l" t="t" r="r" b="b"/>
              <a:pathLst>
                <a:path w="8239" h="16275" extrusionOk="0">
                  <a:moveTo>
                    <a:pt x="4245" y="0"/>
                  </a:moveTo>
                  <a:lnTo>
                    <a:pt x="1" y="3208"/>
                  </a:lnTo>
                  <a:lnTo>
                    <a:pt x="435" y="13768"/>
                  </a:lnTo>
                  <a:cubicBezTo>
                    <a:pt x="502" y="15155"/>
                    <a:pt x="1655" y="16258"/>
                    <a:pt x="3042" y="16275"/>
                  </a:cubicBezTo>
                  <a:cubicBezTo>
                    <a:pt x="3053" y="16275"/>
                    <a:pt x="3063" y="16275"/>
                    <a:pt x="3074" y="16275"/>
                  </a:cubicBezTo>
                  <a:cubicBezTo>
                    <a:pt x="4463" y="16275"/>
                    <a:pt x="5616" y="15195"/>
                    <a:pt x="5699" y="13802"/>
                  </a:cubicBezTo>
                  <a:cubicBezTo>
                    <a:pt x="5765" y="12482"/>
                    <a:pt x="5866" y="11162"/>
                    <a:pt x="5866" y="11162"/>
                  </a:cubicBezTo>
                  <a:cubicBezTo>
                    <a:pt x="5866" y="11162"/>
                    <a:pt x="7988" y="10928"/>
                    <a:pt x="8105" y="8839"/>
                  </a:cubicBezTo>
                  <a:cubicBezTo>
                    <a:pt x="8238" y="6734"/>
                    <a:pt x="8105" y="1889"/>
                    <a:pt x="8105" y="1889"/>
                  </a:cubicBezTo>
                  <a:lnTo>
                    <a:pt x="4245" y="0"/>
                  </a:lnTo>
                  <a:close/>
                </a:path>
              </a:pathLst>
            </a:custGeom>
            <a:solidFill>
              <a:srgbClr val="FFBE9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Google Shape;3080;p56">
              <a:extLst>
                <a:ext uri="{FF2B5EF4-FFF2-40B4-BE49-F238E27FC236}">
                  <a16:creationId xmlns:a16="http://schemas.microsoft.com/office/drawing/2014/main" id="{D733C9C3-2B5E-4AB7-A1A9-D7886699DA23}"/>
                </a:ext>
              </a:extLst>
            </p:cNvPr>
            <p:cNvSpPr/>
            <p:nvPr/>
          </p:nvSpPr>
          <p:spPr>
            <a:xfrm>
              <a:off x="1734475" y="1679845"/>
              <a:ext cx="19839" cy="17531"/>
            </a:xfrm>
            <a:custGeom>
              <a:avLst/>
              <a:gdLst/>
              <a:ahLst/>
              <a:cxnLst/>
              <a:rect l="l" t="t" r="r" b="b"/>
              <a:pathLst>
                <a:path w="619" h="547" extrusionOk="0">
                  <a:moveTo>
                    <a:pt x="352" y="1"/>
                  </a:moveTo>
                  <a:cubicBezTo>
                    <a:pt x="118" y="1"/>
                    <a:pt x="1" y="285"/>
                    <a:pt x="168" y="469"/>
                  </a:cubicBezTo>
                  <a:cubicBezTo>
                    <a:pt x="221" y="522"/>
                    <a:pt x="287" y="547"/>
                    <a:pt x="352" y="547"/>
                  </a:cubicBezTo>
                  <a:cubicBezTo>
                    <a:pt x="488" y="547"/>
                    <a:pt x="619" y="438"/>
                    <a:pt x="619" y="268"/>
                  </a:cubicBezTo>
                  <a:cubicBezTo>
                    <a:pt x="619" y="118"/>
                    <a:pt x="502" y="1"/>
                    <a:pt x="35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Google Shape;3081;p56">
              <a:extLst>
                <a:ext uri="{FF2B5EF4-FFF2-40B4-BE49-F238E27FC236}">
                  <a16:creationId xmlns:a16="http://schemas.microsoft.com/office/drawing/2014/main" id="{D12F7E66-CC2C-480A-A38C-C9595EBB3B26}"/>
                </a:ext>
              </a:extLst>
            </p:cNvPr>
            <p:cNvSpPr/>
            <p:nvPr/>
          </p:nvSpPr>
          <p:spPr>
            <a:xfrm>
              <a:off x="1728065" y="1668691"/>
              <a:ext cx="35351" cy="10801"/>
            </a:xfrm>
            <a:custGeom>
              <a:avLst/>
              <a:gdLst/>
              <a:ahLst/>
              <a:cxnLst/>
              <a:rect l="l" t="t" r="r" b="b"/>
              <a:pathLst>
                <a:path w="1103" h="337" extrusionOk="0">
                  <a:moveTo>
                    <a:pt x="531" y="1"/>
                  </a:moveTo>
                  <a:cubicBezTo>
                    <a:pt x="394" y="1"/>
                    <a:pt x="255" y="39"/>
                    <a:pt x="134" y="115"/>
                  </a:cubicBezTo>
                  <a:cubicBezTo>
                    <a:pt x="50" y="182"/>
                    <a:pt x="0" y="248"/>
                    <a:pt x="17" y="265"/>
                  </a:cubicBezTo>
                  <a:cubicBezTo>
                    <a:pt x="21" y="269"/>
                    <a:pt x="27" y="271"/>
                    <a:pt x="35" y="271"/>
                  </a:cubicBezTo>
                  <a:cubicBezTo>
                    <a:pt x="96" y="271"/>
                    <a:pt x="275" y="180"/>
                    <a:pt x="516" y="180"/>
                  </a:cubicBezTo>
                  <a:cubicBezTo>
                    <a:pt x="533" y="180"/>
                    <a:pt x="550" y="181"/>
                    <a:pt x="568" y="182"/>
                  </a:cubicBezTo>
                  <a:cubicBezTo>
                    <a:pt x="827" y="197"/>
                    <a:pt x="1016" y="336"/>
                    <a:pt x="1073" y="336"/>
                  </a:cubicBezTo>
                  <a:cubicBezTo>
                    <a:pt x="1079" y="336"/>
                    <a:pt x="1083" y="335"/>
                    <a:pt x="1086" y="332"/>
                  </a:cubicBezTo>
                  <a:cubicBezTo>
                    <a:pt x="1103" y="315"/>
                    <a:pt x="1069" y="248"/>
                    <a:pt x="986" y="165"/>
                  </a:cubicBezTo>
                  <a:cubicBezTo>
                    <a:pt x="858" y="56"/>
                    <a:pt x="696" y="1"/>
                    <a:pt x="53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Google Shape;3082;p56">
              <a:extLst>
                <a:ext uri="{FF2B5EF4-FFF2-40B4-BE49-F238E27FC236}">
                  <a16:creationId xmlns:a16="http://schemas.microsoft.com/office/drawing/2014/main" id="{74C03340-8506-4EEB-AD15-2268BC0A6F87}"/>
                </a:ext>
              </a:extLst>
            </p:cNvPr>
            <p:cNvSpPr/>
            <p:nvPr/>
          </p:nvSpPr>
          <p:spPr>
            <a:xfrm>
              <a:off x="1634350" y="1679845"/>
              <a:ext cx="20384" cy="17531"/>
            </a:xfrm>
            <a:custGeom>
              <a:avLst/>
              <a:gdLst/>
              <a:ahLst/>
              <a:cxnLst/>
              <a:rect l="l" t="t" r="r" b="b"/>
              <a:pathLst>
                <a:path w="636" h="547" extrusionOk="0">
                  <a:moveTo>
                    <a:pt x="368" y="1"/>
                  </a:moveTo>
                  <a:cubicBezTo>
                    <a:pt x="117" y="1"/>
                    <a:pt x="0" y="285"/>
                    <a:pt x="167" y="469"/>
                  </a:cubicBezTo>
                  <a:cubicBezTo>
                    <a:pt x="221" y="522"/>
                    <a:pt x="288" y="547"/>
                    <a:pt x="355" y="547"/>
                  </a:cubicBezTo>
                  <a:cubicBezTo>
                    <a:pt x="497" y="547"/>
                    <a:pt x="635" y="438"/>
                    <a:pt x="635" y="268"/>
                  </a:cubicBezTo>
                  <a:cubicBezTo>
                    <a:pt x="635" y="118"/>
                    <a:pt x="501" y="1"/>
                    <a:pt x="36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Google Shape;3083;p56">
              <a:extLst>
                <a:ext uri="{FF2B5EF4-FFF2-40B4-BE49-F238E27FC236}">
                  <a16:creationId xmlns:a16="http://schemas.microsoft.com/office/drawing/2014/main" id="{CA99B9E6-A624-47C0-AD4E-0F20E372270E}"/>
                </a:ext>
              </a:extLst>
            </p:cNvPr>
            <p:cNvSpPr/>
            <p:nvPr/>
          </p:nvSpPr>
          <p:spPr>
            <a:xfrm>
              <a:off x="1625248" y="1668691"/>
              <a:ext cx="35351" cy="10801"/>
            </a:xfrm>
            <a:custGeom>
              <a:avLst/>
              <a:gdLst/>
              <a:ahLst/>
              <a:cxnLst/>
              <a:rect l="l" t="t" r="r" b="b"/>
              <a:pathLst>
                <a:path w="1103" h="337" extrusionOk="0">
                  <a:moveTo>
                    <a:pt x="526" y="1"/>
                  </a:moveTo>
                  <a:cubicBezTo>
                    <a:pt x="391" y="1"/>
                    <a:pt x="255" y="39"/>
                    <a:pt x="134" y="115"/>
                  </a:cubicBezTo>
                  <a:cubicBezTo>
                    <a:pt x="50" y="182"/>
                    <a:pt x="0" y="248"/>
                    <a:pt x="17" y="265"/>
                  </a:cubicBezTo>
                  <a:cubicBezTo>
                    <a:pt x="21" y="269"/>
                    <a:pt x="27" y="271"/>
                    <a:pt x="35" y="271"/>
                  </a:cubicBezTo>
                  <a:cubicBezTo>
                    <a:pt x="95" y="271"/>
                    <a:pt x="273" y="180"/>
                    <a:pt x="502" y="180"/>
                  </a:cubicBezTo>
                  <a:cubicBezTo>
                    <a:pt x="518" y="180"/>
                    <a:pt x="535" y="181"/>
                    <a:pt x="551" y="182"/>
                  </a:cubicBezTo>
                  <a:cubicBezTo>
                    <a:pt x="825" y="197"/>
                    <a:pt x="1016" y="336"/>
                    <a:pt x="1073" y="336"/>
                  </a:cubicBezTo>
                  <a:cubicBezTo>
                    <a:pt x="1079" y="336"/>
                    <a:pt x="1083" y="335"/>
                    <a:pt x="1086" y="332"/>
                  </a:cubicBezTo>
                  <a:cubicBezTo>
                    <a:pt x="1103" y="315"/>
                    <a:pt x="1069" y="248"/>
                    <a:pt x="986" y="165"/>
                  </a:cubicBezTo>
                  <a:cubicBezTo>
                    <a:pt x="849" y="56"/>
                    <a:pt x="688" y="1"/>
                    <a:pt x="52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Google Shape;3084;p56">
              <a:extLst>
                <a:ext uri="{FF2B5EF4-FFF2-40B4-BE49-F238E27FC236}">
                  <a16:creationId xmlns:a16="http://schemas.microsoft.com/office/drawing/2014/main" id="{4E05BD7C-62D7-4CD4-9779-734A0EA7184D}"/>
                </a:ext>
              </a:extLst>
            </p:cNvPr>
            <p:cNvSpPr/>
            <p:nvPr/>
          </p:nvSpPr>
          <p:spPr>
            <a:xfrm>
              <a:off x="1691624" y="1676640"/>
              <a:ext cx="25736" cy="81247"/>
            </a:xfrm>
            <a:custGeom>
              <a:avLst/>
              <a:gdLst/>
              <a:ahLst/>
              <a:cxnLst/>
              <a:rect l="l" t="t" r="r" b="b"/>
              <a:pathLst>
                <a:path w="803" h="2535" extrusionOk="0">
                  <a:moveTo>
                    <a:pt x="1" y="0"/>
                  </a:moveTo>
                  <a:lnTo>
                    <a:pt x="1" y="0"/>
                  </a:lnTo>
                  <a:cubicBezTo>
                    <a:pt x="18" y="151"/>
                    <a:pt x="68" y="318"/>
                    <a:pt x="118" y="468"/>
                  </a:cubicBezTo>
                  <a:cubicBezTo>
                    <a:pt x="201" y="736"/>
                    <a:pt x="318" y="1120"/>
                    <a:pt x="452" y="1554"/>
                  </a:cubicBezTo>
                  <a:cubicBezTo>
                    <a:pt x="519" y="1755"/>
                    <a:pt x="586" y="1955"/>
                    <a:pt x="653" y="2156"/>
                  </a:cubicBezTo>
                  <a:cubicBezTo>
                    <a:pt x="686" y="2223"/>
                    <a:pt x="703" y="2306"/>
                    <a:pt x="686" y="2390"/>
                  </a:cubicBezTo>
                  <a:cubicBezTo>
                    <a:pt x="669" y="2440"/>
                    <a:pt x="602" y="2440"/>
                    <a:pt x="519" y="2457"/>
                  </a:cubicBezTo>
                  <a:cubicBezTo>
                    <a:pt x="369" y="2457"/>
                    <a:pt x="201" y="2473"/>
                    <a:pt x="51" y="2507"/>
                  </a:cubicBezTo>
                  <a:cubicBezTo>
                    <a:pt x="149" y="2526"/>
                    <a:pt x="241" y="2534"/>
                    <a:pt x="334" y="2534"/>
                  </a:cubicBezTo>
                  <a:cubicBezTo>
                    <a:pt x="400" y="2534"/>
                    <a:pt x="466" y="2530"/>
                    <a:pt x="536" y="2523"/>
                  </a:cubicBezTo>
                  <a:cubicBezTo>
                    <a:pt x="550" y="2526"/>
                    <a:pt x="564" y="2528"/>
                    <a:pt x="578" y="2528"/>
                  </a:cubicBezTo>
                  <a:cubicBezTo>
                    <a:pt x="651" y="2528"/>
                    <a:pt x="728" y="2493"/>
                    <a:pt x="770" y="2423"/>
                  </a:cubicBezTo>
                  <a:cubicBezTo>
                    <a:pt x="803" y="2323"/>
                    <a:pt x="786" y="2206"/>
                    <a:pt x="753" y="2122"/>
                  </a:cubicBezTo>
                  <a:cubicBezTo>
                    <a:pt x="686" y="1922"/>
                    <a:pt x="619" y="1721"/>
                    <a:pt x="552" y="1521"/>
                  </a:cubicBezTo>
                  <a:cubicBezTo>
                    <a:pt x="419" y="1086"/>
                    <a:pt x="285" y="719"/>
                    <a:pt x="185" y="435"/>
                  </a:cubicBezTo>
                  <a:cubicBezTo>
                    <a:pt x="151" y="284"/>
                    <a:pt x="85" y="134"/>
                    <a:pt x="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 name="Google Shape;3085;p56">
              <a:extLst>
                <a:ext uri="{FF2B5EF4-FFF2-40B4-BE49-F238E27FC236}">
                  <a16:creationId xmlns:a16="http://schemas.microsoft.com/office/drawing/2014/main" id="{43DC21B8-F32C-4ED9-B37D-192BCCF203A1}"/>
                </a:ext>
              </a:extLst>
            </p:cNvPr>
            <p:cNvSpPr/>
            <p:nvPr/>
          </p:nvSpPr>
          <p:spPr>
            <a:xfrm>
              <a:off x="1656817" y="1765034"/>
              <a:ext cx="50927" cy="27467"/>
            </a:xfrm>
            <a:custGeom>
              <a:avLst/>
              <a:gdLst/>
              <a:ahLst/>
              <a:cxnLst/>
              <a:rect l="l" t="t" r="r" b="b"/>
              <a:pathLst>
                <a:path w="1589" h="857" extrusionOk="0">
                  <a:moveTo>
                    <a:pt x="134" y="1"/>
                  </a:moveTo>
                  <a:lnTo>
                    <a:pt x="134" y="1"/>
                  </a:lnTo>
                  <a:cubicBezTo>
                    <a:pt x="132" y="1"/>
                    <a:pt x="148" y="11"/>
                    <a:pt x="185" y="33"/>
                  </a:cubicBezTo>
                  <a:cubicBezTo>
                    <a:pt x="185" y="33"/>
                    <a:pt x="1" y="534"/>
                    <a:pt x="619" y="801"/>
                  </a:cubicBezTo>
                  <a:cubicBezTo>
                    <a:pt x="716" y="838"/>
                    <a:pt x="817" y="856"/>
                    <a:pt x="917" y="856"/>
                  </a:cubicBezTo>
                  <a:cubicBezTo>
                    <a:pt x="1178" y="856"/>
                    <a:pt x="1431" y="735"/>
                    <a:pt x="1588" y="517"/>
                  </a:cubicBezTo>
                  <a:cubicBezTo>
                    <a:pt x="1059" y="517"/>
                    <a:pt x="143" y="1"/>
                    <a:pt x="13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Google Shape;3086;p56">
              <a:extLst>
                <a:ext uri="{FF2B5EF4-FFF2-40B4-BE49-F238E27FC236}">
                  <a16:creationId xmlns:a16="http://schemas.microsoft.com/office/drawing/2014/main" id="{AF8C1956-322B-4FB1-AE24-5C968FAC5BB5}"/>
                </a:ext>
              </a:extLst>
            </p:cNvPr>
            <p:cNvSpPr/>
            <p:nvPr/>
          </p:nvSpPr>
          <p:spPr>
            <a:xfrm>
              <a:off x="1606499" y="1842659"/>
              <a:ext cx="89452" cy="46697"/>
            </a:xfrm>
            <a:custGeom>
              <a:avLst/>
              <a:gdLst/>
              <a:ahLst/>
              <a:cxnLst/>
              <a:rect l="l" t="t" r="r" b="b"/>
              <a:pathLst>
                <a:path w="2791" h="1457" extrusionOk="0">
                  <a:moveTo>
                    <a:pt x="0" y="0"/>
                  </a:moveTo>
                  <a:cubicBezTo>
                    <a:pt x="0" y="0"/>
                    <a:pt x="602" y="1457"/>
                    <a:pt x="2576" y="1457"/>
                  </a:cubicBezTo>
                  <a:cubicBezTo>
                    <a:pt x="2630" y="1457"/>
                    <a:pt x="2685" y="1456"/>
                    <a:pt x="2741" y="1454"/>
                  </a:cubicBezTo>
                  <a:lnTo>
                    <a:pt x="2791" y="936"/>
                  </a:lnTo>
                  <a:cubicBezTo>
                    <a:pt x="1788" y="886"/>
                    <a:pt x="819" y="568"/>
                    <a:pt x="0" y="0"/>
                  </a:cubicBezTo>
                  <a:close/>
                </a:path>
              </a:pathLst>
            </a:custGeom>
            <a:solidFill>
              <a:srgbClr val="EB996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 name="Google Shape;3087;p56">
              <a:extLst>
                <a:ext uri="{FF2B5EF4-FFF2-40B4-BE49-F238E27FC236}">
                  <a16:creationId xmlns:a16="http://schemas.microsoft.com/office/drawing/2014/main" id="{7203389A-08BE-438C-85D2-2C2FF9F5CB56}"/>
                </a:ext>
              </a:extLst>
            </p:cNvPr>
            <p:cNvSpPr/>
            <p:nvPr/>
          </p:nvSpPr>
          <p:spPr>
            <a:xfrm>
              <a:off x="1345708" y="1469757"/>
              <a:ext cx="460558" cy="490205"/>
            </a:xfrm>
            <a:custGeom>
              <a:avLst/>
              <a:gdLst/>
              <a:ahLst/>
              <a:cxnLst/>
              <a:rect l="l" t="t" r="r" b="b"/>
              <a:pathLst>
                <a:path w="14370" h="15295" extrusionOk="0">
                  <a:moveTo>
                    <a:pt x="8834" y="0"/>
                  </a:moveTo>
                  <a:cubicBezTo>
                    <a:pt x="8487" y="0"/>
                    <a:pt x="8194" y="39"/>
                    <a:pt x="7954" y="39"/>
                  </a:cubicBezTo>
                  <a:cubicBezTo>
                    <a:pt x="7385" y="39"/>
                    <a:pt x="5013" y="507"/>
                    <a:pt x="3409" y="2663"/>
                  </a:cubicBezTo>
                  <a:cubicBezTo>
                    <a:pt x="2824" y="3264"/>
                    <a:pt x="1989" y="5236"/>
                    <a:pt x="1905" y="5937"/>
                  </a:cubicBezTo>
                  <a:cubicBezTo>
                    <a:pt x="1805" y="6623"/>
                    <a:pt x="1922" y="7341"/>
                    <a:pt x="1922" y="8043"/>
                  </a:cubicBezTo>
                  <a:cubicBezTo>
                    <a:pt x="1922" y="8744"/>
                    <a:pt x="1755" y="9496"/>
                    <a:pt x="1237" y="9964"/>
                  </a:cubicBezTo>
                  <a:cubicBezTo>
                    <a:pt x="902" y="10248"/>
                    <a:pt x="435" y="10432"/>
                    <a:pt x="234" y="10816"/>
                  </a:cubicBezTo>
                  <a:cubicBezTo>
                    <a:pt x="0" y="11284"/>
                    <a:pt x="268" y="11886"/>
                    <a:pt x="685" y="12170"/>
                  </a:cubicBezTo>
                  <a:cubicBezTo>
                    <a:pt x="1045" y="12405"/>
                    <a:pt x="1484" y="12480"/>
                    <a:pt x="1918" y="12480"/>
                  </a:cubicBezTo>
                  <a:cubicBezTo>
                    <a:pt x="2009" y="12480"/>
                    <a:pt x="2099" y="12476"/>
                    <a:pt x="2189" y="12470"/>
                  </a:cubicBezTo>
                  <a:lnTo>
                    <a:pt x="2189" y="12470"/>
                  </a:lnTo>
                  <a:cubicBezTo>
                    <a:pt x="2106" y="13557"/>
                    <a:pt x="2841" y="14526"/>
                    <a:pt x="3910" y="14726"/>
                  </a:cubicBezTo>
                  <a:cubicBezTo>
                    <a:pt x="4008" y="14741"/>
                    <a:pt x="4106" y="14749"/>
                    <a:pt x="4204" y="14749"/>
                  </a:cubicBezTo>
                  <a:cubicBezTo>
                    <a:pt x="4637" y="14749"/>
                    <a:pt x="5059" y="14601"/>
                    <a:pt x="5414" y="14342"/>
                  </a:cubicBezTo>
                  <a:cubicBezTo>
                    <a:pt x="5765" y="14676"/>
                    <a:pt x="6132" y="15010"/>
                    <a:pt x="6533" y="15294"/>
                  </a:cubicBezTo>
                  <a:cubicBezTo>
                    <a:pt x="6617" y="12237"/>
                    <a:pt x="6550" y="9179"/>
                    <a:pt x="6333" y="6121"/>
                  </a:cubicBezTo>
                  <a:cubicBezTo>
                    <a:pt x="7736" y="5887"/>
                    <a:pt x="10259" y="5119"/>
                    <a:pt x="10694" y="2880"/>
                  </a:cubicBezTo>
                  <a:cubicBezTo>
                    <a:pt x="11245" y="4150"/>
                    <a:pt x="12097" y="4851"/>
                    <a:pt x="13233" y="5820"/>
                  </a:cubicBezTo>
                  <a:cubicBezTo>
                    <a:pt x="13233" y="5820"/>
                    <a:pt x="14370" y="3916"/>
                    <a:pt x="12281" y="1760"/>
                  </a:cubicBezTo>
                  <a:cubicBezTo>
                    <a:pt x="10817" y="226"/>
                    <a:pt x="9670" y="0"/>
                    <a:pt x="883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 name="Google Shape;3088;p56">
              <a:extLst>
                <a:ext uri="{FF2B5EF4-FFF2-40B4-BE49-F238E27FC236}">
                  <a16:creationId xmlns:a16="http://schemas.microsoft.com/office/drawing/2014/main" id="{9CCD3387-DA27-4FB0-8165-C87D5E4D99A2}"/>
                </a:ext>
              </a:extLst>
            </p:cNvPr>
            <p:cNvSpPr/>
            <p:nvPr/>
          </p:nvSpPr>
          <p:spPr>
            <a:xfrm>
              <a:off x="1553488" y="1557766"/>
              <a:ext cx="134963" cy="88298"/>
            </a:xfrm>
            <a:custGeom>
              <a:avLst/>
              <a:gdLst/>
              <a:ahLst/>
              <a:cxnLst/>
              <a:rect l="l" t="t" r="r" b="b"/>
              <a:pathLst>
                <a:path w="4211" h="2755" extrusionOk="0">
                  <a:moveTo>
                    <a:pt x="4110" y="0"/>
                  </a:moveTo>
                  <a:cubicBezTo>
                    <a:pt x="4077" y="0"/>
                    <a:pt x="4127" y="334"/>
                    <a:pt x="4027" y="836"/>
                  </a:cubicBezTo>
                  <a:cubicBezTo>
                    <a:pt x="3977" y="1136"/>
                    <a:pt x="3860" y="1404"/>
                    <a:pt x="3693" y="1671"/>
                  </a:cubicBezTo>
                  <a:cubicBezTo>
                    <a:pt x="3492" y="1972"/>
                    <a:pt x="3191" y="2206"/>
                    <a:pt x="2857" y="2339"/>
                  </a:cubicBezTo>
                  <a:cubicBezTo>
                    <a:pt x="2364" y="2546"/>
                    <a:pt x="1854" y="2587"/>
                    <a:pt x="1416" y="2587"/>
                  </a:cubicBezTo>
                  <a:cubicBezTo>
                    <a:pt x="1216" y="2587"/>
                    <a:pt x="1031" y="2578"/>
                    <a:pt x="869" y="2573"/>
                  </a:cubicBezTo>
                  <a:cubicBezTo>
                    <a:pt x="727" y="2557"/>
                    <a:pt x="585" y="2548"/>
                    <a:pt x="441" y="2548"/>
                  </a:cubicBezTo>
                  <a:cubicBezTo>
                    <a:pt x="297" y="2548"/>
                    <a:pt x="151" y="2557"/>
                    <a:pt x="0" y="2573"/>
                  </a:cubicBezTo>
                  <a:lnTo>
                    <a:pt x="17" y="2573"/>
                  </a:lnTo>
                  <a:cubicBezTo>
                    <a:pt x="284" y="2640"/>
                    <a:pt x="568" y="2690"/>
                    <a:pt x="852" y="2707"/>
                  </a:cubicBezTo>
                  <a:cubicBezTo>
                    <a:pt x="1068" y="2728"/>
                    <a:pt x="1329" y="2754"/>
                    <a:pt x="1617" y="2754"/>
                  </a:cubicBezTo>
                  <a:cubicBezTo>
                    <a:pt x="2023" y="2754"/>
                    <a:pt x="2482" y="2702"/>
                    <a:pt x="2941" y="2506"/>
                  </a:cubicBezTo>
                  <a:cubicBezTo>
                    <a:pt x="3308" y="2356"/>
                    <a:pt x="3626" y="2089"/>
                    <a:pt x="3843" y="1755"/>
                  </a:cubicBezTo>
                  <a:cubicBezTo>
                    <a:pt x="4010" y="1487"/>
                    <a:pt x="4110" y="1170"/>
                    <a:pt x="4161" y="852"/>
                  </a:cubicBezTo>
                  <a:cubicBezTo>
                    <a:pt x="4211" y="568"/>
                    <a:pt x="4194" y="267"/>
                    <a:pt x="411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 name="Google Shape;3089;p56">
              <a:extLst>
                <a:ext uri="{FF2B5EF4-FFF2-40B4-BE49-F238E27FC236}">
                  <a16:creationId xmlns:a16="http://schemas.microsoft.com/office/drawing/2014/main" id="{8B168B4C-3CC8-46AA-8D25-6A4AC76463ED}"/>
                </a:ext>
              </a:extLst>
            </p:cNvPr>
            <p:cNvSpPr/>
            <p:nvPr/>
          </p:nvSpPr>
          <p:spPr>
            <a:xfrm>
              <a:off x="1378367" y="1563631"/>
              <a:ext cx="93746" cy="242843"/>
            </a:xfrm>
            <a:custGeom>
              <a:avLst/>
              <a:gdLst/>
              <a:ahLst/>
              <a:cxnLst/>
              <a:rect l="l" t="t" r="r" b="b"/>
              <a:pathLst>
                <a:path w="2925" h="7577" extrusionOk="0">
                  <a:moveTo>
                    <a:pt x="2908" y="1"/>
                  </a:moveTo>
                  <a:lnTo>
                    <a:pt x="2908" y="1"/>
                  </a:lnTo>
                  <a:cubicBezTo>
                    <a:pt x="2807" y="68"/>
                    <a:pt x="2707" y="135"/>
                    <a:pt x="2607" y="218"/>
                  </a:cubicBezTo>
                  <a:cubicBezTo>
                    <a:pt x="2440" y="369"/>
                    <a:pt x="2173" y="586"/>
                    <a:pt x="1872" y="870"/>
                  </a:cubicBezTo>
                  <a:cubicBezTo>
                    <a:pt x="1521" y="1204"/>
                    <a:pt x="1203" y="1572"/>
                    <a:pt x="919" y="1989"/>
                  </a:cubicBezTo>
                  <a:cubicBezTo>
                    <a:pt x="585" y="2490"/>
                    <a:pt x="368" y="3075"/>
                    <a:pt x="301" y="3677"/>
                  </a:cubicBezTo>
                  <a:cubicBezTo>
                    <a:pt x="268" y="3994"/>
                    <a:pt x="284" y="4312"/>
                    <a:pt x="351" y="4629"/>
                  </a:cubicBezTo>
                  <a:cubicBezTo>
                    <a:pt x="435" y="4897"/>
                    <a:pt x="535" y="5181"/>
                    <a:pt x="652" y="5448"/>
                  </a:cubicBezTo>
                  <a:cubicBezTo>
                    <a:pt x="869" y="5932"/>
                    <a:pt x="1003" y="6417"/>
                    <a:pt x="919" y="6801"/>
                  </a:cubicBezTo>
                  <a:cubicBezTo>
                    <a:pt x="853" y="7102"/>
                    <a:pt x="635" y="7369"/>
                    <a:pt x="351" y="7486"/>
                  </a:cubicBezTo>
                  <a:cubicBezTo>
                    <a:pt x="234" y="7520"/>
                    <a:pt x="117" y="7536"/>
                    <a:pt x="0" y="7536"/>
                  </a:cubicBezTo>
                  <a:cubicBezTo>
                    <a:pt x="0" y="7536"/>
                    <a:pt x="34" y="7553"/>
                    <a:pt x="84" y="7570"/>
                  </a:cubicBezTo>
                  <a:cubicBezTo>
                    <a:pt x="113" y="7575"/>
                    <a:pt x="141" y="7577"/>
                    <a:pt x="169" y="7577"/>
                  </a:cubicBezTo>
                  <a:cubicBezTo>
                    <a:pt x="235" y="7577"/>
                    <a:pt x="297" y="7565"/>
                    <a:pt x="368" y="7553"/>
                  </a:cubicBezTo>
                  <a:cubicBezTo>
                    <a:pt x="702" y="7453"/>
                    <a:pt x="953" y="7169"/>
                    <a:pt x="1036" y="6835"/>
                  </a:cubicBezTo>
                  <a:cubicBezTo>
                    <a:pt x="1153" y="6400"/>
                    <a:pt x="1020" y="5882"/>
                    <a:pt x="819" y="5381"/>
                  </a:cubicBezTo>
                  <a:cubicBezTo>
                    <a:pt x="702" y="5114"/>
                    <a:pt x="602" y="4846"/>
                    <a:pt x="535" y="4579"/>
                  </a:cubicBezTo>
                  <a:cubicBezTo>
                    <a:pt x="468" y="4295"/>
                    <a:pt x="452" y="3994"/>
                    <a:pt x="485" y="3694"/>
                  </a:cubicBezTo>
                  <a:cubicBezTo>
                    <a:pt x="552" y="3125"/>
                    <a:pt x="752" y="2557"/>
                    <a:pt x="1070" y="2073"/>
                  </a:cubicBezTo>
                  <a:cubicBezTo>
                    <a:pt x="1337" y="1672"/>
                    <a:pt x="1638" y="1304"/>
                    <a:pt x="1972" y="953"/>
                  </a:cubicBezTo>
                  <a:cubicBezTo>
                    <a:pt x="2540" y="369"/>
                    <a:pt x="2924" y="34"/>
                    <a:pt x="290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 name="Google Shape;3090;p56">
              <a:extLst>
                <a:ext uri="{FF2B5EF4-FFF2-40B4-BE49-F238E27FC236}">
                  <a16:creationId xmlns:a16="http://schemas.microsoft.com/office/drawing/2014/main" id="{486AB1A6-45C6-441A-9F01-D316814E7411}"/>
                </a:ext>
              </a:extLst>
            </p:cNvPr>
            <p:cNvSpPr/>
            <p:nvPr/>
          </p:nvSpPr>
          <p:spPr>
            <a:xfrm>
              <a:off x="1572750" y="4596234"/>
              <a:ext cx="324026" cy="74420"/>
            </a:xfrm>
            <a:custGeom>
              <a:avLst/>
              <a:gdLst/>
              <a:ahLst/>
              <a:cxnLst/>
              <a:rect l="l" t="t" r="r" b="b"/>
              <a:pathLst>
                <a:path w="10110" h="2322" extrusionOk="0">
                  <a:moveTo>
                    <a:pt x="17" y="0"/>
                  </a:moveTo>
                  <a:lnTo>
                    <a:pt x="1" y="2139"/>
                  </a:lnTo>
                  <a:lnTo>
                    <a:pt x="335" y="2156"/>
                  </a:lnTo>
                  <a:cubicBezTo>
                    <a:pt x="1285" y="2208"/>
                    <a:pt x="4091" y="2321"/>
                    <a:pt x="6280" y="2321"/>
                  </a:cubicBezTo>
                  <a:cubicBezTo>
                    <a:pt x="7555" y="2321"/>
                    <a:pt x="8621" y="2283"/>
                    <a:pt x="8990" y="2172"/>
                  </a:cubicBezTo>
                  <a:cubicBezTo>
                    <a:pt x="10109" y="1838"/>
                    <a:pt x="5481" y="786"/>
                    <a:pt x="5481" y="786"/>
                  </a:cubicBezTo>
                  <a:lnTo>
                    <a:pt x="5481" y="101"/>
                  </a:lnTo>
                  <a:lnTo>
                    <a:pt x="17" y="0"/>
                  </a:lnTo>
                  <a:close/>
                </a:path>
              </a:pathLst>
            </a:custGeom>
            <a:solidFill>
              <a:srgbClr val="FF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Google Shape;3091;p56">
              <a:extLst>
                <a:ext uri="{FF2B5EF4-FFF2-40B4-BE49-F238E27FC236}">
                  <a16:creationId xmlns:a16="http://schemas.microsoft.com/office/drawing/2014/main" id="{299A0C24-6FEF-4D0F-863B-0638EA72BFF0}"/>
                </a:ext>
              </a:extLst>
            </p:cNvPr>
            <p:cNvSpPr/>
            <p:nvPr/>
          </p:nvSpPr>
          <p:spPr>
            <a:xfrm>
              <a:off x="1572750" y="4615368"/>
              <a:ext cx="63235" cy="49966"/>
            </a:xfrm>
            <a:custGeom>
              <a:avLst/>
              <a:gdLst/>
              <a:ahLst/>
              <a:cxnLst/>
              <a:rect l="l" t="t" r="r" b="b"/>
              <a:pathLst>
                <a:path w="1973" h="1559" extrusionOk="0">
                  <a:moveTo>
                    <a:pt x="129" y="0"/>
                  </a:moveTo>
                  <a:cubicBezTo>
                    <a:pt x="87" y="0"/>
                    <a:pt x="44" y="2"/>
                    <a:pt x="1" y="5"/>
                  </a:cubicBezTo>
                  <a:lnTo>
                    <a:pt x="1" y="1525"/>
                  </a:lnTo>
                  <a:lnTo>
                    <a:pt x="1972" y="1559"/>
                  </a:lnTo>
                  <a:cubicBezTo>
                    <a:pt x="1889" y="1108"/>
                    <a:pt x="1638" y="690"/>
                    <a:pt x="1271" y="406"/>
                  </a:cubicBezTo>
                  <a:cubicBezTo>
                    <a:pt x="952" y="148"/>
                    <a:pt x="551" y="0"/>
                    <a:pt x="129" y="0"/>
                  </a:cubicBezTo>
                  <a:close/>
                </a:path>
              </a:pathLst>
            </a:custGeom>
            <a:solidFill>
              <a:srgbClr val="FFFFFF">
                <a:alpha val="3348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2" name="Google Shape;3092;p56">
              <a:extLst>
                <a:ext uri="{FF2B5EF4-FFF2-40B4-BE49-F238E27FC236}">
                  <a16:creationId xmlns:a16="http://schemas.microsoft.com/office/drawing/2014/main" id="{E640E1C8-1394-4432-9F9A-4560D999E9D8}"/>
                </a:ext>
              </a:extLst>
            </p:cNvPr>
            <p:cNvSpPr/>
            <p:nvPr/>
          </p:nvSpPr>
          <p:spPr>
            <a:xfrm>
              <a:off x="1572205" y="4640688"/>
              <a:ext cx="300469" cy="29871"/>
            </a:xfrm>
            <a:custGeom>
              <a:avLst/>
              <a:gdLst/>
              <a:ahLst/>
              <a:cxnLst/>
              <a:rect l="l" t="t" r="r" b="b"/>
              <a:pathLst>
                <a:path w="9375" h="932" extrusionOk="0">
                  <a:moveTo>
                    <a:pt x="7754" y="0"/>
                  </a:moveTo>
                  <a:cubicBezTo>
                    <a:pt x="7436" y="0"/>
                    <a:pt x="7269" y="702"/>
                    <a:pt x="7269" y="702"/>
                  </a:cubicBezTo>
                  <a:lnTo>
                    <a:pt x="18" y="618"/>
                  </a:lnTo>
                  <a:lnTo>
                    <a:pt x="1" y="752"/>
                  </a:lnTo>
                  <a:cubicBezTo>
                    <a:pt x="1379" y="869"/>
                    <a:pt x="3623" y="932"/>
                    <a:pt x="5546" y="932"/>
                  </a:cubicBezTo>
                  <a:cubicBezTo>
                    <a:pt x="7470" y="932"/>
                    <a:pt x="9074" y="869"/>
                    <a:pt x="9174" y="735"/>
                  </a:cubicBezTo>
                  <a:cubicBezTo>
                    <a:pt x="9374" y="468"/>
                    <a:pt x="7754" y="0"/>
                    <a:pt x="7754" y="0"/>
                  </a:cubicBezTo>
                  <a:close/>
                </a:path>
              </a:pathLst>
            </a:custGeom>
            <a:solidFill>
              <a:srgbClr val="FFFFFF">
                <a:alpha val="3348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3" name="Google Shape;3093;p56">
              <a:extLst>
                <a:ext uri="{FF2B5EF4-FFF2-40B4-BE49-F238E27FC236}">
                  <a16:creationId xmlns:a16="http://schemas.microsoft.com/office/drawing/2014/main" id="{A9A2DECB-0901-48DF-8EB7-F1EEF26FCB3F}"/>
                </a:ext>
              </a:extLst>
            </p:cNvPr>
            <p:cNvSpPr/>
            <p:nvPr/>
          </p:nvSpPr>
          <p:spPr>
            <a:xfrm>
              <a:off x="1571693" y="4659181"/>
              <a:ext cx="296174" cy="4551"/>
            </a:xfrm>
            <a:custGeom>
              <a:avLst/>
              <a:gdLst/>
              <a:ahLst/>
              <a:cxnLst/>
              <a:rect l="l" t="t" r="r" b="b"/>
              <a:pathLst>
                <a:path w="9241" h="142" extrusionOk="0">
                  <a:moveTo>
                    <a:pt x="55" y="0"/>
                  </a:moveTo>
                  <a:cubicBezTo>
                    <a:pt x="37" y="0"/>
                    <a:pt x="23" y="8"/>
                    <a:pt x="0" y="8"/>
                  </a:cubicBezTo>
                  <a:lnTo>
                    <a:pt x="84" y="8"/>
                  </a:lnTo>
                  <a:cubicBezTo>
                    <a:pt x="73" y="2"/>
                    <a:pt x="63" y="0"/>
                    <a:pt x="55" y="0"/>
                  </a:cubicBezTo>
                  <a:close/>
                  <a:moveTo>
                    <a:pt x="84" y="8"/>
                  </a:moveTo>
                  <a:lnTo>
                    <a:pt x="351" y="25"/>
                  </a:lnTo>
                  <a:cubicBezTo>
                    <a:pt x="618" y="41"/>
                    <a:pt x="953" y="58"/>
                    <a:pt x="1354" y="75"/>
                  </a:cubicBezTo>
                  <a:cubicBezTo>
                    <a:pt x="2189" y="108"/>
                    <a:pt x="3342" y="142"/>
                    <a:pt x="4612" y="142"/>
                  </a:cubicBezTo>
                  <a:cubicBezTo>
                    <a:pt x="5882" y="142"/>
                    <a:pt x="7051" y="108"/>
                    <a:pt x="7887" y="91"/>
                  </a:cubicBezTo>
                  <a:lnTo>
                    <a:pt x="8872" y="41"/>
                  </a:lnTo>
                  <a:lnTo>
                    <a:pt x="9140" y="41"/>
                  </a:lnTo>
                  <a:cubicBezTo>
                    <a:pt x="9173" y="41"/>
                    <a:pt x="9207" y="25"/>
                    <a:pt x="9240" y="25"/>
                  </a:cubicBezTo>
                  <a:lnTo>
                    <a:pt x="8872" y="25"/>
                  </a:lnTo>
                  <a:cubicBezTo>
                    <a:pt x="8605" y="25"/>
                    <a:pt x="8271" y="41"/>
                    <a:pt x="7887" y="41"/>
                  </a:cubicBezTo>
                  <a:cubicBezTo>
                    <a:pt x="7051" y="58"/>
                    <a:pt x="5882" y="75"/>
                    <a:pt x="4612" y="75"/>
                  </a:cubicBezTo>
                  <a:cubicBezTo>
                    <a:pt x="3342" y="75"/>
                    <a:pt x="2189" y="41"/>
                    <a:pt x="1354" y="25"/>
                  </a:cubicBezTo>
                  <a:lnTo>
                    <a:pt x="351" y="8"/>
                  </a:ln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Google Shape;3094;p56">
              <a:extLst>
                <a:ext uri="{FF2B5EF4-FFF2-40B4-BE49-F238E27FC236}">
                  <a16:creationId xmlns:a16="http://schemas.microsoft.com/office/drawing/2014/main" id="{DD16ABD1-17B3-44D4-804C-3D9854711D6D}"/>
                </a:ext>
              </a:extLst>
            </p:cNvPr>
            <p:cNvSpPr/>
            <p:nvPr/>
          </p:nvSpPr>
          <p:spPr>
            <a:xfrm>
              <a:off x="1804632" y="4639053"/>
              <a:ext cx="17179" cy="27371"/>
            </a:xfrm>
            <a:custGeom>
              <a:avLst/>
              <a:gdLst/>
              <a:ahLst/>
              <a:cxnLst/>
              <a:rect l="l" t="t" r="r" b="b"/>
              <a:pathLst>
                <a:path w="536" h="854" extrusionOk="0">
                  <a:moveTo>
                    <a:pt x="535" y="1"/>
                  </a:moveTo>
                  <a:cubicBezTo>
                    <a:pt x="201" y="151"/>
                    <a:pt x="0" y="485"/>
                    <a:pt x="17" y="853"/>
                  </a:cubicBezTo>
                  <a:cubicBezTo>
                    <a:pt x="67" y="686"/>
                    <a:pt x="117" y="519"/>
                    <a:pt x="201" y="385"/>
                  </a:cubicBezTo>
                  <a:cubicBezTo>
                    <a:pt x="301" y="235"/>
                    <a:pt x="418" y="118"/>
                    <a:pt x="53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5" name="Google Shape;3095;p56">
              <a:extLst>
                <a:ext uri="{FF2B5EF4-FFF2-40B4-BE49-F238E27FC236}">
                  <a16:creationId xmlns:a16="http://schemas.microsoft.com/office/drawing/2014/main" id="{339810DF-EC01-48B4-BED2-86054E8B317C}"/>
                </a:ext>
              </a:extLst>
            </p:cNvPr>
            <p:cNvSpPr/>
            <p:nvPr/>
          </p:nvSpPr>
          <p:spPr>
            <a:xfrm>
              <a:off x="1750019" y="4621394"/>
              <a:ext cx="10192" cy="14551"/>
            </a:xfrm>
            <a:custGeom>
              <a:avLst/>
              <a:gdLst/>
              <a:ahLst/>
              <a:cxnLst/>
              <a:rect l="l" t="t" r="r" b="b"/>
              <a:pathLst>
                <a:path w="318" h="454" extrusionOk="0">
                  <a:moveTo>
                    <a:pt x="301" y="1"/>
                  </a:moveTo>
                  <a:cubicBezTo>
                    <a:pt x="284" y="1"/>
                    <a:pt x="201" y="84"/>
                    <a:pt x="134" y="218"/>
                  </a:cubicBezTo>
                  <a:cubicBezTo>
                    <a:pt x="50" y="335"/>
                    <a:pt x="0" y="452"/>
                    <a:pt x="17" y="452"/>
                  </a:cubicBezTo>
                  <a:cubicBezTo>
                    <a:pt x="18" y="453"/>
                    <a:pt x="20" y="454"/>
                    <a:pt x="21" y="454"/>
                  </a:cubicBezTo>
                  <a:cubicBezTo>
                    <a:pt x="44" y="454"/>
                    <a:pt x="107" y="360"/>
                    <a:pt x="184" y="251"/>
                  </a:cubicBezTo>
                  <a:cubicBezTo>
                    <a:pt x="268" y="118"/>
                    <a:pt x="318" y="17"/>
                    <a:pt x="30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6" name="Google Shape;3096;p56">
              <a:extLst>
                <a:ext uri="{FF2B5EF4-FFF2-40B4-BE49-F238E27FC236}">
                  <a16:creationId xmlns:a16="http://schemas.microsoft.com/office/drawing/2014/main" id="{47FE5358-DF37-4CC3-85F2-9E2781945E1A}"/>
                </a:ext>
              </a:extLst>
            </p:cNvPr>
            <p:cNvSpPr/>
            <p:nvPr/>
          </p:nvSpPr>
          <p:spPr>
            <a:xfrm>
              <a:off x="1736077" y="4618637"/>
              <a:ext cx="11282" cy="9839"/>
            </a:xfrm>
            <a:custGeom>
              <a:avLst/>
              <a:gdLst/>
              <a:ahLst/>
              <a:cxnLst/>
              <a:rect l="l" t="t" r="r" b="b"/>
              <a:pathLst>
                <a:path w="352" h="307" extrusionOk="0">
                  <a:moveTo>
                    <a:pt x="344" y="0"/>
                  </a:moveTo>
                  <a:cubicBezTo>
                    <a:pt x="317" y="0"/>
                    <a:pt x="241" y="62"/>
                    <a:pt x="151" y="137"/>
                  </a:cubicBezTo>
                  <a:cubicBezTo>
                    <a:pt x="68" y="220"/>
                    <a:pt x="1" y="287"/>
                    <a:pt x="1" y="304"/>
                  </a:cubicBezTo>
                  <a:cubicBezTo>
                    <a:pt x="3" y="306"/>
                    <a:pt x="6" y="307"/>
                    <a:pt x="10" y="307"/>
                  </a:cubicBezTo>
                  <a:cubicBezTo>
                    <a:pt x="39" y="307"/>
                    <a:pt x="114" y="260"/>
                    <a:pt x="201" y="187"/>
                  </a:cubicBezTo>
                  <a:cubicBezTo>
                    <a:pt x="285" y="103"/>
                    <a:pt x="352" y="20"/>
                    <a:pt x="352" y="3"/>
                  </a:cubicBezTo>
                  <a:cubicBezTo>
                    <a:pt x="350" y="1"/>
                    <a:pt x="347" y="0"/>
                    <a:pt x="34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Google Shape;3097;p56">
              <a:extLst>
                <a:ext uri="{FF2B5EF4-FFF2-40B4-BE49-F238E27FC236}">
                  <a16:creationId xmlns:a16="http://schemas.microsoft.com/office/drawing/2014/main" id="{370784C7-BD2A-4702-8383-A60551213A75}"/>
                </a:ext>
              </a:extLst>
            </p:cNvPr>
            <p:cNvSpPr/>
            <p:nvPr/>
          </p:nvSpPr>
          <p:spPr>
            <a:xfrm>
              <a:off x="1727520" y="4611009"/>
              <a:ext cx="18236" cy="2372"/>
            </a:xfrm>
            <a:custGeom>
              <a:avLst/>
              <a:gdLst/>
              <a:ahLst/>
              <a:cxnLst/>
              <a:rect l="l" t="t" r="r" b="b"/>
              <a:pathLst>
                <a:path w="569" h="74" extrusionOk="0">
                  <a:moveTo>
                    <a:pt x="197" y="0"/>
                  </a:moveTo>
                  <a:cubicBezTo>
                    <a:pt x="127" y="0"/>
                    <a:pt x="60" y="12"/>
                    <a:pt x="0" y="24"/>
                  </a:cubicBezTo>
                  <a:cubicBezTo>
                    <a:pt x="84" y="74"/>
                    <a:pt x="184" y="74"/>
                    <a:pt x="284" y="74"/>
                  </a:cubicBezTo>
                  <a:cubicBezTo>
                    <a:pt x="368" y="74"/>
                    <a:pt x="468" y="74"/>
                    <a:pt x="569" y="41"/>
                  </a:cubicBezTo>
                  <a:cubicBezTo>
                    <a:pt x="495" y="16"/>
                    <a:pt x="422" y="1"/>
                    <a:pt x="355" y="1"/>
                  </a:cubicBezTo>
                  <a:cubicBezTo>
                    <a:pt x="330" y="1"/>
                    <a:pt x="307" y="3"/>
                    <a:pt x="284" y="7"/>
                  </a:cubicBezTo>
                  <a:cubicBezTo>
                    <a:pt x="255" y="2"/>
                    <a:pt x="226" y="0"/>
                    <a:pt x="197"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8" name="Google Shape;3098;p56">
              <a:extLst>
                <a:ext uri="{FF2B5EF4-FFF2-40B4-BE49-F238E27FC236}">
                  <a16:creationId xmlns:a16="http://schemas.microsoft.com/office/drawing/2014/main" id="{F1D0E401-28F4-4D28-B325-CAD9DD54BC0B}"/>
                </a:ext>
              </a:extLst>
            </p:cNvPr>
            <p:cNvSpPr/>
            <p:nvPr/>
          </p:nvSpPr>
          <p:spPr>
            <a:xfrm>
              <a:off x="1724315" y="4600497"/>
              <a:ext cx="20897" cy="2949"/>
            </a:xfrm>
            <a:custGeom>
              <a:avLst/>
              <a:gdLst/>
              <a:ahLst/>
              <a:cxnLst/>
              <a:rect l="l" t="t" r="r" b="b"/>
              <a:pathLst>
                <a:path w="652" h="92" extrusionOk="0">
                  <a:moveTo>
                    <a:pt x="0" y="1"/>
                  </a:moveTo>
                  <a:lnTo>
                    <a:pt x="0" y="1"/>
                  </a:lnTo>
                  <a:cubicBezTo>
                    <a:pt x="120" y="61"/>
                    <a:pt x="253" y="91"/>
                    <a:pt x="386" y="91"/>
                  </a:cubicBezTo>
                  <a:cubicBezTo>
                    <a:pt x="475" y="91"/>
                    <a:pt x="565" y="78"/>
                    <a:pt x="652" y="51"/>
                  </a:cubicBezTo>
                  <a:cubicBezTo>
                    <a:pt x="435" y="34"/>
                    <a:pt x="217" y="18"/>
                    <a:pt x="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9" name="Google Shape;3099;p56">
              <a:extLst>
                <a:ext uri="{FF2B5EF4-FFF2-40B4-BE49-F238E27FC236}">
                  <a16:creationId xmlns:a16="http://schemas.microsoft.com/office/drawing/2014/main" id="{CB58FADC-73F0-42E4-A940-74A8A5886950}"/>
                </a:ext>
              </a:extLst>
            </p:cNvPr>
            <p:cNvSpPr/>
            <p:nvPr/>
          </p:nvSpPr>
          <p:spPr>
            <a:xfrm>
              <a:off x="1756429" y="4605272"/>
              <a:ext cx="33236" cy="18845"/>
            </a:xfrm>
            <a:custGeom>
              <a:avLst/>
              <a:gdLst/>
              <a:ahLst/>
              <a:cxnLst/>
              <a:rect l="l" t="t" r="r" b="b"/>
              <a:pathLst>
                <a:path w="1037" h="588" extrusionOk="0">
                  <a:moveTo>
                    <a:pt x="678" y="57"/>
                  </a:moveTo>
                  <a:cubicBezTo>
                    <a:pt x="766" y="57"/>
                    <a:pt x="849" y="79"/>
                    <a:pt x="920" y="119"/>
                  </a:cubicBezTo>
                  <a:cubicBezTo>
                    <a:pt x="987" y="153"/>
                    <a:pt x="953" y="220"/>
                    <a:pt x="903" y="253"/>
                  </a:cubicBezTo>
                  <a:cubicBezTo>
                    <a:pt x="836" y="286"/>
                    <a:pt x="769" y="320"/>
                    <a:pt x="702" y="336"/>
                  </a:cubicBezTo>
                  <a:cubicBezTo>
                    <a:pt x="586" y="387"/>
                    <a:pt x="469" y="420"/>
                    <a:pt x="335" y="437"/>
                  </a:cubicBezTo>
                  <a:cubicBezTo>
                    <a:pt x="235" y="453"/>
                    <a:pt x="152" y="462"/>
                    <a:pt x="93" y="468"/>
                  </a:cubicBezTo>
                  <a:lnTo>
                    <a:pt x="93" y="468"/>
                  </a:lnTo>
                  <a:cubicBezTo>
                    <a:pt x="122" y="401"/>
                    <a:pt x="158" y="340"/>
                    <a:pt x="201" y="286"/>
                  </a:cubicBezTo>
                  <a:cubicBezTo>
                    <a:pt x="285" y="186"/>
                    <a:pt x="385" y="119"/>
                    <a:pt x="502" y="86"/>
                  </a:cubicBezTo>
                  <a:cubicBezTo>
                    <a:pt x="561" y="66"/>
                    <a:pt x="621" y="57"/>
                    <a:pt x="678" y="57"/>
                  </a:cubicBezTo>
                  <a:close/>
                  <a:moveTo>
                    <a:pt x="682" y="0"/>
                  </a:moveTo>
                  <a:cubicBezTo>
                    <a:pt x="406" y="0"/>
                    <a:pt x="147" y="182"/>
                    <a:pt x="55" y="472"/>
                  </a:cubicBezTo>
                  <a:lnTo>
                    <a:pt x="55" y="472"/>
                  </a:lnTo>
                  <a:cubicBezTo>
                    <a:pt x="20" y="477"/>
                    <a:pt x="1" y="480"/>
                    <a:pt x="1" y="487"/>
                  </a:cubicBezTo>
                  <a:cubicBezTo>
                    <a:pt x="17" y="489"/>
                    <a:pt x="34" y="491"/>
                    <a:pt x="51" y="493"/>
                  </a:cubicBezTo>
                  <a:lnTo>
                    <a:pt x="51" y="493"/>
                  </a:lnTo>
                  <a:cubicBezTo>
                    <a:pt x="51" y="524"/>
                    <a:pt x="51" y="556"/>
                    <a:pt x="51" y="587"/>
                  </a:cubicBezTo>
                  <a:cubicBezTo>
                    <a:pt x="60" y="555"/>
                    <a:pt x="70" y="525"/>
                    <a:pt x="82" y="496"/>
                  </a:cubicBezTo>
                  <a:lnTo>
                    <a:pt x="82" y="496"/>
                  </a:lnTo>
                  <a:cubicBezTo>
                    <a:pt x="113" y="498"/>
                    <a:pt x="145" y="499"/>
                    <a:pt x="176" y="499"/>
                  </a:cubicBezTo>
                  <a:cubicBezTo>
                    <a:pt x="235" y="499"/>
                    <a:pt x="293" y="495"/>
                    <a:pt x="352" y="487"/>
                  </a:cubicBezTo>
                  <a:cubicBezTo>
                    <a:pt x="469" y="470"/>
                    <a:pt x="602" y="437"/>
                    <a:pt x="719" y="403"/>
                  </a:cubicBezTo>
                  <a:cubicBezTo>
                    <a:pt x="786" y="387"/>
                    <a:pt x="870" y="353"/>
                    <a:pt x="936" y="320"/>
                  </a:cubicBezTo>
                  <a:cubicBezTo>
                    <a:pt x="970" y="286"/>
                    <a:pt x="1003" y="253"/>
                    <a:pt x="1020" y="203"/>
                  </a:cubicBezTo>
                  <a:cubicBezTo>
                    <a:pt x="1037" y="153"/>
                    <a:pt x="1003" y="103"/>
                    <a:pt x="970" y="69"/>
                  </a:cubicBezTo>
                  <a:cubicBezTo>
                    <a:pt x="876" y="22"/>
                    <a:pt x="778" y="0"/>
                    <a:pt x="68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Google Shape;3100;p56">
              <a:extLst>
                <a:ext uri="{FF2B5EF4-FFF2-40B4-BE49-F238E27FC236}">
                  <a16:creationId xmlns:a16="http://schemas.microsoft.com/office/drawing/2014/main" id="{876D0D4F-E638-404C-8935-899B9A5DC03E}"/>
                </a:ext>
              </a:extLst>
            </p:cNvPr>
            <p:cNvSpPr/>
            <p:nvPr/>
          </p:nvSpPr>
          <p:spPr>
            <a:xfrm>
              <a:off x="1744122" y="4599439"/>
              <a:ext cx="17179" cy="21986"/>
            </a:xfrm>
            <a:custGeom>
              <a:avLst/>
              <a:gdLst/>
              <a:ahLst/>
              <a:cxnLst/>
              <a:rect l="l" t="t" r="r" b="b"/>
              <a:pathLst>
                <a:path w="536" h="686" extrusionOk="0">
                  <a:moveTo>
                    <a:pt x="134" y="1"/>
                  </a:moveTo>
                  <a:cubicBezTo>
                    <a:pt x="51" y="17"/>
                    <a:pt x="0" y="101"/>
                    <a:pt x="17" y="168"/>
                  </a:cubicBezTo>
                  <a:cubicBezTo>
                    <a:pt x="34" y="218"/>
                    <a:pt x="51" y="285"/>
                    <a:pt x="84" y="318"/>
                  </a:cubicBezTo>
                  <a:cubicBezTo>
                    <a:pt x="117" y="402"/>
                    <a:pt x="184" y="468"/>
                    <a:pt x="251" y="535"/>
                  </a:cubicBezTo>
                  <a:cubicBezTo>
                    <a:pt x="301" y="602"/>
                    <a:pt x="368" y="652"/>
                    <a:pt x="435" y="686"/>
                  </a:cubicBezTo>
                  <a:cubicBezTo>
                    <a:pt x="452" y="669"/>
                    <a:pt x="368" y="619"/>
                    <a:pt x="284" y="502"/>
                  </a:cubicBezTo>
                  <a:cubicBezTo>
                    <a:pt x="218" y="435"/>
                    <a:pt x="167" y="368"/>
                    <a:pt x="134" y="301"/>
                  </a:cubicBezTo>
                  <a:cubicBezTo>
                    <a:pt x="84" y="218"/>
                    <a:pt x="51" y="84"/>
                    <a:pt x="134" y="67"/>
                  </a:cubicBezTo>
                  <a:cubicBezTo>
                    <a:pt x="234" y="67"/>
                    <a:pt x="318" y="151"/>
                    <a:pt x="368" y="218"/>
                  </a:cubicBezTo>
                  <a:cubicBezTo>
                    <a:pt x="418" y="285"/>
                    <a:pt x="452" y="368"/>
                    <a:pt x="468" y="452"/>
                  </a:cubicBezTo>
                  <a:cubicBezTo>
                    <a:pt x="468" y="518"/>
                    <a:pt x="485" y="602"/>
                    <a:pt x="468" y="686"/>
                  </a:cubicBezTo>
                  <a:cubicBezTo>
                    <a:pt x="518" y="619"/>
                    <a:pt x="535" y="518"/>
                    <a:pt x="518" y="435"/>
                  </a:cubicBezTo>
                  <a:cubicBezTo>
                    <a:pt x="502" y="351"/>
                    <a:pt x="468" y="268"/>
                    <a:pt x="418" y="184"/>
                  </a:cubicBezTo>
                  <a:cubicBezTo>
                    <a:pt x="351" y="84"/>
                    <a:pt x="251" y="17"/>
                    <a:pt x="13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1" name="Google Shape;3101;p56">
              <a:extLst>
                <a:ext uri="{FF2B5EF4-FFF2-40B4-BE49-F238E27FC236}">
                  <a16:creationId xmlns:a16="http://schemas.microsoft.com/office/drawing/2014/main" id="{87E44B18-CEF2-4B62-917E-56E98E942B58}"/>
                </a:ext>
              </a:extLst>
            </p:cNvPr>
            <p:cNvSpPr/>
            <p:nvPr/>
          </p:nvSpPr>
          <p:spPr>
            <a:xfrm>
              <a:off x="1570090" y="4613670"/>
              <a:ext cx="62145" cy="50607"/>
            </a:xfrm>
            <a:custGeom>
              <a:avLst/>
              <a:gdLst/>
              <a:ahLst/>
              <a:cxnLst/>
              <a:rect l="l" t="t" r="r" b="b"/>
              <a:pathLst>
                <a:path w="1939" h="1579" extrusionOk="0">
                  <a:moveTo>
                    <a:pt x="318" y="0"/>
                  </a:moveTo>
                  <a:cubicBezTo>
                    <a:pt x="251" y="0"/>
                    <a:pt x="184" y="8"/>
                    <a:pt x="117" y="8"/>
                  </a:cubicBezTo>
                  <a:cubicBezTo>
                    <a:pt x="84" y="8"/>
                    <a:pt x="50" y="24"/>
                    <a:pt x="0" y="41"/>
                  </a:cubicBezTo>
                  <a:lnTo>
                    <a:pt x="17" y="41"/>
                  </a:lnTo>
                  <a:cubicBezTo>
                    <a:pt x="17" y="41"/>
                    <a:pt x="54" y="37"/>
                    <a:pt x="123" y="37"/>
                  </a:cubicBezTo>
                  <a:cubicBezTo>
                    <a:pt x="192" y="37"/>
                    <a:pt x="293" y="41"/>
                    <a:pt x="418" y="58"/>
                  </a:cubicBezTo>
                  <a:cubicBezTo>
                    <a:pt x="1069" y="125"/>
                    <a:pt x="1621" y="559"/>
                    <a:pt x="1838" y="1194"/>
                  </a:cubicBezTo>
                  <a:cubicBezTo>
                    <a:pt x="1922" y="1428"/>
                    <a:pt x="1922" y="1578"/>
                    <a:pt x="1938" y="1578"/>
                  </a:cubicBezTo>
                  <a:cubicBezTo>
                    <a:pt x="1938" y="1545"/>
                    <a:pt x="1938" y="1511"/>
                    <a:pt x="1938" y="1461"/>
                  </a:cubicBezTo>
                  <a:cubicBezTo>
                    <a:pt x="1922" y="1361"/>
                    <a:pt x="1905" y="1277"/>
                    <a:pt x="1871" y="1177"/>
                  </a:cubicBezTo>
                  <a:cubicBezTo>
                    <a:pt x="1688" y="526"/>
                    <a:pt x="1103" y="58"/>
                    <a:pt x="418" y="8"/>
                  </a:cubicBezTo>
                  <a:cubicBezTo>
                    <a:pt x="384" y="2"/>
                    <a:pt x="351" y="0"/>
                    <a:pt x="31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2" name="Google Shape;3102;p56">
              <a:extLst>
                <a:ext uri="{FF2B5EF4-FFF2-40B4-BE49-F238E27FC236}">
                  <a16:creationId xmlns:a16="http://schemas.microsoft.com/office/drawing/2014/main" id="{3F34F5A9-1C76-495D-B58D-30D6799F4AF6}"/>
                </a:ext>
              </a:extLst>
            </p:cNvPr>
            <p:cNvSpPr/>
            <p:nvPr/>
          </p:nvSpPr>
          <p:spPr>
            <a:xfrm>
              <a:off x="1654702" y="4642579"/>
              <a:ext cx="50895" cy="2756"/>
            </a:xfrm>
            <a:custGeom>
              <a:avLst/>
              <a:gdLst/>
              <a:ahLst/>
              <a:cxnLst/>
              <a:rect l="l" t="t" r="r" b="b"/>
              <a:pathLst>
                <a:path w="1588" h="86" extrusionOk="0">
                  <a:moveTo>
                    <a:pt x="84" y="1"/>
                  </a:moveTo>
                  <a:cubicBezTo>
                    <a:pt x="30" y="1"/>
                    <a:pt x="0" y="3"/>
                    <a:pt x="0" y="8"/>
                  </a:cubicBezTo>
                  <a:cubicBezTo>
                    <a:pt x="271" y="60"/>
                    <a:pt x="546" y="85"/>
                    <a:pt x="824" y="85"/>
                  </a:cubicBezTo>
                  <a:cubicBezTo>
                    <a:pt x="1077" y="85"/>
                    <a:pt x="1332" y="64"/>
                    <a:pt x="1587" y="25"/>
                  </a:cubicBezTo>
                  <a:cubicBezTo>
                    <a:pt x="1587" y="19"/>
                    <a:pt x="1547" y="17"/>
                    <a:pt x="1476" y="17"/>
                  </a:cubicBezTo>
                  <a:cubicBezTo>
                    <a:pt x="1335" y="17"/>
                    <a:pt x="1075" y="25"/>
                    <a:pt x="785" y="25"/>
                  </a:cubicBezTo>
                  <a:cubicBezTo>
                    <a:pt x="478" y="13"/>
                    <a:pt x="213" y="1"/>
                    <a:pt x="8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3" name="Google Shape;3103;p56">
              <a:extLst>
                <a:ext uri="{FF2B5EF4-FFF2-40B4-BE49-F238E27FC236}">
                  <a16:creationId xmlns:a16="http://schemas.microsoft.com/office/drawing/2014/main" id="{F869A2CE-F00B-4071-AD2F-D491D7B36038}"/>
                </a:ext>
              </a:extLst>
            </p:cNvPr>
            <p:cNvSpPr/>
            <p:nvPr/>
          </p:nvSpPr>
          <p:spPr>
            <a:xfrm>
              <a:off x="1619896" y="4642707"/>
              <a:ext cx="5897" cy="9775"/>
            </a:xfrm>
            <a:custGeom>
              <a:avLst/>
              <a:gdLst/>
              <a:ahLst/>
              <a:cxnLst/>
              <a:rect l="l" t="t" r="r" b="b"/>
              <a:pathLst>
                <a:path w="184" h="305" extrusionOk="0">
                  <a:moveTo>
                    <a:pt x="20" y="1"/>
                  </a:moveTo>
                  <a:cubicBezTo>
                    <a:pt x="18" y="1"/>
                    <a:pt x="17" y="2"/>
                    <a:pt x="17" y="4"/>
                  </a:cubicBezTo>
                  <a:cubicBezTo>
                    <a:pt x="0" y="21"/>
                    <a:pt x="33" y="71"/>
                    <a:pt x="84" y="154"/>
                  </a:cubicBezTo>
                  <a:cubicBezTo>
                    <a:pt x="117" y="238"/>
                    <a:pt x="134" y="305"/>
                    <a:pt x="150" y="305"/>
                  </a:cubicBezTo>
                  <a:cubicBezTo>
                    <a:pt x="167" y="305"/>
                    <a:pt x="184" y="221"/>
                    <a:pt x="134" y="138"/>
                  </a:cubicBezTo>
                  <a:cubicBezTo>
                    <a:pt x="105" y="50"/>
                    <a:pt x="37" y="1"/>
                    <a:pt x="2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4" name="Google Shape;3104;p56">
              <a:extLst>
                <a:ext uri="{FF2B5EF4-FFF2-40B4-BE49-F238E27FC236}">
                  <a16:creationId xmlns:a16="http://schemas.microsoft.com/office/drawing/2014/main" id="{41AD9E97-4B9A-495F-802F-B4948E50878C}"/>
                </a:ext>
              </a:extLst>
            </p:cNvPr>
            <p:cNvSpPr/>
            <p:nvPr/>
          </p:nvSpPr>
          <p:spPr>
            <a:xfrm>
              <a:off x="1607044" y="4626618"/>
              <a:ext cx="7500" cy="6731"/>
            </a:xfrm>
            <a:custGeom>
              <a:avLst/>
              <a:gdLst/>
              <a:ahLst/>
              <a:cxnLst/>
              <a:rect l="l" t="t" r="r" b="b"/>
              <a:pathLst>
                <a:path w="234" h="210" extrusionOk="0">
                  <a:moveTo>
                    <a:pt x="22" y="0"/>
                  </a:moveTo>
                  <a:cubicBezTo>
                    <a:pt x="19" y="0"/>
                    <a:pt x="17" y="2"/>
                    <a:pt x="17" y="5"/>
                  </a:cubicBezTo>
                  <a:cubicBezTo>
                    <a:pt x="0" y="21"/>
                    <a:pt x="33" y="71"/>
                    <a:pt x="84" y="122"/>
                  </a:cubicBezTo>
                  <a:cubicBezTo>
                    <a:pt x="139" y="177"/>
                    <a:pt x="183" y="209"/>
                    <a:pt x="206" y="209"/>
                  </a:cubicBezTo>
                  <a:cubicBezTo>
                    <a:pt x="211" y="209"/>
                    <a:pt x="214" y="208"/>
                    <a:pt x="217" y="205"/>
                  </a:cubicBezTo>
                  <a:cubicBezTo>
                    <a:pt x="234" y="188"/>
                    <a:pt x="184" y="138"/>
                    <a:pt x="134" y="88"/>
                  </a:cubicBezTo>
                  <a:cubicBezTo>
                    <a:pt x="92" y="33"/>
                    <a:pt x="39" y="0"/>
                    <a:pt x="2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5" name="Google Shape;3105;p56">
              <a:extLst>
                <a:ext uri="{FF2B5EF4-FFF2-40B4-BE49-F238E27FC236}">
                  <a16:creationId xmlns:a16="http://schemas.microsoft.com/office/drawing/2014/main" id="{84F6CE94-3FB6-4CB9-9087-B34709DAC936}"/>
                </a:ext>
              </a:extLst>
            </p:cNvPr>
            <p:cNvSpPr/>
            <p:nvPr/>
          </p:nvSpPr>
          <p:spPr>
            <a:xfrm>
              <a:off x="1588807" y="4618253"/>
              <a:ext cx="10769" cy="4391"/>
            </a:xfrm>
            <a:custGeom>
              <a:avLst/>
              <a:gdLst/>
              <a:ahLst/>
              <a:cxnLst/>
              <a:rect l="l" t="t" r="r" b="b"/>
              <a:pathLst>
                <a:path w="336" h="137" extrusionOk="0">
                  <a:moveTo>
                    <a:pt x="98" y="1"/>
                  </a:moveTo>
                  <a:cubicBezTo>
                    <a:pt x="41" y="1"/>
                    <a:pt x="1" y="20"/>
                    <a:pt x="1" y="32"/>
                  </a:cubicBezTo>
                  <a:cubicBezTo>
                    <a:pt x="1" y="48"/>
                    <a:pt x="84" y="48"/>
                    <a:pt x="168" y="82"/>
                  </a:cubicBezTo>
                  <a:cubicBezTo>
                    <a:pt x="223" y="109"/>
                    <a:pt x="277" y="136"/>
                    <a:pt x="304" y="136"/>
                  </a:cubicBezTo>
                  <a:cubicBezTo>
                    <a:pt x="311" y="136"/>
                    <a:pt x="315" y="135"/>
                    <a:pt x="318" y="132"/>
                  </a:cubicBezTo>
                  <a:cubicBezTo>
                    <a:pt x="335" y="132"/>
                    <a:pt x="285" y="48"/>
                    <a:pt x="185" y="15"/>
                  </a:cubicBezTo>
                  <a:cubicBezTo>
                    <a:pt x="154" y="5"/>
                    <a:pt x="124" y="1"/>
                    <a:pt x="9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Google Shape;3106;p56">
              <a:extLst>
                <a:ext uri="{FF2B5EF4-FFF2-40B4-BE49-F238E27FC236}">
                  <a16:creationId xmlns:a16="http://schemas.microsoft.com/office/drawing/2014/main" id="{09EBF978-3B12-482A-996A-1813EC3CB13A}"/>
                </a:ext>
              </a:extLst>
            </p:cNvPr>
            <p:cNvSpPr/>
            <p:nvPr/>
          </p:nvSpPr>
          <p:spPr>
            <a:xfrm>
              <a:off x="1575442" y="4615625"/>
              <a:ext cx="5897" cy="2468"/>
            </a:xfrm>
            <a:custGeom>
              <a:avLst/>
              <a:gdLst/>
              <a:ahLst/>
              <a:cxnLst/>
              <a:rect l="l" t="t" r="r" b="b"/>
              <a:pathLst>
                <a:path w="184" h="77" extrusionOk="0">
                  <a:moveTo>
                    <a:pt x="46" y="1"/>
                  </a:moveTo>
                  <a:cubicBezTo>
                    <a:pt x="29" y="1"/>
                    <a:pt x="17" y="5"/>
                    <a:pt x="17" y="13"/>
                  </a:cubicBezTo>
                  <a:cubicBezTo>
                    <a:pt x="0" y="30"/>
                    <a:pt x="34" y="47"/>
                    <a:pt x="84" y="64"/>
                  </a:cubicBezTo>
                  <a:cubicBezTo>
                    <a:pt x="109" y="72"/>
                    <a:pt x="130" y="76"/>
                    <a:pt x="144" y="76"/>
                  </a:cubicBezTo>
                  <a:cubicBezTo>
                    <a:pt x="159" y="76"/>
                    <a:pt x="167" y="72"/>
                    <a:pt x="167" y="64"/>
                  </a:cubicBezTo>
                  <a:cubicBezTo>
                    <a:pt x="184" y="47"/>
                    <a:pt x="151" y="30"/>
                    <a:pt x="100" y="13"/>
                  </a:cubicBezTo>
                  <a:cubicBezTo>
                    <a:pt x="84" y="5"/>
                    <a:pt x="63" y="1"/>
                    <a:pt x="4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7" name="Google Shape;3107;p56">
              <a:extLst>
                <a:ext uri="{FF2B5EF4-FFF2-40B4-BE49-F238E27FC236}">
                  <a16:creationId xmlns:a16="http://schemas.microsoft.com/office/drawing/2014/main" id="{0D570F27-EBF3-4B83-879C-77E7A3C0EA7F}"/>
                </a:ext>
              </a:extLst>
            </p:cNvPr>
            <p:cNvSpPr/>
            <p:nvPr/>
          </p:nvSpPr>
          <p:spPr>
            <a:xfrm>
              <a:off x="1380514" y="2549521"/>
              <a:ext cx="467001" cy="148488"/>
            </a:xfrm>
            <a:custGeom>
              <a:avLst/>
              <a:gdLst/>
              <a:ahLst/>
              <a:cxnLst/>
              <a:rect l="l" t="t" r="r" b="b"/>
              <a:pathLst>
                <a:path w="14571" h="4633" extrusionOk="0">
                  <a:moveTo>
                    <a:pt x="0" y="0"/>
                  </a:moveTo>
                  <a:cubicBezTo>
                    <a:pt x="0" y="0"/>
                    <a:pt x="598" y="4633"/>
                    <a:pt x="5044" y="4633"/>
                  </a:cubicBezTo>
                  <a:cubicBezTo>
                    <a:pt x="5122" y="4633"/>
                    <a:pt x="5200" y="4631"/>
                    <a:pt x="5280" y="4629"/>
                  </a:cubicBezTo>
                  <a:cubicBezTo>
                    <a:pt x="8388" y="4478"/>
                    <a:pt x="11496" y="4127"/>
                    <a:pt x="14570" y="3576"/>
                  </a:cubicBezTo>
                  <a:lnTo>
                    <a:pt x="14520" y="2657"/>
                  </a:lnTo>
                  <a:lnTo>
                    <a:pt x="0" y="0"/>
                  </a:ln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8" name="Google Shape;3108;p56">
              <a:extLst>
                <a:ext uri="{FF2B5EF4-FFF2-40B4-BE49-F238E27FC236}">
                  <a16:creationId xmlns:a16="http://schemas.microsoft.com/office/drawing/2014/main" id="{1272239C-904A-4C06-9EF3-7FC9B95B7D7E}"/>
                </a:ext>
              </a:extLst>
            </p:cNvPr>
            <p:cNvSpPr/>
            <p:nvPr/>
          </p:nvSpPr>
          <p:spPr>
            <a:xfrm>
              <a:off x="1305005" y="2292480"/>
              <a:ext cx="951084" cy="383286"/>
            </a:xfrm>
            <a:custGeom>
              <a:avLst/>
              <a:gdLst/>
              <a:ahLst/>
              <a:cxnLst/>
              <a:rect l="l" t="t" r="r" b="b"/>
              <a:pathLst>
                <a:path w="29675" h="11959" extrusionOk="0">
                  <a:moveTo>
                    <a:pt x="6132" y="0"/>
                  </a:moveTo>
                  <a:lnTo>
                    <a:pt x="101" y="3108"/>
                  </a:lnTo>
                  <a:cubicBezTo>
                    <a:pt x="101" y="3108"/>
                    <a:pt x="0" y="3442"/>
                    <a:pt x="2741" y="8789"/>
                  </a:cubicBezTo>
                  <a:cubicBezTo>
                    <a:pt x="3958" y="11159"/>
                    <a:pt x="6570" y="11959"/>
                    <a:pt x="9540" y="11959"/>
                  </a:cubicBezTo>
                  <a:cubicBezTo>
                    <a:pt x="15697" y="11959"/>
                    <a:pt x="23392" y="8522"/>
                    <a:pt x="23392" y="8522"/>
                  </a:cubicBezTo>
                  <a:lnTo>
                    <a:pt x="23392" y="8505"/>
                  </a:lnTo>
                  <a:cubicBezTo>
                    <a:pt x="24679" y="8254"/>
                    <a:pt x="25932" y="7920"/>
                    <a:pt x="27185" y="7536"/>
                  </a:cubicBezTo>
                  <a:cubicBezTo>
                    <a:pt x="28889" y="6918"/>
                    <a:pt x="28839" y="6767"/>
                    <a:pt x="28722" y="6583"/>
                  </a:cubicBezTo>
                  <a:cubicBezTo>
                    <a:pt x="28680" y="6508"/>
                    <a:pt x="28581" y="6477"/>
                    <a:pt x="28445" y="6477"/>
                  </a:cubicBezTo>
                  <a:cubicBezTo>
                    <a:pt x="27855" y="6477"/>
                    <a:pt x="26568" y="7062"/>
                    <a:pt x="26175" y="7062"/>
                  </a:cubicBezTo>
                  <a:cubicBezTo>
                    <a:pt x="26061" y="7062"/>
                    <a:pt x="26022" y="7012"/>
                    <a:pt x="26099" y="6884"/>
                  </a:cubicBezTo>
                  <a:cubicBezTo>
                    <a:pt x="26517" y="6232"/>
                    <a:pt x="29675" y="5497"/>
                    <a:pt x="29357" y="4979"/>
                  </a:cubicBezTo>
                  <a:cubicBezTo>
                    <a:pt x="29285" y="4864"/>
                    <a:pt x="29141" y="4816"/>
                    <a:pt x="28950" y="4816"/>
                  </a:cubicBezTo>
                  <a:cubicBezTo>
                    <a:pt x="28035" y="4816"/>
                    <a:pt x="26056" y="5919"/>
                    <a:pt x="25849" y="6015"/>
                  </a:cubicBezTo>
                  <a:cubicBezTo>
                    <a:pt x="25813" y="6032"/>
                    <a:pt x="25780" y="6039"/>
                    <a:pt x="25748" y="6039"/>
                  </a:cubicBezTo>
                  <a:cubicBezTo>
                    <a:pt x="25555" y="6039"/>
                    <a:pt x="25447" y="5767"/>
                    <a:pt x="25648" y="5681"/>
                  </a:cubicBezTo>
                  <a:cubicBezTo>
                    <a:pt x="25982" y="5547"/>
                    <a:pt x="29458" y="4060"/>
                    <a:pt x="29057" y="3409"/>
                  </a:cubicBezTo>
                  <a:cubicBezTo>
                    <a:pt x="28994" y="3302"/>
                    <a:pt x="28897" y="3265"/>
                    <a:pt x="28792" y="3265"/>
                  </a:cubicBezTo>
                  <a:cubicBezTo>
                    <a:pt x="28533" y="3265"/>
                    <a:pt x="28221" y="3492"/>
                    <a:pt x="28221" y="3492"/>
                  </a:cubicBezTo>
                  <a:cubicBezTo>
                    <a:pt x="28221" y="3492"/>
                    <a:pt x="25597" y="4853"/>
                    <a:pt x="25006" y="4853"/>
                  </a:cubicBezTo>
                  <a:cubicBezTo>
                    <a:pt x="24949" y="4853"/>
                    <a:pt x="24911" y="4840"/>
                    <a:pt x="24896" y="4812"/>
                  </a:cubicBezTo>
                  <a:cubicBezTo>
                    <a:pt x="24712" y="4495"/>
                    <a:pt x="26534" y="3476"/>
                    <a:pt x="27169" y="3175"/>
                  </a:cubicBezTo>
                  <a:cubicBezTo>
                    <a:pt x="27787" y="2874"/>
                    <a:pt x="27904" y="2456"/>
                    <a:pt x="27536" y="2289"/>
                  </a:cubicBezTo>
                  <a:cubicBezTo>
                    <a:pt x="27522" y="2282"/>
                    <a:pt x="27500" y="2279"/>
                    <a:pt x="27473" y="2279"/>
                  </a:cubicBezTo>
                  <a:cubicBezTo>
                    <a:pt x="27062" y="2279"/>
                    <a:pt x="25291" y="3061"/>
                    <a:pt x="24696" y="3359"/>
                  </a:cubicBezTo>
                  <a:cubicBezTo>
                    <a:pt x="24303" y="3560"/>
                    <a:pt x="23478" y="3992"/>
                    <a:pt x="23049" y="3992"/>
                  </a:cubicBezTo>
                  <a:cubicBezTo>
                    <a:pt x="22803" y="3992"/>
                    <a:pt x="22687" y="3850"/>
                    <a:pt x="22858" y="3442"/>
                  </a:cubicBezTo>
                  <a:cubicBezTo>
                    <a:pt x="23342" y="2323"/>
                    <a:pt x="23292" y="1287"/>
                    <a:pt x="23075" y="1019"/>
                  </a:cubicBezTo>
                  <a:cubicBezTo>
                    <a:pt x="23010" y="932"/>
                    <a:pt x="22916" y="893"/>
                    <a:pt x="22820" y="893"/>
                  </a:cubicBezTo>
                  <a:cubicBezTo>
                    <a:pt x="22621" y="893"/>
                    <a:pt x="22412" y="1061"/>
                    <a:pt x="22423" y="1320"/>
                  </a:cubicBezTo>
                  <a:cubicBezTo>
                    <a:pt x="22390" y="1721"/>
                    <a:pt x="22306" y="2122"/>
                    <a:pt x="22173" y="2506"/>
                  </a:cubicBezTo>
                  <a:cubicBezTo>
                    <a:pt x="22072" y="2824"/>
                    <a:pt x="21905" y="3125"/>
                    <a:pt x="21705" y="3375"/>
                  </a:cubicBezTo>
                  <a:cubicBezTo>
                    <a:pt x="21471" y="3693"/>
                    <a:pt x="21270" y="3943"/>
                    <a:pt x="21087" y="4144"/>
                  </a:cubicBezTo>
                  <a:cubicBezTo>
                    <a:pt x="19478" y="4705"/>
                    <a:pt x="15248" y="6022"/>
                    <a:pt x="10943" y="6022"/>
                  </a:cubicBezTo>
                  <a:cubicBezTo>
                    <a:pt x="10375" y="6022"/>
                    <a:pt x="9805" y="5999"/>
                    <a:pt x="9240" y="5948"/>
                  </a:cubicBezTo>
                  <a:cubicBezTo>
                    <a:pt x="8355" y="5865"/>
                    <a:pt x="6132" y="0"/>
                    <a:pt x="6132" y="0"/>
                  </a:cubicBezTo>
                  <a:close/>
                </a:path>
              </a:pathLst>
            </a:custGeom>
            <a:solidFill>
              <a:srgbClr val="FFBE9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89" name="Google Shape;2034;p43">
            <a:extLst>
              <a:ext uri="{FF2B5EF4-FFF2-40B4-BE49-F238E27FC236}">
                <a16:creationId xmlns:a16="http://schemas.microsoft.com/office/drawing/2014/main" id="{B2832653-78BC-4314-8CF1-EC44CA63B1E0}"/>
              </a:ext>
            </a:extLst>
          </p:cNvPr>
          <p:cNvSpPr txBox="1">
            <a:spLocks/>
          </p:cNvSpPr>
          <p:nvPr/>
        </p:nvSpPr>
        <p:spPr>
          <a:xfrm>
            <a:off x="4833232" y="793962"/>
            <a:ext cx="1215338" cy="308748"/>
          </a:xfrm>
          <a:prstGeom prst="rect">
            <a:avLst/>
          </a:prstGeom>
          <a:solidFill>
            <a:srgbClr val="FFFFFF"/>
          </a:solidFill>
          <a:ln w="25400" cap="flat" cmpd="sng" algn="ctr">
            <a:solidFill>
              <a:srgbClr val="FF5E59"/>
            </a:solidFill>
            <a:prstDash val="solid"/>
          </a:ln>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Lilita One"/>
              <a:buNone/>
              <a:defRPr sz="2700" b="0" i="0" u="none" strike="noStrike" cap="none">
                <a:solidFill>
                  <a:schemeClr val="dk1"/>
                </a:solidFill>
                <a:latin typeface="Lilita One"/>
                <a:ea typeface="Lilita One"/>
                <a:cs typeface="Lilita One"/>
                <a:sym typeface="Lilita One"/>
              </a:defRPr>
            </a:lvl1pPr>
            <a:lvl2pPr marR="0" lvl="1"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2pPr>
            <a:lvl3pPr marR="0" lvl="2"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3pPr>
            <a:lvl4pPr marR="0" lvl="3"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4pPr>
            <a:lvl5pPr marR="0" lvl="4"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5pPr>
            <a:lvl6pPr marR="0" lvl="5"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6pPr>
            <a:lvl7pPr marR="0" lvl="6"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7pPr>
            <a:lvl8pPr marR="0" lvl="7"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8pPr>
            <a:lvl9pPr marR="0" lvl="8"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9pPr>
          </a:lstStyle>
          <a:p>
            <a:pPr marL="0" marR="0" lvl="0" indent="0" algn="l" defTabSz="914400" rtl="0" eaLnBrk="1" fontAlgn="auto" latinLnBrk="0" hangingPunct="1">
              <a:lnSpc>
                <a:spcPct val="100000"/>
              </a:lnSpc>
              <a:spcBef>
                <a:spcPts val="0"/>
              </a:spcBef>
              <a:spcAft>
                <a:spcPts val="0"/>
              </a:spcAft>
              <a:buClr>
                <a:srgbClr val="E00700"/>
              </a:buClr>
              <a:buSzPts val="2800"/>
              <a:buFont typeface="Lilita One"/>
              <a:buNone/>
              <a:tabLst/>
              <a:defRPr/>
            </a:pPr>
            <a:r>
              <a:rPr kumimoji="0" lang="en-US" sz="1200" b="0" i="0" u="none" strike="noStrike" kern="0" cap="none" spc="0" normalizeH="0" baseline="0" noProof="0" dirty="0">
                <a:ln>
                  <a:noFill/>
                </a:ln>
                <a:solidFill>
                  <a:srgbClr val="E00700"/>
                </a:solidFill>
                <a:effectLst/>
                <a:uLnTx/>
                <a:uFillTx/>
                <a:latin typeface="Arial" panose="020B0604020202020204"/>
                <a:sym typeface="Lilita One"/>
              </a:rPr>
              <a:t>Net Deliveries</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S_UNIQUEID" val="2764"/>
</p:tagLst>
</file>

<file path=ppt/tags/tag11.xml><?xml version="1.0" encoding="utf-8"?>
<p:tagLst xmlns:a="http://schemas.openxmlformats.org/drawingml/2006/main" xmlns:r="http://schemas.openxmlformats.org/officeDocument/2006/relationships" xmlns:p="http://schemas.openxmlformats.org/presentationml/2006/main">
  <p:tag name="AS_UNIQUEID" val="2765"/>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S_UNIQUEID" val="2767"/>
</p:tagLst>
</file>

<file path=ppt/tags/tag14.xml><?xml version="1.0" encoding="utf-8"?>
<p:tagLst xmlns:a="http://schemas.openxmlformats.org/drawingml/2006/main" xmlns:r="http://schemas.openxmlformats.org/officeDocument/2006/relationships" xmlns:p="http://schemas.openxmlformats.org/presentationml/2006/main">
  <p:tag name="AS_UNIQUEID" val="2769"/>
</p:tagLst>
</file>

<file path=ppt/tags/tag15.xml><?xml version="1.0" encoding="utf-8"?>
<p:tagLst xmlns:a="http://schemas.openxmlformats.org/drawingml/2006/main" xmlns:r="http://schemas.openxmlformats.org/officeDocument/2006/relationships" xmlns:p="http://schemas.openxmlformats.org/presentationml/2006/main">
  <p:tag name="AS_UNIQUEID" val="2770"/>
</p:tagLst>
</file>

<file path=ppt/tags/tag16.xml><?xml version="1.0" encoding="utf-8"?>
<p:tagLst xmlns:a="http://schemas.openxmlformats.org/drawingml/2006/main" xmlns:r="http://schemas.openxmlformats.org/officeDocument/2006/relationships" xmlns:p="http://schemas.openxmlformats.org/presentationml/2006/main">
  <p:tag name="AS_UNIQUEID" val="2771"/>
</p:tagLst>
</file>

<file path=ppt/tags/tag17.xml><?xml version="1.0" encoding="utf-8"?>
<p:tagLst xmlns:a="http://schemas.openxmlformats.org/drawingml/2006/main" xmlns:r="http://schemas.openxmlformats.org/officeDocument/2006/relationships" xmlns:p="http://schemas.openxmlformats.org/presentationml/2006/main">
  <p:tag name="AS_UNIQUEID" val="2772"/>
</p:tagLst>
</file>

<file path=ppt/tags/tag2.xml><?xml version="1.0" encoding="utf-8"?>
<p:tagLst xmlns:a="http://schemas.openxmlformats.org/drawingml/2006/main" xmlns:r="http://schemas.openxmlformats.org/officeDocument/2006/relationships" xmlns:p="http://schemas.openxmlformats.org/presentationml/2006/main">
  <p:tag name="AS_UNIQUEID" val="2781"/>
</p:tagLst>
</file>

<file path=ppt/tags/tag3.xml><?xml version="1.0" encoding="utf-8"?>
<p:tagLst xmlns:a="http://schemas.openxmlformats.org/drawingml/2006/main" xmlns:r="http://schemas.openxmlformats.org/officeDocument/2006/relationships" xmlns:p="http://schemas.openxmlformats.org/presentationml/2006/main">
  <p:tag name="AS_UNIQUEID" val="2782"/>
  <p:tag name="VCT-BODYINDENTATION" val="0;21.37504;35.87496;45.25;60.25;82.87504;97.92001;114.48;"/>
  <p:tag name="VCT-BULLETVISIBILITY" val="G****"/>
</p:tagLst>
</file>

<file path=ppt/tags/tag4.xml><?xml version="1.0" encoding="utf-8"?>
<p:tagLst xmlns:a="http://schemas.openxmlformats.org/drawingml/2006/main" xmlns:r="http://schemas.openxmlformats.org/officeDocument/2006/relationships" xmlns:p="http://schemas.openxmlformats.org/presentationml/2006/main">
  <p:tag name="AS_UNIQUEID" val="2783"/>
</p:tagLst>
</file>

<file path=ppt/tags/tag5.xml><?xml version="1.0" encoding="utf-8"?>
<p:tagLst xmlns:a="http://schemas.openxmlformats.org/drawingml/2006/main" xmlns:r="http://schemas.openxmlformats.org/officeDocument/2006/relationships" xmlns:p="http://schemas.openxmlformats.org/presentationml/2006/main">
  <p:tag name="AS_UNIQUEID" val="2784"/>
</p:tagLst>
</file>

<file path=ppt/tags/tag6.xml><?xml version="1.0" encoding="utf-8"?>
<p:tagLst xmlns:a="http://schemas.openxmlformats.org/drawingml/2006/main" xmlns:r="http://schemas.openxmlformats.org/officeDocument/2006/relationships" xmlns:p="http://schemas.openxmlformats.org/presentationml/2006/main">
  <p:tag name="AS_UNIQUEID" val="2787"/>
</p:tagLst>
</file>

<file path=ppt/tags/tag7.xml><?xml version="1.0" encoding="utf-8"?>
<p:tagLst xmlns:a="http://schemas.openxmlformats.org/drawingml/2006/main" xmlns:r="http://schemas.openxmlformats.org/officeDocument/2006/relationships" xmlns:p="http://schemas.openxmlformats.org/presentationml/2006/main">
  <p:tag name="AS_UNIQUEID" val="2788"/>
</p:tagLst>
</file>

<file path=ppt/tags/tag8.xml><?xml version="1.0" encoding="utf-8"?>
<p:tagLst xmlns:a="http://schemas.openxmlformats.org/drawingml/2006/main" xmlns:r="http://schemas.openxmlformats.org/officeDocument/2006/relationships" xmlns:p="http://schemas.openxmlformats.org/presentationml/2006/main">
  <p:tag name="AS_UNIQUEID" val="2789"/>
</p:tagLst>
</file>

<file path=ppt/tags/tag9.xml><?xml version="1.0" encoding="utf-8"?>
<p:tagLst xmlns:a="http://schemas.openxmlformats.org/drawingml/2006/main" xmlns:r="http://schemas.openxmlformats.org/officeDocument/2006/relationships" xmlns:p="http://schemas.openxmlformats.org/presentationml/2006/main">
  <p:tag name="AS_UNIQUEID" val="2763"/>
</p:tagLst>
</file>

<file path=ppt/theme/theme1.xml><?xml version="1.0" encoding="utf-8"?>
<a:theme xmlns:a="http://schemas.openxmlformats.org/drawingml/2006/main" name="Bimbo Letter">
  <a:themeElements>
    <a:clrScheme name="Bimbo Letter">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imbo Letter">
      <a:majorFont>
        <a:latin typeface="Verdana"/>
        <a:ea typeface="Arial"/>
        <a:cs typeface="Arial"/>
      </a:majorFont>
      <a:minorFont>
        <a:latin typeface="Verdana"/>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extrusionClr>
              <a:prstClr val="black"/>
            </a:extrusionClr>
            <a:contourClr>
              <a:prstClr val="black"/>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a:solidFill>
          <a:srgbClr val="2F5597"/>
        </a:solidFill>
        <a:ln w="19050">
          <a:noFill/>
        </a:ln>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18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45720" rIns="45720" rtlCol="0">
        <a:spAutoFit/>
      </a:bodyPr>
      <a:lstStyle>
        <a:defPPr>
          <a:defRPr sz="2000" dirty="0" smtClean="0"/>
        </a:defPPr>
      </a:lstStyle>
    </a:txDef>
  </a:objectDefaults>
  <a:extraClrSchemeLst/>
  <a:extLst>
    <a:ext uri="{05A4C25C-085E-4340-85A3-A5531E510DB2}">
      <thm15:themeFamily xmlns:thm15="http://schemas.microsoft.com/office/thememl/2012/main" name="Bimbo Letter" id="{DBFABBB0-DD94-4BAC-B226-A1FD8EB79397}" vid="{4B002D9D-5D68-4F3F-94D0-868852CFD93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d34dc602-c22d-47ed-a231-6072e17c18ea">
      <UserInfo>
        <DisplayName>Integrantes de la Frontline Engagement Team</DisplayName>
        <AccountId>7</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2C68694AF628E443BE98EF72AB776B91" ma:contentTypeVersion="5" ma:contentTypeDescription="Crear nuevo documento." ma:contentTypeScope="" ma:versionID="2a6c1b8bec29921435de4f2866bf15c8">
  <xsd:schema xmlns:xsd="http://www.w3.org/2001/XMLSchema" xmlns:xs="http://www.w3.org/2001/XMLSchema" xmlns:p="http://schemas.microsoft.com/office/2006/metadata/properties" xmlns:ns2="f75d5544-2076-423b-b41f-2feb5730a766" xmlns:ns3="d34dc602-c22d-47ed-a231-6072e17c18ea" targetNamespace="http://schemas.microsoft.com/office/2006/metadata/properties" ma:root="true" ma:fieldsID="66704cd1ccc36e2eae7861807c0ac965" ns2:_="" ns3:_="">
    <xsd:import namespace="f75d5544-2076-423b-b41f-2feb5730a766"/>
    <xsd:import namespace="d34dc602-c22d-47ed-a231-6072e17c18ea"/>
    <xsd:element name="properties">
      <xsd:complexType>
        <xsd:sequence>
          <xsd:element name="documentManagement">
            <xsd:complexType>
              <xsd:all>
                <xsd:element ref="ns2:MediaServiceMetadata" minOccurs="0"/>
                <xsd:element ref="ns2:MediaServiceFastMetadata"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5d5544-2076-423b-b41f-2feb5730a7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34dc602-c22d-47ed-a231-6072e17c18ea" elementFormDefault="qualified">
    <xsd:import namespace="http://schemas.microsoft.com/office/2006/documentManagement/types"/>
    <xsd:import namespace="http://schemas.microsoft.com/office/infopath/2007/PartnerControls"/>
    <xsd:element name="SharedWithUsers" ma:index="11"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FDA2B78-A476-48FF-B7C4-06B7A40C12C4}">
  <ds:schemaRefs>
    <ds:schemaRef ds:uri="http://schemas.openxmlformats.org/package/2006/metadata/core-properties"/>
    <ds:schemaRef ds:uri="http://purl.org/dc/terms/"/>
    <ds:schemaRef ds:uri="d34dc602-c22d-47ed-a231-6072e17c18ea"/>
    <ds:schemaRef ds:uri="http://purl.org/dc/elements/1.1/"/>
    <ds:schemaRef ds:uri="http://purl.org/dc/dcmitype/"/>
    <ds:schemaRef ds:uri="http://schemas.microsoft.com/office/2006/documentManagement/types"/>
    <ds:schemaRef ds:uri="9b9a1e2f-ac89-4920-9511-e572e1d7c9cf"/>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8E95AE64-AD2E-4C4A-8B3C-9AF6E3792660}"/>
</file>

<file path=customXml/itemProps3.xml><?xml version="1.0" encoding="utf-8"?>
<ds:datastoreItem xmlns:ds="http://schemas.openxmlformats.org/officeDocument/2006/customXml" ds:itemID="{5494FB19-FDA9-4E01-A2F8-DFFC34CB399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739</TotalTime>
  <Words>1260</Words>
  <Application>Microsoft Office PowerPoint</Application>
  <PresentationFormat>On-screen Show (16:9)</PresentationFormat>
  <Paragraphs>246</Paragraphs>
  <Slides>18</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Calibri</vt:lpstr>
      <vt:lpstr>Courier New</vt:lpstr>
      <vt:lpstr>Josefin Sans</vt:lpstr>
      <vt:lpstr>Lilita One</vt:lpstr>
      <vt:lpstr>Marlett</vt:lpstr>
      <vt:lpstr>Nunito Sans Black</vt:lpstr>
      <vt:lpstr>Roboto Light</vt:lpstr>
      <vt:lpstr>Roboto Slab Regular</vt:lpstr>
      <vt:lpstr>Verdana</vt:lpstr>
      <vt:lpstr>Bimbo Letter</vt:lpstr>
      <vt:lpstr>PowerPoint Presentation</vt:lpstr>
      <vt:lpstr>PowerPoint Presentation</vt:lpstr>
      <vt:lpstr>PowerPoint Presentation</vt:lpstr>
      <vt:lpstr>PowerPoint Presentation</vt:lpstr>
      <vt:lpstr>Distributors Partners</vt:lpstr>
      <vt:lpstr>PowerPoint Presentation</vt:lpstr>
      <vt:lpstr>PowerPoint Presentation</vt:lpstr>
      <vt:lpstr>PowerPoint Presentation</vt:lpstr>
      <vt:lpstr>SBT Weeks</vt:lpstr>
      <vt:lpstr>SBT Quarters</vt:lpstr>
      <vt:lpstr>PowerPoint Presentation</vt:lpstr>
      <vt:lpstr> Change in Inventory and Promo Adjustments</vt:lpstr>
      <vt:lpstr>Change in Inventory or SCN1</vt:lpstr>
      <vt:lpstr>Promo Adjustment or SCN2</vt:lpstr>
      <vt:lpstr>PowerPoint Presentation</vt:lpstr>
      <vt:lpstr>Shrink Share and Inventory balance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PROJECT</dc:title>
  <dc:creator>Julian Diaz</dc:creator>
  <cp:lastModifiedBy>JoAnna Hudgins</cp:lastModifiedBy>
  <cp:revision>53</cp:revision>
  <dcterms:modified xsi:type="dcterms:W3CDTF">2021-10-07T17:56:45Z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b12f818-7d26-4eab-9c63-bdc5e02b0fb1_Enabled">
    <vt:lpwstr>true</vt:lpwstr>
  </property>
  <property fmtid="{D5CDD505-2E9C-101B-9397-08002B2CF9AE}" pid="3" name="MSIP_Label_5b12f818-7d26-4eab-9c63-bdc5e02b0fb1_SetDate">
    <vt:lpwstr>2021-09-23T15:56:36Z</vt:lpwstr>
  </property>
  <property fmtid="{D5CDD505-2E9C-101B-9397-08002B2CF9AE}" pid="4" name="MSIP_Label_5b12f818-7d26-4eab-9c63-bdc5e02b0fb1_Method">
    <vt:lpwstr>Standard</vt:lpwstr>
  </property>
  <property fmtid="{D5CDD505-2E9C-101B-9397-08002B2CF9AE}" pid="5" name="MSIP_Label_5b12f818-7d26-4eab-9c63-bdc5e02b0fb1_Name">
    <vt:lpwstr>5b12f818-7d26-4eab-9c63-bdc5e02b0fb1</vt:lpwstr>
  </property>
  <property fmtid="{D5CDD505-2E9C-101B-9397-08002B2CF9AE}" pid="6" name="MSIP_Label_5b12f818-7d26-4eab-9c63-bdc5e02b0fb1_SiteId">
    <vt:lpwstr>973ba820-4a58-4246-84bf-170e50b3152a</vt:lpwstr>
  </property>
  <property fmtid="{D5CDD505-2E9C-101B-9397-08002B2CF9AE}" pid="7" name="MSIP_Label_5b12f818-7d26-4eab-9c63-bdc5e02b0fb1_ActionId">
    <vt:lpwstr>c1f8534d-e1e2-4d63-aebf-d6c911f8bc51</vt:lpwstr>
  </property>
  <property fmtid="{D5CDD505-2E9C-101B-9397-08002B2CF9AE}" pid="8" name="MSIP_Label_5b12f818-7d26-4eab-9c63-bdc5e02b0fb1_ContentBits">
    <vt:lpwstr>0</vt:lpwstr>
  </property>
  <property fmtid="{D5CDD505-2E9C-101B-9397-08002B2CF9AE}" pid="9" name="ContentTypeId">
    <vt:lpwstr>0x0101002C68694AF628E443BE98EF72AB776B91</vt:lpwstr>
  </property>
</Properties>
</file>