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1"/>
  </p:notesMasterIdLst>
  <p:sldIdLst>
    <p:sldId id="256" r:id="rId5"/>
    <p:sldId id="257" r:id="rId6"/>
    <p:sldId id="260" r:id="rId7"/>
    <p:sldId id="261" r:id="rId8"/>
    <p:sldId id="262" r:id="rId9"/>
    <p:sldId id="280" r:id="rId10"/>
    <p:sldId id="281" r:id="rId11"/>
    <p:sldId id="282" r:id="rId12"/>
    <p:sldId id="283" r:id="rId13"/>
    <p:sldId id="284" r:id="rId14"/>
    <p:sldId id="285" r:id="rId15"/>
    <p:sldId id="286" r:id="rId16"/>
    <p:sldId id="287" r:id="rId17"/>
    <p:sldId id="258" r:id="rId18"/>
    <p:sldId id="264" r:id="rId19"/>
    <p:sldId id="278" r:id="rId20"/>
    <p:sldId id="279" r:id="rId21"/>
    <p:sldId id="288" r:id="rId22"/>
    <p:sldId id="289" r:id="rId23"/>
    <p:sldId id="290" r:id="rId24"/>
    <p:sldId id="291" r:id="rId25"/>
    <p:sldId id="292" r:id="rId26"/>
    <p:sldId id="293" r:id="rId27"/>
    <p:sldId id="294" r:id="rId28"/>
    <p:sldId id="274" r:id="rId29"/>
    <p:sldId id="277" r:id="rId3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2327B-59E9-F50F-F30C-9D2C2A9BF791}" v="274" dt="2022-09-30T21:58:17.173"/>
    <p1510:client id="{92FD5912-5B06-3EA9-AD7B-8E4F4E8191EC}" v="1386" dt="2022-09-30T00:52:02.635"/>
    <p1510:client id="{96909AC7-D083-7B90-5A9D-68A6C104B18B}" v="1168" dt="2022-09-29T21:23:34.148"/>
    <p1510:client id="{B9C8537D-DA74-8F1D-93A1-1F51259C9DA0}" v="680" dt="2022-09-29T22:39:50.842"/>
    <p1510:client id="{CF74FA3A-F01D-76F0-D56A-51BE3C4F4130}" v="123" dt="2022-09-30T18:35:21.385"/>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62" d="100"/>
          <a:sy n="62" d="100"/>
        </p:scale>
        <p:origin x="133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junwa Ogbuehi" userId="d991d4d2-c4ce-4519-80e6-6490f1801325" providerId="ADAL" clId="{042E99F8-7C8F-E545-8140-87EF1FB4F799}"/>
    <pc:docChg chg="custSel modSld">
      <pc:chgData name="Ujunwa Ogbuehi" userId="d991d4d2-c4ce-4519-80e6-6490f1801325" providerId="ADAL" clId="{042E99F8-7C8F-E545-8140-87EF1FB4F799}" dt="2022-09-29T11:24:53.747" v="4984" actId="20577"/>
      <pc:docMkLst>
        <pc:docMk/>
      </pc:docMkLst>
      <pc:sldChg chg="modSp">
        <pc:chgData name="Ujunwa Ogbuehi" userId="d991d4d2-c4ce-4519-80e6-6490f1801325" providerId="ADAL" clId="{042E99F8-7C8F-E545-8140-87EF1FB4F799}" dt="2022-09-29T10:02:01.096" v="411" actId="122"/>
        <pc:sldMkLst>
          <pc:docMk/>
          <pc:sldMk cId="3237914124" sldId="256"/>
        </pc:sldMkLst>
        <pc:spChg chg="mod">
          <ac:chgData name="Ujunwa Ogbuehi" userId="d991d4d2-c4ce-4519-80e6-6490f1801325" providerId="ADAL" clId="{042E99F8-7C8F-E545-8140-87EF1FB4F799}" dt="2022-09-29T10:02:01.096" v="411" actId="122"/>
          <ac:spMkLst>
            <pc:docMk/>
            <pc:sldMk cId="3237914124" sldId="256"/>
            <ac:spMk id="2" creationId="{2FE973FE-1F8B-4DED-8DC0-71E987678976}"/>
          </ac:spMkLst>
        </pc:spChg>
        <pc:spChg chg="mod">
          <ac:chgData name="Ujunwa Ogbuehi" userId="d991d4d2-c4ce-4519-80e6-6490f1801325" providerId="ADAL" clId="{042E99F8-7C8F-E545-8140-87EF1FB4F799}" dt="2022-09-29T09:39:54.891" v="346" actId="20577"/>
          <ac:spMkLst>
            <pc:docMk/>
            <pc:sldMk cId="3237914124" sldId="256"/>
            <ac:spMk id="3" creationId="{93383873-F31C-4E31-B4BA-B40D502705CE}"/>
          </ac:spMkLst>
        </pc:spChg>
        <pc:picChg chg="mod">
          <ac:chgData name="Ujunwa Ogbuehi" userId="d991d4d2-c4ce-4519-80e6-6490f1801325" providerId="ADAL" clId="{042E99F8-7C8F-E545-8140-87EF1FB4F799}" dt="2022-09-29T09:33:05.426" v="88" actId="1076"/>
          <ac:picMkLst>
            <pc:docMk/>
            <pc:sldMk cId="3237914124" sldId="256"/>
            <ac:picMk id="4" creationId="{472BA16E-D1FA-4491-9564-DD4BCFEACAD2}"/>
          </ac:picMkLst>
        </pc:picChg>
      </pc:sldChg>
      <pc:sldChg chg="modSp">
        <pc:chgData name="Ujunwa Ogbuehi" userId="d991d4d2-c4ce-4519-80e6-6490f1801325" providerId="ADAL" clId="{042E99F8-7C8F-E545-8140-87EF1FB4F799}" dt="2022-09-29T10:11:39.454" v="962" actId="20577"/>
        <pc:sldMkLst>
          <pc:docMk/>
          <pc:sldMk cId="1339210688" sldId="257"/>
        </pc:sldMkLst>
        <pc:spChg chg="mod">
          <ac:chgData name="Ujunwa Ogbuehi" userId="d991d4d2-c4ce-4519-80e6-6490f1801325" providerId="ADAL" clId="{042E99F8-7C8F-E545-8140-87EF1FB4F799}" dt="2022-09-29T10:11:39.454" v="962" actId="20577"/>
          <ac:spMkLst>
            <pc:docMk/>
            <pc:sldMk cId="1339210688" sldId="257"/>
            <ac:spMk id="3" creationId="{902FD5C4-FE5F-46D2-ABC9-49FA4BB8442F}"/>
          </ac:spMkLst>
        </pc:spChg>
        <pc:picChg chg="mod">
          <ac:chgData name="Ujunwa Ogbuehi" userId="d991d4d2-c4ce-4519-80e6-6490f1801325" providerId="ADAL" clId="{042E99F8-7C8F-E545-8140-87EF1FB4F799}" dt="2022-09-29T10:09:48.541" v="861" actId="1076"/>
          <ac:picMkLst>
            <pc:docMk/>
            <pc:sldMk cId="1339210688" sldId="257"/>
            <ac:picMk id="4" creationId="{9B37F9FA-3571-49C2-8811-B1159FCC0D6D}"/>
          </ac:picMkLst>
        </pc:picChg>
      </pc:sldChg>
      <pc:sldChg chg="modSp">
        <pc:chgData name="Ujunwa Ogbuehi" userId="d991d4d2-c4ce-4519-80e6-6490f1801325" providerId="ADAL" clId="{042E99F8-7C8F-E545-8140-87EF1FB4F799}" dt="2022-09-29T10:26:08.549" v="2188" actId="20577"/>
        <pc:sldMkLst>
          <pc:docMk/>
          <pc:sldMk cId="3083623366" sldId="260"/>
        </pc:sldMkLst>
        <pc:spChg chg="mod">
          <ac:chgData name="Ujunwa Ogbuehi" userId="d991d4d2-c4ce-4519-80e6-6490f1801325" providerId="ADAL" clId="{042E99F8-7C8F-E545-8140-87EF1FB4F799}" dt="2022-09-29T10:26:08.549" v="2188" actId="20577"/>
          <ac:spMkLst>
            <pc:docMk/>
            <pc:sldMk cId="3083623366" sldId="260"/>
            <ac:spMk id="3" creationId="{902FD5C4-FE5F-46D2-ABC9-49FA4BB8442F}"/>
          </ac:spMkLst>
        </pc:spChg>
      </pc:sldChg>
      <pc:sldChg chg="modSp">
        <pc:chgData name="Ujunwa Ogbuehi" userId="d991d4d2-c4ce-4519-80e6-6490f1801325" providerId="ADAL" clId="{042E99F8-7C8F-E545-8140-87EF1FB4F799}" dt="2022-09-29T10:56:40.852" v="3930" actId="20577"/>
        <pc:sldMkLst>
          <pc:docMk/>
          <pc:sldMk cId="710623681" sldId="261"/>
        </pc:sldMkLst>
        <pc:spChg chg="mod">
          <ac:chgData name="Ujunwa Ogbuehi" userId="d991d4d2-c4ce-4519-80e6-6490f1801325" providerId="ADAL" clId="{042E99F8-7C8F-E545-8140-87EF1FB4F799}" dt="2022-09-29T10:56:40.852" v="3930" actId="20577"/>
          <ac:spMkLst>
            <pc:docMk/>
            <pc:sldMk cId="710623681" sldId="261"/>
            <ac:spMk id="5" creationId="{DC710A13-9821-054D-8648-FB592F1CDDDF}"/>
          </ac:spMkLst>
        </pc:spChg>
      </pc:sldChg>
      <pc:sldChg chg="modSp">
        <pc:chgData name="Ujunwa Ogbuehi" userId="d991d4d2-c4ce-4519-80e6-6490f1801325" providerId="ADAL" clId="{042E99F8-7C8F-E545-8140-87EF1FB4F799}" dt="2022-09-29T11:24:53.747" v="4984" actId="20577"/>
        <pc:sldMkLst>
          <pc:docMk/>
          <pc:sldMk cId="452859177" sldId="262"/>
        </pc:sldMkLst>
        <pc:spChg chg="mod">
          <ac:chgData name="Ujunwa Ogbuehi" userId="d991d4d2-c4ce-4519-80e6-6490f1801325" providerId="ADAL" clId="{042E99F8-7C8F-E545-8140-87EF1FB4F799}" dt="2022-09-29T11:24:53.747" v="4984" actId="20577"/>
          <ac:spMkLst>
            <pc:docMk/>
            <pc:sldMk cId="452859177" sldId="262"/>
            <ac:spMk id="3" creationId="{902FD5C4-FE5F-46D2-ABC9-49FA4BB8442F}"/>
          </ac:spMkLst>
        </pc:spChg>
      </pc:sldChg>
    </pc:docChg>
  </pc:docChgLst>
  <pc:docChgLst>
    <pc:chgData name="Ujunwa Ogbuehi" userId="S::ujunwa@ujunwa04.onmicrosoft.com::d991d4d2-c4ce-4519-80e6-6490f1801325" providerId="AD" clId="Web-{B9C8537D-DA74-8F1D-93A1-1F51259C9DA0}"/>
    <pc:docChg chg="addSld delSld modSld">
      <pc:chgData name="Ujunwa Ogbuehi" userId="S::ujunwa@ujunwa04.onmicrosoft.com::d991d4d2-c4ce-4519-80e6-6490f1801325" providerId="AD" clId="Web-{B9C8537D-DA74-8F1D-93A1-1F51259C9DA0}" dt="2022-09-29T22:39:50.842" v="688" actId="14100"/>
      <pc:docMkLst>
        <pc:docMk/>
      </pc:docMkLst>
      <pc:sldChg chg="delSp modSp">
        <pc:chgData name="Ujunwa Ogbuehi" userId="S::ujunwa@ujunwa04.onmicrosoft.com::d991d4d2-c4ce-4519-80e6-6490f1801325" providerId="AD" clId="Web-{B9C8537D-DA74-8F1D-93A1-1F51259C9DA0}" dt="2022-09-29T22:39:50.842" v="688" actId="14100"/>
        <pc:sldMkLst>
          <pc:docMk/>
          <pc:sldMk cId="1464666480" sldId="263"/>
        </pc:sldMkLst>
        <pc:spChg chg="mod">
          <ac:chgData name="Ujunwa Ogbuehi" userId="S::ujunwa@ujunwa04.onmicrosoft.com::d991d4d2-c4ce-4519-80e6-6490f1801325" providerId="AD" clId="Web-{B9C8537D-DA74-8F1D-93A1-1F51259C9DA0}" dt="2022-09-29T22:39:50.842" v="688" actId="14100"/>
          <ac:spMkLst>
            <pc:docMk/>
            <pc:sldMk cId="1464666480" sldId="263"/>
            <ac:spMk id="3" creationId="{902FD5C4-FE5F-46D2-ABC9-49FA4BB8442F}"/>
          </ac:spMkLst>
        </pc:spChg>
        <pc:spChg chg="del mod">
          <ac:chgData name="Ujunwa Ogbuehi" userId="S::ujunwa@ujunwa04.onmicrosoft.com::d991d4d2-c4ce-4519-80e6-6490f1801325" providerId="AD" clId="Web-{B9C8537D-DA74-8F1D-93A1-1F51259C9DA0}" dt="2022-09-29T22:35:30.555" v="680"/>
          <ac:spMkLst>
            <pc:docMk/>
            <pc:sldMk cId="1464666480" sldId="263"/>
            <ac:spMk id="5" creationId="{03B99DE5-DBA1-B741-8E5B-3B23854FD649}"/>
          </ac:spMkLst>
        </pc:spChg>
      </pc:sldChg>
      <pc:sldChg chg="del">
        <pc:chgData name="Ujunwa Ogbuehi" userId="S::ujunwa@ujunwa04.onmicrosoft.com::d991d4d2-c4ce-4519-80e6-6490f1801325" providerId="AD" clId="Web-{B9C8537D-DA74-8F1D-93A1-1F51259C9DA0}" dt="2022-09-29T22:37:00.947" v="683"/>
        <pc:sldMkLst>
          <pc:docMk/>
          <pc:sldMk cId="916853615" sldId="268"/>
        </pc:sldMkLst>
      </pc:sldChg>
      <pc:sldChg chg="del">
        <pc:chgData name="Ujunwa Ogbuehi" userId="S::ujunwa@ujunwa04.onmicrosoft.com::d991d4d2-c4ce-4519-80e6-6490f1801325" providerId="AD" clId="Web-{B9C8537D-DA74-8F1D-93A1-1F51259C9DA0}" dt="2022-09-29T22:36:57.134" v="682"/>
        <pc:sldMkLst>
          <pc:docMk/>
          <pc:sldMk cId="3266127139" sldId="269"/>
        </pc:sldMkLst>
      </pc:sldChg>
      <pc:sldChg chg="del">
        <pc:chgData name="Ujunwa Ogbuehi" userId="S::ujunwa@ujunwa04.onmicrosoft.com::d991d4d2-c4ce-4519-80e6-6490f1801325" providerId="AD" clId="Web-{B9C8537D-DA74-8F1D-93A1-1F51259C9DA0}" dt="2022-09-29T22:36:54.087" v="681"/>
        <pc:sldMkLst>
          <pc:docMk/>
          <pc:sldMk cId="3517973280" sldId="270"/>
        </pc:sldMkLst>
      </pc:sldChg>
      <pc:sldChg chg="modSp">
        <pc:chgData name="Ujunwa Ogbuehi" userId="S::ujunwa@ujunwa04.onmicrosoft.com::d991d4d2-c4ce-4519-80e6-6490f1801325" providerId="AD" clId="Web-{B9C8537D-DA74-8F1D-93A1-1F51259C9DA0}" dt="2022-09-29T22:04:14.996" v="228" actId="14100"/>
        <pc:sldMkLst>
          <pc:docMk/>
          <pc:sldMk cId="2370449766" sldId="283"/>
        </pc:sldMkLst>
        <pc:spChg chg="mod">
          <ac:chgData name="Ujunwa Ogbuehi" userId="S::ujunwa@ujunwa04.onmicrosoft.com::d991d4d2-c4ce-4519-80e6-6490f1801325" providerId="AD" clId="Web-{B9C8537D-DA74-8F1D-93A1-1F51259C9DA0}" dt="2022-09-29T22:04:14.996" v="228" actId="14100"/>
          <ac:spMkLst>
            <pc:docMk/>
            <pc:sldMk cId="2370449766" sldId="283"/>
            <ac:spMk id="2" creationId="{6FBD606E-B3A3-81BE-93DC-D047A1D7FEC1}"/>
          </ac:spMkLst>
        </pc:spChg>
      </pc:sldChg>
      <pc:sldChg chg="addSp delSp modSp new">
        <pc:chgData name="Ujunwa Ogbuehi" userId="S::ujunwa@ujunwa04.onmicrosoft.com::d991d4d2-c4ce-4519-80e6-6490f1801325" providerId="AD" clId="Web-{B9C8537D-DA74-8F1D-93A1-1F51259C9DA0}" dt="2022-09-29T22:02:48.212" v="207" actId="20577"/>
        <pc:sldMkLst>
          <pc:docMk/>
          <pc:sldMk cId="2692963473" sldId="284"/>
        </pc:sldMkLst>
        <pc:spChg chg="mod">
          <ac:chgData name="Ujunwa Ogbuehi" userId="S::ujunwa@ujunwa04.onmicrosoft.com::d991d4d2-c4ce-4519-80e6-6490f1801325" providerId="AD" clId="Web-{B9C8537D-DA74-8F1D-93A1-1F51259C9DA0}" dt="2022-09-29T22:02:48.212" v="207" actId="20577"/>
          <ac:spMkLst>
            <pc:docMk/>
            <pc:sldMk cId="2692963473" sldId="284"/>
            <ac:spMk id="2" creationId="{A5DE9BB4-3804-3472-D0D0-04EC36F2C928}"/>
          </ac:spMkLst>
        </pc:spChg>
        <pc:spChg chg="mod">
          <ac:chgData name="Ujunwa Ogbuehi" userId="S::ujunwa@ujunwa04.onmicrosoft.com::d991d4d2-c4ce-4519-80e6-6490f1801325" providerId="AD" clId="Web-{B9C8537D-DA74-8F1D-93A1-1F51259C9DA0}" dt="2022-09-29T21:57:44.890" v="188" actId="20577"/>
          <ac:spMkLst>
            <pc:docMk/>
            <pc:sldMk cId="2692963473" sldId="284"/>
            <ac:spMk id="3" creationId="{4E36EED4-9C18-C9C7-33BA-15B61F3423C8}"/>
          </ac:spMkLst>
        </pc:spChg>
        <pc:spChg chg="del mod">
          <ac:chgData name="Ujunwa Ogbuehi" userId="S::ujunwa@ujunwa04.onmicrosoft.com::d991d4d2-c4ce-4519-80e6-6490f1801325" providerId="AD" clId="Web-{B9C8537D-DA74-8F1D-93A1-1F51259C9DA0}" dt="2022-09-29T21:59:09.252" v="189"/>
          <ac:spMkLst>
            <pc:docMk/>
            <pc:sldMk cId="2692963473" sldId="284"/>
            <ac:spMk id="4" creationId="{72318D83-2A9F-1F2B-932F-3E05F2DDA378}"/>
          </ac:spMkLst>
        </pc:spChg>
        <pc:picChg chg="add mod ord">
          <ac:chgData name="Ujunwa Ogbuehi" userId="S::ujunwa@ujunwa04.onmicrosoft.com::d991d4d2-c4ce-4519-80e6-6490f1801325" providerId="AD" clId="Web-{B9C8537D-DA74-8F1D-93A1-1F51259C9DA0}" dt="2022-09-29T22:00:14.161" v="198" actId="14100"/>
          <ac:picMkLst>
            <pc:docMk/>
            <pc:sldMk cId="2692963473" sldId="284"/>
            <ac:picMk id="5" creationId="{F73BE684-7A15-BCB9-9D93-63049EC10D31}"/>
          </ac:picMkLst>
        </pc:picChg>
        <pc:picChg chg="add mod">
          <ac:chgData name="Ujunwa Ogbuehi" userId="S::ujunwa@ujunwa04.onmicrosoft.com::d991d4d2-c4ce-4519-80e6-6490f1801325" providerId="AD" clId="Web-{B9C8537D-DA74-8F1D-93A1-1F51259C9DA0}" dt="2022-09-29T22:00:01.160" v="197" actId="14100"/>
          <ac:picMkLst>
            <pc:docMk/>
            <pc:sldMk cId="2692963473" sldId="284"/>
            <ac:picMk id="6" creationId="{DEA8DA83-CE46-93EC-A73B-867DF710734E}"/>
          </ac:picMkLst>
        </pc:picChg>
      </pc:sldChg>
      <pc:sldChg chg="addSp delSp modSp new">
        <pc:chgData name="Ujunwa Ogbuehi" userId="S::ujunwa@ujunwa04.onmicrosoft.com::d991d4d2-c4ce-4519-80e6-6490f1801325" providerId="AD" clId="Web-{B9C8537D-DA74-8F1D-93A1-1F51259C9DA0}" dt="2022-09-29T22:18:10.329" v="371" actId="14100"/>
        <pc:sldMkLst>
          <pc:docMk/>
          <pc:sldMk cId="3501300254" sldId="285"/>
        </pc:sldMkLst>
        <pc:spChg chg="mod">
          <ac:chgData name="Ujunwa Ogbuehi" userId="S::ujunwa@ujunwa04.onmicrosoft.com::d991d4d2-c4ce-4519-80e6-6490f1801325" providerId="AD" clId="Web-{B9C8537D-DA74-8F1D-93A1-1F51259C9DA0}" dt="2022-09-29T22:04:40.263" v="229" actId="20577"/>
          <ac:spMkLst>
            <pc:docMk/>
            <pc:sldMk cId="3501300254" sldId="285"/>
            <ac:spMk id="2" creationId="{D1758515-16E9-54DD-3619-8A1846D0580C}"/>
          </ac:spMkLst>
        </pc:spChg>
        <pc:spChg chg="mod">
          <ac:chgData name="Ujunwa Ogbuehi" userId="S::ujunwa@ujunwa04.onmicrosoft.com::d991d4d2-c4ce-4519-80e6-6490f1801325" providerId="AD" clId="Web-{B9C8537D-DA74-8F1D-93A1-1F51259C9DA0}" dt="2022-09-29T22:16:24.545" v="359" actId="20577"/>
          <ac:spMkLst>
            <pc:docMk/>
            <pc:sldMk cId="3501300254" sldId="285"/>
            <ac:spMk id="3" creationId="{5206060E-69F4-49C2-09F5-75FABD8209BE}"/>
          </ac:spMkLst>
        </pc:spChg>
        <pc:spChg chg="del mod">
          <ac:chgData name="Ujunwa Ogbuehi" userId="S::ujunwa@ujunwa04.onmicrosoft.com::d991d4d2-c4ce-4519-80e6-6490f1801325" providerId="AD" clId="Web-{B9C8537D-DA74-8F1D-93A1-1F51259C9DA0}" dt="2022-09-29T22:17:28.969" v="360"/>
          <ac:spMkLst>
            <pc:docMk/>
            <pc:sldMk cId="3501300254" sldId="285"/>
            <ac:spMk id="4" creationId="{A90020AB-85A9-B08B-0B26-053ACF8CA54F}"/>
          </ac:spMkLst>
        </pc:spChg>
        <pc:picChg chg="add mod ord">
          <ac:chgData name="Ujunwa Ogbuehi" userId="S::ujunwa@ujunwa04.onmicrosoft.com::d991d4d2-c4ce-4519-80e6-6490f1801325" providerId="AD" clId="Web-{B9C8537D-DA74-8F1D-93A1-1F51259C9DA0}" dt="2022-09-29T22:17:55.251" v="366" actId="14100"/>
          <ac:picMkLst>
            <pc:docMk/>
            <pc:sldMk cId="3501300254" sldId="285"/>
            <ac:picMk id="5" creationId="{CFB29E55-E7CE-E3D4-BF8A-EA9208A464E5}"/>
          </ac:picMkLst>
        </pc:picChg>
        <pc:picChg chg="add mod">
          <ac:chgData name="Ujunwa Ogbuehi" userId="S::ujunwa@ujunwa04.onmicrosoft.com::d991d4d2-c4ce-4519-80e6-6490f1801325" providerId="AD" clId="Web-{B9C8537D-DA74-8F1D-93A1-1F51259C9DA0}" dt="2022-09-29T22:18:10.329" v="371" actId="14100"/>
          <ac:picMkLst>
            <pc:docMk/>
            <pc:sldMk cId="3501300254" sldId="285"/>
            <ac:picMk id="6" creationId="{B1A4BAA2-8DB3-1735-72AB-A6819E57AA46}"/>
          </ac:picMkLst>
        </pc:picChg>
      </pc:sldChg>
      <pc:sldChg chg="delSp modSp new">
        <pc:chgData name="Ujunwa Ogbuehi" userId="S::ujunwa@ujunwa04.onmicrosoft.com::d991d4d2-c4ce-4519-80e6-6490f1801325" providerId="AD" clId="Web-{B9C8537D-DA74-8F1D-93A1-1F51259C9DA0}" dt="2022-09-29T22:34:18.953" v="675" actId="20577"/>
        <pc:sldMkLst>
          <pc:docMk/>
          <pc:sldMk cId="7762243" sldId="286"/>
        </pc:sldMkLst>
        <pc:spChg chg="mod">
          <ac:chgData name="Ujunwa Ogbuehi" userId="S::ujunwa@ujunwa04.onmicrosoft.com::d991d4d2-c4ce-4519-80e6-6490f1801325" providerId="AD" clId="Web-{B9C8537D-DA74-8F1D-93A1-1F51259C9DA0}" dt="2022-09-29T22:19:39.098" v="393" actId="20577"/>
          <ac:spMkLst>
            <pc:docMk/>
            <pc:sldMk cId="7762243" sldId="286"/>
            <ac:spMk id="2" creationId="{DFBF45A3-A403-0205-5623-C3AF1D4D2C28}"/>
          </ac:spMkLst>
        </pc:spChg>
        <pc:spChg chg="mod">
          <ac:chgData name="Ujunwa Ogbuehi" userId="S::ujunwa@ujunwa04.onmicrosoft.com::d991d4d2-c4ce-4519-80e6-6490f1801325" providerId="AD" clId="Web-{B9C8537D-DA74-8F1D-93A1-1F51259C9DA0}" dt="2022-09-29T22:34:18.953" v="675" actId="20577"/>
          <ac:spMkLst>
            <pc:docMk/>
            <pc:sldMk cId="7762243" sldId="286"/>
            <ac:spMk id="3" creationId="{5EA044B7-279B-3D09-FEBD-27FFEFCF8F7B}"/>
          </ac:spMkLst>
        </pc:spChg>
        <pc:spChg chg="del mod">
          <ac:chgData name="Ujunwa Ogbuehi" userId="S::ujunwa@ujunwa04.onmicrosoft.com::d991d4d2-c4ce-4519-80e6-6490f1801325" providerId="AD" clId="Web-{B9C8537D-DA74-8F1D-93A1-1F51259C9DA0}" dt="2022-09-29T22:29:27.772" v="559"/>
          <ac:spMkLst>
            <pc:docMk/>
            <pc:sldMk cId="7762243" sldId="286"/>
            <ac:spMk id="4" creationId="{1078D4CB-DDBD-9331-D739-F8D6ED5FF588}"/>
          </ac:spMkLst>
        </pc:spChg>
      </pc:sldChg>
    </pc:docChg>
  </pc:docChgLst>
  <pc:docChgLst>
    <pc:chgData name="Ujunwa Ogbuehi" userId="S::ujunwa@ujunwa04.onmicrosoft.com::d991d4d2-c4ce-4519-80e6-6490f1801325" providerId="AD" clId="Web-{0072327B-59E9-F50F-F30C-9D2C2A9BF791}"/>
    <pc:docChg chg="modSld">
      <pc:chgData name="Ujunwa Ogbuehi" userId="S::ujunwa@ujunwa04.onmicrosoft.com::d991d4d2-c4ce-4519-80e6-6490f1801325" providerId="AD" clId="Web-{0072327B-59E9-F50F-F30C-9D2C2A9BF791}" dt="2022-09-30T21:55:53.856" v="255" actId="20577"/>
      <pc:docMkLst>
        <pc:docMk/>
      </pc:docMkLst>
      <pc:sldChg chg="modSp">
        <pc:chgData name="Ujunwa Ogbuehi" userId="S::ujunwa@ujunwa04.onmicrosoft.com::d991d4d2-c4ce-4519-80e6-6490f1801325" providerId="AD" clId="Web-{0072327B-59E9-F50F-F30C-9D2C2A9BF791}" dt="2022-09-30T19:51:37.075" v="233" actId="20577"/>
        <pc:sldMkLst>
          <pc:docMk/>
          <pc:sldMk cId="3237914124" sldId="256"/>
        </pc:sldMkLst>
        <pc:spChg chg="mod">
          <ac:chgData name="Ujunwa Ogbuehi" userId="S::ujunwa@ujunwa04.onmicrosoft.com::d991d4d2-c4ce-4519-80e6-6490f1801325" providerId="AD" clId="Web-{0072327B-59E9-F50F-F30C-9D2C2A9BF791}" dt="2022-09-30T19:50:49.198" v="231" actId="20577"/>
          <ac:spMkLst>
            <pc:docMk/>
            <pc:sldMk cId="3237914124" sldId="256"/>
            <ac:spMk id="2" creationId="{2FE973FE-1F8B-4DED-8DC0-71E987678976}"/>
          </ac:spMkLst>
        </pc:spChg>
        <pc:spChg chg="mod">
          <ac:chgData name="Ujunwa Ogbuehi" userId="S::ujunwa@ujunwa04.onmicrosoft.com::d991d4d2-c4ce-4519-80e6-6490f1801325" providerId="AD" clId="Web-{0072327B-59E9-F50F-F30C-9D2C2A9BF791}" dt="2022-09-30T19:51:37.075" v="233" actId="20577"/>
          <ac:spMkLst>
            <pc:docMk/>
            <pc:sldMk cId="3237914124" sldId="256"/>
            <ac:spMk id="3" creationId="{93383873-F31C-4E31-B4BA-B40D502705CE}"/>
          </ac:spMkLst>
        </pc:spChg>
      </pc:sldChg>
      <pc:sldChg chg="modSp">
        <pc:chgData name="Ujunwa Ogbuehi" userId="S::ujunwa@ujunwa04.onmicrosoft.com::d991d4d2-c4ce-4519-80e6-6490f1801325" providerId="AD" clId="Web-{0072327B-59E9-F50F-F30C-9D2C2A9BF791}" dt="2022-09-30T21:47:02.292" v="235" actId="20577"/>
        <pc:sldMkLst>
          <pc:docMk/>
          <pc:sldMk cId="1339210688" sldId="257"/>
        </pc:sldMkLst>
        <pc:spChg chg="mod">
          <ac:chgData name="Ujunwa Ogbuehi" userId="S::ujunwa@ujunwa04.onmicrosoft.com::d991d4d2-c4ce-4519-80e6-6490f1801325" providerId="AD" clId="Web-{0072327B-59E9-F50F-F30C-9D2C2A9BF791}" dt="2022-09-30T21:47:02.292" v="235" actId="20577"/>
          <ac:spMkLst>
            <pc:docMk/>
            <pc:sldMk cId="1339210688" sldId="257"/>
            <ac:spMk id="3" creationId="{902FD5C4-FE5F-46D2-ABC9-49FA4BB8442F}"/>
          </ac:spMkLst>
        </pc:spChg>
      </pc:sldChg>
      <pc:sldChg chg="modSp">
        <pc:chgData name="Ujunwa Ogbuehi" userId="S::ujunwa@ujunwa04.onmicrosoft.com::d991d4d2-c4ce-4519-80e6-6490f1801325" providerId="AD" clId="Web-{0072327B-59E9-F50F-F30C-9D2C2A9BF791}" dt="2022-09-30T19:39:57.196" v="178" actId="20577"/>
        <pc:sldMkLst>
          <pc:docMk/>
          <pc:sldMk cId="1957259874" sldId="258"/>
        </pc:sldMkLst>
        <pc:spChg chg="mod">
          <ac:chgData name="Ujunwa Ogbuehi" userId="S::ujunwa@ujunwa04.onmicrosoft.com::d991d4d2-c4ce-4519-80e6-6490f1801325" providerId="AD" clId="Web-{0072327B-59E9-F50F-F30C-9D2C2A9BF791}" dt="2022-09-30T19:39:57.196" v="178" actId="20577"/>
          <ac:spMkLst>
            <pc:docMk/>
            <pc:sldMk cId="1957259874" sldId="258"/>
            <ac:spMk id="2" creationId="{65C3525F-7CB4-4C06-B037-C81D2DED9B80}"/>
          </ac:spMkLst>
        </pc:spChg>
        <pc:spChg chg="mod">
          <ac:chgData name="Ujunwa Ogbuehi" userId="S::ujunwa@ujunwa04.onmicrosoft.com::d991d4d2-c4ce-4519-80e6-6490f1801325" providerId="AD" clId="Web-{0072327B-59E9-F50F-F30C-9D2C2A9BF791}" dt="2022-09-30T19:39:25.805" v="172" actId="20577"/>
          <ac:spMkLst>
            <pc:docMk/>
            <pc:sldMk cId="1957259874" sldId="258"/>
            <ac:spMk id="12" creationId="{6BDC5DF3-9AF1-DA94-8114-2D03309115B7}"/>
          </ac:spMkLst>
        </pc:spChg>
        <pc:picChg chg="mod">
          <ac:chgData name="Ujunwa Ogbuehi" userId="S::ujunwa@ujunwa04.onmicrosoft.com::d991d4d2-c4ce-4519-80e6-6490f1801325" providerId="AD" clId="Web-{0072327B-59E9-F50F-F30C-9D2C2A9BF791}" dt="2022-09-30T19:11:43.725" v="69" actId="14100"/>
          <ac:picMkLst>
            <pc:docMk/>
            <pc:sldMk cId="1957259874" sldId="258"/>
            <ac:picMk id="7" creationId="{A09B210B-AD7B-6597-2FF3-8C298CF79302}"/>
          </ac:picMkLst>
        </pc:picChg>
      </pc:sldChg>
      <pc:sldChg chg="modSp">
        <pc:chgData name="Ujunwa Ogbuehi" userId="S::ujunwa@ujunwa04.onmicrosoft.com::d991d4d2-c4ce-4519-80e6-6490f1801325" providerId="AD" clId="Web-{0072327B-59E9-F50F-F30C-9D2C2A9BF791}" dt="2022-09-30T21:48:41.185" v="242" actId="20577"/>
        <pc:sldMkLst>
          <pc:docMk/>
          <pc:sldMk cId="3083623366" sldId="260"/>
        </pc:sldMkLst>
        <pc:spChg chg="mod">
          <ac:chgData name="Ujunwa Ogbuehi" userId="S::ujunwa@ujunwa04.onmicrosoft.com::d991d4d2-c4ce-4519-80e6-6490f1801325" providerId="AD" clId="Web-{0072327B-59E9-F50F-F30C-9D2C2A9BF791}" dt="2022-09-30T21:48:41.185" v="242" actId="20577"/>
          <ac:spMkLst>
            <pc:docMk/>
            <pc:sldMk cId="3083623366" sldId="260"/>
            <ac:spMk id="3" creationId="{902FD5C4-FE5F-46D2-ABC9-49FA4BB8442F}"/>
          </ac:spMkLst>
        </pc:spChg>
      </pc:sldChg>
      <pc:sldChg chg="modSp">
        <pc:chgData name="Ujunwa Ogbuehi" userId="S::ujunwa@ujunwa04.onmicrosoft.com::d991d4d2-c4ce-4519-80e6-6490f1801325" providerId="AD" clId="Web-{0072327B-59E9-F50F-F30C-9D2C2A9BF791}" dt="2022-09-30T21:49:24.015" v="244" actId="20577"/>
        <pc:sldMkLst>
          <pc:docMk/>
          <pc:sldMk cId="710623681" sldId="261"/>
        </pc:sldMkLst>
        <pc:spChg chg="mod">
          <ac:chgData name="Ujunwa Ogbuehi" userId="S::ujunwa@ujunwa04.onmicrosoft.com::d991d4d2-c4ce-4519-80e6-6490f1801325" providerId="AD" clId="Web-{0072327B-59E9-F50F-F30C-9D2C2A9BF791}" dt="2022-09-30T21:49:24.015" v="244" actId="20577"/>
          <ac:spMkLst>
            <pc:docMk/>
            <pc:sldMk cId="710623681" sldId="261"/>
            <ac:spMk id="5" creationId="{DC710A13-9821-054D-8648-FB592F1CDDDF}"/>
          </ac:spMkLst>
        </pc:spChg>
      </pc:sldChg>
      <pc:sldChg chg="modSp">
        <pc:chgData name="Ujunwa Ogbuehi" userId="S::ujunwa@ujunwa04.onmicrosoft.com::d991d4d2-c4ce-4519-80e6-6490f1801325" providerId="AD" clId="Web-{0072327B-59E9-F50F-F30C-9D2C2A9BF791}" dt="2022-09-30T19:31:07.970" v="123" actId="20577"/>
        <pc:sldMkLst>
          <pc:docMk/>
          <pc:sldMk cId="452859177" sldId="262"/>
        </pc:sldMkLst>
        <pc:spChg chg="mod">
          <ac:chgData name="Ujunwa Ogbuehi" userId="S::ujunwa@ujunwa04.onmicrosoft.com::d991d4d2-c4ce-4519-80e6-6490f1801325" providerId="AD" clId="Web-{0072327B-59E9-F50F-F30C-9D2C2A9BF791}" dt="2022-09-30T19:31:07.970" v="123" actId="20577"/>
          <ac:spMkLst>
            <pc:docMk/>
            <pc:sldMk cId="452859177" sldId="262"/>
            <ac:spMk id="13" creationId="{013A39B7-0A8A-E87E-556C-5AA0CB3A165F}"/>
          </ac:spMkLst>
        </pc:spChg>
      </pc:sldChg>
      <pc:sldChg chg="modSp">
        <pc:chgData name="Ujunwa Ogbuehi" userId="S::ujunwa@ujunwa04.onmicrosoft.com::d991d4d2-c4ce-4519-80e6-6490f1801325" providerId="AD" clId="Web-{0072327B-59E9-F50F-F30C-9D2C2A9BF791}" dt="2022-09-30T19:39:49.352" v="177" actId="20577"/>
        <pc:sldMkLst>
          <pc:docMk/>
          <pc:sldMk cId="545569246" sldId="264"/>
        </pc:sldMkLst>
        <pc:spChg chg="mod">
          <ac:chgData name="Ujunwa Ogbuehi" userId="S::ujunwa@ujunwa04.onmicrosoft.com::d991d4d2-c4ce-4519-80e6-6490f1801325" providerId="AD" clId="Web-{0072327B-59E9-F50F-F30C-9D2C2A9BF791}" dt="2022-09-30T19:39:49.352" v="177" actId="20577"/>
          <ac:spMkLst>
            <pc:docMk/>
            <pc:sldMk cId="545569246" sldId="264"/>
            <ac:spMk id="2" creationId="{65C3525F-7CB4-4C06-B037-C81D2DED9B80}"/>
          </ac:spMkLst>
        </pc:spChg>
      </pc:sldChg>
      <pc:sldChg chg="modSp">
        <pc:chgData name="Ujunwa Ogbuehi" userId="S::ujunwa@ujunwa04.onmicrosoft.com::d991d4d2-c4ce-4519-80e6-6490f1801325" providerId="AD" clId="Web-{0072327B-59E9-F50F-F30C-9D2C2A9BF791}" dt="2022-09-30T19:45:58.431" v="208" actId="20577"/>
        <pc:sldMkLst>
          <pc:docMk/>
          <pc:sldMk cId="1630123617" sldId="274"/>
        </pc:sldMkLst>
        <pc:spChg chg="mod">
          <ac:chgData name="Ujunwa Ogbuehi" userId="S::ujunwa@ujunwa04.onmicrosoft.com::d991d4d2-c4ce-4519-80e6-6490f1801325" providerId="AD" clId="Web-{0072327B-59E9-F50F-F30C-9D2C2A9BF791}" dt="2022-09-30T19:45:58.431" v="208" actId="20577"/>
          <ac:spMkLst>
            <pc:docMk/>
            <pc:sldMk cId="1630123617" sldId="274"/>
            <ac:spMk id="5" creationId="{28684E62-A9F8-4E7A-AB01-78893062A1B4}"/>
          </ac:spMkLst>
        </pc:spChg>
      </pc:sldChg>
      <pc:sldChg chg="modSp">
        <pc:chgData name="Ujunwa Ogbuehi" userId="S::ujunwa@ujunwa04.onmicrosoft.com::d991d4d2-c4ce-4519-80e6-6490f1801325" providerId="AD" clId="Web-{0072327B-59E9-F50F-F30C-9D2C2A9BF791}" dt="2022-09-30T18:56:24.737" v="31" actId="20577"/>
        <pc:sldMkLst>
          <pc:docMk/>
          <pc:sldMk cId="1817399028" sldId="277"/>
        </pc:sldMkLst>
        <pc:spChg chg="mod">
          <ac:chgData name="Ujunwa Ogbuehi" userId="S::ujunwa@ujunwa04.onmicrosoft.com::d991d4d2-c4ce-4519-80e6-6490f1801325" providerId="AD" clId="Web-{0072327B-59E9-F50F-F30C-9D2C2A9BF791}" dt="2022-09-30T18:48:16.322" v="9" actId="20577"/>
          <ac:spMkLst>
            <pc:docMk/>
            <pc:sldMk cId="1817399028" sldId="277"/>
            <ac:spMk id="2" creationId="{2873BEC0-94F5-4226-A9E7-51B66045EF49}"/>
          </ac:spMkLst>
        </pc:spChg>
        <pc:spChg chg="mod">
          <ac:chgData name="Ujunwa Ogbuehi" userId="S::ujunwa@ujunwa04.onmicrosoft.com::d991d4d2-c4ce-4519-80e6-6490f1801325" providerId="AD" clId="Web-{0072327B-59E9-F50F-F30C-9D2C2A9BF791}" dt="2022-09-30T18:56:24.737" v="31" actId="20577"/>
          <ac:spMkLst>
            <pc:docMk/>
            <pc:sldMk cId="1817399028" sldId="277"/>
            <ac:spMk id="3" creationId="{902FD5C4-FE5F-46D2-ABC9-49FA4BB8442F}"/>
          </ac:spMkLst>
        </pc:spChg>
      </pc:sldChg>
      <pc:sldChg chg="modSp">
        <pc:chgData name="Ujunwa Ogbuehi" userId="S::ujunwa@ujunwa04.onmicrosoft.com::d991d4d2-c4ce-4519-80e6-6490f1801325" providerId="AD" clId="Web-{0072327B-59E9-F50F-F30C-9D2C2A9BF791}" dt="2022-09-30T19:40:31.650" v="181" actId="20577"/>
        <pc:sldMkLst>
          <pc:docMk/>
          <pc:sldMk cId="1074638838" sldId="278"/>
        </pc:sldMkLst>
        <pc:spChg chg="mod">
          <ac:chgData name="Ujunwa Ogbuehi" userId="S::ujunwa@ujunwa04.onmicrosoft.com::d991d4d2-c4ce-4519-80e6-6490f1801325" providerId="AD" clId="Web-{0072327B-59E9-F50F-F30C-9D2C2A9BF791}" dt="2022-09-30T19:40:18.291" v="180" actId="20577"/>
          <ac:spMkLst>
            <pc:docMk/>
            <pc:sldMk cId="1074638838" sldId="278"/>
            <ac:spMk id="2" creationId="{65C3525F-7CB4-4C06-B037-C81D2DED9B80}"/>
          </ac:spMkLst>
        </pc:spChg>
        <pc:spChg chg="mod">
          <ac:chgData name="Ujunwa Ogbuehi" userId="S::ujunwa@ujunwa04.onmicrosoft.com::d991d4d2-c4ce-4519-80e6-6490f1801325" providerId="AD" clId="Web-{0072327B-59E9-F50F-F30C-9D2C2A9BF791}" dt="2022-09-30T19:40:31.650" v="181" actId="20577"/>
          <ac:spMkLst>
            <pc:docMk/>
            <pc:sldMk cId="1074638838" sldId="278"/>
            <ac:spMk id="8" creationId="{D13C2F43-A283-4FD4-9C0D-BFF93C50AC01}"/>
          </ac:spMkLst>
        </pc:spChg>
      </pc:sldChg>
      <pc:sldChg chg="modSp">
        <pc:chgData name="Ujunwa Ogbuehi" userId="S::ujunwa@ujunwa04.onmicrosoft.com::d991d4d2-c4ce-4519-80e6-6490f1801325" providerId="AD" clId="Web-{0072327B-59E9-F50F-F30C-9D2C2A9BF791}" dt="2022-09-30T19:40:50.870" v="184" actId="20577"/>
        <pc:sldMkLst>
          <pc:docMk/>
          <pc:sldMk cId="2659604895" sldId="279"/>
        </pc:sldMkLst>
        <pc:spChg chg="mod">
          <ac:chgData name="Ujunwa Ogbuehi" userId="S::ujunwa@ujunwa04.onmicrosoft.com::d991d4d2-c4ce-4519-80e6-6490f1801325" providerId="AD" clId="Web-{0072327B-59E9-F50F-F30C-9D2C2A9BF791}" dt="2022-09-30T19:40:50.870" v="184" actId="20577"/>
          <ac:spMkLst>
            <pc:docMk/>
            <pc:sldMk cId="2659604895" sldId="279"/>
            <ac:spMk id="2" creationId="{65C3525F-7CB4-4C06-B037-C81D2DED9B80}"/>
          </ac:spMkLst>
        </pc:spChg>
      </pc:sldChg>
      <pc:sldChg chg="modSp">
        <pc:chgData name="Ujunwa Ogbuehi" userId="S::ujunwa@ujunwa04.onmicrosoft.com::d991d4d2-c4ce-4519-80e6-6490f1801325" providerId="AD" clId="Web-{0072327B-59E9-F50F-F30C-9D2C2A9BF791}" dt="2022-09-30T19:32:40.663" v="132" actId="20577"/>
        <pc:sldMkLst>
          <pc:docMk/>
          <pc:sldMk cId="2207581135" sldId="280"/>
        </pc:sldMkLst>
        <pc:spChg chg="mod">
          <ac:chgData name="Ujunwa Ogbuehi" userId="S::ujunwa@ujunwa04.onmicrosoft.com::d991d4d2-c4ce-4519-80e6-6490f1801325" providerId="AD" clId="Web-{0072327B-59E9-F50F-F30C-9D2C2A9BF791}" dt="2022-09-30T19:32:40.663" v="132" actId="20577"/>
          <ac:spMkLst>
            <pc:docMk/>
            <pc:sldMk cId="2207581135" sldId="280"/>
            <ac:spMk id="7" creationId="{9D7E1B91-FCBB-3505-9B51-78675F9C4B81}"/>
          </ac:spMkLst>
        </pc:spChg>
      </pc:sldChg>
      <pc:sldChg chg="modSp">
        <pc:chgData name="Ujunwa Ogbuehi" userId="S::ujunwa@ujunwa04.onmicrosoft.com::d991d4d2-c4ce-4519-80e6-6490f1801325" providerId="AD" clId="Web-{0072327B-59E9-F50F-F30C-9D2C2A9BF791}" dt="2022-09-30T19:33:38.805" v="133" actId="20577"/>
        <pc:sldMkLst>
          <pc:docMk/>
          <pc:sldMk cId="4294063848" sldId="281"/>
        </pc:sldMkLst>
        <pc:spChg chg="mod">
          <ac:chgData name="Ujunwa Ogbuehi" userId="S::ujunwa@ujunwa04.onmicrosoft.com::d991d4d2-c4ce-4519-80e6-6490f1801325" providerId="AD" clId="Web-{0072327B-59E9-F50F-F30C-9D2C2A9BF791}" dt="2022-09-30T19:33:38.805" v="133" actId="20577"/>
          <ac:spMkLst>
            <pc:docMk/>
            <pc:sldMk cId="4294063848" sldId="281"/>
            <ac:spMk id="3" creationId="{2FE4554A-A91D-ADF0-7F9F-5F6CBB95E410}"/>
          </ac:spMkLst>
        </pc:spChg>
      </pc:sldChg>
      <pc:sldChg chg="modSp">
        <pc:chgData name="Ujunwa Ogbuehi" userId="S::ujunwa@ujunwa04.onmicrosoft.com::d991d4d2-c4ce-4519-80e6-6490f1801325" providerId="AD" clId="Web-{0072327B-59E9-F50F-F30C-9D2C2A9BF791}" dt="2022-09-30T21:52:22.083" v="246" actId="20577"/>
        <pc:sldMkLst>
          <pc:docMk/>
          <pc:sldMk cId="2435090295" sldId="282"/>
        </pc:sldMkLst>
        <pc:spChg chg="mod">
          <ac:chgData name="Ujunwa Ogbuehi" userId="S::ujunwa@ujunwa04.onmicrosoft.com::d991d4d2-c4ce-4519-80e6-6490f1801325" providerId="AD" clId="Web-{0072327B-59E9-F50F-F30C-9D2C2A9BF791}" dt="2022-09-30T21:52:22.083" v="246" actId="20577"/>
          <ac:spMkLst>
            <pc:docMk/>
            <pc:sldMk cId="2435090295" sldId="282"/>
            <ac:spMk id="3" creationId="{4236DD3C-6901-C2E0-C912-3E6C53CC6B8C}"/>
          </ac:spMkLst>
        </pc:spChg>
      </pc:sldChg>
      <pc:sldChg chg="modSp">
        <pc:chgData name="Ujunwa Ogbuehi" userId="S::ujunwa@ujunwa04.onmicrosoft.com::d991d4d2-c4ce-4519-80e6-6490f1801325" providerId="AD" clId="Web-{0072327B-59E9-F50F-F30C-9D2C2A9BF791}" dt="2022-09-30T19:34:51.917" v="138" actId="20577"/>
        <pc:sldMkLst>
          <pc:docMk/>
          <pc:sldMk cId="2370449766" sldId="283"/>
        </pc:sldMkLst>
        <pc:spChg chg="mod">
          <ac:chgData name="Ujunwa Ogbuehi" userId="S::ujunwa@ujunwa04.onmicrosoft.com::d991d4d2-c4ce-4519-80e6-6490f1801325" providerId="AD" clId="Web-{0072327B-59E9-F50F-F30C-9D2C2A9BF791}" dt="2022-09-30T19:34:51.917" v="138" actId="20577"/>
          <ac:spMkLst>
            <pc:docMk/>
            <pc:sldMk cId="2370449766" sldId="283"/>
            <ac:spMk id="3" creationId="{12AF0BF9-01FE-6460-D21B-78D92822AC35}"/>
          </ac:spMkLst>
        </pc:spChg>
      </pc:sldChg>
      <pc:sldChg chg="modSp">
        <pc:chgData name="Ujunwa Ogbuehi" userId="S::ujunwa@ujunwa04.onmicrosoft.com::d991d4d2-c4ce-4519-80e6-6490f1801325" providerId="AD" clId="Web-{0072327B-59E9-F50F-F30C-9D2C2A9BF791}" dt="2022-09-30T21:55:53.856" v="255" actId="20577"/>
        <pc:sldMkLst>
          <pc:docMk/>
          <pc:sldMk cId="2692963473" sldId="284"/>
        </pc:sldMkLst>
        <pc:spChg chg="mod">
          <ac:chgData name="Ujunwa Ogbuehi" userId="S::ujunwa@ujunwa04.onmicrosoft.com::d991d4d2-c4ce-4519-80e6-6490f1801325" providerId="AD" clId="Web-{0072327B-59E9-F50F-F30C-9D2C2A9BF791}" dt="2022-09-30T21:55:53.856" v="255" actId="20577"/>
          <ac:spMkLst>
            <pc:docMk/>
            <pc:sldMk cId="2692963473" sldId="284"/>
            <ac:spMk id="3" creationId="{4E36EED4-9C18-C9C7-33BA-15B61F3423C8}"/>
          </ac:spMkLst>
        </pc:spChg>
      </pc:sldChg>
      <pc:sldChg chg="modSp">
        <pc:chgData name="Ujunwa Ogbuehi" userId="S::ujunwa@ujunwa04.onmicrosoft.com::d991d4d2-c4ce-4519-80e6-6490f1801325" providerId="AD" clId="Web-{0072327B-59E9-F50F-F30C-9D2C2A9BF791}" dt="2022-09-30T19:36:40.378" v="152" actId="20577"/>
        <pc:sldMkLst>
          <pc:docMk/>
          <pc:sldMk cId="3501300254" sldId="285"/>
        </pc:sldMkLst>
        <pc:spChg chg="mod">
          <ac:chgData name="Ujunwa Ogbuehi" userId="S::ujunwa@ujunwa04.onmicrosoft.com::d991d4d2-c4ce-4519-80e6-6490f1801325" providerId="AD" clId="Web-{0072327B-59E9-F50F-F30C-9D2C2A9BF791}" dt="2022-09-30T19:36:40.378" v="152" actId="20577"/>
          <ac:spMkLst>
            <pc:docMk/>
            <pc:sldMk cId="3501300254" sldId="285"/>
            <ac:spMk id="3" creationId="{5206060E-69F4-49C2-09F5-75FABD8209BE}"/>
          </ac:spMkLst>
        </pc:spChg>
      </pc:sldChg>
      <pc:sldChg chg="modSp">
        <pc:chgData name="Ujunwa Ogbuehi" userId="S::ujunwa@ujunwa04.onmicrosoft.com::d991d4d2-c4ce-4519-80e6-6490f1801325" providerId="AD" clId="Web-{0072327B-59E9-F50F-F30C-9D2C2A9BF791}" dt="2022-09-30T19:38:07.771" v="160" actId="20577"/>
        <pc:sldMkLst>
          <pc:docMk/>
          <pc:sldMk cId="7762243" sldId="286"/>
        </pc:sldMkLst>
        <pc:spChg chg="mod">
          <ac:chgData name="Ujunwa Ogbuehi" userId="S::ujunwa@ujunwa04.onmicrosoft.com::d991d4d2-c4ce-4519-80e6-6490f1801325" providerId="AD" clId="Web-{0072327B-59E9-F50F-F30C-9D2C2A9BF791}" dt="2022-09-30T19:38:07.771" v="160" actId="20577"/>
          <ac:spMkLst>
            <pc:docMk/>
            <pc:sldMk cId="7762243" sldId="286"/>
            <ac:spMk id="3" creationId="{5EA044B7-279B-3D09-FEBD-27FFEFCF8F7B}"/>
          </ac:spMkLst>
        </pc:spChg>
      </pc:sldChg>
      <pc:sldChg chg="modSp">
        <pc:chgData name="Ujunwa Ogbuehi" userId="S::ujunwa@ujunwa04.onmicrosoft.com::d991d4d2-c4ce-4519-80e6-6490f1801325" providerId="AD" clId="Web-{0072327B-59E9-F50F-F30C-9D2C2A9BF791}" dt="2022-09-30T19:39:05.507" v="170" actId="20577"/>
        <pc:sldMkLst>
          <pc:docMk/>
          <pc:sldMk cId="2149924774" sldId="287"/>
        </pc:sldMkLst>
        <pc:spChg chg="mod">
          <ac:chgData name="Ujunwa Ogbuehi" userId="S::ujunwa@ujunwa04.onmicrosoft.com::d991d4d2-c4ce-4519-80e6-6490f1801325" providerId="AD" clId="Web-{0072327B-59E9-F50F-F30C-9D2C2A9BF791}" dt="2022-09-30T19:39:05.507" v="170" actId="20577"/>
          <ac:spMkLst>
            <pc:docMk/>
            <pc:sldMk cId="2149924774" sldId="287"/>
            <ac:spMk id="3" creationId="{7C59AE8F-121F-D41F-F33E-A1EE80F35BA9}"/>
          </ac:spMkLst>
        </pc:spChg>
      </pc:sldChg>
      <pc:sldChg chg="modSp">
        <pc:chgData name="Ujunwa Ogbuehi" userId="S::ujunwa@ujunwa04.onmicrosoft.com::d991d4d2-c4ce-4519-80e6-6490f1801325" providerId="AD" clId="Web-{0072327B-59E9-F50F-F30C-9D2C2A9BF791}" dt="2022-09-30T19:41:17.324" v="188" actId="20577"/>
        <pc:sldMkLst>
          <pc:docMk/>
          <pc:sldMk cId="1204304703" sldId="288"/>
        </pc:sldMkLst>
        <pc:spChg chg="mod">
          <ac:chgData name="Ujunwa Ogbuehi" userId="S::ujunwa@ujunwa04.onmicrosoft.com::d991d4d2-c4ce-4519-80e6-6490f1801325" providerId="AD" clId="Web-{0072327B-59E9-F50F-F30C-9D2C2A9BF791}" dt="2022-09-30T19:41:17.324" v="188" actId="20577"/>
          <ac:spMkLst>
            <pc:docMk/>
            <pc:sldMk cId="1204304703" sldId="288"/>
            <ac:spMk id="9" creationId="{E801360D-B246-399B-8332-9B2208AA5C97}"/>
          </ac:spMkLst>
        </pc:spChg>
      </pc:sldChg>
      <pc:sldChg chg="modSp">
        <pc:chgData name="Ujunwa Ogbuehi" userId="S::ujunwa@ujunwa04.onmicrosoft.com::d991d4d2-c4ce-4519-80e6-6490f1801325" providerId="AD" clId="Web-{0072327B-59E9-F50F-F30C-9D2C2A9BF791}" dt="2022-09-30T19:41:29.074" v="189" actId="20577"/>
        <pc:sldMkLst>
          <pc:docMk/>
          <pc:sldMk cId="475302684" sldId="289"/>
        </pc:sldMkLst>
        <pc:spChg chg="mod">
          <ac:chgData name="Ujunwa Ogbuehi" userId="S::ujunwa@ujunwa04.onmicrosoft.com::d991d4d2-c4ce-4519-80e6-6490f1801325" providerId="AD" clId="Web-{0072327B-59E9-F50F-F30C-9D2C2A9BF791}" dt="2022-09-30T19:41:29.074" v="189" actId="20577"/>
          <ac:spMkLst>
            <pc:docMk/>
            <pc:sldMk cId="475302684" sldId="289"/>
            <ac:spMk id="3" creationId="{2A677EF7-D2FC-F244-A403-4C7FDF2EEC6E}"/>
          </ac:spMkLst>
        </pc:spChg>
      </pc:sldChg>
      <pc:sldChg chg="modSp">
        <pc:chgData name="Ujunwa Ogbuehi" userId="S::ujunwa@ujunwa04.onmicrosoft.com::d991d4d2-c4ce-4519-80e6-6490f1801325" providerId="AD" clId="Web-{0072327B-59E9-F50F-F30C-9D2C2A9BF791}" dt="2022-09-30T19:42:21.904" v="194" actId="20577"/>
        <pc:sldMkLst>
          <pc:docMk/>
          <pc:sldMk cId="2546192948" sldId="290"/>
        </pc:sldMkLst>
        <pc:spChg chg="mod">
          <ac:chgData name="Ujunwa Ogbuehi" userId="S::ujunwa@ujunwa04.onmicrosoft.com::d991d4d2-c4ce-4519-80e6-6490f1801325" providerId="AD" clId="Web-{0072327B-59E9-F50F-F30C-9D2C2A9BF791}" dt="2022-09-30T19:42:21.904" v="194" actId="20577"/>
          <ac:spMkLst>
            <pc:docMk/>
            <pc:sldMk cId="2546192948" sldId="290"/>
            <ac:spMk id="3" creationId="{A0DC20DC-ADB0-0BA4-FCDE-CC7DBE740326}"/>
          </ac:spMkLst>
        </pc:spChg>
      </pc:sldChg>
      <pc:sldChg chg="modSp">
        <pc:chgData name="Ujunwa Ogbuehi" userId="S::ujunwa@ujunwa04.onmicrosoft.com::d991d4d2-c4ce-4519-80e6-6490f1801325" providerId="AD" clId="Web-{0072327B-59E9-F50F-F30C-9D2C2A9BF791}" dt="2022-09-30T19:43:56.379" v="203" actId="20577"/>
        <pc:sldMkLst>
          <pc:docMk/>
          <pc:sldMk cId="3980739487" sldId="294"/>
        </pc:sldMkLst>
        <pc:spChg chg="mod">
          <ac:chgData name="Ujunwa Ogbuehi" userId="S::ujunwa@ujunwa04.onmicrosoft.com::d991d4d2-c4ce-4519-80e6-6490f1801325" providerId="AD" clId="Web-{0072327B-59E9-F50F-F30C-9D2C2A9BF791}" dt="2022-09-30T19:43:56.379" v="203" actId="20577"/>
          <ac:spMkLst>
            <pc:docMk/>
            <pc:sldMk cId="3980739487" sldId="294"/>
            <ac:spMk id="3" creationId="{07ED089D-842D-98C7-F0E0-51156D6D62D0}"/>
          </ac:spMkLst>
        </pc:spChg>
      </pc:sldChg>
    </pc:docChg>
  </pc:docChgLst>
  <pc:docChgLst>
    <pc:chgData name="Ujunwa Ogbuehi" userId="S::ujunwa@ujunwa04.onmicrosoft.com::d991d4d2-c4ce-4519-80e6-6490f1801325" providerId="AD" clId="Web-{96909AC7-D083-7B90-5A9D-68A6C104B18B}"/>
    <pc:docChg chg="addSld modSld">
      <pc:chgData name="Ujunwa Ogbuehi" userId="S::ujunwa@ujunwa04.onmicrosoft.com::d991d4d2-c4ce-4519-80e6-6490f1801325" providerId="AD" clId="Web-{96909AC7-D083-7B90-5A9D-68A6C104B18B}" dt="2022-09-29T21:23:34.148" v="1162" actId="20577"/>
      <pc:docMkLst>
        <pc:docMk/>
      </pc:docMkLst>
      <pc:sldChg chg="addSp delSp modSp">
        <pc:chgData name="Ujunwa Ogbuehi" userId="S::ujunwa@ujunwa04.onmicrosoft.com::d991d4d2-c4ce-4519-80e6-6490f1801325" providerId="AD" clId="Web-{96909AC7-D083-7B90-5A9D-68A6C104B18B}" dt="2022-09-29T16:29:30.231" v="906" actId="20577"/>
        <pc:sldMkLst>
          <pc:docMk/>
          <pc:sldMk cId="452859177" sldId="262"/>
        </pc:sldMkLst>
        <pc:spChg chg="mod">
          <ac:chgData name="Ujunwa Ogbuehi" userId="S::ujunwa@ujunwa04.onmicrosoft.com::d991d4d2-c4ce-4519-80e6-6490f1801325" providerId="AD" clId="Web-{96909AC7-D083-7B90-5A9D-68A6C104B18B}" dt="2022-09-29T12:05:26.110" v="192" actId="1076"/>
          <ac:spMkLst>
            <pc:docMk/>
            <pc:sldMk cId="452859177" sldId="262"/>
            <ac:spMk id="2" creationId="{2873BEC0-94F5-4226-A9E7-51B66045EF49}"/>
          </ac:spMkLst>
        </pc:spChg>
        <pc:spChg chg="del mod">
          <ac:chgData name="Ujunwa Ogbuehi" userId="S::ujunwa@ujunwa04.onmicrosoft.com::d991d4d2-c4ce-4519-80e6-6490f1801325" providerId="AD" clId="Web-{96909AC7-D083-7B90-5A9D-68A6C104B18B}" dt="2022-09-29T12:05:05.500" v="189"/>
          <ac:spMkLst>
            <pc:docMk/>
            <pc:sldMk cId="452859177" sldId="262"/>
            <ac:spMk id="3" creationId="{902FD5C4-FE5F-46D2-ABC9-49FA4BB8442F}"/>
          </ac:spMkLst>
        </pc:spChg>
        <pc:spChg chg="add del mod">
          <ac:chgData name="Ujunwa Ogbuehi" userId="S::ujunwa@ujunwa04.onmicrosoft.com::d991d4d2-c4ce-4519-80e6-6490f1801325" providerId="AD" clId="Web-{96909AC7-D083-7B90-5A9D-68A6C104B18B}" dt="2022-09-29T12:00:14.569" v="149"/>
          <ac:spMkLst>
            <pc:docMk/>
            <pc:sldMk cId="452859177" sldId="262"/>
            <ac:spMk id="4" creationId="{2BA15A97-8BAD-F111-91C3-5097C0427EC0}"/>
          </ac:spMkLst>
        </pc:spChg>
        <pc:spChg chg="add del">
          <ac:chgData name="Ujunwa Ogbuehi" userId="S::ujunwa@ujunwa04.onmicrosoft.com::d991d4d2-c4ce-4519-80e6-6490f1801325" providerId="AD" clId="Web-{96909AC7-D083-7B90-5A9D-68A6C104B18B}" dt="2022-09-29T12:00:11.600" v="148"/>
          <ac:spMkLst>
            <pc:docMk/>
            <pc:sldMk cId="452859177" sldId="262"/>
            <ac:spMk id="6" creationId="{3E1A591A-291F-3D4D-0764-FCF2137C8546}"/>
          </ac:spMkLst>
        </pc:spChg>
        <pc:spChg chg="add del mod">
          <ac:chgData name="Ujunwa Ogbuehi" userId="S::ujunwa@ujunwa04.onmicrosoft.com::d991d4d2-c4ce-4519-80e6-6490f1801325" providerId="AD" clId="Web-{96909AC7-D083-7B90-5A9D-68A6C104B18B}" dt="2022-09-29T11:59:56.944" v="147"/>
          <ac:spMkLst>
            <pc:docMk/>
            <pc:sldMk cId="452859177" sldId="262"/>
            <ac:spMk id="7" creationId="{815596A5-A1F1-F655-52A6-191A775EA2A9}"/>
          </ac:spMkLst>
        </pc:spChg>
        <pc:spChg chg="add del mod">
          <ac:chgData name="Ujunwa Ogbuehi" userId="S::ujunwa@ujunwa04.onmicrosoft.com::d991d4d2-c4ce-4519-80e6-6490f1801325" providerId="AD" clId="Web-{96909AC7-D083-7B90-5A9D-68A6C104B18B}" dt="2022-09-29T12:15:40.926" v="267"/>
          <ac:spMkLst>
            <pc:docMk/>
            <pc:sldMk cId="452859177" sldId="262"/>
            <ac:spMk id="8" creationId="{7B49410E-FCC7-886E-6C9D-4EA4D60F0DF0}"/>
          </ac:spMkLst>
        </pc:spChg>
        <pc:spChg chg="add mod">
          <ac:chgData name="Ujunwa Ogbuehi" userId="S::ujunwa@ujunwa04.onmicrosoft.com::d991d4d2-c4ce-4519-80e6-6490f1801325" providerId="AD" clId="Web-{96909AC7-D083-7B90-5A9D-68A6C104B18B}" dt="2022-09-29T12:06:16.252" v="198" actId="14100"/>
          <ac:spMkLst>
            <pc:docMk/>
            <pc:sldMk cId="452859177" sldId="262"/>
            <ac:spMk id="10" creationId="{E4329BDD-8EC3-2CA4-220A-13D235315DF6}"/>
          </ac:spMkLst>
        </pc:spChg>
        <pc:spChg chg="add del mod">
          <ac:chgData name="Ujunwa Ogbuehi" userId="S::ujunwa@ujunwa04.onmicrosoft.com::d991d4d2-c4ce-4519-80e6-6490f1801325" providerId="AD" clId="Web-{96909AC7-D083-7B90-5A9D-68A6C104B18B}" dt="2022-09-29T12:06:49.769" v="202"/>
          <ac:spMkLst>
            <pc:docMk/>
            <pc:sldMk cId="452859177" sldId="262"/>
            <ac:spMk id="11" creationId="{2520CABC-4D41-C72F-6E29-D3D111668DD6}"/>
          </ac:spMkLst>
        </pc:spChg>
        <pc:spChg chg="add mod">
          <ac:chgData name="Ujunwa Ogbuehi" userId="S::ujunwa@ujunwa04.onmicrosoft.com::d991d4d2-c4ce-4519-80e6-6490f1801325" providerId="AD" clId="Web-{96909AC7-D083-7B90-5A9D-68A6C104B18B}" dt="2022-09-29T16:29:30.231" v="906" actId="20577"/>
          <ac:spMkLst>
            <pc:docMk/>
            <pc:sldMk cId="452859177" sldId="262"/>
            <ac:spMk id="13" creationId="{013A39B7-0A8A-E87E-556C-5AA0CB3A165F}"/>
          </ac:spMkLst>
        </pc:spChg>
        <pc:picChg chg="add del mod">
          <ac:chgData name="Ujunwa Ogbuehi" userId="S::ujunwa@ujunwa04.onmicrosoft.com::d991d4d2-c4ce-4519-80e6-6490f1801325" providerId="AD" clId="Web-{96909AC7-D083-7B90-5A9D-68A6C104B18B}" dt="2022-09-29T12:18:43.744" v="288"/>
          <ac:picMkLst>
            <pc:docMk/>
            <pc:sldMk cId="452859177" sldId="262"/>
            <ac:picMk id="14" creationId="{8666B1DA-4770-58A2-2916-21CF6BE0F1A6}"/>
          </ac:picMkLst>
        </pc:picChg>
        <pc:picChg chg="add mod">
          <ac:chgData name="Ujunwa Ogbuehi" userId="S::ujunwa@ujunwa04.onmicrosoft.com::d991d4d2-c4ce-4519-80e6-6490f1801325" providerId="AD" clId="Web-{96909AC7-D083-7B90-5A9D-68A6C104B18B}" dt="2022-09-29T12:19:56.621" v="301" actId="14100"/>
          <ac:picMkLst>
            <pc:docMk/>
            <pc:sldMk cId="452859177" sldId="262"/>
            <ac:picMk id="15" creationId="{4F8A3F95-A4CB-C8BD-9439-29C78D7F26A6}"/>
          </ac:picMkLst>
        </pc:picChg>
        <pc:picChg chg="add mod">
          <ac:chgData name="Ujunwa Ogbuehi" userId="S::ujunwa@ujunwa04.onmicrosoft.com::d991d4d2-c4ce-4519-80e6-6490f1801325" providerId="AD" clId="Web-{96909AC7-D083-7B90-5A9D-68A6C104B18B}" dt="2022-09-29T12:19:17.198" v="296" actId="14100"/>
          <ac:picMkLst>
            <pc:docMk/>
            <pc:sldMk cId="452859177" sldId="262"/>
            <ac:picMk id="16" creationId="{6C810460-ED5A-2AAF-1829-DE6610F0E8D7}"/>
          </ac:picMkLst>
        </pc:picChg>
      </pc:sldChg>
      <pc:sldChg chg="addSp delSp modSp">
        <pc:chgData name="Ujunwa Ogbuehi" userId="S::ujunwa@ujunwa04.onmicrosoft.com::d991d4d2-c4ce-4519-80e6-6490f1801325" providerId="AD" clId="Web-{96909AC7-D083-7B90-5A9D-68A6C104B18B}" dt="2022-09-29T21:23:34.148" v="1162" actId="20577"/>
        <pc:sldMkLst>
          <pc:docMk/>
          <pc:sldMk cId="1464666480" sldId="263"/>
        </pc:sldMkLst>
        <pc:spChg chg="add del mod">
          <ac:chgData name="Ujunwa Ogbuehi" userId="S::ujunwa@ujunwa04.onmicrosoft.com::d991d4d2-c4ce-4519-80e6-6490f1801325" providerId="AD" clId="Web-{96909AC7-D083-7B90-5A9D-68A6C104B18B}" dt="2022-09-29T12:28:33.637" v="325"/>
          <ac:spMkLst>
            <pc:docMk/>
            <pc:sldMk cId="1464666480" sldId="263"/>
            <ac:spMk id="4" creationId="{C1DFB286-87F5-BBBF-2F9A-409ADCD9906E}"/>
          </ac:spMkLst>
        </pc:spChg>
        <pc:spChg chg="add mod">
          <ac:chgData name="Ujunwa Ogbuehi" userId="S::ujunwa@ujunwa04.onmicrosoft.com::d991d4d2-c4ce-4519-80e6-6490f1801325" providerId="AD" clId="Web-{96909AC7-D083-7B90-5A9D-68A6C104B18B}" dt="2022-09-29T21:23:34.148" v="1162" actId="20577"/>
          <ac:spMkLst>
            <pc:docMk/>
            <pc:sldMk cId="1464666480" sldId="263"/>
            <ac:spMk id="5" creationId="{03B99DE5-DBA1-B741-8E5B-3B23854FD649}"/>
          </ac:spMkLst>
        </pc:spChg>
      </pc:sldChg>
      <pc:sldChg chg="addSp delSp modSp new">
        <pc:chgData name="Ujunwa Ogbuehi" userId="S::ujunwa@ujunwa04.onmicrosoft.com::d991d4d2-c4ce-4519-80e6-6490f1801325" providerId="AD" clId="Web-{96909AC7-D083-7B90-5A9D-68A6C104B18B}" dt="2022-09-29T16:27:54.963" v="895" actId="20577"/>
        <pc:sldMkLst>
          <pc:docMk/>
          <pc:sldMk cId="2207581135" sldId="280"/>
        </pc:sldMkLst>
        <pc:spChg chg="del mod">
          <ac:chgData name="Ujunwa Ogbuehi" userId="S::ujunwa@ujunwa04.onmicrosoft.com::d991d4d2-c4ce-4519-80e6-6490f1801325" providerId="AD" clId="Web-{96909AC7-D083-7B90-5A9D-68A6C104B18B}" dt="2022-09-29T12:32:28.379" v="410"/>
          <ac:spMkLst>
            <pc:docMk/>
            <pc:sldMk cId="2207581135" sldId="280"/>
            <ac:spMk id="2" creationId="{CE87A26F-6DDF-B87A-8D0A-44E362BCB295}"/>
          </ac:spMkLst>
        </pc:spChg>
        <pc:spChg chg="del mod">
          <ac:chgData name="Ujunwa Ogbuehi" userId="S::ujunwa@ujunwa04.onmicrosoft.com::d991d4d2-c4ce-4519-80e6-6490f1801325" providerId="AD" clId="Web-{96909AC7-D083-7B90-5A9D-68A6C104B18B}" dt="2022-09-29T11:54:13.386" v="101"/>
          <ac:spMkLst>
            <pc:docMk/>
            <pc:sldMk cId="2207581135" sldId="280"/>
            <ac:spMk id="3" creationId="{4E4D72E7-7705-2C75-651D-B7EA8C08F84E}"/>
          </ac:spMkLst>
        </pc:spChg>
        <pc:spChg chg="del">
          <ac:chgData name="Ujunwa Ogbuehi" userId="S::ujunwa@ujunwa04.onmicrosoft.com::d991d4d2-c4ce-4519-80e6-6490f1801325" providerId="AD" clId="Web-{96909AC7-D083-7B90-5A9D-68A6C104B18B}" dt="2022-09-29T11:53:54.964" v="100"/>
          <ac:spMkLst>
            <pc:docMk/>
            <pc:sldMk cId="2207581135" sldId="280"/>
            <ac:spMk id="4" creationId="{A056049C-4897-4551-F7CB-84C9543502A3}"/>
          </ac:spMkLst>
        </pc:spChg>
        <pc:spChg chg="add mod">
          <ac:chgData name="Ujunwa Ogbuehi" userId="S::ujunwa@ujunwa04.onmicrosoft.com::d991d4d2-c4ce-4519-80e6-6490f1801325" providerId="AD" clId="Web-{96909AC7-D083-7B90-5A9D-68A6C104B18B}" dt="2022-09-29T16:27:54.963" v="895" actId="20577"/>
          <ac:spMkLst>
            <pc:docMk/>
            <pc:sldMk cId="2207581135" sldId="280"/>
            <ac:spMk id="7" creationId="{9D7E1B91-FCBB-3505-9B51-78675F9C4B81}"/>
          </ac:spMkLst>
        </pc:spChg>
        <pc:graphicFrameChg chg="add del mod ord modGraphic">
          <ac:chgData name="Ujunwa Ogbuehi" userId="S::ujunwa@ujunwa04.onmicrosoft.com::d991d4d2-c4ce-4519-80e6-6490f1801325" providerId="AD" clId="Web-{96909AC7-D083-7B90-5A9D-68A6C104B18B}" dt="2022-09-29T11:54:25.246" v="102"/>
          <ac:graphicFrameMkLst>
            <pc:docMk/>
            <pc:sldMk cId="2207581135" sldId="280"/>
            <ac:graphicFrameMk id="5" creationId="{3155D8BB-8B98-D793-1ED8-534D255DDB8C}"/>
          </ac:graphicFrameMkLst>
        </pc:graphicFrameChg>
        <pc:picChg chg="add mod">
          <ac:chgData name="Ujunwa Ogbuehi" userId="S::ujunwa@ujunwa04.onmicrosoft.com::d991d4d2-c4ce-4519-80e6-6490f1801325" providerId="AD" clId="Web-{96909AC7-D083-7B90-5A9D-68A6C104B18B}" dt="2022-09-29T12:33:47.006" v="421" actId="14100"/>
          <ac:picMkLst>
            <pc:docMk/>
            <pc:sldMk cId="2207581135" sldId="280"/>
            <ac:picMk id="8" creationId="{C30AE0A5-3425-A59C-C0C6-8205C4D0788F}"/>
          </ac:picMkLst>
        </pc:picChg>
        <pc:picChg chg="add mod">
          <ac:chgData name="Ujunwa Ogbuehi" userId="S::ujunwa@ujunwa04.onmicrosoft.com::d991d4d2-c4ce-4519-80e6-6490f1801325" providerId="AD" clId="Web-{96909AC7-D083-7B90-5A9D-68A6C104B18B}" dt="2022-09-29T12:34:09.460" v="425" actId="14100"/>
          <ac:picMkLst>
            <pc:docMk/>
            <pc:sldMk cId="2207581135" sldId="280"/>
            <ac:picMk id="9" creationId="{1EB911D8-03F3-B4E1-91DD-969E23DBD401}"/>
          </ac:picMkLst>
        </pc:picChg>
        <pc:picChg chg="add mod">
          <ac:chgData name="Ujunwa Ogbuehi" userId="S::ujunwa@ujunwa04.onmicrosoft.com::d991d4d2-c4ce-4519-80e6-6490f1801325" providerId="AD" clId="Web-{96909AC7-D083-7B90-5A9D-68A6C104B18B}" dt="2022-09-29T12:34:22.820" v="428" actId="14100"/>
          <ac:picMkLst>
            <pc:docMk/>
            <pc:sldMk cId="2207581135" sldId="280"/>
            <ac:picMk id="10" creationId="{327B20EA-6117-6731-294B-8810F731A3D1}"/>
          </ac:picMkLst>
        </pc:picChg>
      </pc:sldChg>
      <pc:sldChg chg="addSp delSp modSp new">
        <pc:chgData name="Ujunwa Ogbuehi" userId="S::ujunwa@ujunwa04.onmicrosoft.com::d991d4d2-c4ce-4519-80e6-6490f1801325" providerId="AD" clId="Web-{96909AC7-D083-7B90-5A9D-68A6C104B18B}" dt="2022-09-29T16:31:14.468" v="926" actId="20577"/>
        <pc:sldMkLst>
          <pc:docMk/>
          <pc:sldMk cId="4294063848" sldId="281"/>
        </pc:sldMkLst>
        <pc:spChg chg="mod">
          <ac:chgData name="Ujunwa Ogbuehi" userId="S::ujunwa@ujunwa04.onmicrosoft.com::d991d4d2-c4ce-4519-80e6-6490f1801325" providerId="AD" clId="Web-{96909AC7-D083-7B90-5A9D-68A6C104B18B}" dt="2022-09-29T12:47:57.736" v="609" actId="20577"/>
          <ac:spMkLst>
            <pc:docMk/>
            <pc:sldMk cId="4294063848" sldId="281"/>
            <ac:spMk id="2" creationId="{C92F1C96-61E1-2446-78B5-A9D7FDD209C9}"/>
          </ac:spMkLst>
        </pc:spChg>
        <pc:spChg chg="mod">
          <ac:chgData name="Ujunwa Ogbuehi" userId="S::ujunwa@ujunwa04.onmicrosoft.com::d991d4d2-c4ce-4519-80e6-6490f1801325" providerId="AD" clId="Web-{96909AC7-D083-7B90-5A9D-68A6C104B18B}" dt="2022-09-29T16:31:14.468" v="926" actId="20577"/>
          <ac:spMkLst>
            <pc:docMk/>
            <pc:sldMk cId="4294063848" sldId="281"/>
            <ac:spMk id="3" creationId="{2FE4554A-A91D-ADF0-7F9F-5F6CBB95E410}"/>
          </ac:spMkLst>
        </pc:spChg>
        <pc:spChg chg="del mod">
          <ac:chgData name="Ujunwa Ogbuehi" userId="S::ujunwa@ujunwa04.onmicrosoft.com::d991d4d2-c4ce-4519-80e6-6490f1801325" providerId="AD" clId="Web-{96909AC7-D083-7B90-5A9D-68A6C104B18B}" dt="2022-09-29T12:49:10.378" v="626"/>
          <ac:spMkLst>
            <pc:docMk/>
            <pc:sldMk cId="4294063848" sldId="281"/>
            <ac:spMk id="4" creationId="{740D2D82-97F4-3551-DD19-3F6E997706A1}"/>
          </ac:spMkLst>
        </pc:spChg>
        <pc:picChg chg="add mod ord">
          <ac:chgData name="Ujunwa Ogbuehi" userId="S::ujunwa@ujunwa04.onmicrosoft.com::d991d4d2-c4ce-4519-80e6-6490f1801325" providerId="AD" clId="Web-{96909AC7-D083-7B90-5A9D-68A6C104B18B}" dt="2022-09-29T12:51:28.508" v="674" actId="14100"/>
          <ac:picMkLst>
            <pc:docMk/>
            <pc:sldMk cId="4294063848" sldId="281"/>
            <ac:picMk id="5" creationId="{D49BF263-3A85-2D8E-46F6-AF71F3198A0D}"/>
          </ac:picMkLst>
        </pc:picChg>
        <pc:picChg chg="add mod">
          <ac:chgData name="Ujunwa Ogbuehi" userId="S::ujunwa@ujunwa04.onmicrosoft.com::d991d4d2-c4ce-4519-80e6-6490f1801325" providerId="AD" clId="Web-{96909AC7-D083-7B90-5A9D-68A6C104B18B}" dt="2022-09-29T12:51:05.304" v="671" actId="14100"/>
          <ac:picMkLst>
            <pc:docMk/>
            <pc:sldMk cId="4294063848" sldId="281"/>
            <ac:picMk id="6" creationId="{A425D145-5C73-D813-70FD-40B5FBE22184}"/>
          </ac:picMkLst>
        </pc:picChg>
      </pc:sldChg>
      <pc:sldChg chg="addSp delSp modSp new">
        <pc:chgData name="Ujunwa Ogbuehi" userId="S::ujunwa@ujunwa04.onmicrosoft.com::d991d4d2-c4ce-4519-80e6-6490f1801325" providerId="AD" clId="Web-{96909AC7-D083-7B90-5A9D-68A6C104B18B}" dt="2022-09-29T16:23:44.108" v="874" actId="20577"/>
        <pc:sldMkLst>
          <pc:docMk/>
          <pc:sldMk cId="2435090295" sldId="282"/>
        </pc:sldMkLst>
        <pc:spChg chg="mod">
          <ac:chgData name="Ujunwa Ogbuehi" userId="S::ujunwa@ujunwa04.onmicrosoft.com::d991d4d2-c4ce-4519-80e6-6490f1801325" providerId="AD" clId="Web-{96909AC7-D083-7B90-5A9D-68A6C104B18B}" dt="2022-09-29T12:52:36.885" v="704" actId="20577"/>
          <ac:spMkLst>
            <pc:docMk/>
            <pc:sldMk cId="2435090295" sldId="282"/>
            <ac:spMk id="2" creationId="{96CEE691-9D9C-8CE6-48ED-BD853E509A61}"/>
          </ac:spMkLst>
        </pc:spChg>
        <pc:spChg chg="mod">
          <ac:chgData name="Ujunwa Ogbuehi" userId="S::ujunwa@ujunwa04.onmicrosoft.com::d991d4d2-c4ce-4519-80e6-6490f1801325" providerId="AD" clId="Web-{96909AC7-D083-7B90-5A9D-68A6C104B18B}" dt="2022-09-29T16:23:44.108" v="874" actId="20577"/>
          <ac:spMkLst>
            <pc:docMk/>
            <pc:sldMk cId="2435090295" sldId="282"/>
            <ac:spMk id="3" creationId="{4236DD3C-6901-C2E0-C912-3E6C53CC6B8C}"/>
          </ac:spMkLst>
        </pc:spChg>
        <pc:spChg chg="del">
          <ac:chgData name="Ujunwa Ogbuehi" userId="S::ujunwa@ujunwa04.onmicrosoft.com::d991d4d2-c4ce-4519-80e6-6490f1801325" providerId="AD" clId="Web-{96909AC7-D083-7B90-5A9D-68A6C104B18B}" dt="2022-09-29T16:19:10.507" v="819"/>
          <ac:spMkLst>
            <pc:docMk/>
            <pc:sldMk cId="2435090295" sldId="282"/>
            <ac:spMk id="4" creationId="{01C555DC-8458-87FB-021B-F5024C1566D2}"/>
          </ac:spMkLst>
        </pc:spChg>
        <pc:picChg chg="add mod ord">
          <ac:chgData name="Ujunwa Ogbuehi" userId="S::ujunwa@ujunwa04.onmicrosoft.com::d991d4d2-c4ce-4519-80e6-6490f1801325" providerId="AD" clId="Web-{96909AC7-D083-7B90-5A9D-68A6C104B18B}" dt="2022-09-29T16:21:35.152" v="845" actId="14100"/>
          <ac:picMkLst>
            <pc:docMk/>
            <pc:sldMk cId="2435090295" sldId="282"/>
            <ac:picMk id="5" creationId="{DE5DAE93-B9AD-3D24-F3DF-4A282361FB33}"/>
          </ac:picMkLst>
        </pc:picChg>
        <pc:picChg chg="add mod">
          <ac:chgData name="Ujunwa Ogbuehi" userId="S::ujunwa@ujunwa04.onmicrosoft.com::d991d4d2-c4ce-4519-80e6-6490f1801325" providerId="AD" clId="Web-{96909AC7-D083-7B90-5A9D-68A6C104B18B}" dt="2022-09-29T16:21:26.542" v="843" actId="14100"/>
          <ac:picMkLst>
            <pc:docMk/>
            <pc:sldMk cId="2435090295" sldId="282"/>
            <ac:picMk id="6" creationId="{326C7C23-83D7-7FA6-D9E8-33C2B1D07E3A}"/>
          </ac:picMkLst>
        </pc:picChg>
        <pc:picChg chg="add del mod">
          <ac:chgData name="Ujunwa Ogbuehi" userId="S::ujunwa@ujunwa04.onmicrosoft.com::d991d4d2-c4ce-4519-80e6-6490f1801325" providerId="AD" clId="Web-{96909AC7-D083-7B90-5A9D-68A6C104B18B}" dt="2022-09-29T16:21:14.323" v="839"/>
          <ac:picMkLst>
            <pc:docMk/>
            <pc:sldMk cId="2435090295" sldId="282"/>
            <ac:picMk id="7" creationId="{DA7B3CC6-9978-7F09-4AB2-9116FC9AF540}"/>
          </ac:picMkLst>
        </pc:picChg>
      </pc:sldChg>
      <pc:sldChg chg="addSp delSp modSp new">
        <pc:chgData name="Ujunwa Ogbuehi" userId="S::ujunwa@ujunwa04.onmicrosoft.com::d991d4d2-c4ce-4519-80e6-6490f1801325" providerId="AD" clId="Web-{96909AC7-D083-7B90-5A9D-68A6C104B18B}" dt="2022-09-29T21:21:53.406" v="1161" actId="20577"/>
        <pc:sldMkLst>
          <pc:docMk/>
          <pc:sldMk cId="2370449766" sldId="283"/>
        </pc:sldMkLst>
        <pc:spChg chg="mod">
          <ac:chgData name="Ujunwa Ogbuehi" userId="S::ujunwa@ujunwa04.onmicrosoft.com::d991d4d2-c4ce-4519-80e6-6490f1801325" providerId="AD" clId="Web-{96909AC7-D083-7B90-5A9D-68A6C104B18B}" dt="2022-09-29T16:38:22.547" v="1074" actId="14100"/>
          <ac:spMkLst>
            <pc:docMk/>
            <pc:sldMk cId="2370449766" sldId="283"/>
            <ac:spMk id="2" creationId="{6FBD606E-B3A3-81BE-93DC-D047A1D7FEC1}"/>
          </ac:spMkLst>
        </pc:spChg>
        <pc:spChg chg="mod">
          <ac:chgData name="Ujunwa Ogbuehi" userId="S::ujunwa@ujunwa04.onmicrosoft.com::d991d4d2-c4ce-4519-80e6-6490f1801325" providerId="AD" clId="Web-{96909AC7-D083-7B90-5A9D-68A6C104B18B}" dt="2022-09-29T21:21:53.406" v="1161" actId="20577"/>
          <ac:spMkLst>
            <pc:docMk/>
            <pc:sldMk cId="2370449766" sldId="283"/>
            <ac:spMk id="3" creationId="{12AF0BF9-01FE-6460-D21B-78D92822AC35}"/>
          </ac:spMkLst>
        </pc:spChg>
        <pc:spChg chg="del mod">
          <ac:chgData name="Ujunwa Ogbuehi" userId="S::ujunwa@ujunwa04.onmicrosoft.com::d991d4d2-c4ce-4519-80e6-6490f1801325" providerId="AD" clId="Web-{96909AC7-D083-7B90-5A9D-68A6C104B18B}" dt="2022-09-29T16:37:28.483" v="1064"/>
          <ac:spMkLst>
            <pc:docMk/>
            <pc:sldMk cId="2370449766" sldId="283"/>
            <ac:spMk id="4" creationId="{EF59B7A1-B4C0-289E-D9E3-D48DFD681393}"/>
          </ac:spMkLst>
        </pc:spChg>
        <pc:spChg chg="add mod">
          <ac:chgData name="Ujunwa Ogbuehi" userId="S::ujunwa@ujunwa04.onmicrosoft.com::d991d4d2-c4ce-4519-80e6-6490f1801325" providerId="AD" clId="Web-{96909AC7-D083-7B90-5A9D-68A6C104B18B}" dt="2022-09-29T16:44:40.432" v="1122" actId="20577"/>
          <ac:spMkLst>
            <pc:docMk/>
            <pc:sldMk cId="2370449766" sldId="283"/>
            <ac:spMk id="7" creationId="{7D78E940-DD22-EA0C-3DB5-B601E5E2C9DA}"/>
          </ac:spMkLst>
        </pc:spChg>
        <pc:spChg chg="add mod">
          <ac:chgData name="Ujunwa Ogbuehi" userId="S::ujunwa@ujunwa04.onmicrosoft.com::d991d4d2-c4ce-4519-80e6-6490f1801325" providerId="AD" clId="Web-{96909AC7-D083-7B90-5A9D-68A6C104B18B}" dt="2022-09-29T16:47:34.171" v="1149" actId="14100"/>
          <ac:spMkLst>
            <pc:docMk/>
            <pc:sldMk cId="2370449766" sldId="283"/>
            <ac:spMk id="8" creationId="{E3132603-9DCF-E78A-916A-95787C6CEF83}"/>
          </ac:spMkLst>
        </pc:spChg>
        <pc:picChg chg="add mod ord">
          <ac:chgData name="Ujunwa Ogbuehi" userId="S::ujunwa@ujunwa04.onmicrosoft.com::d991d4d2-c4ce-4519-80e6-6490f1801325" providerId="AD" clId="Web-{96909AC7-D083-7B90-5A9D-68A6C104B18B}" dt="2022-09-29T16:46:10.044" v="1137" actId="14100"/>
          <ac:picMkLst>
            <pc:docMk/>
            <pc:sldMk cId="2370449766" sldId="283"/>
            <ac:picMk id="5" creationId="{A15C8307-4C2A-5AF7-74EC-095274BD8A87}"/>
          </ac:picMkLst>
        </pc:picChg>
        <pc:picChg chg="add mod">
          <ac:chgData name="Ujunwa Ogbuehi" userId="S::ujunwa@ujunwa04.onmicrosoft.com::d991d4d2-c4ce-4519-80e6-6490f1801325" providerId="AD" clId="Web-{96909AC7-D083-7B90-5A9D-68A6C104B18B}" dt="2022-09-29T16:47:46.781" v="1150" actId="14100"/>
          <ac:picMkLst>
            <pc:docMk/>
            <pc:sldMk cId="2370449766" sldId="283"/>
            <ac:picMk id="6" creationId="{5BA57DEE-3065-4BD0-043E-C341B597B59F}"/>
          </ac:picMkLst>
        </pc:picChg>
      </pc:sldChg>
    </pc:docChg>
  </pc:docChgLst>
  <pc:docChgLst>
    <pc:chgData name="Ujunwa Ogbuehi" userId="S::ujunwa@ujunwa04.onmicrosoft.com::d991d4d2-c4ce-4519-80e6-6490f1801325" providerId="AD" clId="Web-{92FD5912-5B06-3EA9-AD7B-8E4F4E8191EC}"/>
    <pc:docChg chg="addSld delSld modSld">
      <pc:chgData name="Ujunwa Ogbuehi" userId="S::ujunwa@ujunwa04.onmicrosoft.com::d991d4d2-c4ce-4519-80e6-6490f1801325" providerId="AD" clId="Web-{92FD5912-5B06-3EA9-AD7B-8E4F4E8191EC}" dt="2022-09-30T00:52:02.635" v="1381" actId="20577"/>
      <pc:docMkLst>
        <pc:docMk/>
      </pc:docMkLst>
      <pc:sldChg chg="addSp delSp modSp">
        <pc:chgData name="Ujunwa Ogbuehi" userId="S::ujunwa@ujunwa04.onmicrosoft.com::d991d4d2-c4ce-4519-80e6-6490f1801325" providerId="AD" clId="Web-{92FD5912-5B06-3EA9-AD7B-8E4F4E8191EC}" dt="2022-09-29T23:37:10.227" v="377" actId="20577"/>
        <pc:sldMkLst>
          <pc:docMk/>
          <pc:sldMk cId="1957259874" sldId="258"/>
        </pc:sldMkLst>
        <pc:spChg chg="mod">
          <ac:chgData name="Ujunwa Ogbuehi" userId="S::ujunwa@ujunwa04.onmicrosoft.com::d991d4d2-c4ce-4519-80e6-6490f1801325" providerId="AD" clId="Web-{92FD5912-5B06-3EA9-AD7B-8E4F4E8191EC}" dt="2022-09-29T23:37:10.227" v="377" actId="20577"/>
          <ac:spMkLst>
            <pc:docMk/>
            <pc:sldMk cId="1957259874" sldId="258"/>
            <ac:spMk id="2" creationId="{65C3525F-7CB4-4C06-B037-C81D2DED9B80}"/>
          </ac:spMkLst>
        </pc:spChg>
        <pc:spChg chg="del mod">
          <ac:chgData name="Ujunwa Ogbuehi" userId="S::ujunwa@ujunwa04.onmicrosoft.com::d991d4d2-c4ce-4519-80e6-6490f1801325" providerId="AD" clId="Web-{92FD5912-5B06-3EA9-AD7B-8E4F4E8191EC}" dt="2022-09-29T23:26:34.836" v="195"/>
          <ac:spMkLst>
            <pc:docMk/>
            <pc:sldMk cId="1957259874" sldId="258"/>
            <ac:spMk id="3" creationId="{E4FC0D20-FACF-4D73-BD27-CF8F6B97546A}"/>
          </ac:spMkLst>
        </pc:spChg>
        <pc:spChg chg="del mod">
          <ac:chgData name="Ujunwa Ogbuehi" userId="S::ujunwa@ujunwa04.onmicrosoft.com::d991d4d2-c4ce-4519-80e6-6490f1801325" providerId="AD" clId="Web-{92FD5912-5B06-3EA9-AD7B-8E4F4E8191EC}" dt="2022-09-29T23:29:48.858" v="258"/>
          <ac:spMkLst>
            <pc:docMk/>
            <pc:sldMk cId="1957259874" sldId="258"/>
            <ac:spMk id="4" creationId="{ACA6A89D-097D-4968-A07A-39A5B4F78A62}"/>
          </ac:spMkLst>
        </pc:spChg>
        <pc:spChg chg="add del mod">
          <ac:chgData name="Ujunwa Ogbuehi" userId="S::ujunwa@ujunwa04.onmicrosoft.com::d991d4d2-c4ce-4519-80e6-6490f1801325" providerId="AD" clId="Web-{92FD5912-5B06-3EA9-AD7B-8E4F4E8191EC}" dt="2022-09-29T23:29:12.652" v="250"/>
          <ac:spMkLst>
            <pc:docMk/>
            <pc:sldMk cId="1957259874" sldId="258"/>
            <ac:spMk id="6" creationId="{B6195FE8-8452-792C-C2FF-53B5C28518AD}"/>
          </ac:spMkLst>
        </pc:spChg>
        <pc:spChg chg="mod">
          <ac:chgData name="Ujunwa Ogbuehi" userId="S::ujunwa@ujunwa04.onmicrosoft.com::d991d4d2-c4ce-4519-80e6-6490f1801325" providerId="AD" clId="Web-{92FD5912-5B06-3EA9-AD7B-8E4F4E8191EC}" dt="2022-09-29T23:30:14.890" v="260" actId="20577"/>
          <ac:spMkLst>
            <pc:docMk/>
            <pc:sldMk cId="1957259874" sldId="258"/>
            <ac:spMk id="10" creationId="{AE706D50-7D14-4DB8-BE17-5497AA1715EE}"/>
          </ac:spMkLst>
        </pc:spChg>
        <pc:spChg chg="add mod">
          <ac:chgData name="Ujunwa Ogbuehi" userId="S::ujunwa@ujunwa04.onmicrosoft.com::d991d4d2-c4ce-4519-80e6-6490f1801325" providerId="AD" clId="Web-{92FD5912-5B06-3EA9-AD7B-8E4F4E8191EC}" dt="2022-09-29T23:36:48.930" v="374" actId="20577"/>
          <ac:spMkLst>
            <pc:docMk/>
            <pc:sldMk cId="1957259874" sldId="258"/>
            <ac:spMk id="12" creationId="{6BDC5DF3-9AF1-DA94-8114-2D03309115B7}"/>
          </ac:spMkLst>
        </pc:spChg>
        <pc:picChg chg="add mod ord">
          <ac:chgData name="Ujunwa Ogbuehi" userId="S::ujunwa@ujunwa04.onmicrosoft.com::d991d4d2-c4ce-4519-80e6-6490f1801325" providerId="AD" clId="Web-{92FD5912-5B06-3EA9-AD7B-8E4F4E8191EC}" dt="2022-09-29T23:31:06.016" v="268" actId="14100"/>
          <ac:picMkLst>
            <pc:docMk/>
            <pc:sldMk cId="1957259874" sldId="258"/>
            <ac:picMk id="7" creationId="{A09B210B-AD7B-6597-2FF3-8C298CF79302}"/>
          </ac:picMkLst>
        </pc:picChg>
        <pc:picChg chg="add del mod">
          <ac:chgData name="Ujunwa Ogbuehi" userId="S::ujunwa@ujunwa04.onmicrosoft.com::d991d4d2-c4ce-4519-80e6-6490f1801325" providerId="AD" clId="Web-{92FD5912-5B06-3EA9-AD7B-8E4F4E8191EC}" dt="2022-09-29T23:30:56.391" v="266"/>
          <ac:picMkLst>
            <pc:docMk/>
            <pc:sldMk cId="1957259874" sldId="258"/>
            <ac:picMk id="9" creationId="{34B1FC8E-8A8F-98EC-E583-B20DC70CDD01}"/>
          </ac:picMkLst>
        </pc:picChg>
      </pc:sldChg>
      <pc:sldChg chg="del">
        <pc:chgData name="Ujunwa Ogbuehi" userId="S::ujunwa@ujunwa04.onmicrosoft.com::d991d4d2-c4ce-4519-80e6-6490f1801325" providerId="AD" clId="Web-{92FD5912-5B06-3EA9-AD7B-8E4F4E8191EC}" dt="2022-09-29T22:44:23.443" v="0"/>
        <pc:sldMkLst>
          <pc:docMk/>
          <pc:sldMk cId="1464666480" sldId="263"/>
        </pc:sldMkLst>
      </pc:sldChg>
      <pc:sldChg chg="addSp delSp modSp">
        <pc:chgData name="Ujunwa Ogbuehi" userId="S::ujunwa@ujunwa04.onmicrosoft.com::d991d4d2-c4ce-4519-80e6-6490f1801325" providerId="AD" clId="Web-{92FD5912-5B06-3EA9-AD7B-8E4F4E8191EC}" dt="2022-09-29T23:53:57.987" v="530" actId="20577"/>
        <pc:sldMkLst>
          <pc:docMk/>
          <pc:sldMk cId="545569246" sldId="264"/>
        </pc:sldMkLst>
        <pc:spChg chg="mod">
          <ac:chgData name="Ujunwa Ogbuehi" userId="S::ujunwa@ujunwa04.onmicrosoft.com::d991d4d2-c4ce-4519-80e6-6490f1801325" providerId="AD" clId="Web-{92FD5912-5B06-3EA9-AD7B-8E4F4E8191EC}" dt="2022-09-29T23:37:33.400" v="381" actId="14100"/>
          <ac:spMkLst>
            <pc:docMk/>
            <pc:sldMk cId="545569246" sldId="264"/>
            <ac:spMk id="2" creationId="{65C3525F-7CB4-4C06-B037-C81D2DED9B80}"/>
          </ac:spMkLst>
        </pc:spChg>
        <pc:spChg chg="mod">
          <ac:chgData name="Ujunwa Ogbuehi" userId="S::ujunwa@ujunwa04.onmicrosoft.com::d991d4d2-c4ce-4519-80e6-6490f1801325" providerId="AD" clId="Web-{92FD5912-5B06-3EA9-AD7B-8E4F4E8191EC}" dt="2022-09-29T23:53:57.987" v="530" actId="20577"/>
          <ac:spMkLst>
            <pc:docMk/>
            <pc:sldMk cId="545569246" sldId="264"/>
            <ac:spMk id="3" creationId="{E4FC0D20-FACF-4D73-BD27-CF8F6B97546A}"/>
          </ac:spMkLst>
        </pc:spChg>
        <pc:spChg chg="del mod">
          <ac:chgData name="Ujunwa Ogbuehi" userId="S::ujunwa@ujunwa04.onmicrosoft.com::d991d4d2-c4ce-4519-80e6-6490f1801325" providerId="AD" clId="Web-{92FD5912-5B06-3EA9-AD7B-8E4F4E8191EC}" dt="2022-09-29T23:37:54.275" v="383"/>
          <ac:spMkLst>
            <pc:docMk/>
            <pc:sldMk cId="545569246" sldId="264"/>
            <ac:spMk id="4" creationId="{ACA6A89D-097D-4968-A07A-39A5B4F78A62}"/>
          </ac:spMkLst>
        </pc:spChg>
        <pc:picChg chg="add mod">
          <ac:chgData name="Ujunwa Ogbuehi" userId="S::ujunwa@ujunwa04.onmicrosoft.com::d991d4d2-c4ce-4519-80e6-6490f1801325" providerId="AD" clId="Web-{92FD5912-5B06-3EA9-AD7B-8E4F4E8191EC}" dt="2022-09-29T23:39:18.199" v="395" actId="14100"/>
          <ac:picMkLst>
            <pc:docMk/>
            <pc:sldMk cId="545569246" sldId="264"/>
            <ac:picMk id="5" creationId="{A224882C-C88D-319E-A91A-9350BF71FA58}"/>
          </ac:picMkLst>
        </pc:picChg>
        <pc:picChg chg="add mod">
          <ac:chgData name="Ujunwa Ogbuehi" userId="S::ujunwa@ujunwa04.onmicrosoft.com::d991d4d2-c4ce-4519-80e6-6490f1801325" providerId="AD" clId="Web-{92FD5912-5B06-3EA9-AD7B-8E4F4E8191EC}" dt="2022-09-29T23:39:33.793" v="399" actId="14100"/>
          <ac:picMkLst>
            <pc:docMk/>
            <pc:sldMk cId="545569246" sldId="264"/>
            <ac:picMk id="6" creationId="{1D29A072-06F0-CBE9-185C-AD166D9ACBBC}"/>
          </ac:picMkLst>
        </pc:picChg>
      </pc:sldChg>
      <pc:sldChg chg="del">
        <pc:chgData name="Ujunwa Ogbuehi" userId="S::ujunwa@ujunwa04.onmicrosoft.com::d991d4d2-c4ce-4519-80e6-6490f1801325" providerId="AD" clId="Web-{92FD5912-5B06-3EA9-AD7B-8E4F4E8191EC}" dt="2022-09-30T00:02:51.249" v="651"/>
        <pc:sldMkLst>
          <pc:docMk/>
          <pc:sldMk cId="9691683" sldId="267"/>
        </pc:sldMkLst>
      </pc:sldChg>
      <pc:sldChg chg="modSp">
        <pc:chgData name="Ujunwa Ogbuehi" userId="S::ujunwa@ujunwa04.onmicrosoft.com::d991d4d2-c4ce-4519-80e6-6490f1801325" providerId="AD" clId="Web-{92FD5912-5B06-3EA9-AD7B-8E4F4E8191EC}" dt="2022-09-30T00:52:02.635" v="1381" actId="20577"/>
        <pc:sldMkLst>
          <pc:docMk/>
          <pc:sldMk cId="2161130591" sldId="272"/>
        </pc:sldMkLst>
        <pc:spChg chg="mod">
          <ac:chgData name="Ujunwa Ogbuehi" userId="S::ujunwa@ujunwa04.onmicrosoft.com::d991d4d2-c4ce-4519-80e6-6490f1801325" providerId="AD" clId="Web-{92FD5912-5B06-3EA9-AD7B-8E4F4E8191EC}" dt="2022-09-30T00:52:02.635" v="1381" actId="20577"/>
          <ac:spMkLst>
            <pc:docMk/>
            <pc:sldMk cId="2161130591" sldId="272"/>
            <ac:spMk id="5" creationId="{28684E62-A9F8-4E7A-AB01-78893062A1B4}"/>
          </ac:spMkLst>
        </pc:spChg>
      </pc:sldChg>
      <pc:sldChg chg="addSp delSp modSp">
        <pc:chgData name="Ujunwa Ogbuehi" userId="S::ujunwa@ujunwa04.onmicrosoft.com::d991d4d2-c4ce-4519-80e6-6490f1801325" providerId="AD" clId="Web-{92FD5912-5B06-3EA9-AD7B-8E4F4E8191EC}" dt="2022-09-29T23:54:54.192" v="551" actId="20577"/>
        <pc:sldMkLst>
          <pc:docMk/>
          <pc:sldMk cId="1074638838" sldId="278"/>
        </pc:sldMkLst>
        <pc:spChg chg="mod">
          <ac:chgData name="Ujunwa Ogbuehi" userId="S::ujunwa@ujunwa04.onmicrosoft.com::d991d4d2-c4ce-4519-80e6-6490f1801325" providerId="AD" clId="Web-{92FD5912-5B06-3EA9-AD7B-8E4F4E8191EC}" dt="2022-09-29T23:48:40.462" v="495" actId="20577"/>
          <ac:spMkLst>
            <pc:docMk/>
            <pc:sldMk cId="1074638838" sldId="278"/>
            <ac:spMk id="2" creationId="{65C3525F-7CB4-4C06-B037-C81D2DED9B80}"/>
          </ac:spMkLst>
        </pc:spChg>
        <pc:spChg chg="del mod">
          <ac:chgData name="Ujunwa Ogbuehi" userId="S::ujunwa@ujunwa04.onmicrosoft.com::d991d4d2-c4ce-4519-80e6-6490f1801325" providerId="AD" clId="Web-{92FD5912-5B06-3EA9-AD7B-8E4F4E8191EC}" dt="2022-09-29T23:49:05.228" v="497"/>
          <ac:spMkLst>
            <pc:docMk/>
            <pc:sldMk cId="1074638838" sldId="278"/>
            <ac:spMk id="3" creationId="{E4FC0D20-FACF-4D73-BD27-CF8F6B97546A}"/>
          </ac:spMkLst>
        </pc:spChg>
        <pc:spChg chg="del mod">
          <ac:chgData name="Ujunwa Ogbuehi" userId="S::ujunwa@ujunwa04.onmicrosoft.com::d991d4d2-c4ce-4519-80e6-6490f1801325" providerId="AD" clId="Web-{92FD5912-5B06-3EA9-AD7B-8E4F4E8191EC}" dt="2022-09-29T23:49:44.057" v="504"/>
          <ac:spMkLst>
            <pc:docMk/>
            <pc:sldMk cId="1074638838" sldId="278"/>
            <ac:spMk id="4" creationId="{ACA6A89D-097D-4968-A07A-39A5B4F78A62}"/>
          </ac:spMkLst>
        </pc:spChg>
        <pc:spChg chg="mod">
          <ac:chgData name="Ujunwa Ogbuehi" userId="S::ujunwa@ujunwa04.onmicrosoft.com::d991d4d2-c4ce-4519-80e6-6490f1801325" providerId="AD" clId="Web-{92FD5912-5B06-3EA9-AD7B-8E4F4E8191EC}" dt="2022-09-29T23:54:54.192" v="551" actId="20577"/>
          <ac:spMkLst>
            <pc:docMk/>
            <pc:sldMk cId="1074638838" sldId="278"/>
            <ac:spMk id="8" creationId="{D13C2F43-A283-4FD4-9C0D-BFF93C50AC01}"/>
          </ac:spMkLst>
        </pc:spChg>
        <pc:spChg chg="del mod">
          <ac:chgData name="Ujunwa Ogbuehi" userId="S::ujunwa@ujunwa04.onmicrosoft.com::d991d4d2-c4ce-4519-80e6-6490f1801325" providerId="AD" clId="Web-{92FD5912-5B06-3EA9-AD7B-8E4F4E8191EC}" dt="2022-09-29T23:49:31.088" v="502"/>
          <ac:spMkLst>
            <pc:docMk/>
            <pc:sldMk cId="1074638838" sldId="278"/>
            <ac:spMk id="10" creationId="{AE706D50-7D14-4DB8-BE17-5497AA1715EE}"/>
          </ac:spMkLst>
        </pc:spChg>
        <pc:picChg chg="add mod">
          <ac:chgData name="Ujunwa Ogbuehi" userId="S::ujunwa@ujunwa04.onmicrosoft.com::d991d4d2-c4ce-4519-80e6-6490f1801325" providerId="AD" clId="Web-{92FD5912-5B06-3EA9-AD7B-8E4F4E8191EC}" dt="2022-09-29T23:52:16.469" v="520" actId="14100"/>
          <ac:picMkLst>
            <pc:docMk/>
            <pc:sldMk cId="1074638838" sldId="278"/>
            <ac:picMk id="5" creationId="{D410B261-91C1-80D1-D608-AC61C86B8D55}"/>
          </ac:picMkLst>
        </pc:picChg>
        <pc:picChg chg="add mod">
          <ac:chgData name="Ujunwa Ogbuehi" userId="S::ujunwa@ujunwa04.onmicrosoft.com::d991d4d2-c4ce-4519-80e6-6490f1801325" providerId="AD" clId="Web-{92FD5912-5B06-3EA9-AD7B-8E4F4E8191EC}" dt="2022-09-29T23:52:22.141" v="521" actId="14100"/>
          <ac:picMkLst>
            <pc:docMk/>
            <pc:sldMk cId="1074638838" sldId="278"/>
            <ac:picMk id="6" creationId="{015D3F56-E989-1101-6BAD-FE37E8A93E41}"/>
          </ac:picMkLst>
        </pc:picChg>
      </pc:sldChg>
      <pc:sldChg chg="addSp delSp modSp">
        <pc:chgData name="Ujunwa Ogbuehi" userId="S::ujunwa@ujunwa04.onmicrosoft.com::d991d4d2-c4ce-4519-80e6-6490f1801325" providerId="AD" clId="Web-{92FD5912-5B06-3EA9-AD7B-8E4F4E8191EC}" dt="2022-09-30T00:02:40.593" v="650" actId="20577"/>
        <pc:sldMkLst>
          <pc:docMk/>
          <pc:sldMk cId="2659604895" sldId="279"/>
        </pc:sldMkLst>
        <pc:spChg chg="mod">
          <ac:chgData name="Ujunwa Ogbuehi" userId="S::ujunwa@ujunwa04.onmicrosoft.com::d991d4d2-c4ce-4519-80e6-6490f1801325" providerId="AD" clId="Web-{92FD5912-5B06-3EA9-AD7B-8E4F4E8191EC}" dt="2022-09-29T23:56:35.397" v="564" actId="20577"/>
          <ac:spMkLst>
            <pc:docMk/>
            <pc:sldMk cId="2659604895" sldId="279"/>
            <ac:spMk id="2" creationId="{65C3525F-7CB4-4C06-B037-C81D2DED9B80}"/>
          </ac:spMkLst>
        </pc:spChg>
        <pc:spChg chg="mod">
          <ac:chgData name="Ujunwa Ogbuehi" userId="S::ujunwa@ujunwa04.onmicrosoft.com::d991d4d2-c4ce-4519-80e6-6490f1801325" providerId="AD" clId="Web-{92FD5912-5B06-3EA9-AD7B-8E4F4E8191EC}" dt="2022-09-30T00:02:40.593" v="650" actId="20577"/>
          <ac:spMkLst>
            <pc:docMk/>
            <pc:sldMk cId="2659604895" sldId="279"/>
            <ac:spMk id="3" creationId="{E4FC0D20-FACF-4D73-BD27-CF8F6B97546A}"/>
          </ac:spMkLst>
        </pc:spChg>
        <pc:spChg chg="del mod">
          <ac:chgData name="Ujunwa Ogbuehi" userId="S::ujunwa@ujunwa04.onmicrosoft.com::d991d4d2-c4ce-4519-80e6-6490f1801325" providerId="AD" clId="Web-{92FD5912-5B06-3EA9-AD7B-8E4F4E8191EC}" dt="2022-09-29T23:55:47.021" v="557"/>
          <ac:spMkLst>
            <pc:docMk/>
            <pc:sldMk cId="2659604895" sldId="279"/>
            <ac:spMk id="4" creationId="{ACA6A89D-097D-4968-A07A-39A5B4F78A62}"/>
          </ac:spMkLst>
        </pc:spChg>
        <pc:picChg chg="add mod">
          <ac:chgData name="Ujunwa Ogbuehi" userId="S::ujunwa@ujunwa04.onmicrosoft.com::d991d4d2-c4ce-4519-80e6-6490f1801325" providerId="AD" clId="Web-{92FD5912-5B06-3EA9-AD7B-8E4F4E8191EC}" dt="2022-09-29T23:57:57.493" v="577" actId="14100"/>
          <ac:picMkLst>
            <pc:docMk/>
            <pc:sldMk cId="2659604895" sldId="279"/>
            <ac:picMk id="5" creationId="{9B01B51F-0E4E-CD16-3E04-20A76E4D847A}"/>
          </ac:picMkLst>
        </pc:picChg>
        <pc:picChg chg="add mod">
          <ac:chgData name="Ujunwa Ogbuehi" userId="S::ujunwa@ujunwa04.onmicrosoft.com::d991d4d2-c4ce-4519-80e6-6490f1801325" providerId="AD" clId="Web-{92FD5912-5B06-3EA9-AD7B-8E4F4E8191EC}" dt="2022-09-29T23:57:53.727" v="576" actId="14100"/>
          <ac:picMkLst>
            <pc:docMk/>
            <pc:sldMk cId="2659604895" sldId="279"/>
            <ac:picMk id="6" creationId="{887BE8B0-9525-BD74-4274-3F6C1874FFDF}"/>
          </ac:picMkLst>
        </pc:picChg>
      </pc:sldChg>
      <pc:sldChg chg="delSp modSp new">
        <pc:chgData name="Ujunwa Ogbuehi" userId="S::ujunwa@ujunwa04.onmicrosoft.com::d991d4d2-c4ce-4519-80e6-6490f1801325" providerId="AD" clId="Web-{92FD5912-5B06-3EA9-AD7B-8E4F4E8191EC}" dt="2022-09-30T00:18:09.962" v="919" actId="20577"/>
        <pc:sldMkLst>
          <pc:docMk/>
          <pc:sldMk cId="2149924774" sldId="287"/>
        </pc:sldMkLst>
        <pc:spChg chg="mod">
          <ac:chgData name="Ujunwa Ogbuehi" userId="S::ujunwa@ujunwa04.onmicrosoft.com::d991d4d2-c4ce-4519-80e6-6490f1801325" providerId="AD" clId="Web-{92FD5912-5B06-3EA9-AD7B-8E4F4E8191EC}" dt="2022-09-29T22:44:41.349" v="3" actId="20577"/>
          <ac:spMkLst>
            <pc:docMk/>
            <pc:sldMk cId="2149924774" sldId="287"/>
            <ac:spMk id="2" creationId="{CD629EA9-F9D6-DD58-66B2-909201BB5683}"/>
          </ac:spMkLst>
        </pc:spChg>
        <pc:spChg chg="mod">
          <ac:chgData name="Ujunwa Ogbuehi" userId="S::ujunwa@ujunwa04.onmicrosoft.com::d991d4d2-c4ce-4519-80e6-6490f1801325" providerId="AD" clId="Web-{92FD5912-5B06-3EA9-AD7B-8E4F4E8191EC}" dt="2022-09-30T00:18:09.962" v="919" actId="20577"/>
          <ac:spMkLst>
            <pc:docMk/>
            <pc:sldMk cId="2149924774" sldId="287"/>
            <ac:spMk id="3" creationId="{7C59AE8F-121F-D41F-F33E-A1EE80F35BA9}"/>
          </ac:spMkLst>
        </pc:spChg>
        <pc:spChg chg="del">
          <ac:chgData name="Ujunwa Ogbuehi" userId="S::ujunwa@ujunwa04.onmicrosoft.com::d991d4d2-c4ce-4519-80e6-6490f1801325" providerId="AD" clId="Web-{92FD5912-5B06-3EA9-AD7B-8E4F4E8191EC}" dt="2022-09-29T22:44:52.318" v="4"/>
          <ac:spMkLst>
            <pc:docMk/>
            <pc:sldMk cId="2149924774" sldId="287"/>
            <ac:spMk id="4" creationId="{C2F3E11A-07E0-39E9-DE5C-F2E9083FE18D}"/>
          </ac:spMkLst>
        </pc:spChg>
      </pc:sldChg>
      <pc:sldChg chg="addSp delSp modSp new">
        <pc:chgData name="Ujunwa Ogbuehi" userId="S::ujunwa@ujunwa04.onmicrosoft.com::d991d4d2-c4ce-4519-80e6-6490f1801325" providerId="AD" clId="Web-{92FD5912-5B06-3EA9-AD7B-8E4F4E8191EC}" dt="2022-09-30T00:11:29.265" v="822" actId="20577"/>
        <pc:sldMkLst>
          <pc:docMk/>
          <pc:sldMk cId="1204304703" sldId="288"/>
        </pc:sldMkLst>
        <pc:spChg chg="mod">
          <ac:chgData name="Ujunwa Ogbuehi" userId="S::ujunwa@ujunwa04.onmicrosoft.com::d991d4d2-c4ce-4519-80e6-6490f1801325" providerId="AD" clId="Web-{92FD5912-5B06-3EA9-AD7B-8E4F4E8191EC}" dt="2022-09-30T00:09:12.637" v="774" actId="14100"/>
          <ac:spMkLst>
            <pc:docMk/>
            <pc:sldMk cId="1204304703" sldId="288"/>
            <ac:spMk id="2" creationId="{AD252027-E02F-82FF-0B7F-B3A836FDD2F3}"/>
          </ac:spMkLst>
        </pc:spChg>
        <pc:spChg chg="del mod">
          <ac:chgData name="Ujunwa Ogbuehi" userId="S::ujunwa@ujunwa04.onmicrosoft.com::d991d4d2-c4ce-4519-80e6-6490f1801325" providerId="AD" clId="Web-{92FD5912-5B06-3EA9-AD7B-8E4F4E8191EC}" dt="2022-09-30T00:09:53.153" v="778"/>
          <ac:spMkLst>
            <pc:docMk/>
            <pc:sldMk cId="1204304703" sldId="288"/>
            <ac:spMk id="3" creationId="{AB6B7393-DD99-E702-4298-18C140E08607}"/>
          </ac:spMkLst>
        </pc:spChg>
        <pc:spChg chg="del">
          <ac:chgData name="Ujunwa Ogbuehi" userId="S::ujunwa@ujunwa04.onmicrosoft.com::d991d4d2-c4ce-4519-80e6-6490f1801325" providerId="AD" clId="Web-{92FD5912-5B06-3EA9-AD7B-8E4F4E8191EC}" dt="2022-09-30T00:09:21.887" v="775"/>
          <ac:spMkLst>
            <pc:docMk/>
            <pc:sldMk cId="1204304703" sldId="288"/>
            <ac:spMk id="4" creationId="{8F554379-5C7C-8B14-DF42-958C77C109DC}"/>
          </ac:spMkLst>
        </pc:spChg>
        <pc:spChg chg="add mod">
          <ac:chgData name="Ujunwa Ogbuehi" userId="S::ujunwa@ujunwa04.onmicrosoft.com::d991d4d2-c4ce-4519-80e6-6490f1801325" providerId="AD" clId="Web-{92FD5912-5B06-3EA9-AD7B-8E4F4E8191EC}" dt="2022-09-30T00:11:29.265" v="822" actId="20577"/>
          <ac:spMkLst>
            <pc:docMk/>
            <pc:sldMk cId="1204304703" sldId="288"/>
            <ac:spMk id="9" creationId="{E801360D-B246-399B-8332-9B2208AA5C97}"/>
          </ac:spMkLst>
        </pc:spChg>
        <pc:picChg chg="add del mod ord">
          <ac:chgData name="Ujunwa Ogbuehi" userId="S::ujunwa@ujunwa04.onmicrosoft.com::d991d4d2-c4ce-4519-80e6-6490f1801325" providerId="AD" clId="Web-{92FD5912-5B06-3EA9-AD7B-8E4F4E8191EC}" dt="2022-09-30T00:10:16.529" v="783"/>
          <ac:picMkLst>
            <pc:docMk/>
            <pc:sldMk cId="1204304703" sldId="288"/>
            <ac:picMk id="5" creationId="{A86BA9E3-9434-6505-972D-5E5093FDB7C6}"/>
          </ac:picMkLst>
        </pc:picChg>
        <pc:picChg chg="add mod">
          <ac:chgData name="Ujunwa Ogbuehi" userId="S::ujunwa@ujunwa04.onmicrosoft.com::d991d4d2-c4ce-4519-80e6-6490f1801325" providerId="AD" clId="Web-{92FD5912-5B06-3EA9-AD7B-8E4F4E8191EC}" dt="2022-09-30T00:10:44.482" v="790" actId="14100"/>
          <ac:picMkLst>
            <pc:docMk/>
            <pc:sldMk cId="1204304703" sldId="288"/>
            <ac:picMk id="7" creationId="{AD37F5B3-373D-6ED2-AB31-7CD591B9E5A6}"/>
          </ac:picMkLst>
        </pc:picChg>
      </pc:sldChg>
      <pc:sldChg chg="addSp delSp modSp new">
        <pc:chgData name="Ujunwa Ogbuehi" userId="S::ujunwa@ujunwa04.onmicrosoft.com::d991d4d2-c4ce-4519-80e6-6490f1801325" providerId="AD" clId="Web-{92FD5912-5B06-3EA9-AD7B-8E4F4E8191EC}" dt="2022-09-30T00:16:16.038" v="897" actId="14100"/>
        <pc:sldMkLst>
          <pc:docMk/>
          <pc:sldMk cId="475302684" sldId="289"/>
        </pc:sldMkLst>
        <pc:spChg chg="mod">
          <ac:chgData name="Ujunwa Ogbuehi" userId="S::ujunwa@ujunwa04.onmicrosoft.com::d991d4d2-c4ce-4519-80e6-6490f1801325" providerId="AD" clId="Web-{92FD5912-5B06-3EA9-AD7B-8E4F4E8191EC}" dt="2022-09-30T00:12:41.846" v="838" actId="20577"/>
          <ac:spMkLst>
            <pc:docMk/>
            <pc:sldMk cId="475302684" sldId="289"/>
            <ac:spMk id="2" creationId="{D4252CFC-A3F2-0076-405F-0D07353FE153}"/>
          </ac:spMkLst>
        </pc:spChg>
        <pc:spChg chg="mod">
          <ac:chgData name="Ujunwa Ogbuehi" userId="S::ujunwa@ujunwa04.onmicrosoft.com::d991d4d2-c4ce-4519-80e6-6490f1801325" providerId="AD" clId="Web-{92FD5912-5B06-3EA9-AD7B-8E4F4E8191EC}" dt="2022-09-30T00:15:10.833" v="891" actId="20577"/>
          <ac:spMkLst>
            <pc:docMk/>
            <pc:sldMk cId="475302684" sldId="289"/>
            <ac:spMk id="3" creationId="{2A677EF7-D2FC-F244-A403-4C7FDF2EEC6E}"/>
          </ac:spMkLst>
        </pc:spChg>
        <pc:spChg chg="del mod">
          <ac:chgData name="Ujunwa Ogbuehi" userId="S::ujunwa@ujunwa04.onmicrosoft.com::d991d4d2-c4ce-4519-80e6-6490f1801325" providerId="AD" clId="Web-{92FD5912-5B06-3EA9-AD7B-8E4F4E8191EC}" dt="2022-09-30T00:15:48.397" v="893"/>
          <ac:spMkLst>
            <pc:docMk/>
            <pc:sldMk cId="475302684" sldId="289"/>
            <ac:spMk id="4" creationId="{180D58B8-C90A-4EAB-FBC4-C7F6B6F31C9C}"/>
          </ac:spMkLst>
        </pc:spChg>
        <pc:picChg chg="add mod ord">
          <ac:chgData name="Ujunwa Ogbuehi" userId="S::ujunwa@ujunwa04.onmicrosoft.com::d991d4d2-c4ce-4519-80e6-6490f1801325" providerId="AD" clId="Web-{92FD5912-5B06-3EA9-AD7B-8E4F4E8191EC}" dt="2022-09-30T00:16:16.038" v="897" actId="14100"/>
          <ac:picMkLst>
            <pc:docMk/>
            <pc:sldMk cId="475302684" sldId="289"/>
            <ac:picMk id="5" creationId="{F8400DF5-C874-FCAA-A30E-844EF69A6B3B}"/>
          </ac:picMkLst>
        </pc:picChg>
      </pc:sldChg>
      <pc:sldChg chg="addSp delSp modSp new">
        <pc:chgData name="Ujunwa Ogbuehi" userId="S::ujunwa@ujunwa04.onmicrosoft.com::d991d4d2-c4ce-4519-80e6-6490f1801325" providerId="AD" clId="Web-{92FD5912-5B06-3EA9-AD7B-8E4F4E8191EC}" dt="2022-09-30T00:22:18.437" v="1017" actId="14100"/>
        <pc:sldMkLst>
          <pc:docMk/>
          <pc:sldMk cId="2546192948" sldId="290"/>
        </pc:sldMkLst>
        <pc:spChg chg="mod">
          <ac:chgData name="Ujunwa Ogbuehi" userId="S::ujunwa@ujunwa04.onmicrosoft.com::d991d4d2-c4ce-4519-80e6-6490f1801325" providerId="AD" clId="Web-{92FD5912-5B06-3EA9-AD7B-8E4F4E8191EC}" dt="2022-09-30T00:19:36.418" v="924" actId="20577"/>
          <ac:spMkLst>
            <pc:docMk/>
            <pc:sldMk cId="2546192948" sldId="290"/>
            <ac:spMk id="2" creationId="{57190A3A-D9B5-C43E-C055-9509B3F9ACFB}"/>
          </ac:spMkLst>
        </pc:spChg>
        <pc:spChg chg="mod">
          <ac:chgData name="Ujunwa Ogbuehi" userId="S::ujunwa@ujunwa04.onmicrosoft.com::d991d4d2-c4ce-4519-80e6-6490f1801325" providerId="AD" clId="Web-{92FD5912-5B06-3EA9-AD7B-8E4F4E8191EC}" dt="2022-09-30T00:22:14.812" v="1016" actId="20577"/>
          <ac:spMkLst>
            <pc:docMk/>
            <pc:sldMk cId="2546192948" sldId="290"/>
            <ac:spMk id="3" creationId="{A0DC20DC-ADB0-0BA4-FCDE-CC7DBE740326}"/>
          </ac:spMkLst>
        </pc:spChg>
        <pc:spChg chg="del">
          <ac:chgData name="Ujunwa Ogbuehi" userId="S::ujunwa@ujunwa04.onmicrosoft.com::d991d4d2-c4ce-4519-80e6-6490f1801325" providerId="AD" clId="Web-{92FD5912-5B06-3EA9-AD7B-8E4F4E8191EC}" dt="2022-09-30T00:20:22.684" v="948"/>
          <ac:spMkLst>
            <pc:docMk/>
            <pc:sldMk cId="2546192948" sldId="290"/>
            <ac:spMk id="4" creationId="{1AFA4A98-66D2-9774-48AC-D6C4D8D693B0}"/>
          </ac:spMkLst>
        </pc:spChg>
        <pc:picChg chg="add mod ord">
          <ac:chgData name="Ujunwa Ogbuehi" userId="S::ujunwa@ujunwa04.onmicrosoft.com::d991d4d2-c4ce-4519-80e6-6490f1801325" providerId="AD" clId="Web-{92FD5912-5B06-3EA9-AD7B-8E4F4E8191EC}" dt="2022-09-30T00:22:18.437" v="1017" actId="14100"/>
          <ac:picMkLst>
            <pc:docMk/>
            <pc:sldMk cId="2546192948" sldId="290"/>
            <ac:picMk id="5" creationId="{B9BA18E9-457E-3577-DC93-7A608322F342}"/>
          </ac:picMkLst>
        </pc:picChg>
      </pc:sldChg>
      <pc:sldChg chg="addSp delSp modSp new">
        <pc:chgData name="Ujunwa Ogbuehi" userId="S::ujunwa@ujunwa04.onmicrosoft.com::d991d4d2-c4ce-4519-80e6-6490f1801325" providerId="AD" clId="Web-{92FD5912-5B06-3EA9-AD7B-8E4F4E8191EC}" dt="2022-09-30T00:31:25.488" v="1049"/>
        <pc:sldMkLst>
          <pc:docMk/>
          <pc:sldMk cId="4131716099" sldId="291"/>
        </pc:sldMkLst>
        <pc:spChg chg="mod">
          <ac:chgData name="Ujunwa Ogbuehi" userId="S::ujunwa@ujunwa04.onmicrosoft.com::d991d4d2-c4ce-4519-80e6-6490f1801325" providerId="AD" clId="Web-{92FD5912-5B06-3EA9-AD7B-8E4F4E8191EC}" dt="2022-09-30T00:26:37.027" v="1045" actId="20577"/>
          <ac:spMkLst>
            <pc:docMk/>
            <pc:sldMk cId="4131716099" sldId="291"/>
            <ac:spMk id="2" creationId="{351719E3-5BA1-A49B-6714-E10479D05452}"/>
          </ac:spMkLst>
        </pc:spChg>
        <pc:spChg chg="del mod">
          <ac:chgData name="Ujunwa Ogbuehi" userId="S::ujunwa@ujunwa04.onmicrosoft.com::d991d4d2-c4ce-4519-80e6-6490f1801325" providerId="AD" clId="Web-{92FD5912-5B06-3EA9-AD7B-8E4F4E8191EC}" dt="2022-09-30T00:31:25.488" v="1049"/>
          <ac:spMkLst>
            <pc:docMk/>
            <pc:sldMk cId="4131716099" sldId="291"/>
            <ac:spMk id="3" creationId="{521DED22-36F8-CEF0-6FBA-63D16F76A6BA}"/>
          </ac:spMkLst>
        </pc:spChg>
        <pc:spChg chg="del mod">
          <ac:chgData name="Ujunwa Ogbuehi" userId="S::ujunwa@ujunwa04.onmicrosoft.com::d991d4d2-c4ce-4519-80e6-6490f1801325" providerId="AD" clId="Web-{92FD5912-5B06-3EA9-AD7B-8E4F4E8191EC}" dt="2022-09-30T00:27:33.279" v="1047"/>
          <ac:spMkLst>
            <pc:docMk/>
            <pc:sldMk cId="4131716099" sldId="291"/>
            <ac:spMk id="4" creationId="{407E45EC-A1B0-7C0F-7ABF-C6D422C5EC4E}"/>
          </ac:spMkLst>
        </pc:spChg>
        <pc:picChg chg="add mod ord">
          <ac:chgData name="Ujunwa Ogbuehi" userId="S::ujunwa@ujunwa04.onmicrosoft.com::d991d4d2-c4ce-4519-80e6-6490f1801325" providerId="AD" clId="Web-{92FD5912-5B06-3EA9-AD7B-8E4F4E8191EC}" dt="2022-09-30T00:31:25.488" v="1049"/>
          <ac:picMkLst>
            <pc:docMk/>
            <pc:sldMk cId="4131716099" sldId="291"/>
            <ac:picMk id="5" creationId="{CB672EFE-542E-34BF-BDF6-63FAE5E9CB51}"/>
          </ac:picMkLst>
        </pc:picChg>
      </pc:sldChg>
      <pc:sldChg chg="addSp delSp modSp new">
        <pc:chgData name="Ujunwa Ogbuehi" userId="S::ujunwa@ujunwa04.onmicrosoft.com::d991d4d2-c4ce-4519-80e6-6490f1801325" providerId="AD" clId="Web-{92FD5912-5B06-3EA9-AD7B-8E4F4E8191EC}" dt="2022-09-30T00:36:50.958" v="1086" actId="20577"/>
        <pc:sldMkLst>
          <pc:docMk/>
          <pc:sldMk cId="1423417807" sldId="292"/>
        </pc:sldMkLst>
        <pc:spChg chg="mod">
          <ac:chgData name="Ujunwa Ogbuehi" userId="S::ujunwa@ujunwa04.onmicrosoft.com::d991d4d2-c4ce-4519-80e6-6490f1801325" providerId="AD" clId="Web-{92FD5912-5B06-3EA9-AD7B-8E4F4E8191EC}" dt="2022-09-30T00:36:50.958" v="1086" actId="20577"/>
          <ac:spMkLst>
            <pc:docMk/>
            <pc:sldMk cId="1423417807" sldId="292"/>
            <ac:spMk id="2" creationId="{44D374E3-8F81-1153-6663-8718EFDB2BF0}"/>
          </ac:spMkLst>
        </pc:spChg>
        <pc:spChg chg="del">
          <ac:chgData name="Ujunwa Ogbuehi" userId="S::ujunwa@ujunwa04.onmicrosoft.com::d991d4d2-c4ce-4519-80e6-6490f1801325" providerId="AD" clId="Web-{92FD5912-5B06-3EA9-AD7B-8E4F4E8191EC}" dt="2022-09-30T00:34:37.683" v="1073"/>
          <ac:spMkLst>
            <pc:docMk/>
            <pc:sldMk cId="1423417807" sldId="292"/>
            <ac:spMk id="3" creationId="{C1834606-93B3-8462-7575-6023536A5BB3}"/>
          </ac:spMkLst>
        </pc:spChg>
        <pc:spChg chg="del">
          <ac:chgData name="Ujunwa Ogbuehi" userId="S::ujunwa@ujunwa04.onmicrosoft.com::d991d4d2-c4ce-4519-80e6-6490f1801325" providerId="AD" clId="Web-{92FD5912-5B06-3EA9-AD7B-8E4F4E8191EC}" dt="2022-09-30T00:35:57.723" v="1077"/>
          <ac:spMkLst>
            <pc:docMk/>
            <pc:sldMk cId="1423417807" sldId="292"/>
            <ac:spMk id="4" creationId="{6D663E43-6AC3-6F1E-45C0-8E616396A96D}"/>
          </ac:spMkLst>
        </pc:spChg>
        <pc:picChg chg="add mod ord">
          <ac:chgData name="Ujunwa Ogbuehi" userId="S::ujunwa@ujunwa04.onmicrosoft.com::d991d4d2-c4ce-4519-80e6-6490f1801325" providerId="AD" clId="Web-{92FD5912-5B06-3EA9-AD7B-8E4F4E8191EC}" dt="2022-09-30T00:36:11.379" v="1080" actId="14100"/>
          <ac:picMkLst>
            <pc:docMk/>
            <pc:sldMk cId="1423417807" sldId="292"/>
            <ac:picMk id="5" creationId="{51E2C5CD-AE51-8047-A4B1-9F01C55F9695}"/>
          </ac:picMkLst>
        </pc:picChg>
      </pc:sldChg>
      <pc:sldChg chg="addSp delSp modSp new">
        <pc:chgData name="Ujunwa Ogbuehi" userId="S::ujunwa@ujunwa04.onmicrosoft.com::d991d4d2-c4ce-4519-80e6-6490f1801325" providerId="AD" clId="Web-{92FD5912-5B06-3EA9-AD7B-8E4F4E8191EC}" dt="2022-09-30T00:39:03.742" v="1123" actId="14100"/>
        <pc:sldMkLst>
          <pc:docMk/>
          <pc:sldMk cId="2868622460" sldId="293"/>
        </pc:sldMkLst>
        <pc:spChg chg="mod">
          <ac:chgData name="Ujunwa Ogbuehi" userId="S::ujunwa@ujunwa04.onmicrosoft.com::d991d4d2-c4ce-4519-80e6-6490f1801325" providerId="AD" clId="Web-{92FD5912-5B06-3EA9-AD7B-8E4F4E8191EC}" dt="2022-09-30T00:38:20.320" v="1117" actId="14100"/>
          <ac:spMkLst>
            <pc:docMk/>
            <pc:sldMk cId="2868622460" sldId="293"/>
            <ac:spMk id="2" creationId="{CC861348-5253-1C6E-3A10-366F1D4D5BB7}"/>
          </ac:spMkLst>
        </pc:spChg>
        <pc:spChg chg="del mod">
          <ac:chgData name="Ujunwa Ogbuehi" userId="S::ujunwa@ujunwa04.onmicrosoft.com::d991d4d2-c4ce-4519-80e6-6490f1801325" providerId="AD" clId="Web-{92FD5912-5B06-3EA9-AD7B-8E4F4E8191EC}" dt="2022-09-30T00:38:55.477" v="1120"/>
          <ac:spMkLst>
            <pc:docMk/>
            <pc:sldMk cId="2868622460" sldId="293"/>
            <ac:spMk id="3" creationId="{62BF4260-5163-A203-7F90-CAF49D4E8906}"/>
          </ac:spMkLst>
        </pc:spChg>
        <pc:spChg chg="del">
          <ac:chgData name="Ujunwa Ogbuehi" userId="S::ujunwa@ujunwa04.onmicrosoft.com::d991d4d2-c4ce-4519-80e6-6490f1801325" providerId="AD" clId="Web-{92FD5912-5B06-3EA9-AD7B-8E4F4E8191EC}" dt="2022-09-30T00:38:26.820" v="1118"/>
          <ac:spMkLst>
            <pc:docMk/>
            <pc:sldMk cId="2868622460" sldId="293"/>
            <ac:spMk id="4" creationId="{BDD7B918-EB76-C673-5264-92950B746333}"/>
          </ac:spMkLst>
        </pc:spChg>
        <pc:picChg chg="add mod ord">
          <ac:chgData name="Ujunwa Ogbuehi" userId="S::ujunwa@ujunwa04.onmicrosoft.com::d991d4d2-c4ce-4519-80e6-6490f1801325" providerId="AD" clId="Web-{92FD5912-5B06-3EA9-AD7B-8E4F4E8191EC}" dt="2022-09-30T00:39:03.742" v="1123" actId="14100"/>
          <ac:picMkLst>
            <pc:docMk/>
            <pc:sldMk cId="2868622460" sldId="293"/>
            <ac:picMk id="5" creationId="{23630115-4651-1B56-D52B-4CFA24F12CBA}"/>
          </ac:picMkLst>
        </pc:picChg>
      </pc:sldChg>
      <pc:sldChg chg="delSp modSp new">
        <pc:chgData name="Ujunwa Ogbuehi" userId="S::ujunwa@ujunwa04.onmicrosoft.com::d991d4d2-c4ce-4519-80e6-6490f1801325" providerId="AD" clId="Web-{92FD5912-5B06-3EA9-AD7B-8E4F4E8191EC}" dt="2022-09-30T00:51:35.056" v="1361" actId="20577"/>
        <pc:sldMkLst>
          <pc:docMk/>
          <pc:sldMk cId="3980739487" sldId="294"/>
        </pc:sldMkLst>
        <pc:spChg chg="mod">
          <ac:chgData name="Ujunwa Ogbuehi" userId="S::ujunwa@ujunwa04.onmicrosoft.com::d991d4d2-c4ce-4519-80e6-6490f1801325" providerId="AD" clId="Web-{92FD5912-5B06-3EA9-AD7B-8E4F4E8191EC}" dt="2022-09-30T00:40:01.541" v="1131" actId="20577"/>
          <ac:spMkLst>
            <pc:docMk/>
            <pc:sldMk cId="3980739487" sldId="294"/>
            <ac:spMk id="2" creationId="{7788059D-38C4-68FD-1986-2DD759DB449D}"/>
          </ac:spMkLst>
        </pc:spChg>
        <pc:spChg chg="mod">
          <ac:chgData name="Ujunwa Ogbuehi" userId="S::ujunwa@ujunwa04.onmicrosoft.com::d991d4d2-c4ce-4519-80e6-6490f1801325" providerId="AD" clId="Web-{92FD5912-5B06-3EA9-AD7B-8E4F4E8191EC}" dt="2022-09-30T00:51:35.056" v="1361" actId="20577"/>
          <ac:spMkLst>
            <pc:docMk/>
            <pc:sldMk cId="3980739487" sldId="294"/>
            <ac:spMk id="3" creationId="{07ED089D-842D-98C7-F0E0-51156D6D62D0}"/>
          </ac:spMkLst>
        </pc:spChg>
        <pc:spChg chg="del">
          <ac:chgData name="Ujunwa Ogbuehi" userId="S::ujunwa@ujunwa04.onmicrosoft.com::d991d4d2-c4ce-4519-80e6-6490f1801325" providerId="AD" clId="Web-{92FD5912-5B06-3EA9-AD7B-8E4F4E8191EC}" dt="2022-09-30T00:40:21.557" v="1132"/>
          <ac:spMkLst>
            <pc:docMk/>
            <pc:sldMk cId="3980739487" sldId="294"/>
            <ac:spMk id="4" creationId="{DA5459D3-A547-6D41-8FE4-69D72732449F}"/>
          </ac:spMkLst>
        </pc:spChg>
      </pc:sldChg>
    </pc:docChg>
  </pc:docChgLst>
  <pc:docChgLst>
    <pc:chgData clId="Web-{96909AC7-D083-7B90-5A9D-68A6C104B18B}"/>
    <pc:docChg chg="modSld">
      <pc:chgData name="" userId="" providerId="" clId="Web-{96909AC7-D083-7B90-5A9D-68A6C104B18B}" dt="2022-09-29T11:43:13.100" v="12" actId="20577"/>
      <pc:docMkLst>
        <pc:docMk/>
      </pc:docMkLst>
      <pc:sldChg chg="delSp modSp">
        <pc:chgData name="" userId="" providerId="" clId="Web-{96909AC7-D083-7B90-5A9D-68A6C104B18B}" dt="2022-09-29T11:43:13.100" v="12" actId="20577"/>
        <pc:sldMkLst>
          <pc:docMk/>
          <pc:sldMk cId="452859177" sldId="262"/>
        </pc:sldMkLst>
        <pc:spChg chg="mod">
          <ac:chgData name="" userId="" providerId="" clId="Web-{96909AC7-D083-7B90-5A9D-68A6C104B18B}" dt="2022-09-29T11:43:13.100" v="12" actId="20577"/>
          <ac:spMkLst>
            <pc:docMk/>
            <pc:sldMk cId="452859177" sldId="262"/>
            <ac:spMk id="3" creationId="{902FD5C4-FE5F-46D2-ABC9-49FA4BB8442F}"/>
          </ac:spMkLst>
        </pc:spChg>
        <pc:picChg chg="del">
          <ac:chgData name="" userId="" providerId="" clId="Web-{96909AC7-D083-7B90-5A9D-68A6C104B18B}" dt="2022-09-29T11:42:48.099" v="0"/>
          <ac:picMkLst>
            <pc:docMk/>
            <pc:sldMk cId="452859177" sldId="262"/>
            <ac:picMk id="5" creationId="{33AE176B-DE78-4B75-AC9E-2A422E82D533}"/>
          </ac:picMkLst>
        </pc:picChg>
      </pc:sldChg>
    </pc:docChg>
  </pc:docChgLst>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docChgLst>
    <pc:chgData name="Ujunwa Ogbuehi" userId="S::ujunwa@ujunwa04.onmicrosoft.com::d991d4d2-c4ce-4519-80e6-6490f1801325" providerId="AD" clId="Web-{CF74FA3A-F01D-76F0-D56A-51BE3C4F4130}"/>
    <pc:docChg chg="delSld modSld">
      <pc:chgData name="Ujunwa Ogbuehi" userId="S::ujunwa@ujunwa04.onmicrosoft.com::d991d4d2-c4ce-4519-80e6-6490f1801325" providerId="AD" clId="Web-{CF74FA3A-F01D-76F0-D56A-51BE3C4F4130}" dt="2022-09-30T18:35:21.385" v="123" actId="20577"/>
      <pc:docMkLst>
        <pc:docMk/>
      </pc:docMkLst>
      <pc:sldChg chg="modSp">
        <pc:chgData name="Ujunwa Ogbuehi" userId="S::ujunwa@ujunwa04.onmicrosoft.com::d991d4d2-c4ce-4519-80e6-6490f1801325" providerId="AD" clId="Web-{CF74FA3A-F01D-76F0-D56A-51BE3C4F4130}" dt="2022-09-30T16:54:12.358" v="6" actId="20577"/>
        <pc:sldMkLst>
          <pc:docMk/>
          <pc:sldMk cId="1339210688" sldId="257"/>
        </pc:sldMkLst>
        <pc:spChg chg="mod">
          <ac:chgData name="Ujunwa Ogbuehi" userId="S::ujunwa@ujunwa04.onmicrosoft.com::d991d4d2-c4ce-4519-80e6-6490f1801325" providerId="AD" clId="Web-{CF74FA3A-F01D-76F0-D56A-51BE3C4F4130}" dt="2022-09-30T16:54:12.358" v="6" actId="20577"/>
          <ac:spMkLst>
            <pc:docMk/>
            <pc:sldMk cId="1339210688" sldId="257"/>
            <ac:spMk id="3" creationId="{902FD5C4-FE5F-46D2-ABC9-49FA4BB8442F}"/>
          </ac:spMkLst>
        </pc:spChg>
      </pc:sldChg>
      <pc:sldChg chg="modSp del">
        <pc:chgData name="Ujunwa Ogbuehi" userId="S::ujunwa@ujunwa04.onmicrosoft.com::d991d4d2-c4ce-4519-80e6-6490f1801325" providerId="AD" clId="Web-{CF74FA3A-F01D-76F0-D56A-51BE3C4F4130}" dt="2022-09-30T16:58:33.723" v="47"/>
        <pc:sldMkLst>
          <pc:docMk/>
          <pc:sldMk cId="2161130591" sldId="272"/>
        </pc:sldMkLst>
        <pc:spChg chg="mod">
          <ac:chgData name="Ujunwa Ogbuehi" userId="S::ujunwa@ujunwa04.onmicrosoft.com::d991d4d2-c4ce-4519-80e6-6490f1801325" providerId="AD" clId="Web-{CF74FA3A-F01D-76F0-D56A-51BE3C4F4130}" dt="2022-09-30T16:58:25.801" v="46" actId="20577"/>
          <ac:spMkLst>
            <pc:docMk/>
            <pc:sldMk cId="2161130591" sldId="272"/>
            <ac:spMk id="5" creationId="{28684E62-A9F8-4E7A-AB01-78893062A1B4}"/>
          </ac:spMkLst>
        </pc:spChg>
      </pc:sldChg>
      <pc:sldChg chg="del">
        <pc:chgData name="Ujunwa Ogbuehi" userId="S::ujunwa@ujunwa04.onmicrosoft.com::d991d4d2-c4ce-4519-80e6-6490f1801325" providerId="AD" clId="Web-{CF74FA3A-F01D-76F0-D56A-51BE3C4F4130}" dt="2022-09-30T16:58:01.676" v="45"/>
        <pc:sldMkLst>
          <pc:docMk/>
          <pc:sldMk cId="647271476" sldId="273"/>
        </pc:sldMkLst>
      </pc:sldChg>
      <pc:sldChg chg="modSp">
        <pc:chgData name="Ujunwa Ogbuehi" userId="S::ujunwa@ujunwa04.onmicrosoft.com::d991d4d2-c4ce-4519-80e6-6490f1801325" providerId="AD" clId="Web-{CF74FA3A-F01D-76F0-D56A-51BE3C4F4130}" dt="2022-09-30T18:28:02.327" v="107" actId="20577"/>
        <pc:sldMkLst>
          <pc:docMk/>
          <pc:sldMk cId="1630123617" sldId="274"/>
        </pc:sldMkLst>
        <pc:spChg chg="mod">
          <ac:chgData name="Ujunwa Ogbuehi" userId="S::ujunwa@ujunwa04.onmicrosoft.com::d991d4d2-c4ce-4519-80e6-6490f1801325" providerId="AD" clId="Web-{CF74FA3A-F01D-76F0-D56A-51BE3C4F4130}" dt="2022-09-30T18:28:02.327" v="107" actId="20577"/>
          <ac:spMkLst>
            <pc:docMk/>
            <pc:sldMk cId="1630123617" sldId="274"/>
            <ac:spMk id="5" creationId="{28684E62-A9F8-4E7A-AB01-78893062A1B4}"/>
          </ac:spMkLst>
        </pc:spChg>
      </pc:sldChg>
      <pc:sldChg chg="del">
        <pc:chgData name="Ujunwa Ogbuehi" userId="S::ujunwa@ujunwa04.onmicrosoft.com::d991d4d2-c4ce-4519-80e6-6490f1801325" providerId="AD" clId="Web-{CF74FA3A-F01D-76F0-D56A-51BE3C4F4130}" dt="2022-09-30T18:28:09.281" v="108"/>
        <pc:sldMkLst>
          <pc:docMk/>
          <pc:sldMk cId="3410008520" sldId="275"/>
        </pc:sldMkLst>
      </pc:sldChg>
      <pc:sldChg chg="del">
        <pc:chgData name="Ujunwa Ogbuehi" userId="S::ujunwa@ujunwa04.onmicrosoft.com::d991d4d2-c4ce-4519-80e6-6490f1801325" providerId="AD" clId="Web-{CF74FA3A-F01D-76F0-D56A-51BE3C4F4130}" dt="2022-09-30T18:28:22.734" v="109"/>
        <pc:sldMkLst>
          <pc:docMk/>
          <pc:sldMk cId="3078551498" sldId="276"/>
        </pc:sldMkLst>
      </pc:sldChg>
      <pc:sldChg chg="modSp">
        <pc:chgData name="Ujunwa Ogbuehi" userId="S::ujunwa@ujunwa04.onmicrosoft.com::d991d4d2-c4ce-4519-80e6-6490f1801325" providerId="AD" clId="Web-{CF74FA3A-F01D-76F0-D56A-51BE3C4F4130}" dt="2022-09-30T18:35:21.385" v="123" actId="20577"/>
        <pc:sldMkLst>
          <pc:docMk/>
          <pc:sldMk cId="1817399028" sldId="277"/>
        </pc:sldMkLst>
        <pc:spChg chg="mod">
          <ac:chgData name="Ujunwa Ogbuehi" userId="S::ujunwa@ujunwa04.onmicrosoft.com::d991d4d2-c4ce-4519-80e6-6490f1801325" providerId="AD" clId="Web-{CF74FA3A-F01D-76F0-D56A-51BE3C4F4130}" dt="2022-09-30T18:35:03.931" v="115" actId="20577"/>
          <ac:spMkLst>
            <pc:docMk/>
            <pc:sldMk cId="1817399028" sldId="277"/>
            <ac:spMk id="2" creationId="{2873BEC0-94F5-4226-A9E7-51B66045EF49}"/>
          </ac:spMkLst>
        </pc:spChg>
        <pc:spChg chg="mod">
          <ac:chgData name="Ujunwa Ogbuehi" userId="S::ujunwa@ujunwa04.onmicrosoft.com::d991d4d2-c4ce-4519-80e6-6490f1801325" providerId="AD" clId="Web-{CF74FA3A-F01D-76F0-D56A-51BE3C4F4130}" dt="2022-09-30T18:35:21.385" v="123" actId="20577"/>
          <ac:spMkLst>
            <pc:docMk/>
            <pc:sldMk cId="1817399028" sldId="277"/>
            <ac:spMk id="3" creationId="{902FD5C4-FE5F-46D2-ABC9-49FA4BB8442F}"/>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rot="10800000" flipV="1">
            <a:off x="3878525" y="1577006"/>
            <a:ext cx="8020398" cy="1641250"/>
          </a:xfrm>
        </p:spPr>
        <p:txBody>
          <a:bodyPr anchor="ctr">
            <a:normAutofit/>
          </a:bodyPr>
          <a:lstStyle/>
          <a:p>
            <a:pPr algn="ctr"/>
            <a:r>
              <a:rPr lang="en-US" dirty="0">
                <a:solidFill>
                  <a:srgbClr val="0E659B"/>
                </a:solidFill>
                <a:latin typeface="IBM Plex Mono SemiBold"/>
              </a:rPr>
              <a:t>THE WORLD OF REUSABLE SPACESHIPS </a:t>
            </a:r>
            <a:endParaRPr lang="en-US"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558834" y="1885570"/>
            <a:ext cx="331969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4151086" y="4274736"/>
            <a:ext cx="7475275" cy="1039951"/>
          </a:xfrm>
        </p:spPr>
        <p:txBody>
          <a:bodyPr vert="horz" lIns="91440" tIns="45720" rIns="91440" bIns="45720" rtlCol="0" anchor="t">
            <a:normAutofit fontScale="47500" lnSpcReduction="20000"/>
          </a:bodyPr>
          <a:lstStyle/>
          <a:p>
            <a:pPr marL="0" indent="0">
              <a:buNone/>
            </a:pPr>
            <a:r>
              <a:rPr lang="en-US" dirty="0"/>
              <a:t>OGBUEHI AGATHA UJUNWA</a:t>
            </a:r>
          </a:p>
          <a:p>
            <a:pPr marL="0" indent="0">
              <a:buNone/>
            </a:pPr>
            <a:endParaRPr lang="en-US" dirty="0"/>
          </a:p>
          <a:p>
            <a:pPr marL="0" indent="0">
              <a:buNone/>
            </a:pPr>
            <a:endParaRPr lang="en-US" dirty="0"/>
          </a:p>
          <a:p>
            <a:pPr marL="0" indent="0">
              <a:buNone/>
            </a:pPr>
            <a:r>
              <a:rPr lang="en-US" dirty="0">
                <a:latin typeface="IBM Plex Mono Text"/>
              </a:rPr>
              <a:t>29</a:t>
            </a:r>
            <a:r>
              <a:rPr lang="en-US" baseline="30000" dirty="0">
                <a:latin typeface="IBM Plex Mono Text"/>
              </a:rPr>
              <a:t>th</a:t>
            </a:r>
            <a:r>
              <a:rPr lang="en-US" dirty="0">
                <a:latin typeface="IBM Plex Mono Text"/>
              </a:rPr>
              <a:t> September 2022</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9BB4-3804-3472-D0D0-04EC36F2C928}"/>
              </a:ext>
            </a:extLst>
          </p:cNvPr>
          <p:cNvSpPr>
            <a:spLocks noGrp="1"/>
          </p:cNvSpPr>
          <p:nvPr>
            <p:ph type="title"/>
          </p:nvPr>
        </p:nvSpPr>
        <p:spPr/>
        <p:txBody>
          <a:bodyPr>
            <a:normAutofit/>
          </a:bodyPr>
          <a:lstStyle/>
          <a:p>
            <a:r>
              <a:rPr lang="en-US" sz="2400" dirty="0">
                <a:latin typeface="IBM Plex Mono SemiBold"/>
              </a:rPr>
              <a:t>INTERACTIVE MAP WITH FOLIUM</a:t>
            </a:r>
            <a:endParaRPr lang="en-US" sz="2400" dirty="0"/>
          </a:p>
        </p:txBody>
      </p:sp>
      <p:sp>
        <p:nvSpPr>
          <p:cNvPr id="3" name="Content Placeholder 2">
            <a:extLst>
              <a:ext uri="{FF2B5EF4-FFF2-40B4-BE49-F238E27FC236}">
                <a16:creationId xmlns:a16="http://schemas.microsoft.com/office/drawing/2014/main" id="{4E36EED4-9C18-C9C7-33BA-15B61F3423C8}"/>
              </a:ext>
            </a:extLst>
          </p:cNvPr>
          <p:cNvSpPr>
            <a:spLocks noGrp="1"/>
          </p:cNvSpPr>
          <p:nvPr>
            <p:ph sz="half" idx="1"/>
          </p:nvPr>
        </p:nvSpPr>
        <p:spPr/>
        <p:txBody>
          <a:bodyPr vert="horz" lIns="91440" tIns="45720" rIns="91440" bIns="45720" rtlCol="0" anchor="t">
            <a:normAutofit/>
          </a:bodyPr>
          <a:lstStyle/>
          <a:p>
            <a:pPr marL="0" indent="0">
              <a:buNone/>
            </a:pPr>
            <a:r>
              <a:rPr lang="en-US" sz="1800" dirty="0">
                <a:latin typeface="IBM Plex Mono Text"/>
              </a:rPr>
              <a:t>Interactive map of all launch site was done in the following ways;</a:t>
            </a:r>
            <a:endParaRPr lang="en-US" sz="1800" dirty="0"/>
          </a:p>
          <a:p>
            <a:pPr>
              <a:buFont typeface="Wingdings"/>
              <a:buChar char="ü"/>
            </a:pPr>
            <a:r>
              <a:rPr lang="en-US" sz="1800" dirty="0">
                <a:latin typeface="IBM Plex Mono Text"/>
              </a:rPr>
              <a:t>First the sites of the major launch site were extracted and located on the map;</a:t>
            </a:r>
          </a:p>
          <a:p>
            <a:pPr>
              <a:buFont typeface="Wingdings"/>
              <a:buChar char="ü"/>
            </a:pPr>
            <a:r>
              <a:rPr lang="en-US" sz="1800" dirty="0">
                <a:latin typeface="IBM Plex Mono Text"/>
              </a:rPr>
              <a:t>Successful and failed outcome were marked on the map;</a:t>
            </a:r>
          </a:p>
          <a:p>
            <a:pPr>
              <a:buFont typeface="Wingdings"/>
              <a:buChar char="ü"/>
            </a:pPr>
            <a:r>
              <a:rPr lang="en-US" sz="1800" dirty="0">
                <a:latin typeface="IBM Plex Mono Text"/>
              </a:rPr>
              <a:t>The distance between the map and its proximity was marked;</a:t>
            </a:r>
          </a:p>
          <a:p>
            <a:pPr>
              <a:buFont typeface="Wingdings"/>
              <a:buChar char="ü"/>
            </a:pPr>
            <a:r>
              <a:rPr lang="en-US" sz="1800" dirty="0">
                <a:latin typeface="IBM Plex Mono Text"/>
              </a:rPr>
              <a:t>A line was drawn to show the launch site with their proximities. </a:t>
            </a:r>
          </a:p>
          <a:p>
            <a:pPr>
              <a:buFont typeface="Wingdings"/>
              <a:buChar char="ü"/>
            </a:pPr>
            <a:endParaRPr lang="en-US" sz="1400" dirty="0">
              <a:latin typeface="IBM Plex Mono Text"/>
            </a:endParaRPr>
          </a:p>
          <a:p>
            <a:pPr marL="0" indent="0">
              <a:buNone/>
            </a:pPr>
            <a:r>
              <a:rPr lang="en-US" sz="1400" dirty="0">
                <a:latin typeface="IBM Plex Mono Text"/>
              </a:rPr>
              <a:t>Full process link: https://github.com/ujunwa-DS/SPACEX-FALCON-9-CAPSTONE-PROJECT/blob/main/MAP%20INTERACTIVE%20OF%20SPACEX%20.ipynb</a:t>
            </a:r>
            <a:endParaRPr lang="en-US" sz="1400" dirty="0"/>
          </a:p>
        </p:txBody>
      </p:sp>
      <p:pic>
        <p:nvPicPr>
          <p:cNvPr id="5" name="Picture 5" descr="Graphical user interface&#10;&#10;Description automatically generated">
            <a:extLst>
              <a:ext uri="{FF2B5EF4-FFF2-40B4-BE49-F238E27FC236}">
                <a16:creationId xmlns:a16="http://schemas.microsoft.com/office/drawing/2014/main" id="{F73BE684-7A15-BCB9-9D93-63049EC10D31}"/>
              </a:ext>
            </a:extLst>
          </p:cNvPr>
          <p:cNvPicPr>
            <a:picLocks noGrp="1" noChangeAspect="1"/>
          </p:cNvPicPr>
          <p:nvPr>
            <p:ph sz="half" idx="2"/>
          </p:nvPr>
        </p:nvPicPr>
        <p:blipFill>
          <a:blip r:embed="rId2"/>
          <a:stretch>
            <a:fillRect/>
          </a:stretch>
        </p:blipFill>
        <p:spPr>
          <a:xfrm>
            <a:off x="6101644" y="4285105"/>
            <a:ext cx="6014156" cy="2423935"/>
          </a:xfrm>
        </p:spPr>
      </p:pic>
      <p:pic>
        <p:nvPicPr>
          <p:cNvPr id="6" name="Picture 6" descr="Diagram&#10;&#10;Description automatically generated">
            <a:extLst>
              <a:ext uri="{FF2B5EF4-FFF2-40B4-BE49-F238E27FC236}">
                <a16:creationId xmlns:a16="http://schemas.microsoft.com/office/drawing/2014/main" id="{DEA8DA83-CE46-93EC-A73B-867DF710734E}"/>
              </a:ext>
            </a:extLst>
          </p:cNvPr>
          <p:cNvPicPr>
            <a:picLocks noChangeAspect="1"/>
          </p:cNvPicPr>
          <p:nvPr/>
        </p:nvPicPr>
        <p:blipFill>
          <a:blip r:embed="rId3"/>
          <a:stretch>
            <a:fillRect/>
          </a:stretch>
        </p:blipFill>
        <p:spPr>
          <a:xfrm>
            <a:off x="6163732" y="1369746"/>
            <a:ext cx="5974644" cy="2848508"/>
          </a:xfrm>
          <a:prstGeom prst="rect">
            <a:avLst/>
          </a:prstGeom>
        </p:spPr>
      </p:pic>
    </p:spTree>
    <p:extLst>
      <p:ext uri="{BB962C8B-B14F-4D97-AF65-F5344CB8AC3E}">
        <p14:creationId xmlns:p14="http://schemas.microsoft.com/office/powerpoint/2010/main" val="269296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8515-16E9-54DD-3619-8A1846D0580C}"/>
              </a:ext>
            </a:extLst>
          </p:cNvPr>
          <p:cNvSpPr>
            <a:spLocks noGrp="1"/>
          </p:cNvSpPr>
          <p:nvPr>
            <p:ph type="title"/>
          </p:nvPr>
        </p:nvSpPr>
        <p:spPr/>
        <p:txBody>
          <a:bodyPr>
            <a:normAutofit/>
          </a:bodyPr>
          <a:lstStyle/>
          <a:p>
            <a:r>
              <a:rPr lang="en-US" sz="2400" dirty="0">
                <a:latin typeface="IBM Plex Mono SemiBold"/>
              </a:rPr>
              <a:t>DASHBOARD WITH PLOTLY DASH</a:t>
            </a:r>
            <a:endParaRPr lang="en-US" sz="2400"/>
          </a:p>
        </p:txBody>
      </p:sp>
      <p:sp>
        <p:nvSpPr>
          <p:cNvPr id="3" name="Content Placeholder 2">
            <a:extLst>
              <a:ext uri="{FF2B5EF4-FFF2-40B4-BE49-F238E27FC236}">
                <a16:creationId xmlns:a16="http://schemas.microsoft.com/office/drawing/2014/main" id="{5206060E-69F4-49C2-09F5-75FABD8209BE}"/>
              </a:ext>
            </a:extLst>
          </p:cNvPr>
          <p:cNvSpPr>
            <a:spLocks noGrp="1"/>
          </p:cNvSpPr>
          <p:nvPr>
            <p:ph sz="half" idx="1"/>
          </p:nvPr>
        </p:nvSpPr>
        <p:spPr/>
        <p:txBody>
          <a:bodyPr vert="horz" lIns="91440" tIns="45720" rIns="91440" bIns="45720" rtlCol="0" anchor="t">
            <a:normAutofit/>
          </a:bodyPr>
          <a:lstStyle/>
          <a:p>
            <a:r>
              <a:rPr lang="en-US" sz="1800" dirty="0">
                <a:latin typeface="IBM Plex Mono Text"/>
              </a:rPr>
              <a:t>A drop down for selection of all launch sites was created.</a:t>
            </a:r>
          </a:p>
          <a:p>
            <a:r>
              <a:rPr lang="en-US" sz="1800" dirty="0">
                <a:latin typeface="IBM Plex Mono Text"/>
              </a:rPr>
              <a:t>A pie chart indicating all launch site was created to show the percentage of successful and failed outcome. </a:t>
            </a:r>
            <a:endParaRPr lang="en-US" sz="1800"/>
          </a:p>
          <a:p>
            <a:r>
              <a:rPr lang="en-US" sz="1800" dirty="0">
                <a:latin typeface="IBM Plex Mono Text"/>
              </a:rPr>
              <a:t>A relationship was established between the payload and outcome.</a:t>
            </a:r>
          </a:p>
          <a:p>
            <a:endParaRPr lang="en-US" sz="1800" dirty="0">
              <a:latin typeface="IBM Plex Mono Text"/>
            </a:endParaRPr>
          </a:p>
          <a:p>
            <a:pPr marL="0" indent="0">
              <a:buNone/>
            </a:pPr>
            <a:endParaRPr lang="en-US" sz="1800" dirty="0">
              <a:latin typeface="IBM Plex Mono Text"/>
            </a:endParaRPr>
          </a:p>
          <a:p>
            <a:r>
              <a:rPr lang="en-US" sz="1400" dirty="0">
                <a:latin typeface="IBM Plex Mono Text"/>
              </a:rPr>
              <a:t>https://github.com/ujunwa-DS/SPACEX-FALCON-9-CAPSTONE-PROJECT/blob/main/DASHBOARD%20SPACEX%20PLOTLY%20DASH.py</a:t>
            </a:r>
          </a:p>
        </p:txBody>
      </p:sp>
      <p:pic>
        <p:nvPicPr>
          <p:cNvPr id="5" name="Picture 5" descr="Chart, pie chart&#10;&#10;Description automatically generated">
            <a:extLst>
              <a:ext uri="{FF2B5EF4-FFF2-40B4-BE49-F238E27FC236}">
                <a16:creationId xmlns:a16="http://schemas.microsoft.com/office/drawing/2014/main" id="{CFB29E55-E7CE-E3D4-BF8A-EA9208A464E5}"/>
              </a:ext>
            </a:extLst>
          </p:cNvPr>
          <p:cNvPicPr>
            <a:picLocks noGrp="1" noChangeAspect="1"/>
          </p:cNvPicPr>
          <p:nvPr>
            <p:ph sz="half" idx="2"/>
          </p:nvPr>
        </p:nvPicPr>
        <p:blipFill>
          <a:blip r:embed="rId2"/>
          <a:stretch>
            <a:fillRect/>
          </a:stretch>
        </p:blipFill>
        <p:spPr>
          <a:xfrm>
            <a:off x="6383866" y="1513630"/>
            <a:ext cx="4828823" cy="2364772"/>
          </a:xfrm>
        </p:spPr>
      </p:pic>
      <p:pic>
        <p:nvPicPr>
          <p:cNvPr id="6" name="Picture 6">
            <a:extLst>
              <a:ext uri="{FF2B5EF4-FFF2-40B4-BE49-F238E27FC236}">
                <a16:creationId xmlns:a16="http://schemas.microsoft.com/office/drawing/2014/main" id="{B1A4BAA2-8DB3-1735-72AB-A6819E57AA46}"/>
              </a:ext>
            </a:extLst>
          </p:cNvPr>
          <p:cNvPicPr>
            <a:picLocks noChangeAspect="1"/>
          </p:cNvPicPr>
          <p:nvPr/>
        </p:nvPicPr>
        <p:blipFill>
          <a:blip r:embed="rId3"/>
          <a:stretch>
            <a:fillRect/>
          </a:stretch>
        </p:blipFill>
        <p:spPr>
          <a:xfrm>
            <a:off x="6318957" y="3948578"/>
            <a:ext cx="5198532" cy="2065288"/>
          </a:xfrm>
          <a:prstGeom prst="rect">
            <a:avLst/>
          </a:prstGeom>
        </p:spPr>
      </p:pic>
    </p:spTree>
    <p:extLst>
      <p:ext uri="{BB962C8B-B14F-4D97-AF65-F5344CB8AC3E}">
        <p14:creationId xmlns:p14="http://schemas.microsoft.com/office/powerpoint/2010/main" val="3501300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45A3-A403-0205-5623-C3AF1D4D2C28}"/>
              </a:ext>
            </a:extLst>
          </p:cNvPr>
          <p:cNvSpPr>
            <a:spLocks noGrp="1"/>
          </p:cNvSpPr>
          <p:nvPr>
            <p:ph type="title"/>
          </p:nvPr>
        </p:nvSpPr>
        <p:spPr/>
        <p:txBody>
          <a:bodyPr>
            <a:normAutofit/>
          </a:bodyPr>
          <a:lstStyle/>
          <a:p>
            <a:r>
              <a:rPr lang="en-US" sz="2400" dirty="0">
                <a:latin typeface="IBM Plex Mono SemiBold"/>
              </a:rPr>
              <a:t>PREDICTION (CLASSIFICTAION)</a:t>
            </a:r>
            <a:endParaRPr lang="en-US" sz="2400" dirty="0"/>
          </a:p>
        </p:txBody>
      </p:sp>
      <p:sp>
        <p:nvSpPr>
          <p:cNvPr id="3" name="Content Placeholder 2">
            <a:extLst>
              <a:ext uri="{FF2B5EF4-FFF2-40B4-BE49-F238E27FC236}">
                <a16:creationId xmlns:a16="http://schemas.microsoft.com/office/drawing/2014/main" id="{5EA044B7-279B-3D09-FEBD-27FFEFCF8F7B}"/>
              </a:ext>
            </a:extLst>
          </p:cNvPr>
          <p:cNvSpPr>
            <a:spLocks noGrp="1"/>
          </p:cNvSpPr>
          <p:nvPr>
            <p:ph sz="half" idx="1"/>
          </p:nvPr>
        </p:nvSpPr>
        <p:spPr>
          <a:xfrm>
            <a:off x="838200" y="1825625"/>
            <a:ext cx="10741377" cy="4351338"/>
          </a:xfrm>
        </p:spPr>
        <p:txBody>
          <a:bodyPr vert="horz" lIns="91440" tIns="45720" rIns="91440" bIns="45720" rtlCol="0" anchor="t">
            <a:normAutofit/>
          </a:bodyPr>
          <a:lstStyle/>
          <a:p>
            <a:pPr marL="0" indent="0">
              <a:buNone/>
            </a:pPr>
            <a:r>
              <a:rPr lang="en-US" sz="2400" dirty="0">
                <a:latin typeface="IBM Plex Mono Text"/>
              </a:rPr>
              <a:t>Prediction was done using machine learning classification. The steps followed include;</a:t>
            </a:r>
            <a:endParaRPr lang="en-US" sz="2400"/>
          </a:p>
          <a:p>
            <a:r>
              <a:rPr lang="en-US" sz="2400" dirty="0">
                <a:latin typeface="IBM Plex Mono Text"/>
              </a:rPr>
              <a:t>All needed libraries were imported;</a:t>
            </a:r>
          </a:p>
          <a:p>
            <a:r>
              <a:rPr lang="en-US" sz="2400" dirty="0">
                <a:latin typeface="IBM Plex Mono Text"/>
              </a:rPr>
              <a:t>All data was loaded into pandas, transformed and standardized;</a:t>
            </a:r>
          </a:p>
          <a:p>
            <a:r>
              <a:rPr lang="en-US" sz="2400" dirty="0">
                <a:latin typeface="IBM Plex Mono Text"/>
              </a:rPr>
              <a:t>The hyperparameters were selected using GridSearchCV</a:t>
            </a:r>
          </a:p>
          <a:p>
            <a:r>
              <a:rPr lang="en-US" sz="2400" dirty="0">
                <a:latin typeface="IBM Plex Mono Text"/>
              </a:rPr>
              <a:t>The data was split into test and train and was tested with four classification methods which include KNN, </a:t>
            </a:r>
            <a:r>
              <a:rPr lang="en-US" sz="2400" dirty="0" err="1">
                <a:latin typeface="IBM Plex Mono Text"/>
              </a:rPr>
              <a:t>DecisionTree</a:t>
            </a:r>
            <a:r>
              <a:rPr lang="en-US" sz="2400" dirty="0">
                <a:latin typeface="IBM Plex Mono Text"/>
              </a:rPr>
              <a:t>, </a:t>
            </a:r>
            <a:r>
              <a:rPr lang="en-US" sz="2400" dirty="0" err="1">
                <a:latin typeface="IBM Plex Mono Text"/>
              </a:rPr>
              <a:t>LogisticRegression</a:t>
            </a:r>
            <a:r>
              <a:rPr lang="en-US" sz="2400" dirty="0">
                <a:latin typeface="IBM Plex Mono Text"/>
              </a:rPr>
              <a:t> and SVM. </a:t>
            </a:r>
            <a:endParaRPr lang="en-US" sz="2400" dirty="0"/>
          </a:p>
          <a:p>
            <a:r>
              <a:rPr lang="en-US" sz="2400" dirty="0">
                <a:latin typeface="IBM Plex Mono Text"/>
              </a:rPr>
              <a:t>The accuracy score of each method was calculated using .score </a:t>
            </a:r>
          </a:p>
          <a:p>
            <a:r>
              <a:rPr lang="en-US" sz="2400" dirty="0">
                <a:latin typeface="IBM Plex Mono Text"/>
              </a:rPr>
              <a:t>The best classification method (</a:t>
            </a:r>
            <a:r>
              <a:rPr lang="en-US" sz="2400" dirty="0" err="1">
                <a:latin typeface="IBM Plex Mono Text"/>
              </a:rPr>
              <a:t>DecisionTree</a:t>
            </a:r>
            <a:r>
              <a:rPr lang="en-US" sz="2400" dirty="0">
                <a:latin typeface="IBM Plex Mono Text"/>
              </a:rPr>
              <a:t>) with the highest accuracy of 83.34% was obtained. </a:t>
            </a:r>
            <a:r>
              <a:rPr lang="en-US" dirty="0">
                <a:latin typeface="IBM Plex Mono Text"/>
              </a:rPr>
              <a:t> </a:t>
            </a:r>
          </a:p>
          <a:p>
            <a:endParaRPr lang="en-US" dirty="0"/>
          </a:p>
        </p:txBody>
      </p:sp>
    </p:spTree>
    <p:extLst>
      <p:ext uri="{BB962C8B-B14F-4D97-AF65-F5344CB8AC3E}">
        <p14:creationId xmlns:p14="http://schemas.microsoft.com/office/powerpoint/2010/main" val="7762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9EA9-F9D6-DD58-66B2-909201BB5683}"/>
              </a:ext>
            </a:extLst>
          </p:cNvPr>
          <p:cNvSpPr>
            <a:spLocks noGrp="1"/>
          </p:cNvSpPr>
          <p:nvPr>
            <p:ph type="title"/>
          </p:nvPr>
        </p:nvSpPr>
        <p:spPr/>
        <p:txBody>
          <a:bodyPr/>
          <a:lstStyle/>
          <a:p>
            <a:r>
              <a:rPr lang="en-US" dirty="0">
                <a:latin typeface="IBM Plex Mono SemiBold"/>
              </a:rPr>
              <a:t>RESULTS</a:t>
            </a:r>
          </a:p>
        </p:txBody>
      </p:sp>
      <p:sp>
        <p:nvSpPr>
          <p:cNvPr id="3" name="Content Placeholder 2">
            <a:extLst>
              <a:ext uri="{FF2B5EF4-FFF2-40B4-BE49-F238E27FC236}">
                <a16:creationId xmlns:a16="http://schemas.microsoft.com/office/drawing/2014/main" id="{7C59AE8F-121F-D41F-F33E-A1EE80F35BA9}"/>
              </a:ext>
            </a:extLst>
          </p:cNvPr>
          <p:cNvSpPr>
            <a:spLocks noGrp="1"/>
          </p:cNvSpPr>
          <p:nvPr>
            <p:ph sz="half" idx="1"/>
          </p:nvPr>
        </p:nvSpPr>
        <p:spPr>
          <a:xfrm>
            <a:off x="838200" y="1825625"/>
            <a:ext cx="10515600" cy="4351338"/>
          </a:xfrm>
        </p:spPr>
        <p:txBody>
          <a:bodyPr vert="horz" lIns="91440" tIns="45720" rIns="91440" bIns="45720" rtlCol="0" anchor="t">
            <a:normAutofit/>
          </a:bodyPr>
          <a:lstStyle/>
          <a:p>
            <a:r>
              <a:rPr lang="en-US" dirty="0">
                <a:latin typeface="IBM Plex Mono Text"/>
              </a:rPr>
              <a:t>We had more unsuccessful mission outcome than successful mission outcome.</a:t>
            </a:r>
          </a:p>
          <a:p>
            <a:r>
              <a:rPr lang="en-US" dirty="0">
                <a:latin typeface="IBM Plex Mono Text"/>
              </a:rPr>
              <a:t>Some launch sites like HEO, SSO, GEO AND ES-L1 has a high success rate.</a:t>
            </a:r>
          </a:p>
          <a:p>
            <a:r>
              <a:rPr lang="en-US" dirty="0">
                <a:latin typeface="IBM Plex Mono Text"/>
              </a:rPr>
              <a:t>Only LEO has a relationship between the success rate and flight number</a:t>
            </a:r>
          </a:p>
          <a:p>
            <a:r>
              <a:rPr lang="en-US" dirty="0">
                <a:latin typeface="IBM Plex Mono Text"/>
              </a:rPr>
              <a:t>Heavy payload leads to increase in successful outcome rate in LEO, ISS and POLAR.</a:t>
            </a:r>
          </a:p>
          <a:p>
            <a:r>
              <a:rPr lang="en-US" dirty="0">
                <a:latin typeface="IBM Plex Mono Text"/>
              </a:rPr>
              <a:t>From 2014, we had constant increase with successful launch.</a:t>
            </a:r>
          </a:p>
        </p:txBody>
      </p:sp>
    </p:spTree>
    <p:extLst>
      <p:ext uri="{BB962C8B-B14F-4D97-AF65-F5344CB8AC3E}">
        <p14:creationId xmlns:p14="http://schemas.microsoft.com/office/powerpoint/2010/main" val="2149924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767644" y="97014"/>
            <a:ext cx="10515600" cy="965863"/>
          </a:xfrm>
        </p:spPr>
        <p:txBody>
          <a:bodyPr>
            <a:normAutofit fontScale="90000"/>
          </a:bodyPr>
          <a:lstStyle/>
          <a:p>
            <a:pPr algn="ctr"/>
            <a:br>
              <a:rPr lang="en-US" dirty="0">
                <a:latin typeface="IBM Plex Mono SemiBold"/>
              </a:rPr>
            </a:br>
            <a:r>
              <a:rPr lang="en-US" dirty="0">
                <a:latin typeface="IBM Plex Mono SemiBold"/>
              </a:rPr>
              <a:t>DISCUSSION</a:t>
            </a:r>
            <a:br>
              <a:rPr lang="en-US" dirty="0">
                <a:latin typeface="IBM Plex Mono SemiBold"/>
              </a:rPr>
            </a:br>
            <a:r>
              <a:rPr lang="en-US" sz="2400" dirty="0">
                <a:latin typeface="IBM Plex Mono SemiBold"/>
              </a:rPr>
              <a:t>DASHBOARD TRENDS </a:t>
            </a:r>
            <a:br>
              <a:rPr lang="en-US" sz="2400" dirty="0">
                <a:latin typeface="IBM Plex Mono SemiBold"/>
              </a:rPr>
            </a:br>
            <a:r>
              <a:rPr lang="en-US" sz="2400" dirty="0">
                <a:latin typeface="IBM Plex Mono SemiBold"/>
              </a:rPr>
              <a:t>(PAYLOAD, SUCCESS AND FAILED OUTCOME FOR ALL FLIGHTS)</a:t>
            </a:r>
            <a:endParaRPr lang="en-US" sz="2400" dirty="0"/>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&lt;Bar chart of top 5 programming languages for the current year goes here.&gt;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7" name="Picture 8" descr="Chart, pie chart&#10;&#10;Description automatically generated">
            <a:extLst>
              <a:ext uri="{FF2B5EF4-FFF2-40B4-BE49-F238E27FC236}">
                <a16:creationId xmlns:a16="http://schemas.microsoft.com/office/drawing/2014/main" id="{A09B210B-AD7B-6597-2FF3-8C298CF79302}"/>
              </a:ext>
            </a:extLst>
          </p:cNvPr>
          <p:cNvPicPr>
            <a:picLocks noGrp="1" noChangeAspect="1"/>
          </p:cNvPicPr>
          <p:nvPr>
            <p:ph sz="half" idx="1"/>
          </p:nvPr>
        </p:nvPicPr>
        <p:blipFill>
          <a:blip r:embed="rId2"/>
          <a:stretch>
            <a:fillRect/>
          </a:stretch>
        </p:blipFill>
        <p:spPr>
          <a:xfrm>
            <a:off x="765248" y="1874929"/>
            <a:ext cx="10458089" cy="2976076"/>
          </a:xfrm>
        </p:spPr>
      </p:pic>
      <p:sp>
        <p:nvSpPr>
          <p:cNvPr id="12" name="Content Placeholder 11">
            <a:extLst>
              <a:ext uri="{FF2B5EF4-FFF2-40B4-BE49-F238E27FC236}">
                <a16:creationId xmlns:a16="http://schemas.microsoft.com/office/drawing/2014/main" id="{6BDC5DF3-9AF1-DA94-8114-2D03309115B7}"/>
              </a:ext>
            </a:extLst>
          </p:cNvPr>
          <p:cNvSpPr>
            <a:spLocks noGrp="1"/>
          </p:cNvSpPr>
          <p:nvPr>
            <p:ph sz="half" idx="2"/>
          </p:nvPr>
        </p:nvSpPr>
        <p:spPr>
          <a:xfrm>
            <a:off x="636917" y="4988643"/>
            <a:ext cx="10716883" cy="1188320"/>
          </a:xfrm>
        </p:spPr>
        <p:txBody>
          <a:bodyPr vert="horz" lIns="91440" tIns="45720" rIns="91440" bIns="45720" rtlCol="0" anchor="t">
            <a:normAutofit lnSpcReduction="10000"/>
          </a:bodyPr>
          <a:lstStyle/>
          <a:p>
            <a:r>
              <a:rPr lang="en-US" dirty="0">
                <a:latin typeface="IBM Plex Mono Text"/>
              </a:rPr>
              <a:t>KSC-LC-39A has the highest with successful percentage of 41.7 followed by CAFS LC-40 with 29.2%, VAFB SLC-4E with 16.7% and the rest is for CCAFS SLC-40. </a:t>
            </a:r>
            <a:endParaRPr lang="en-US" dirty="0"/>
          </a:p>
        </p:txBody>
      </p:sp>
    </p:spTree>
    <p:extLst>
      <p:ext uri="{BB962C8B-B14F-4D97-AF65-F5344CB8AC3E}">
        <p14:creationId xmlns:p14="http://schemas.microsoft.com/office/powerpoint/2010/main" val="1957259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09446" y="365125"/>
            <a:ext cx="10544354" cy="951752"/>
          </a:xfrm>
        </p:spPr>
        <p:txBody>
          <a:bodyPr>
            <a:normAutofit fontScale="90000"/>
          </a:bodyPr>
          <a:lstStyle/>
          <a:p>
            <a:pPr algn="ctr"/>
            <a:r>
              <a:rPr lang="en-US" sz="2800" dirty="0">
                <a:latin typeface="IBM Plex Mono SemiBold"/>
              </a:rPr>
              <a:t>DASHBOARD TRENDS </a:t>
            </a:r>
            <a:br>
              <a:rPr lang="en-US" sz="2800" dirty="0">
                <a:latin typeface="IBM Plex Mono SemiBold"/>
              </a:rPr>
            </a:br>
            <a:r>
              <a:rPr lang="en-US" sz="2800" dirty="0">
                <a:latin typeface="IBM Plex Mono SemiBold"/>
              </a:rPr>
              <a:t>(PAYLOAD, SUCCESS AND FAILED OUTCOME FOR ALL FLIGHTS)</a:t>
            </a:r>
            <a:endParaRPr lang="en-US"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5060531"/>
            <a:ext cx="10616241" cy="1116432"/>
          </a:xfrm>
        </p:spPr>
        <p:txBody>
          <a:bodyPr vert="horz" lIns="91440" tIns="45720" rIns="91440" bIns="45720" rtlCol="0" anchor="t">
            <a:normAutofit/>
          </a:bodyPr>
          <a:lstStyle/>
          <a:p>
            <a:pPr marL="0" indent="0">
              <a:buNone/>
            </a:pPr>
            <a:r>
              <a:rPr lang="en-US" dirty="0">
                <a:latin typeface="IBM Plex Mono Text"/>
              </a:rPr>
              <a:t>The percentage of successful outcome to failed outcome for CCAFS LC-40 is 73.1% for unsuccessful outcome and 26.9% of successful outcome</a:t>
            </a:r>
            <a:endParaRPr lang="en-US" dirty="0"/>
          </a:p>
          <a:p>
            <a:endParaRPr lang="en-US" dirty="0"/>
          </a:p>
        </p:txBody>
      </p:sp>
      <p:pic>
        <p:nvPicPr>
          <p:cNvPr id="5" name="Picture 5" descr="Chart, pie chart&#10;&#10;Description automatically generated">
            <a:extLst>
              <a:ext uri="{FF2B5EF4-FFF2-40B4-BE49-F238E27FC236}">
                <a16:creationId xmlns:a16="http://schemas.microsoft.com/office/drawing/2014/main" id="{A224882C-C88D-319E-A91A-9350BF71FA58}"/>
              </a:ext>
            </a:extLst>
          </p:cNvPr>
          <p:cNvPicPr>
            <a:picLocks noChangeAspect="1"/>
          </p:cNvPicPr>
          <p:nvPr/>
        </p:nvPicPr>
        <p:blipFill>
          <a:blip r:embed="rId2"/>
          <a:stretch>
            <a:fillRect/>
          </a:stretch>
        </p:blipFill>
        <p:spPr>
          <a:xfrm>
            <a:off x="511834" y="1458455"/>
            <a:ext cx="5877463" cy="3164711"/>
          </a:xfrm>
          <a:prstGeom prst="rect">
            <a:avLst/>
          </a:prstGeom>
        </p:spPr>
      </p:pic>
      <p:pic>
        <p:nvPicPr>
          <p:cNvPr id="6" name="Picture 6">
            <a:extLst>
              <a:ext uri="{FF2B5EF4-FFF2-40B4-BE49-F238E27FC236}">
                <a16:creationId xmlns:a16="http://schemas.microsoft.com/office/drawing/2014/main" id="{1D29A072-06F0-CBE9-185C-AD166D9ACBBC}"/>
              </a:ext>
            </a:extLst>
          </p:cNvPr>
          <p:cNvPicPr>
            <a:picLocks noChangeAspect="1"/>
          </p:cNvPicPr>
          <p:nvPr/>
        </p:nvPicPr>
        <p:blipFill>
          <a:blip r:embed="rId3"/>
          <a:stretch>
            <a:fillRect/>
          </a:stretch>
        </p:blipFill>
        <p:spPr>
          <a:xfrm>
            <a:off x="6852249" y="1572672"/>
            <a:ext cx="4942935" cy="3051297"/>
          </a:xfrm>
          <a:prstGeom prst="rect">
            <a:avLst/>
          </a:prstGeom>
        </p:spPr>
      </p:pic>
    </p:spTree>
    <p:extLst>
      <p:ext uri="{BB962C8B-B14F-4D97-AF65-F5344CB8AC3E}">
        <p14:creationId xmlns:p14="http://schemas.microsoft.com/office/powerpoint/2010/main" val="545569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3830" y="428768"/>
            <a:ext cx="10544354" cy="951752"/>
          </a:xfrm>
        </p:spPr>
        <p:txBody>
          <a:bodyPr vert="horz" lIns="91440" tIns="45720" rIns="91440" bIns="45720" rtlCol="0" anchor="ctr">
            <a:noAutofit/>
          </a:bodyPr>
          <a:lstStyle/>
          <a:p>
            <a:pPr algn="ctr"/>
            <a:r>
              <a:rPr lang="en-US" sz="2400" dirty="0">
                <a:latin typeface="IBM Plex Mono SemiBold"/>
              </a:rPr>
              <a:t>DASHBOARD TRENDS </a:t>
            </a:r>
            <a:br>
              <a:rPr lang="en-US" sz="2400" dirty="0">
                <a:latin typeface="IBM Plex Mono SemiBold"/>
              </a:rPr>
            </a:br>
            <a:r>
              <a:rPr lang="en-US" sz="2400" dirty="0">
                <a:latin typeface="IBM Plex Mono SemiBold"/>
              </a:rPr>
              <a:t>(PAYLOAD, SUCCESS AND FAILED OUTCOME FOR ALL FLIGHTS)</a:t>
            </a:r>
            <a:endParaRPr lang="en-US" sz="2400" dirty="0"/>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5166472"/>
            <a:ext cx="10825967" cy="101049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None/>
            </a:pPr>
            <a:r>
              <a:rPr lang="en-US" sz="2200" dirty="0">
                <a:latin typeface="IBM Plex Mono Text"/>
              </a:rPr>
              <a:t>The percentage of successful outcome to failed outcome for CCAFS SLC-40 is 57.1% for unsuccessful outcome and 42.9% of successful outcome.</a:t>
            </a:r>
          </a:p>
          <a:p>
            <a:pPr marL="0" indent="0">
              <a:buNone/>
            </a:pPr>
            <a:endParaRPr lang="en-US" sz="2200" dirty="0"/>
          </a:p>
        </p:txBody>
      </p:sp>
      <p:pic>
        <p:nvPicPr>
          <p:cNvPr id="5" name="Picture 5" descr="Chart, pie chart&#10;&#10;Description automatically generated">
            <a:extLst>
              <a:ext uri="{FF2B5EF4-FFF2-40B4-BE49-F238E27FC236}">
                <a16:creationId xmlns:a16="http://schemas.microsoft.com/office/drawing/2014/main" id="{D410B261-91C1-80D1-D608-AC61C86B8D55}"/>
              </a:ext>
            </a:extLst>
          </p:cNvPr>
          <p:cNvPicPr>
            <a:picLocks noChangeAspect="1"/>
          </p:cNvPicPr>
          <p:nvPr/>
        </p:nvPicPr>
        <p:blipFill>
          <a:blip r:embed="rId2"/>
          <a:stretch>
            <a:fillRect/>
          </a:stretch>
        </p:blipFill>
        <p:spPr>
          <a:xfrm>
            <a:off x="583721" y="1466385"/>
            <a:ext cx="6121878" cy="3378889"/>
          </a:xfrm>
          <a:prstGeom prst="rect">
            <a:avLst/>
          </a:prstGeom>
        </p:spPr>
      </p:pic>
      <p:pic>
        <p:nvPicPr>
          <p:cNvPr id="6" name="Picture 6" descr="A picture containing table&#10;&#10;Description automatically generated">
            <a:extLst>
              <a:ext uri="{FF2B5EF4-FFF2-40B4-BE49-F238E27FC236}">
                <a16:creationId xmlns:a16="http://schemas.microsoft.com/office/drawing/2014/main" id="{015D3F56-E989-1101-6BAD-FE37E8A93E41}"/>
              </a:ext>
            </a:extLst>
          </p:cNvPr>
          <p:cNvPicPr>
            <a:picLocks noChangeAspect="1"/>
          </p:cNvPicPr>
          <p:nvPr/>
        </p:nvPicPr>
        <p:blipFill>
          <a:blip r:embed="rId3"/>
          <a:stretch>
            <a:fillRect/>
          </a:stretch>
        </p:blipFill>
        <p:spPr>
          <a:xfrm>
            <a:off x="6780363" y="1460364"/>
            <a:ext cx="4986067" cy="3390932"/>
          </a:xfrm>
          <a:prstGeom prst="rect">
            <a:avLst/>
          </a:prstGeom>
        </p:spPr>
      </p:pic>
    </p:spTree>
    <p:extLst>
      <p:ext uri="{BB962C8B-B14F-4D97-AF65-F5344CB8AC3E}">
        <p14:creationId xmlns:p14="http://schemas.microsoft.com/office/powerpoint/2010/main" val="1074638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0515600" cy="922997"/>
          </a:xfrm>
        </p:spPr>
        <p:txBody>
          <a:bodyPr>
            <a:normAutofit/>
          </a:bodyPr>
          <a:lstStyle/>
          <a:p>
            <a:pPr algn="ctr"/>
            <a:r>
              <a:rPr lang="en-US" sz="2400" dirty="0">
                <a:latin typeface="IBM Plex Mono SemiBold"/>
              </a:rPr>
              <a:t>DASHBOARD TRENDS </a:t>
            </a:r>
            <a:br>
              <a:rPr lang="en-US" sz="2400" dirty="0">
                <a:latin typeface="IBM Plex Mono SemiBold"/>
              </a:rPr>
            </a:br>
            <a:r>
              <a:rPr lang="en-US" sz="2400" dirty="0">
                <a:latin typeface="IBM Plex Mono SemiBold"/>
              </a:rPr>
              <a:t>(PAYLOAD, SUCCESS AND FAILED OUTCOME FOR ALL FLIGHTS)</a:t>
            </a:r>
            <a:endParaRPr lang="en-US" sz="2400"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42570" y="5074908"/>
            <a:ext cx="11105072" cy="1102055"/>
          </a:xfrm>
        </p:spPr>
        <p:txBody>
          <a:bodyPr vert="horz" lIns="91440" tIns="45720" rIns="91440" bIns="45720" rtlCol="0" anchor="t">
            <a:normAutofit fontScale="85000" lnSpcReduction="10000"/>
          </a:bodyPr>
          <a:lstStyle/>
          <a:p>
            <a:pPr marL="0" indent="0">
              <a:buNone/>
            </a:pPr>
            <a:r>
              <a:rPr lang="en-US" dirty="0">
                <a:latin typeface="IBM Plex Mono Text"/>
              </a:rPr>
              <a:t>The percentage of successful outcome to failed outcome for KSC-LC-39A is 76.9% successful outcome making it the highest successful launch site and the rest is for  of successful outcome. VAFB SLC-4E has a 60% failed outcome with a 40% success rate. </a:t>
            </a:r>
          </a:p>
        </p:txBody>
      </p:sp>
      <p:pic>
        <p:nvPicPr>
          <p:cNvPr id="5" name="Picture 5" descr="Chart, pie chart&#10;&#10;Description automatically generated">
            <a:extLst>
              <a:ext uri="{FF2B5EF4-FFF2-40B4-BE49-F238E27FC236}">
                <a16:creationId xmlns:a16="http://schemas.microsoft.com/office/drawing/2014/main" id="{9B01B51F-0E4E-CD16-3E04-20A76E4D847A}"/>
              </a:ext>
            </a:extLst>
          </p:cNvPr>
          <p:cNvPicPr>
            <a:picLocks noChangeAspect="1"/>
          </p:cNvPicPr>
          <p:nvPr/>
        </p:nvPicPr>
        <p:blipFill>
          <a:blip r:embed="rId2"/>
          <a:stretch>
            <a:fillRect/>
          </a:stretch>
        </p:blipFill>
        <p:spPr>
          <a:xfrm>
            <a:off x="943155" y="1566236"/>
            <a:ext cx="4942935" cy="3251076"/>
          </a:xfrm>
          <a:prstGeom prst="rect">
            <a:avLst/>
          </a:prstGeom>
        </p:spPr>
      </p:pic>
      <p:pic>
        <p:nvPicPr>
          <p:cNvPr id="6" name="Picture 6" descr="Chart, pie chart&#10;&#10;Description automatically generated">
            <a:extLst>
              <a:ext uri="{FF2B5EF4-FFF2-40B4-BE49-F238E27FC236}">
                <a16:creationId xmlns:a16="http://schemas.microsoft.com/office/drawing/2014/main" id="{887BE8B0-9525-BD74-4274-3F6C1874FFDF}"/>
              </a:ext>
            </a:extLst>
          </p:cNvPr>
          <p:cNvPicPr>
            <a:picLocks noChangeAspect="1"/>
          </p:cNvPicPr>
          <p:nvPr/>
        </p:nvPicPr>
        <p:blipFill>
          <a:blip r:embed="rId3"/>
          <a:stretch>
            <a:fillRect/>
          </a:stretch>
        </p:blipFill>
        <p:spPr>
          <a:xfrm>
            <a:off x="6234023" y="1749412"/>
            <a:ext cx="5144218" cy="2999741"/>
          </a:xfrm>
          <a:prstGeom prst="rect">
            <a:avLst/>
          </a:prstGeom>
        </p:spPr>
      </p:pic>
    </p:spTree>
    <p:extLst>
      <p:ext uri="{BB962C8B-B14F-4D97-AF65-F5344CB8AC3E}">
        <p14:creationId xmlns:p14="http://schemas.microsoft.com/office/powerpoint/2010/main" val="2659604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2027-E02F-82FF-0B7F-B3A836FDD2F3}"/>
              </a:ext>
            </a:extLst>
          </p:cNvPr>
          <p:cNvSpPr>
            <a:spLocks noGrp="1"/>
          </p:cNvSpPr>
          <p:nvPr>
            <p:ph type="title"/>
          </p:nvPr>
        </p:nvSpPr>
        <p:spPr>
          <a:xfrm>
            <a:off x="838200" y="365125"/>
            <a:ext cx="10515600" cy="966130"/>
          </a:xfrm>
        </p:spPr>
        <p:txBody>
          <a:bodyPr>
            <a:normAutofit fontScale="90000"/>
          </a:bodyPr>
          <a:lstStyle/>
          <a:p>
            <a:r>
              <a:rPr lang="en-US" dirty="0">
                <a:latin typeface="IBM Plex Mono SemiBold"/>
              </a:rPr>
              <a:t>Orbit relationship with success rate</a:t>
            </a:r>
            <a:endParaRPr lang="en-US" dirty="0"/>
          </a:p>
        </p:txBody>
      </p:sp>
      <p:pic>
        <p:nvPicPr>
          <p:cNvPr id="7" name="Picture 5" descr="Chart, bar chart&#10;&#10;Description automatically generated">
            <a:extLst>
              <a:ext uri="{FF2B5EF4-FFF2-40B4-BE49-F238E27FC236}">
                <a16:creationId xmlns:a16="http://schemas.microsoft.com/office/drawing/2014/main" id="{AD37F5B3-373D-6ED2-AB31-7CD591B9E5A6}"/>
              </a:ext>
            </a:extLst>
          </p:cNvPr>
          <p:cNvPicPr>
            <a:picLocks noChangeAspect="1"/>
          </p:cNvPicPr>
          <p:nvPr/>
        </p:nvPicPr>
        <p:blipFill>
          <a:blip r:embed="rId2"/>
          <a:stretch>
            <a:fillRect/>
          </a:stretch>
        </p:blipFill>
        <p:spPr>
          <a:xfrm>
            <a:off x="5290788" y="1446063"/>
            <a:ext cx="6070282" cy="4667639"/>
          </a:xfrm>
          <a:prstGeom prst="rect">
            <a:avLst/>
          </a:prstGeom>
        </p:spPr>
      </p:pic>
      <p:sp>
        <p:nvSpPr>
          <p:cNvPr id="9" name="Content Placeholder 8">
            <a:extLst>
              <a:ext uri="{FF2B5EF4-FFF2-40B4-BE49-F238E27FC236}">
                <a16:creationId xmlns:a16="http://schemas.microsoft.com/office/drawing/2014/main" id="{E801360D-B246-399B-8332-9B2208AA5C97}"/>
              </a:ext>
            </a:extLst>
          </p:cNvPr>
          <p:cNvSpPr>
            <a:spLocks noGrp="1"/>
          </p:cNvSpPr>
          <p:nvPr>
            <p:ph sz="half" idx="1"/>
          </p:nvPr>
        </p:nvSpPr>
        <p:spPr>
          <a:xfrm>
            <a:off x="838200" y="1825625"/>
            <a:ext cx="3945148" cy="1030169"/>
          </a:xfrm>
        </p:spPr>
        <p:txBody>
          <a:bodyPr vert="horz" lIns="91440" tIns="45720" rIns="91440" bIns="45720" rtlCol="0" anchor="t">
            <a:normAutofit fontScale="92500" lnSpcReduction="20000"/>
          </a:bodyPr>
          <a:lstStyle/>
          <a:p>
            <a:r>
              <a:rPr lang="en-US" dirty="0">
                <a:latin typeface="IBM Plex Mono Text"/>
              </a:rPr>
              <a:t>GEO, SSO, HEO  and ES-L1 have higher successful rate.</a:t>
            </a:r>
            <a:endParaRPr lang="en-US" dirty="0"/>
          </a:p>
        </p:txBody>
      </p:sp>
    </p:spTree>
    <p:extLst>
      <p:ext uri="{BB962C8B-B14F-4D97-AF65-F5344CB8AC3E}">
        <p14:creationId xmlns:p14="http://schemas.microsoft.com/office/powerpoint/2010/main" val="1204304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2CFC-A3F2-0076-405F-0D07353FE153}"/>
              </a:ext>
            </a:extLst>
          </p:cNvPr>
          <p:cNvSpPr>
            <a:spLocks noGrp="1"/>
          </p:cNvSpPr>
          <p:nvPr>
            <p:ph type="title"/>
          </p:nvPr>
        </p:nvSpPr>
        <p:spPr>
          <a:xfrm>
            <a:off x="838200" y="365125"/>
            <a:ext cx="10515600" cy="1095526"/>
          </a:xfrm>
        </p:spPr>
        <p:txBody>
          <a:bodyPr>
            <a:normAutofit/>
          </a:bodyPr>
          <a:lstStyle/>
          <a:p>
            <a:r>
              <a:rPr lang="en-US" sz="3500" dirty="0">
                <a:latin typeface="IBM Plex Mono SemiBold"/>
              </a:rPr>
              <a:t>Payload relationship with success rate</a:t>
            </a:r>
          </a:p>
        </p:txBody>
      </p:sp>
      <p:sp>
        <p:nvSpPr>
          <p:cNvPr id="3" name="Content Placeholder 2">
            <a:extLst>
              <a:ext uri="{FF2B5EF4-FFF2-40B4-BE49-F238E27FC236}">
                <a16:creationId xmlns:a16="http://schemas.microsoft.com/office/drawing/2014/main" id="{2A677EF7-D2FC-F244-A403-4C7FDF2EEC6E}"/>
              </a:ext>
            </a:extLst>
          </p:cNvPr>
          <p:cNvSpPr>
            <a:spLocks noGrp="1"/>
          </p:cNvSpPr>
          <p:nvPr>
            <p:ph sz="half" idx="1"/>
          </p:nvPr>
        </p:nvSpPr>
        <p:spPr>
          <a:xfrm>
            <a:off x="838200" y="1825625"/>
            <a:ext cx="3930770" cy="1590886"/>
          </a:xfrm>
        </p:spPr>
        <p:txBody>
          <a:bodyPr vert="horz" lIns="91440" tIns="45720" rIns="91440" bIns="45720" rtlCol="0" anchor="t">
            <a:normAutofit fontScale="92500" lnSpcReduction="20000"/>
          </a:bodyPr>
          <a:lstStyle/>
          <a:p>
            <a:r>
              <a:rPr lang="en-US" dirty="0">
                <a:latin typeface="IBM Plex Mono Text"/>
              </a:rPr>
              <a:t>There is no concrete relationship between some flights and their payload except polar, ISS and LEO.</a:t>
            </a:r>
            <a:endParaRPr lang="en-US" dirty="0"/>
          </a:p>
        </p:txBody>
      </p:sp>
      <p:pic>
        <p:nvPicPr>
          <p:cNvPr id="5" name="Picture 5">
            <a:extLst>
              <a:ext uri="{FF2B5EF4-FFF2-40B4-BE49-F238E27FC236}">
                <a16:creationId xmlns:a16="http://schemas.microsoft.com/office/drawing/2014/main" id="{F8400DF5-C874-FCAA-A30E-844EF69A6B3B}"/>
              </a:ext>
            </a:extLst>
          </p:cNvPr>
          <p:cNvPicPr>
            <a:picLocks noGrp="1" noChangeAspect="1"/>
          </p:cNvPicPr>
          <p:nvPr>
            <p:ph sz="half" idx="2"/>
          </p:nvPr>
        </p:nvPicPr>
        <p:blipFill>
          <a:blip r:embed="rId2"/>
          <a:stretch>
            <a:fillRect/>
          </a:stretch>
        </p:blipFill>
        <p:spPr>
          <a:xfrm>
            <a:off x="4518805" y="1710181"/>
            <a:ext cx="7438844" cy="4194038"/>
          </a:xfrm>
        </p:spPr>
      </p:pic>
    </p:spTree>
    <p:extLst>
      <p:ext uri="{BB962C8B-B14F-4D97-AF65-F5344CB8AC3E}">
        <p14:creationId xmlns:p14="http://schemas.microsoft.com/office/powerpoint/2010/main" val="47530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920754" y="1979786"/>
            <a:ext cx="3200840"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99142" y="1589373"/>
            <a:ext cx="6271083" cy="4167250"/>
          </a:xfrm>
        </p:spPr>
        <p:txBody>
          <a:bodyPr vert="horz" lIns="91440" tIns="45720" rIns="91440" bIns="45720" rtlCol="0" anchor="t">
            <a:normAutofit fontScale="62500" lnSpcReduction="20000"/>
          </a:bodyPr>
          <a:lstStyle/>
          <a:p>
            <a:pPr marL="457200" indent="-457200">
              <a:buFont typeface="+mj-lt"/>
              <a:buAutoNum type="arabicPeriod"/>
            </a:pPr>
            <a:r>
              <a:rPr lang="en-US" sz="2200" dirty="0"/>
              <a:t>Executive Summary</a:t>
            </a:r>
          </a:p>
          <a:p>
            <a:pPr marL="457200" indent="-457200">
              <a:buFont typeface="+mj-lt"/>
              <a:buAutoNum type="arabicPeriod"/>
            </a:pPr>
            <a:r>
              <a:rPr lang="en-US" sz="2200" dirty="0"/>
              <a:t>Introduction</a:t>
            </a:r>
          </a:p>
          <a:p>
            <a:pPr lvl="1"/>
            <a:r>
              <a:rPr lang="en-US" sz="1800" dirty="0"/>
              <a:t>Background of the study</a:t>
            </a:r>
          </a:p>
          <a:p>
            <a:pPr lvl="1"/>
            <a:r>
              <a:rPr lang="en-US" sz="1800" dirty="0"/>
              <a:t>Statement of problem</a:t>
            </a:r>
          </a:p>
          <a:p>
            <a:pPr lvl="1"/>
            <a:r>
              <a:rPr lang="en-US" sz="1800" dirty="0">
                <a:latin typeface="IBM Plex Mono Text"/>
              </a:rPr>
              <a:t>Question(s) to answer</a:t>
            </a:r>
          </a:p>
          <a:p>
            <a:pPr marL="457200" indent="-457200">
              <a:buAutoNum type="arabicPeriod" startAt="3"/>
            </a:pPr>
            <a:r>
              <a:rPr lang="en-US" sz="2200" dirty="0"/>
              <a:t>Methodology</a:t>
            </a:r>
          </a:p>
          <a:p>
            <a:pPr lvl="1"/>
            <a:r>
              <a:rPr lang="en-US" sz="1800" dirty="0">
                <a:latin typeface="IBM Plex Mono Text"/>
              </a:rPr>
              <a:t>Data collection using API request to  </a:t>
            </a:r>
            <a:r>
              <a:rPr lang="en-US" sz="1800" dirty="0" err="1">
                <a:latin typeface="IBM Plex Mono Text"/>
              </a:rPr>
              <a:t>webscrapping</a:t>
            </a:r>
            <a:r>
              <a:rPr lang="en-US" sz="1800" dirty="0">
                <a:latin typeface="IBM Plex Mono Text"/>
              </a:rPr>
              <a:t>  and </a:t>
            </a:r>
            <a:r>
              <a:rPr lang="en-US" sz="1800" dirty="0" err="1">
                <a:latin typeface="IBM Plex Mono Text"/>
              </a:rPr>
              <a:t>BeautifulSoup</a:t>
            </a:r>
            <a:r>
              <a:rPr lang="en-US" sz="1800" dirty="0">
                <a:latin typeface="IBM Plex Mono Text"/>
              </a:rPr>
              <a:t>.</a:t>
            </a:r>
          </a:p>
          <a:p>
            <a:pPr lvl="1"/>
            <a:r>
              <a:rPr lang="en-US" sz="1800" dirty="0">
                <a:latin typeface="IBM Plex Mono Text"/>
              </a:rPr>
              <a:t>Data wrangling.</a:t>
            </a:r>
          </a:p>
          <a:p>
            <a:pPr lvl="1"/>
            <a:r>
              <a:rPr lang="en-US" sz="1800" dirty="0">
                <a:latin typeface="IBM Plex Mono Text"/>
              </a:rPr>
              <a:t>Exploration of data using SQL.</a:t>
            </a:r>
            <a:endParaRPr lang="en-US" sz="1800" dirty="0"/>
          </a:p>
          <a:p>
            <a:pPr lvl="1"/>
            <a:r>
              <a:rPr lang="en-US" sz="1800" dirty="0">
                <a:latin typeface="IBM Plex Mono Text"/>
              </a:rPr>
              <a:t>Visualization of data using matplotlib and pandas.</a:t>
            </a:r>
            <a:endParaRPr lang="en-US" sz="1800" dirty="0"/>
          </a:p>
          <a:p>
            <a:pPr lvl="1"/>
            <a:r>
              <a:rPr lang="en-US" sz="1800" dirty="0">
                <a:latin typeface="IBM Plex Mono Text"/>
              </a:rPr>
              <a:t>Interactive map built with folium and interactive dashboard built with </a:t>
            </a:r>
            <a:r>
              <a:rPr lang="en-US" sz="1800" dirty="0" err="1">
                <a:latin typeface="IBM Plex Mono Text"/>
              </a:rPr>
              <a:t>plotly</a:t>
            </a:r>
            <a:r>
              <a:rPr lang="en-US" sz="1800" dirty="0">
                <a:latin typeface="IBM Plex Mono Text"/>
              </a:rPr>
              <a:t> dash. </a:t>
            </a:r>
            <a:endParaRPr lang="en-US" sz="1800" dirty="0"/>
          </a:p>
          <a:p>
            <a:pPr lvl="1"/>
            <a:r>
              <a:rPr lang="en-US" sz="1800" dirty="0">
                <a:latin typeface="IBM Plex Mono Text"/>
              </a:rPr>
              <a:t>Machine learning prediction using SVM, </a:t>
            </a:r>
            <a:r>
              <a:rPr lang="en-US" sz="1800" dirty="0" err="1">
                <a:latin typeface="IBM Plex Mono Text"/>
              </a:rPr>
              <a:t>DecisionTree</a:t>
            </a:r>
            <a:r>
              <a:rPr lang="en-US" sz="1800" dirty="0">
                <a:latin typeface="IBM Plex Mono Text"/>
              </a:rPr>
              <a:t>, KNN and Logistic Regression. </a:t>
            </a:r>
            <a:endParaRPr lang="en-US" sz="1800" dirty="0"/>
          </a:p>
          <a:p>
            <a:r>
              <a:rPr lang="en-US" sz="2200" dirty="0">
                <a:latin typeface="IBM Plex Mono Text"/>
              </a:rPr>
              <a:t>Results</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0A3A-D9B5-C43E-C055-9509B3F9ACFB}"/>
              </a:ext>
            </a:extLst>
          </p:cNvPr>
          <p:cNvSpPr>
            <a:spLocks noGrp="1"/>
          </p:cNvSpPr>
          <p:nvPr>
            <p:ph type="title"/>
          </p:nvPr>
        </p:nvSpPr>
        <p:spPr>
          <a:xfrm>
            <a:off x="838200" y="365125"/>
            <a:ext cx="10515600" cy="1627487"/>
          </a:xfrm>
        </p:spPr>
        <p:txBody>
          <a:bodyPr/>
          <a:lstStyle/>
          <a:p>
            <a:pPr algn="ctr"/>
            <a:r>
              <a:rPr lang="en-US" sz="3200" dirty="0">
                <a:latin typeface="IBM Plex Mono SemiBold"/>
              </a:rPr>
              <a:t>Year  relationship with success rate</a:t>
            </a:r>
            <a:endParaRPr lang="en-US"/>
          </a:p>
          <a:p>
            <a:endParaRPr lang="en-US" dirty="0"/>
          </a:p>
        </p:txBody>
      </p:sp>
      <p:sp>
        <p:nvSpPr>
          <p:cNvPr id="3" name="Content Placeholder 2">
            <a:extLst>
              <a:ext uri="{FF2B5EF4-FFF2-40B4-BE49-F238E27FC236}">
                <a16:creationId xmlns:a16="http://schemas.microsoft.com/office/drawing/2014/main" id="{A0DC20DC-ADB0-0BA4-FCDE-CC7DBE740326}"/>
              </a:ext>
            </a:extLst>
          </p:cNvPr>
          <p:cNvSpPr>
            <a:spLocks noGrp="1"/>
          </p:cNvSpPr>
          <p:nvPr>
            <p:ph sz="half" idx="1"/>
          </p:nvPr>
        </p:nvSpPr>
        <p:spPr>
          <a:xfrm>
            <a:off x="838200" y="1825625"/>
            <a:ext cx="4548997" cy="1605264"/>
          </a:xfrm>
        </p:spPr>
        <p:txBody>
          <a:bodyPr vert="horz" lIns="91440" tIns="45720" rIns="91440" bIns="45720" rtlCol="0" anchor="t">
            <a:normAutofit fontScale="92500" lnSpcReduction="20000"/>
          </a:bodyPr>
          <a:lstStyle/>
          <a:p>
            <a:r>
              <a:rPr lang="en-US" dirty="0">
                <a:latin typeface="IBM Plex Mono Text"/>
              </a:rPr>
              <a:t>Success rate increased with the increase in a year even though there was a slight decrease in success rate between 2017 to 2018.</a:t>
            </a:r>
          </a:p>
          <a:p>
            <a:endParaRPr lang="en-US" dirty="0"/>
          </a:p>
        </p:txBody>
      </p:sp>
      <p:pic>
        <p:nvPicPr>
          <p:cNvPr id="5" name="Picture 5" descr="Chart&#10;&#10;Description automatically generated">
            <a:extLst>
              <a:ext uri="{FF2B5EF4-FFF2-40B4-BE49-F238E27FC236}">
                <a16:creationId xmlns:a16="http://schemas.microsoft.com/office/drawing/2014/main" id="{B9BA18E9-457E-3577-DC93-7A608322F342}"/>
              </a:ext>
            </a:extLst>
          </p:cNvPr>
          <p:cNvPicPr>
            <a:picLocks noGrp="1" noChangeAspect="1"/>
          </p:cNvPicPr>
          <p:nvPr>
            <p:ph sz="half" idx="2"/>
          </p:nvPr>
        </p:nvPicPr>
        <p:blipFill>
          <a:blip r:embed="rId2"/>
          <a:stretch>
            <a:fillRect/>
          </a:stretch>
        </p:blipFill>
        <p:spPr>
          <a:xfrm>
            <a:off x="5395823" y="1501798"/>
            <a:ext cx="6561826" cy="4251371"/>
          </a:xfrm>
        </p:spPr>
      </p:pic>
    </p:spTree>
    <p:extLst>
      <p:ext uri="{BB962C8B-B14F-4D97-AF65-F5344CB8AC3E}">
        <p14:creationId xmlns:p14="http://schemas.microsoft.com/office/powerpoint/2010/main" val="2546192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19E3-5BA1-A49B-6714-E10479D05452}"/>
              </a:ext>
            </a:extLst>
          </p:cNvPr>
          <p:cNvSpPr>
            <a:spLocks noGrp="1"/>
          </p:cNvSpPr>
          <p:nvPr>
            <p:ph type="title"/>
          </p:nvPr>
        </p:nvSpPr>
        <p:spPr/>
        <p:txBody>
          <a:bodyPr>
            <a:normAutofit/>
          </a:bodyPr>
          <a:lstStyle/>
          <a:p>
            <a:r>
              <a:rPr lang="en-US" sz="3800" dirty="0">
                <a:latin typeface="IBM Plex Mono SemiBold"/>
              </a:rPr>
              <a:t>GLOBAL MAP LOCATION OF LAUNCH SITE</a:t>
            </a:r>
            <a:endParaRPr lang="en-US" sz="3800" dirty="0"/>
          </a:p>
        </p:txBody>
      </p:sp>
      <p:pic>
        <p:nvPicPr>
          <p:cNvPr id="5" name="Picture 5" descr="Map&#10;&#10;Description automatically generated">
            <a:extLst>
              <a:ext uri="{FF2B5EF4-FFF2-40B4-BE49-F238E27FC236}">
                <a16:creationId xmlns:a16="http://schemas.microsoft.com/office/drawing/2014/main" id="{CB672EFE-542E-34BF-BDF6-63FAE5E9CB51}"/>
              </a:ext>
            </a:extLst>
          </p:cNvPr>
          <p:cNvPicPr>
            <a:picLocks noGrp="1" noChangeAspect="1"/>
          </p:cNvPicPr>
          <p:nvPr>
            <p:ph sz="half" idx="1"/>
          </p:nvPr>
        </p:nvPicPr>
        <p:blipFill>
          <a:blip r:embed="rId2"/>
          <a:stretch>
            <a:fillRect/>
          </a:stretch>
        </p:blipFill>
        <p:spPr>
          <a:xfrm>
            <a:off x="1107837" y="1825625"/>
            <a:ext cx="10105722" cy="4351338"/>
          </a:xfrm>
        </p:spPr>
      </p:pic>
    </p:spTree>
    <p:extLst>
      <p:ext uri="{BB962C8B-B14F-4D97-AF65-F5344CB8AC3E}">
        <p14:creationId xmlns:p14="http://schemas.microsoft.com/office/powerpoint/2010/main" val="4131716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374E3-8F81-1153-6663-8718EFDB2BF0}"/>
              </a:ext>
            </a:extLst>
          </p:cNvPr>
          <p:cNvSpPr>
            <a:spLocks noGrp="1"/>
          </p:cNvSpPr>
          <p:nvPr>
            <p:ph type="title"/>
          </p:nvPr>
        </p:nvSpPr>
        <p:spPr/>
        <p:txBody>
          <a:bodyPr>
            <a:normAutofit/>
          </a:bodyPr>
          <a:lstStyle/>
          <a:p>
            <a:r>
              <a:rPr lang="en-US" sz="3500" dirty="0">
                <a:latin typeface="IBM Plex Mono SemiBold"/>
              </a:rPr>
              <a:t>SUCCESSFUL and failed OUTCOME ON A MAP</a:t>
            </a:r>
            <a:endParaRPr lang="en-US" sz="3500" dirty="0"/>
          </a:p>
        </p:txBody>
      </p:sp>
      <p:pic>
        <p:nvPicPr>
          <p:cNvPr id="5" name="Picture 5" descr="Diagram&#10;&#10;Description automatically generated">
            <a:extLst>
              <a:ext uri="{FF2B5EF4-FFF2-40B4-BE49-F238E27FC236}">
                <a16:creationId xmlns:a16="http://schemas.microsoft.com/office/drawing/2014/main" id="{51E2C5CD-AE51-8047-A4B1-9F01C55F9695}"/>
              </a:ext>
            </a:extLst>
          </p:cNvPr>
          <p:cNvPicPr>
            <a:picLocks noGrp="1" noChangeAspect="1"/>
          </p:cNvPicPr>
          <p:nvPr>
            <p:ph sz="half" idx="1"/>
          </p:nvPr>
        </p:nvPicPr>
        <p:blipFill>
          <a:blip r:embed="rId2"/>
          <a:stretch>
            <a:fillRect/>
          </a:stretch>
        </p:blipFill>
        <p:spPr>
          <a:xfrm>
            <a:off x="622540" y="1719726"/>
            <a:ext cx="10803146" cy="4404984"/>
          </a:xfrm>
        </p:spPr>
      </p:pic>
    </p:spTree>
    <p:extLst>
      <p:ext uri="{BB962C8B-B14F-4D97-AF65-F5344CB8AC3E}">
        <p14:creationId xmlns:p14="http://schemas.microsoft.com/office/powerpoint/2010/main" val="1423417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61348-5253-1C6E-3A10-366F1D4D5BB7}"/>
              </a:ext>
            </a:extLst>
          </p:cNvPr>
          <p:cNvSpPr>
            <a:spLocks noGrp="1"/>
          </p:cNvSpPr>
          <p:nvPr>
            <p:ph type="title"/>
          </p:nvPr>
        </p:nvSpPr>
        <p:spPr>
          <a:xfrm>
            <a:off x="838200" y="365125"/>
            <a:ext cx="10515600" cy="994884"/>
          </a:xfrm>
        </p:spPr>
        <p:txBody>
          <a:bodyPr>
            <a:normAutofit/>
          </a:bodyPr>
          <a:lstStyle/>
          <a:p>
            <a:r>
              <a:rPr lang="en-US" sz="3200" dirty="0">
                <a:latin typeface="IBM Plex Mono SemiBold"/>
              </a:rPr>
              <a:t>Distance between a laun site and its closest city</a:t>
            </a:r>
            <a:endParaRPr lang="en-US" sz="3200" dirty="0"/>
          </a:p>
        </p:txBody>
      </p:sp>
      <p:pic>
        <p:nvPicPr>
          <p:cNvPr id="5" name="Picture 5" descr="Graphical user interface&#10;&#10;Description automatically generated">
            <a:extLst>
              <a:ext uri="{FF2B5EF4-FFF2-40B4-BE49-F238E27FC236}">
                <a16:creationId xmlns:a16="http://schemas.microsoft.com/office/drawing/2014/main" id="{23630115-4651-1B56-D52B-4CFA24F12CBA}"/>
              </a:ext>
            </a:extLst>
          </p:cNvPr>
          <p:cNvPicPr>
            <a:picLocks noGrp="1" noChangeAspect="1"/>
          </p:cNvPicPr>
          <p:nvPr>
            <p:ph sz="half" idx="1"/>
          </p:nvPr>
        </p:nvPicPr>
        <p:blipFill>
          <a:blip r:embed="rId2"/>
          <a:stretch>
            <a:fillRect/>
          </a:stretch>
        </p:blipFill>
        <p:spPr>
          <a:xfrm>
            <a:off x="759754" y="1612676"/>
            <a:ext cx="10960039" cy="4360293"/>
          </a:xfrm>
        </p:spPr>
      </p:pic>
    </p:spTree>
    <p:extLst>
      <p:ext uri="{BB962C8B-B14F-4D97-AF65-F5344CB8AC3E}">
        <p14:creationId xmlns:p14="http://schemas.microsoft.com/office/powerpoint/2010/main" val="2868622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059D-38C4-68FD-1986-2DD759DB449D}"/>
              </a:ext>
            </a:extLst>
          </p:cNvPr>
          <p:cNvSpPr>
            <a:spLocks noGrp="1"/>
          </p:cNvSpPr>
          <p:nvPr>
            <p:ph type="title"/>
          </p:nvPr>
        </p:nvSpPr>
        <p:spPr/>
        <p:txBody>
          <a:bodyPr/>
          <a:lstStyle/>
          <a:p>
            <a:r>
              <a:rPr lang="en-US" dirty="0">
                <a:latin typeface="IBM Plex Mono SemiBold"/>
              </a:rPr>
              <a:t>Prediction </a:t>
            </a:r>
            <a:endParaRPr lang="en-US" dirty="0"/>
          </a:p>
        </p:txBody>
      </p:sp>
      <p:sp>
        <p:nvSpPr>
          <p:cNvPr id="3" name="Content Placeholder 2">
            <a:extLst>
              <a:ext uri="{FF2B5EF4-FFF2-40B4-BE49-F238E27FC236}">
                <a16:creationId xmlns:a16="http://schemas.microsoft.com/office/drawing/2014/main" id="{07ED089D-842D-98C7-F0E0-51156D6D62D0}"/>
              </a:ext>
            </a:extLst>
          </p:cNvPr>
          <p:cNvSpPr>
            <a:spLocks noGrp="1"/>
          </p:cNvSpPr>
          <p:nvPr>
            <p:ph sz="half" idx="1"/>
          </p:nvPr>
        </p:nvSpPr>
        <p:spPr>
          <a:xfrm>
            <a:off x="838200" y="1825625"/>
            <a:ext cx="9322279" cy="4351338"/>
          </a:xfrm>
        </p:spPr>
        <p:txBody>
          <a:bodyPr vert="horz" lIns="91440" tIns="45720" rIns="91440" bIns="45720" rtlCol="0" anchor="t">
            <a:normAutofit/>
          </a:bodyPr>
          <a:lstStyle/>
          <a:p>
            <a:r>
              <a:rPr lang="en-US" dirty="0">
                <a:latin typeface="IBM Plex Mono Text"/>
              </a:rPr>
              <a:t>Classification method was used for prediction. The accuracy obtained was 83.33% for the KNN and SVM but for </a:t>
            </a:r>
            <a:r>
              <a:rPr lang="en-US" dirty="0" err="1">
                <a:latin typeface="IBM Plex Mono Text"/>
              </a:rPr>
              <a:t>DecisionTree</a:t>
            </a:r>
            <a:r>
              <a:rPr lang="en-US" dirty="0">
                <a:latin typeface="IBM Plex Mono Text"/>
              </a:rPr>
              <a:t>, an accuracy of 83.34% was obtained, making it the most accurate method of classification.</a:t>
            </a:r>
          </a:p>
          <a:p>
            <a:r>
              <a:rPr lang="en-US" dirty="0">
                <a:latin typeface="IBM Plex Mono Text"/>
              </a:rPr>
              <a:t>Confusion matrix was plotted and it showed low level of true negative with a little bit of false negative (false prediction that states that there was a successful landing when in fact there was unsuccessful landing).</a:t>
            </a:r>
            <a:endParaRPr lang="en-US" dirty="0"/>
          </a:p>
        </p:txBody>
      </p:sp>
    </p:spTree>
    <p:extLst>
      <p:ext uri="{BB962C8B-B14F-4D97-AF65-F5344CB8AC3E}">
        <p14:creationId xmlns:p14="http://schemas.microsoft.com/office/powerpoint/2010/main" val="3980739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972226"/>
          </a:xfrm>
        </p:spPr>
        <p:txBody>
          <a:bodyPr vert="horz" lIns="91440" tIns="45720" rIns="91440" bIns="45720" rtlCol="0" anchor="t">
            <a:normAutofit/>
          </a:bodyPr>
          <a:lstStyle/>
          <a:p>
            <a:r>
              <a:rPr lang="en-US" sz="2400" dirty="0">
                <a:latin typeface="IBM Plex Mono Text"/>
              </a:rPr>
              <a:t>There is no significant relationship between payload and successful launching. </a:t>
            </a:r>
          </a:p>
          <a:p>
            <a:r>
              <a:rPr lang="en-US" sz="2400" dirty="0">
                <a:latin typeface="IBM Plex Mono Text"/>
              </a:rPr>
              <a:t>Higher launch amount increases the tendency of having more successful outcome.</a:t>
            </a:r>
            <a:endParaRPr lang="en-US" sz="2400"/>
          </a:p>
          <a:p>
            <a:r>
              <a:rPr lang="en-US" sz="2400" dirty="0">
                <a:latin typeface="IBM Plex Mono Text"/>
              </a:rPr>
              <a:t>HEO, GEO, ES-L1 has the highest successful orbit. </a:t>
            </a:r>
            <a:endParaRPr lang="en-US" sz="2400"/>
          </a:p>
          <a:p>
            <a:r>
              <a:rPr lang="en-US" sz="2400" dirty="0">
                <a:latin typeface="IBM Plex Mono Text"/>
              </a:rPr>
              <a:t>Success rate started to increase from 2013.</a:t>
            </a:r>
          </a:p>
          <a:p>
            <a:r>
              <a:rPr lang="en-US" sz="2400" dirty="0">
                <a:latin typeface="IBM Plex Mono Text"/>
              </a:rPr>
              <a:t>KSC LC-39A  is the highest success launch site.</a:t>
            </a:r>
          </a:p>
          <a:p>
            <a:r>
              <a:rPr lang="en-US" sz="2400" dirty="0">
                <a:latin typeface="IBM Plex Mono Text"/>
              </a:rPr>
              <a:t>Decision tree with accuracy of 83.34% is the best method to classify.</a:t>
            </a:r>
            <a:endParaRPr lang="en-US" sz="2400" dirty="0"/>
          </a:p>
          <a:p>
            <a:pPr marL="0" indent="0">
              <a:buNone/>
            </a:pPr>
            <a:endParaRPr lang="en-US" dirty="0"/>
          </a:p>
          <a:p>
            <a:endParaRPr lang="en-US" dirty="0"/>
          </a:p>
          <a:p>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latin typeface="IBM Plex Mono SemiBold"/>
              </a:rPr>
              <a:t>Appendix </a:t>
            </a: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78305" y="2261940"/>
            <a:ext cx="10525371" cy="2792198"/>
          </a:xfrm>
        </p:spPr>
        <p:txBody>
          <a:bodyPr vert="horz" lIns="91440" tIns="45720" rIns="91440" bIns="45720" rtlCol="0" anchor="t">
            <a:normAutofit fontScale="92500" lnSpcReduction="20000"/>
          </a:bodyPr>
          <a:lstStyle/>
          <a:p>
            <a:pPr marL="0" indent="0" algn="ctr">
              <a:buNone/>
            </a:pPr>
            <a:r>
              <a:rPr lang="en-US" sz="2200" dirty="0">
                <a:latin typeface="IBM Plex Mono Text"/>
              </a:rPr>
              <a:t>           </a:t>
            </a:r>
            <a:r>
              <a:rPr lang="en-US" sz="2600" dirty="0">
                <a:latin typeface="IBM Plex Mono Text"/>
              </a:rPr>
              <a:t>   DATA USED</a:t>
            </a:r>
            <a:endParaRPr lang="en-US"/>
          </a:p>
          <a:p>
            <a:pPr marL="0" indent="0">
              <a:buNone/>
            </a:pPr>
            <a:endParaRPr lang="en-US" sz="2200" dirty="0">
              <a:latin typeface="IBM Plex Mono Text"/>
            </a:endParaRPr>
          </a:p>
          <a:p>
            <a:pPr marL="0" indent="0">
              <a:buNone/>
            </a:pPr>
            <a:r>
              <a:rPr lang="en-US" sz="2200" dirty="0">
                <a:latin typeface="IBM Plex Mono Text"/>
              </a:rPr>
              <a:t>Links to the data used: </a:t>
            </a:r>
            <a:endParaRPr lang="en-US" sz="2200" dirty="0"/>
          </a:p>
          <a:p>
            <a:pPr marL="342900" indent="-342900"/>
            <a:r>
              <a:rPr lang="en-US" sz="2200" dirty="0">
                <a:latin typeface="IBM Plex Mono Text"/>
              </a:rPr>
              <a:t>https://github.com/ujunwa-DS/SPACEX-FALCON-9-CAPSTONE-PROJECT/blob/main/Spacex.csv </a:t>
            </a:r>
            <a:endParaRPr lang="en-US" sz="2200" dirty="0"/>
          </a:p>
          <a:p>
            <a:pPr marL="0" indent="0">
              <a:buNone/>
            </a:pPr>
            <a:endParaRPr lang="en-US" sz="2200" dirty="0"/>
          </a:p>
          <a:p>
            <a:pPr marL="342900" indent="-342900"/>
            <a:r>
              <a:rPr lang="en-US" sz="2200" dirty="0">
                <a:latin typeface="Consolas"/>
              </a:rPr>
              <a:t>https://cf-courses-data.s3.us.cloud-object-storage.appdomain.cloud/IBM-DS0321EN-SkillsNetwork/datasets/spacex_launch_geo.csv
</a:t>
            </a:r>
          </a:p>
          <a:p>
            <a:pPr marL="0" indent="0">
              <a:buNone/>
            </a:pPr>
            <a:endParaRPr lang="en-US" sz="2200" dirty="0"/>
          </a:p>
        </p:txBody>
      </p:sp>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vert="horz" lIns="91440" tIns="45720" rIns="91440" bIns="45720" rtlCol="0" anchor="t">
            <a:normAutofit fontScale="92500" lnSpcReduction="20000"/>
          </a:bodyPr>
          <a:lstStyle/>
          <a:p>
            <a:r>
              <a:rPr lang="en-US" sz="2000" dirty="0">
                <a:latin typeface="IBM Plex Mono Text"/>
              </a:rPr>
              <a:t>SpaceX falcon9 has built a spaceship with two stages of which stage one (the main component) has a higher probability of being reusable. This reusable tendency when successful has made the launching of spaceship cheaper than it used to be. </a:t>
            </a:r>
            <a:endParaRPr lang="en-US" sz="2000" dirty="0"/>
          </a:p>
          <a:p>
            <a:r>
              <a:rPr lang="en-US" sz="2000" dirty="0">
                <a:latin typeface="IBM Plex Mono Text"/>
              </a:rPr>
              <a:t>To bid against SpaceX in the space world, it is important to determine the successful landing of stage one, use the specification to build a Space Y spaceship which will be used to bid against SpaceX falcon9 for a better prize.</a:t>
            </a:r>
          </a:p>
          <a:p>
            <a:r>
              <a:rPr lang="en-US" sz="2000" dirty="0">
                <a:latin typeface="IBM Plex Mono Text"/>
              </a:rPr>
              <a:t>To do these, many analytic process will be done, and they include;</a:t>
            </a:r>
          </a:p>
          <a:p>
            <a:pPr lvl="1"/>
            <a:r>
              <a:rPr lang="en-US" sz="2000" dirty="0">
                <a:latin typeface="IBM Plex Mono Text"/>
              </a:rPr>
              <a:t>Data collection using API and webscrapping, wrangling of data to obtain a better comprehensive data, exploration of data using SQL, visualization of data using folium map and </a:t>
            </a:r>
            <a:r>
              <a:rPr lang="en-US" sz="2000" dirty="0" err="1">
                <a:latin typeface="IBM Plex Mono Text"/>
              </a:rPr>
              <a:t>plotly</a:t>
            </a:r>
            <a:r>
              <a:rPr lang="en-US" sz="2000" dirty="0">
                <a:latin typeface="IBM Plex Mono Text"/>
              </a:rPr>
              <a:t> dash. </a:t>
            </a:r>
            <a:endParaRPr lang="en-US" sz="2000" dirty="0"/>
          </a:p>
          <a:p>
            <a:pPr lvl="1"/>
            <a:r>
              <a:rPr lang="en-US" sz="2000" dirty="0">
                <a:latin typeface="IBM Plex Mono Text"/>
              </a:rPr>
              <a:t>Prediction of successful landing using machine learning.</a:t>
            </a:r>
            <a:endParaRPr lang="en-US" sz="2000" dirty="0"/>
          </a:p>
          <a:p>
            <a:r>
              <a:rPr lang="en-US" sz="2000" dirty="0">
                <a:latin typeface="IBM Plex Mono Text"/>
              </a:rPr>
              <a:t>This whole process will help in predicting successful landing keeping in consideration the features of the spaceship and how it affect landing success. This information will help in the building of Space Y spaceship which will be used to bid against Space X.</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353254" y="1452306"/>
            <a:ext cx="7068725" cy="4351338"/>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200" dirty="0">
                <a:latin typeface="IBM Plex Mono Text"/>
              </a:rPr>
              <a:t>BACKGROUND</a:t>
            </a:r>
          </a:p>
          <a:p>
            <a:pPr marL="0" indent="0">
              <a:buNone/>
            </a:pPr>
            <a:r>
              <a:rPr lang="en-US" sz="1600" dirty="0">
                <a:latin typeface="IBM Plex Mono Text"/>
              </a:rPr>
              <a:t>The exploration of space has been ongoing since 1961 with the first cosmonaut in the person of Yuri Gagarin landing in space. Since then, exploration of space has continued with spaceships being destroyed after launching. These destructions has made landing in space very expensive with other spaceships announcing the use of $165 million for manufacturing and launching of spaceship, while Elon Musk is announcing $65million for reusable manufacturing of spaceships since the major component is already available. The reusable spaceship has made landing in space cheap. Bidding against SpaceX will require the manufacturing of reusable spaceships too. </a:t>
            </a:r>
            <a:endParaRPr lang="en-US" sz="1600"/>
          </a:p>
          <a:p>
            <a:pPr marL="0" indent="0" algn="ctr">
              <a:buNone/>
            </a:pPr>
            <a:r>
              <a:rPr lang="en-US" sz="1600" dirty="0">
                <a:latin typeface="IBM Plex Mono Text"/>
              </a:rPr>
              <a:t> THE PROBLEM STATEMENT </a:t>
            </a:r>
            <a:endParaRPr lang="en-US" sz="1600"/>
          </a:p>
          <a:p>
            <a:r>
              <a:rPr lang="en-US" sz="1600" dirty="0">
                <a:latin typeface="IBM Plex Mono Text"/>
              </a:rPr>
              <a:t>What are the factors that determine the landing success of the reusable component of Space X?</a:t>
            </a:r>
          </a:p>
          <a:p>
            <a:r>
              <a:rPr lang="en-US" sz="1600" dirty="0">
                <a:latin typeface="IBM Plex Mono Text"/>
              </a:rPr>
              <a:t>Can a prediction of successful landing be made using SpaceX falcon 9 data?</a:t>
            </a:r>
          </a:p>
          <a:p>
            <a:r>
              <a:rPr lang="en-US" sz="1600" dirty="0">
                <a:latin typeface="IBM Plex Mono Text"/>
              </a:rPr>
              <a:t>Is there a relationship between the features of spaceship and the landing success?</a:t>
            </a:r>
            <a:endParaRPr lang="en-US" sz="1600"/>
          </a:p>
          <a:p>
            <a:pPr algn="ctr"/>
            <a:r>
              <a:rPr lang="en-US" sz="1600" dirty="0">
                <a:latin typeface="IBM Plex Mono Text"/>
              </a:rPr>
              <a:t>PURPOSE OF RESEARCH </a:t>
            </a:r>
            <a:endParaRPr lang="en-US" sz="1600"/>
          </a:p>
          <a:p>
            <a:r>
              <a:rPr lang="en-US" sz="1600" dirty="0">
                <a:latin typeface="IBM Plex Mono Text"/>
              </a:rPr>
              <a:t>To predict the successful landing of SpaceX falcon 9 spaceship to Build Space Y which will bid against Space X</a:t>
            </a:r>
            <a:r>
              <a:rPr lang="en-US" sz="1700" dirty="0">
                <a:latin typeface="IBM Plex Mono Text"/>
              </a:rPr>
              <a:t>. </a:t>
            </a:r>
            <a:endParaRPr lang="en-US" sz="17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10808" y="146604"/>
            <a:ext cx="7230723" cy="434167"/>
          </a:xfrm>
        </p:spPr>
        <p:txBody>
          <a:bodyPr anchor="ctr">
            <a:normAutofit fontScale="90000"/>
          </a:bodyPr>
          <a:lstStyle/>
          <a:p>
            <a:r>
              <a:rPr lang="en-US" dirty="0">
                <a:latin typeface="IBM Plex Mono SemiBold"/>
              </a:rPr>
              <a:t>METHODOLOGY</a:t>
            </a:r>
            <a:endParaRPr lang="en-US" dirty="0"/>
          </a:p>
        </p:txBody>
      </p:sp>
      <p:sp>
        <p:nvSpPr>
          <p:cNvPr id="10" name="Title 1">
            <a:extLst>
              <a:ext uri="{FF2B5EF4-FFF2-40B4-BE49-F238E27FC236}">
                <a16:creationId xmlns:a16="http://schemas.microsoft.com/office/drawing/2014/main" id="{E4329BDD-8EC3-2CA4-220A-13D235315DF6}"/>
              </a:ext>
            </a:extLst>
          </p:cNvPr>
          <p:cNvSpPr txBox="1">
            <a:spLocks/>
          </p:cNvSpPr>
          <p:nvPr/>
        </p:nvSpPr>
        <p:spPr>
          <a:xfrm>
            <a:off x="1423284" y="672815"/>
            <a:ext cx="7230723" cy="6354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sz="2000" dirty="0">
                <a:latin typeface="IBM Plex Mono SemiBold"/>
              </a:rPr>
              <a:t>DATA COLLECTION</a:t>
            </a:r>
            <a:endParaRPr lang="en-US" sz="2000"/>
          </a:p>
        </p:txBody>
      </p:sp>
      <p:sp>
        <p:nvSpPr>
          <p:cNvPr id="13" name="Content Placeholder 12">
            <a:extLst>
              <a:ext uri="{FF2B5EF4-FFF2-40B4-BE49-F238E27FC236}">
                <a16:creationId xmlns:a16="http://schemas.microsoft.com/office/drawing/2014/main" id="{013A39B7-0A8A-E87E-556C-5AA0CB3A165F}"/>
              </a:ext>
            </a:extLst>
          </p:cNvPr>
          <p:cNvSpPr>
            <a:spLocks noGrp="1"/>
          </p:cNvSpPr>
          <p:nvPr>
            <p:ph sz="half" idx="2"/>
          </p:nvPr>
        </p:nvSpPr>
        <p:spPr>
          <a:xfrm>
            <a:off x="809446" y="1480569"/>
            <a:ext cx="4908430" cy="4696394"/>
          </a:xfrm>
        </p:spPr>
        <p:txBody>
          <a:bodyPr vert="horz" lIns="91440" tIns="45720" rIns="91440" bIns="45720" rtlCol="0" anchor="t">
            <a:normAutofit/>
          </a:bodyPr>
          <a:lstStyle/>
          <a:p>
            <a:pPr>
              <a:lnSpc>
                <a:spcPct val="100000"/>
              </a:lnSpc>
              <a:spcBef>
                <a:spcPts val="0"/>
              </a:spcBef>
            </a:pPr>
            <a:endParaRPr lang="en-US" sz="1700" dirty="0"/>
          </a:p>
          <a:p>
            <a:pPr>
              <a:lnSpc>
                <a:spcPct val="100000"/>
              </a:lnSpc>
              <a:spcBef>
                <a:spcPts val="0"/>
              </a:spcBef>
            </a:pPr>
            <a:r>
              <a:rPr lang="en-US" sz="1700" dirty="0">
                <a:latin typeface="IBM Plex Mono Text"/>
              </a:rPr>
              <a:t>Data was collected in different ways. </a:t>
            </a:r>
            <a:endParaRPr lang="en-US" sz="1700" dirty="0"/>
          </a:p>
          <a:p>
            <a:pPr marL="342900" indent="-342900">
              <a:lnSpc>
                <a:spcPct val="100000"/>
              </a:lnSpc>
              <a:spcBef>
                <a:spcPts val="0"/>
              </a:spcBef>
              <a:buAutoNum type="arabicPeriod"/>
            </a:pPr>
            <a:r>
              <a:rPr lang="en-US" sz="1700" dirty="0">
                <a:latin typeface="IBM Plex Mono Text"/>
              </a:rPr>
              <a:t>The REST API was used to obtain target launch data Like launch specification,  payload delivery, rocket used, landing specification and landing outcome. The URL obtained was used to obtain past launch data.  A  get request from request library was used to obtain the launch data and the result was passed to .json(), normalized and into a </a:t>
            </a:r>
            <a:r>
              <a:rPr lang="en-US" sz="1700" dirty="0" err="1">
                <a:latin typeface="IBM Plex Mono Text"/>
              </a:rPr>
              <a:t>dataframe</a:t>
            </a:r>
            <a:r>
              <a:rPr lang="en-US" sz="1700" dirty="0">
                <a:latin typeface="IBM Plex Mono Text"/>
              </a:rPr>
              <a:t>.</a:t>
            </a:r>
            <a:r>
              <a:rPr lang="en-US" sz="1500" dirty="0">
                <a:latin typeface="IBM Plex Mono Text"/>
              </a:rPr>
              <a:t> </a:t>
            </a:r>
            <a:endParaRPr lang="en-US" sz="1500" dirty="0"/>
          </a:p>
          <a:p>
            <a:pPr marL="0" indent="0">
              <a:lnSpc>
                <a:spcPct val="100000"/>
              </a:lnSpc>
              <a:spcBef>
                <a:spcPts val="0"/>
              </a:spcBef>
              <a:buNone/>
            </a:pPr>
            <a:endParaRPr lang="en-US" sz="1800">
              <a:latin typeface="IBM Plex Mono Text"/>
            </a:endParaRPr>
          </a:p>
          <a:p>
            <a:pPr marL="0" indent="0">
              <a:lnSpc>
                <a:spcPct val="100000"/>
              </a:lnSpc>
              <a:spcBef>
                <a:spcPts val="0"/>
              </a:spcBef>
              <a:buNone/>
            </a:pPr>
            <a:endParaRPr lang="en-US" sz="1800" dirty="0">
              <a:latin typeface="IBM Plex Mono Text"/>
            </a:endParaRPr>
          </a:p>
          <a:p>
            <a:pPr marL="0" indent="0">
              <a:lnSpc>
                <a:spcPct val="100000"/>
              </a:lnSpc>
              <a:spcBef>
                <a:spcPts val="0"/>
              </a:spcBef>
              <a:buNone/>
            </a:pPr>
            <a:r>
              <a:rPr lang="en-US" sz="1500" dirty="0">
                <a:latin typeface="IBM Plex Mono Text"/>
              </a:rPr>
              <a:t>Link to complete process:  https://github.com/ujunwa-DS/SPACEX-FALCON-9-CAPSTONE-PROJECT/blob/main/SPACEX%20data%20colLection.ipynb</a:t>
            </a:r>
          </a:p>
        </p:txBody>
      </p:sp>
      <p:pic>
        <p:nvPicPr>
          <p:cNvPr id="15" name="Picture 15" descr="Graphical user interface, text, application, email&#10;&#10;Description automatically generated">
            <a:extLst>
              <a:ext uri="{FF2B5EF4-FFF2-40B4-BE49-F238E27FC236}">
                <a16:creationId xmlns:a16="http://schemas.microsoft.com/office/drawing/2014/main" id="{4F8A3F95-A4CB-C8BD-9439-29C78D7F26A6}"/>
              </a:ext>
            </a:extLst>
          </p:cNvPr>
          <p:cNvPicPr>
            <a:picLocks noChangeAspect="1"/>
          </p:cNvPicPr>
          <p:nvPr/>
        </p:nvPicPr>
        <p:blipFill>
          <a:blip r:embed="rId2"/>
          <a:stretch>
            <a:fillRect/>
          </a:stretch>
        </p:blipFill>
        <p:spPr>
          <a:xfrm>
            <a:off x="5802702" y="3155585"/>
            <a:ext cx="6136255" cy="3120378"/>
          </a:xfrm>
          <a:prstGeom prst="rect">
            <a:avLst/>
          </a:prstGeom>
        </p:spPr>
      </p:pic>
      <p:pic>
        <p:nvPicPr>
          <p:cNvPr id="16" name="Picture 16" descr="Graphical user interface, text, application, email&#10;&#10;Description automatically generated">
            <a:extLst>
              <a:ext uri="{FF2B5EF4-FFF2-40B4-BE49-F238E27FC236}">
                <a16:creationId xmlns:a16="http://schemas.microsoft.com/office/drawing/2014/main" id="{6C810460-ED5A-2AAF-1829-DE6610F0E8D7}"/>
              </a:ext>
            </a:extLst>
          </p:cNvPr>
          <p:cNvPicPr>
            <a:picLocks noChangeAspect="1"/>
          </p:cNvPicPr>
          <p:nvPr/>
        </p:nvPicPr>
        <p:blipFill>
          <a:blip r:embed="rId3"/>
          <a:stretch>
            <a:fillRect/>
          </a:stretch>
        </p:blipFill>
        <p:spPr>
          <a:xfrm>
            <a:off x="5802702" y="1357813"/>
            <a:ext cx="5949351" cy="1683846"/>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D7E1B91-FCBB-3505-9B51-78675F9C4B81}"/>
              </a:ext>
            </a:extLst>
          </p:cNvPr>
          <p:cNvSpPr>
            <a:spLocks noGrp="1"/>
          </p:cNvSpPr>
          <p:nvPr>
            <p:ph sz="half" idx="1"/>
          </p:nvPr>
        </p:nvSpPr>
        <p:spPr>
          <a:xfrm>
            <a:off x="838200" y="1494946"/>
            <a:ext cx="5785449" cy="2899226"/>
          </a:xfrm>
        </p:spPr>
        <p:txBody>
          <a:bodyPr vert="horz" lIns="91440" tIns="45720" rIns="91440" bIns="45720" rtlCol="0" anchor="t">
            <a:normAutofit/>
          </a:bodyPr>
          <a:lstStyle/>
          <a:p>
            <a:pPr marL="457200" indent="-457200">
              <a:buAutoNum type="arabicPeriod"/>
            </a:pPr>
            <a:r>
              <a:rPr lang="en-US" sz="1800" dirty="0" err="1">
                <a:latin typeface="IBM Plex Mono Text"/>
              </a:rPr>
              <a:t>Webscrapping</a:t>
            </a:r>
            <a:r>
              <a:rPr lang="en-US" sz="1800" dirty="0">
                <a:latin typeface="IBM Plex Mono Text"/>
              </a:rPr>
              <a:t> from Wikipedia was done using </a:t>
            </a:r>
            <a:r>
              <a:rPr lang="en-US" sz="1800" dirty="0" err="1">
                <a:latin typeface="IBM Plex Mono Text"/>
              </a:rPr>
              <a:t>BeautifulSoup</a:t>
            </a:r>
            <a:r>
              <a:rPr lang="en-US" sz="1800" dirty="0">
                <a:latin typeface="IBM Plex Mono Text"/>
              </a:rPr>
              <a:t> to obtain launch dictionary. The content of the table was extracted using </a:t>
            </a:r>
            <a:r>
              <a:rPr lang="en-US" sz="1800" dirty="0" err="1">
                <a:solidFill>
                  <a:srgbClr val="FF0000"/>
                </a:solidFill>
                <a:latin typeface="IBM Plex Mono Text"/>
              </a:rPr>
              <a:t>launch_dict</a:t>
            </a:r>
            <a:r>
              <a:rPr lang="en-US" sz="1800" dirty="0">
                <a:solidFill>
                  <a:srgbClr val="FF0000"/>
                </a:solidFill>
                <a:latin typeface="IBM Plex Mono Text"/>
              </a:rPr>
              <a:t>= </a:t>
            </a:r>
            <a:r>
              <a:rPr lang="en-US" sz="1800" dirty="0" err="1">
                <a:solidFill>
                  <a:srgbClr val="FF0000"/>
                </a:solidFill>
                <a:latin typeface="IBM Plex Mono Text"/>
              </a:rPr>
              <a:t>dict.fromkeys</a:t>
            </a:r>
            <a:r>
              <a:rPr lang="en-US" sz="1800" dirty="0">
                <a:solidFill>
                  <a:srgbClr val="FF0000"/>
                </a:solidFill>
                <a:latin typeface="IBM Plex Mono Text"/>
              </a:rPr>
              <a:t>(</a:t>
            </a:r>
            <a:r>
              <a:rPr lang="en-US" sz="1800" dirty="0" err="1">
                <a:solidFill>
                  <a:srgbClr val="FF0000"/>
                </a:solidFill>
                <a:latin typeface="IBM Plex Mono Text"/>
              </a:rPr>
              <a:t>column_names</a:t>
            </a:r>
            <a:r>
              <a:rPr lang="en-US" sz="1800" dirty="0">
                <a:solidFill>
                  <a:srgbClr val="FF0000"/>
                </a:solidFill>
                <a:latin typeface="IBM Plex Mono Text"/>
              </a:rPr>
              <a:t>).</a:t>
            </a:r>
            <a:r>
              <a:rPr lang="en-US" sz="1800" dirty="0">
                <a:latin typeface="IBM Plex Mono Text"/>
              </a:rPr>
              <a:t> all the column names were gradually obtained and converted to pandas </a:t>
            </a:r>
            <a:r>
              <a:rPr lang="en-US" sz="1800" dirty="0" err="1">
                <a:latin typeface="IBM Plex Mono Text"/>
              </a:rPr>
              <a:t>DataFrame</a:t>
            </a:r>
            <a:r>
              <a:rPr lang="en-US" sz="1800" dirty="0">
                <a:latin typeface="IBM Plex Mono Text"/>
              </a:rPr>
              <a:t> and saved as a csv file.</a:t>
            </a:r>
            <a:endParaRPr lang="en-US" sz="1800" dirty="0"/>
          </a:p>
          <a:p>
            <a:pPr marL="0" indent="0">
              <a:buNone/>
            </a:pPr>
            <a:endParaRPr lang="en-US" sz="1400"/>
          </a:p>
          <a:p>
            <a:pPr marL="0" indent="0">
              <a:buNone/>
            </a:pPr>
            <a:r>
              <a:rPr lang="en-US" sz="1500" dirty="0">
                <a:latin typeface="IBM Plex Mono Text"/>
              </a:rPr>
              <a:t>full process </a:t>
            </a:r>
            <a:r>
              <a:rPr lang="en-US" sz="1500" dirty="0" err="1">
                <a:latin typeface="IBM Plex Mono Text"/>
              </a:rPr>
              <a:t>link:https</a:t>
            </a:r>
            <a:r>
              <a:rPr lang="en-US" sz="1500" dirty="0">
                <a:latin typeface="IBM Plex Mono Text"/>
              </a:rPr>
              <a:t>://github.com/</a:t>
            </a:r>
            <a:r>
              <a:rPr lang="en-US" sz="1500" dirty="0" err="1">
                <a:latin typeface="IBM Plex Mono Text"/>
              </a:rPr>
              <a:t>ujunwa</a:t>
            </a:r>
            <a:r>
              <a:rPr lang="en-US" sz="1500" dirty="0">
                <a:latin typeface="IBM Plex Mono Text"/>
              </a:rPr>
              <a:t>-DS/SPACEX-FALCON-9-CAPSTONE-PROJECT/blob/main/spacex%20webscraping.ipynb</a:t>
            </a:r>
            <a:endParaRPr lang="en-US" sz="1500" dirty="0"/>
          </a:p>
          <a:p>
            <a:endParaRPr lang="en-US" dirty="0"/>
          </a:p>
          <a:p>
            <a:endParaRPr lang="en-US" dirty="0"/>
          </a:p>
          <a:p>
            <a:pPr marL="0" indent="0">
              <a:buNone/>
            </a:pPr>
            <a:endParaRPr lang="en-US" dirty="0"/>
          </a:p>
          <a:p>
            <a:endParaRPr lang="en-US" dirty="0"/>
          </a:p>
        </p:txBody>
      </p:sp>
      <p:pic>
        <p:nvPicPr>
          <p:cNvPr id="8" name="Picture 8" descr="Graphical user interface, text, application, email&#10;&#10;Description automatically generated">
            <a:extLst>
              <a:ext uri="{FF2B5EF4-FFF2-40B4-BE49-F238E27FC236}">
                <a16:creationId xmlns:a16="http://schemas.microsoft.com/office/drawing/2014/main" id="{C30AE0A5-3425-A59C-C0C6-8205C4D0788F}"/>
              </a:ext>
            </a:extLst>
          </p:cNvPr>
          <p:cNvPicPr>
            <a:picLocks noChangeAspect="1"/>
          </p:cNvPicPr>
          <p:nvPr/>
        </p:nvPicPr>
        <p:blipFill>
          <a:blip r:embed="rId2"/>
          <a:stretch>
            <a:fillRect/>
          </a:stretch>
        </p:blipFill>
        <p:spPr>
          <a:xfrm>
            <a:off x="1000664" y="4401529"/>
            <a:ext cx="5101086" cy="2066225"/>
          </a:xfrm>
          <a:prstGeom prst="rect">
            <a:avLst/>
          </a:prstGeom>
        </p:spPr>
      </p:pic>
      <p:pic>
        <p:nvPicPr>
          <p:cNvPr id="9" name="Picture 9" descr="Graphical user interface, text, application&#10;&#10;Description automatically generated">
            <a:extLst>
              <a:ext uri="{FF2B5EF4-FFF2-40B4-BE49-F238E27FC236}">
                <a16:creationId xmlns:a16="http://schemas.microsoft.com/office/drawing/2014/main" id="{1EB911D8-03F3-B4E1-91DD-969E23DBD401}"/>
              </a:ext>
            </a:extLst>
          </p:cNvPr>
          <p:cNvPicPr>
            <a:picLocks noChangeAspect="1"/>
          </p:cNvPicPr>
          <p:nvPr/>
        </p:nvPicPr>
        <p:blipFill>
          <a:blip r:embed="rId3"/>
          <a:stretch>
            <a:fillRect/>
          </a:stretch>
        </p:blipFill>
        <p:spPr>
          <a:xfrm>
            <a:off x="6722854" y="1397607"/>
            <a:ext cx="5374255" cy="2236863"/>
          </a:xfrm>
          <a:prstGeom prst="rect">
            <a:avLst/>
          </a:prstGeom>
        </p:spPr>
      </p:pic>
      <p:pic>
        <p:nvPicPr>
          <p:cNvPr id="10" name="Picture 10" descr="Text&#10;&#10;Description automatically generated">
            <a:extLst>
              <a:ext uri="{FF2B5EF4-FFF2-40B4-BE49-F238E27FC236}">
                <a16:creationId xmlns:a16="http://schemas.microsoft.com/office/drawing/2014/main" id="{327B20EA-6117-6731-294B-8810F731A3D1}"/>
              </a:ext>
            </a:extLst>
          </p:cNvPr>
          <p:cNvPicPr>
            <a:picLocks noChangeAspect="1"/>
          </p:cNvPicPr>
          <p:nvPr/>
        </p:nvPicPr>
        <p:blipFill>
          <a:blip r:embed="rId4"/>
          <a:stretch>
            <a:fillRect/>
          </a:stretch>
        </p:blipFill>
        <p:spPr>
          <a:xfrm>
            <a:off x="6521571" y="3896205"/>
            <a:ext cx="5575538" cy="2386761"/>
          </a:xfrm>
          <a:prstGeom prst="rect">
            <a:avLst/>
          </a:prstGeom>
        </p:spPr>
      </p:pic>
    </p:spTree>
    <p:extLst>
      <p:ext uri="{BB962C8B-B14F-4D97-AF65-F5344CB8AC3E}">
        <p14:creationId xmlns:p14="http://schemas.microsoft.com/office/powerpoint/2010/main" val="2207581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1C96-61E1-2446-78B5-A9D7FDD209C9}"/>
              </a:ext>
            </a:extLst>
          </p:cNvPr>
          <p:cNvSpPr>
            <a:spLocks noGrp="1"/>
          </p:cNvSpPr>
          <p:nvPr>
            <p:ph type="title"/>
          </p:nvPr>
        </p:nvSpPr>
        <p:spPr>
          <a:xfrm>
            <a:off x="838200" y="365125"/>
            <a:ext cx="10515600" cy="937375"/>
          </a:xfrm>
        </p:spPr>
        <p:txBody>
          <a:bodyPr>
            <a:normAutofit/>
          </a:bodyPr>
          <a:lstStyle/>
          <a:p>
            <a:r>
              <a:rPr lang="en-US" sz="2200" dirty="0">
                <a:latin typeface="IBM Plex Mono SemiBold"/>
              </a:rPr>
              <a:t>DATA WRANGLING</a:t>
            </a:r>
            <a:endParaRPr lang="en-US" sz="2200" dirty="0"/>
          </a:p>
        </p:txBody>
      </p:sp>
      <p:sp>
        <p:nvSpPr>
          <p:cNvPr id="3" name="Content Placeholder 2">
            <a:extLst>
              <a:ext uri="{FF2B5EF4-FFF2-40B4-BE49-F238E27FC236}">
                <a16:creationId xmlns:a16="http://schemas.microsoft.com/office/drawing/2014/main" id="{2FE4554A-A91D-ADF0-7F9F-5F6CBB95E410}"/>
              </a:ext>
            </a:extLst>
          </p:cNvPr>
          <p:cNvSpPr>
            <a:spLocks noGrp="1"/>
          </p:cNvSpPr>
          <p:nvPr>
            <p:ph sz="half" idx="1"/>
          </p:nvPr>
        </p:nvSpPr>
        <p:spPr>
          <a:xfrm>
            <a:off x="838200" y="1466192"/>
            <a:ext cx="5037827" cy="4667638"/>
          </a:xfrm>
        </p:spPr>
        <p:txBody>
          <a:bodyPr vert="horz" lIns="91440" tIns="45720" rIns="91440" bIns="45720" rtlCol="0" anchor="t">
            <a:normAutofit/>
          </a:bodyPr>
          <a:lstStyle/>
          <a:p>
            <a:pPr marL="0" indent="0">
              <a:buNone/>
            </a:pPr>
            <a:r>
              <a:rPr lang="en-US" sz="2000" dirty="0">
                <a:latin typeface="IBM Plex Mono Text"/>
              </a:rPr>
              <a:t>The data obtained from Beautifulsoup was wrangled using python. Finding the data type, sampling the data, getting the value count,  viewing the distinct launch site, including an outcome column to show if the landing was successful or not and dealing with null value to obtain a more comprehensive data which will be visualized, tested and be used for prediction.</a:t>
            </a:r>
            <a:endParaRPr lang="en-US" sz="2000" dirty="0"/>
          </a:p>
          <a:p>
            <a:pPr marL="0" indent="0">
              <a:buNone/>
            </a:pPr>
            <a:endParaRPr lang="en-US"/>
          </a:p>
          <a:p>
            <a:pPr marL="0" indent="0">
              <a:buNone/>
            </a:pPr>
            <a:r>
              <a:rPr lang="en-US" sz="1400" dirty="0">
                <a:latin typeface="IBM Plex Mono Text"/>
              </a:rPr>
              <a:t>Link to complete process: https://github.com/ujunwa-DS/SPACEX-FALCON-9-CAPSTONE-PROJECT/blob/main/DATA%20WRANGLING%20.ipynb</a:t>
            </a:r>
          </a:p>
        </p:txBody>
      </p:sp>
      <p:pic>
        <p:nvPicPr>
          <p:cNvPr id="5" name="Picture 5" descr="A picture containing Word&#10;&#10;Description automatically generated">
            <a:extLst>
              <a:ext uri="{FF2B5EF4-FFF2-40B4-BE49-F238E27FC236}">
                <a16:creationId xmlns:a16="http://schemas.microsoft.com/office/drawing/2014/main" id="{D49BF263-3A85-2D8E-46F6-AF71F3198A0D}"/>
              </a:ext>
            </a:extLst>
          </p:cNvPr>
          <p:cNvPicPr>
            <a:picLocks noGrp="1" noChangeAspect="1"/>
          </p:cNvPicPr>
          <p:nvPr>
            <p:ph sz="half" idx="2"/>
          </p:nvPr>
        </p:nvPicPr>
        <p:blipFill>
          <a:blip r:embed="rId2"/>
          <a:stretch>
            <a:fillRect/>
          </a:stretch>
        </p:blipFill>
        <p:spPr>
          <a:xfrm>
            <a:off x="5884653" y="1583289"/>
            <a:ext cx="6389297" cy="1414200"/>
          </a:xfrm>
        </p:spPr>
      </p:pic>
      <p:pic>
        <p:nvPicPr>
          <p:cNvPr id="6" name="Picture 6" descr="Table&#10;&#10;Description automatically generated">
            <a:extLst>
              <a:ext uri="{FF2B5EF4-FFF2-40B4-BE49-F238E27FC236}">
                <a16:creationId xmlns:a16="http://schemas.microsoft.com/office/drawing/2014/main" id="{A425D145-5C73-D813-70FD-40B5FBE22184}"/>
              </a:ext>
            </a:extLst>
          </p:cNvPr>
          <p:cNvPicPr>
            <a:picLocks noChangeAspect="1"/>
          </p:cNvPicPr>
          <p:nvPr/>
        </p:nvPicPr>
        <p:blipFill>
          <a:blip r:embed="rId3"/>
          <a:stretch>
            <a:fillRect/>
          </a:stretch>
        </p:blipFill>
        <p:spPr>
          <a:xfrm>
            <a:off x="5960853" y="3349791"/>
            <a:ext cx="5934973" cy="3450836"/>
          </a:xfrm>
          <a:prstGeom prst="rect">
            <a:avLst/>
          </a:prstGeom>
        </p:spPr>
      </p:pic>
    </p:spTree>
    <p:extLst>
      <p:ext uri="{BB962C8B-B14F-4D97-AF65-F5344CB8AC3E}">
        <p14:creationId xmlns:p14="http://schemas.microsoft.com/office/powerpoint/2010/main" val="4294063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E691-9D9C-8CE6-48ED-BD853E509A61}"/>
              </a:ext>
            </a:extLst>
          </p:cNvPr>
          <p:cNvSpPr>
            <a:spLocks noGrp="1"/>
          </p:cNvSpPr>
          <p:nvPr>
            <p:ph type="title"/>
          </p:nvPr>
        </p:nvSpPr>
        <p:spPr/>
        <p:txBody>
          <a:bodyPr/>
          <a:lstStyle/>
          <a:p>
            <a:r>
              <a:rPr lang="en-US" sz="2000" dirty="0">
                <a:latin typeface="IBM Plex Mono SemiBold"/>
              </a:rPr>
              <a:t>DATA EXPLORATION USING SQL AND MATPLOTLIB</a:t>
            </a:r>
            <a:endParaRPr lang="en-US" sz="2000" dirty="0"/>
          </a:p>
        </p:txBody>
      </p:sp>
      <p:sp>
        <p:nvSpPr>
          <p:cNvPr id="3" name="Content Placeholder 2">
            <a:extLst>
              <a:ext uri="{FF2B5EF4-FFF2-40B4-BE49-F238E27FC236}">
                <a16:creationId xmlns:a16="http://schemas.microsoft.com/office/drawing/2014/main" id="{4236DD3C-6901-C2E0-C912-3E6C53CC6B8C}"/>
              </a:ext>
            </a:extLst>
          </p:cNvPr>
          <p:cNvSpPr>
            <a:spLocks noGrp="1"/>
          </p:cNvSpPr>
          <p:nvPr>
            <p:ph sz="half" idx="1"/>
          </p:nvPr>
        </p:nvSpPr>
        <p:spPr/>
        <p:txBody>
          <a:bodyPr vert="horz" lIns="91440" tIns="45720" rIns="91440" bIns="45720" rtlCol="0" anchor="t">
            <a:normAutofit/>
          </a:bodyPr>
          <a:lstStyle/>
          <a:p>
            <a:r>
              <a:rPr lang="en-US" dirty="0">
                <a:latin typeface="IBM Plex Mono Text"/>
              </a:rPr>
              <a:t>Exploration of data was done in two ways.</a:t>
            </a:r>
          </a:p>
          <a:p>
            <a:pPr marL="0" indent="0">
              <a:buNone/>
            </a:pPr>
            <a:r>
              <a:rPr lang="en-US" sz="1800" dirty="0">
                <a:latin typeface="IBM Plex Mono Text"/>
              </a:rPr>
              <a:t>1. It was first queried with SQL to obtain important information like average payload, the booster that has carried the highest load, the distinct spaceship, successful and failed missions, etc.</a:t>
            </a:r>
          </a:p>
          <a:p>
            <a:pPr marL="0" indent="0">
              <a:buNone/>
            </a:pPr>
            <a:endParaRPr lang="en-US" sz="1800" dirty="0">
              <a:latin typeface="IBM Plex Mono Text"/>
            </a:endParaRPr>
          </a:p>
          <a:p>
            <a:pPr marL="0" indent="0">
              <a:buNone/>
            </a:pPr>
            <a:endParaRPr lang="en-US" sz="1800" dirty="0">
              <a:latin typeface="IBM Plex Mono Text"/>
            </a:endParaRPr>
          </a:p>
          <a:p>
            <a:pPr marL="0" indent="0">
              <a:buNone/>
            </a:pPr>
            <a:r>
              <a:rPr lang="en-US" sz="1800" dirty="0">
                <a:latin typeface="IBM Plex Mono Text"/>
              </a:rPr>
              <a:t>For full process, refer to the link below</a:t>
            </a:r>
          </a:p>
          <a:p>
            <a:pPr marL="0" indent="0">
              <a:buNone/>
            </a:pPr>
            <a:r>
              <a:rPr lang="en-US" sz="1800" dirty="0">
                <a:latin typeface="IBM Plex Mono Text"/>
              </a:rPr>
              <a:t>https://github.com/ujunwa-DS/SPACEX-FALCON-9-CAPSTONE-PROJECT/blob/main/SPACE%20sql.ipynb</a:t>
            </a:r>
            <a:endParaRPr lang="en-US" sz="1800" dirty="0"/>
          </a:p>
          <a:p>
            <a:pPr marL="0" indent="0">
              <a:buNone/>
            </a:pPr>
            <a:endParaRPr lang="en-US" dirty="0">
              <a:latin typeface="IBM Plex Mono Text"/>
            </a:endParaRPr>
          </a:p>
        </p:txBody>
      </p:sp>
      <p:pic>
        <p:nvPicPr>
          <p:cNvPr id="5" name="Picture 5" descr="Graphical user interface, text, application&#10;&#10;Description automatically generated">
            <a:extLst>
              <a:ext uri="{FF2B5EF4-FFF2-40B4-BE49-F238E27FC236}">
                <a16:creationId xmlns:a16="http://schemas.microsoft.com/office/drawing/2014/main" id="{DE5DAE93-B9AD-3D24-F3DF-4A282361FB33}"/>
              </a:ext>
            </a:extLst>
          </p:cNvPr>
          <p:cNvPicPr>
            <a:picLocks noGrp="1" noChangeAspect="1"/>
          </p:cNvPicPr>
          <p:nvPr>
            <p:ph sz="half" idx="2"/>
          </p:nvPr>
        </p:nvPicPr>
        <p:blipFill>
          <a:blip r:embed="rId2"/>
          <a:stretch>
            <a:fillRect/>
          </a:stretch>
        </p:blipFill>
        <p:spPr>
          <a:xfrm>
            <a:off x="5876566" y="1521649"/>
            <a:ext cx="5744112" cy="2702046"/>
          </a:xfrm>
        </p:spPr>
      </p:pic>
      <p:pic>
        <p:nvPicPr>
          <p:cNvPr id="6" name="Picture 6" descr="Graphical user interface, text, application, chat or text message, email&#10;&#10;Description automatically generated">
            <a:extLst>
              <a:ext uri="{FF2B5EF4-FFF2-40B4-BE49-F238E27FC236}">
                <a16:creationId xmlns:a16="http://schemas.microsoft.com/office/drawing/2014/main" id="{326C7C23-83D7-7FA6-D9E8-33C2B1D07E3A}"/>
              </a:ext>
            </a:extLst>
          </p:cNvPr>
          <p:cNvPicPr>
            <a:picLocks noChangeAspect="1"/>
          </p:cNvPicPr>
          <p:nvPr/>
        </p:nvPicPr>
        <p:blipFill>
          <a:blip r:embed="rId3"/>
          <a:stretch>
            <a:fillRect/>
          </a:stretch>
        </p:blipFill>
        <p:spPr>
          <a:xfrm>
            <a:off x="6032740" y="4395456"/>
            <a:ext cx="5417388" cy="1891467"/>
          </a:xfrm>
          <a:prstGeom prst="rect">
            <a:avLst/>
          </a:prstGeom>
        </p:spPr>
      </p:pic>
    </p:spTree>
    <p:extLst>
      <p:ext uri="{BB962C8B-B14F-4D97-AF65-F5344CB8AC3E}">
        <p14:creationId xmlns:p14="http://schemas.microsoft.com/office/powerpoint/2010/main" val="2435090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D606E-B3A3-81BE-93DC-D047A1D7FEC1}"/>
              </a:ext>
            </a:extLst>
          </p:cNvPr>
          <p:cNvSpPr>
            <a:spLocks noGrp="1"/>
          </p:cNvSpPr>
          <p:nvPr>
            <p:ph type="title"/>
          </p:nvPr>
        </p:nvSpPr>
        <p:spPr>
          <a:xfrm>
            <a:off x="838200" y="590904"/>
            <a:ext cx="10515600" cy="919268"/>
          </a:xfrm>
        </p:spPr>
        <p:txBody>
          <a:bodyPr>
            <a:normAutofit/>
          </a:bodyPr>
          <a:lstStyle/>
          <a:p>
            <a:r>
              <a:rPr lang="en-US" sz="2400" dirty="0">
                <a:latin typeface="IBM Plex Mono SemiBold"/>
              </a:rPr>
              <a:t>DATA EXPLORATION  MATPLOTLIB</a:t>
            </a:r>
          </a:p>
          <a:p>
            <a:endParaRPr lang="en-US" dirty="0"/>
          </a:p>
        </p:txBody>
      </p:sp>
      <p:sp>
        <p:nvSpPr>
          <p:cNvPr id="3" name="Content Placeholder 2">
            <a:extLst>
              <a:ext uri="{FF2B5EF4-FFF2-40B4-BE49-F238E27FC236}">
                <a16:creationId xmlns:a16="http://schemas.microsoft.com/office/drawing/2014/main" id="{12AF0BF9-01FE-6460-D21B-78D92822AC35}"/>
              </a:ext>
            </a:extLst>
          </p:cNvPr>
          <p:cNvSpPr>
            <a:spLocks noGrp="1"/>
          </p:cNvSpPr>
          <p:nvPr>
            <p:ph sz="half" idx="1"/>
          </p:nvPr>
        </p:nvSpPr>
        <p:spPr/>
        <p:txBody>
          <a:bodyPr vert="horz" lIns="91440" tIns="45720" rIns="91440" bIns="45720" rtlCol="0" anchor="t">
            <a:normAutofit/>
          </a:bodyPr>
          <a:lstStyle/>
          <a:p>
            <a:r>
              <a:rPr lang="en-US" sz="2000" dirty="0">
                <a:latin typeface="IBM Plex Mono Text"/>
              </a:rPr>
              <a:t>The relationship between different parameters of the spaceship was plotted to determine if there is a relationship. Payload, launch site, year of launch were all plotted to determine the relation between parameters and the outcome. </a:t>
            </a:r>
            <a:endParaRPr lang="en-US"/>
          </a:p>
          <a:p>
            <a:pPr marL="0" indent="0">
              <a:buNone/>
            </a:pPr>
            <a:endParaRPr lang="en-US" sz="1800">
              <a:latin typeface="IBM Plex Mono Text"/>
            </a:endParaRPr>
          </a:p>
          <a:p>
            <a:endParaRPr lang="en-US" sz="1800" dirty="0">
              <a:latin typeface="IBM Plex Mono Text"/>
            </a:endParaRPr>
          </a:p>
          <a:p>
            <a:pPr marL="0" indent="0">
              <a:buNone/>
            </a:pPr>
            <a:r>
              <a:rPr lang="en-US" sz="1500" dirty="0">
                <a:latin typeface="IBM Plex Mono Text"/>
              </a:rPr>
              <a:t>Full process link: https://github.com/ujunwa-DS/SPACEX-FALCON-9-CAPSTONE-PROJECT/blob/main/SPACEX%20DATA%20VIZUALIZATION.ipynb</a:t>
            </a:r>
            <a:endParaRPr lang="en-US" sz="1500" dirty="0"/>
          </a:p>
        </p:txBody>
      </p:sp>
      <p:pic>
        <p:nvPicPr>
          <p:cNvPr id="5" name="Picture 5" descr="Chart, bar chart&#10;&#10;different launch site against success rate&#10;">
            <a:extLst>
              <a:ext uri="{FF2B5EF4-FFF2-40B4-BE49-F238E27FC236}">
                <a16:creationId xmlns:a16="http://schemas.microsoft.com/office/drawing/2014/main" id="{A15C8307-4C2A-5AF7-74EC-095274BD8A87}"/>
              </a:ext>
            </a:extLst>
          </p:cNvPr>
          <p:cNvPicPr>
            <a:picLocks noGrp="1" noChangeAspect="1"/>
          </p:cNvPicPr>
          <p:nvPr>
            <p:ph sz="half" idx="2"/>
          </p:nvPr>
        </p:nvPicPr>
        <p:blipFill>
          <a:blip r:embed="rId2"/>
          <a:stretch>
            <a:fillRect/>
          </a:stretch>
        </p:blipFill>
        <p:spPr>
          <a:xfrm>
            <a:off x="6833558" y="2149495"/>
            <a:ext cx="4505865" cy="2380882"/>
          </a:xfrm>
        </p:spPr>
      </p:pic>
      <p:pic>
        <p:nvPicPr>
          <p:cNvPr id="6" name="Picture 6" descr="Chart&#10;&#10;Description automatically generated">
            <a:extLst>
              <a:ext uri="{FF2B5EF4-FFF2-40B4-BE49-F238E27FC236}">
                <a16:creationId xmlns:a16="http://schemas.microsoft.com/office/drawing/2014/main" id="{5BA57DEE-3065-4BD0-043E-C341B597B59F}"/>
              </a:ext>
            </a:extLst>
          </p:cNvPr>
          <p:cNvPicPr>
            <a:picLocks noChangeAspect="1"/>
          </p:cNvPicPr>
          <p:nvPr/>
        </p:nvPicPr>
        <p:blipFill>
          <a:blip r:embed="rId3"/>
          <a:stretch>
            <a:fillRect/>
          </a:stretch>
        </p:blipFill>
        <p:spPr>
          <a:xfrm>
            <a:off x="6650967" y="4931310"/>
            <a:ext cx="4655388" cy="1869303"/>
          </a:xfrm>
          <a:prstGeom prst="rect">
            <a:avLst/>
          </a:prstGeom>
        </p:spPr>
      </p:pic>
      <p:sp>
        <p:nvSpPr>
          <p:cNvPr id="7" name="TextBox 6">
            <a:extLst>
              <a:ext uri="{FF2B5EF4-FFF2-40B4-BE49-F238E27FC236}">
                <a16:creationId xmlns:a16="http://schemas.microsoft.com/office/drawing/2014/main" id="{7D78E940-DD22-EA0C-3DB5-B601E5E2C9DA}"/>
              </a:ext>
            </a:extLst>
          </p:cNvPr>
          <p:cNvSpPr txBox="1"/>
          <p:nvPr/>
        </p:nvSpPr>
        <p:spPr>
          <a:xfrm rot="10800000" flipV="1">
            <a:off x="6449684" y="1584213"/>
            <a:ext cx="49141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70C0"/>
                </a:solidFill>
                <a:latin typeface="IBM Plex Mono Text"/>
              </a:rPr>
              <a:t>    </a:t>
            </a:r>
            <a:r>
              <a:rPr lang="en-US" sz="1200" dirty="0">
                <a:solidFill>
                  <a:srgbClr val="0070C0"/>
                </a:solidFill>
                <a:latin typeface="IBM Plex Mono Text"/>
              </a:rPr>
              <a:t> LAUNCH SITE  AGAINST SUCCESS RATE</a:t>
            </a:r>
            <a:r>
              <a:rPr lang="en-US" dirty="0">
                <a:solidFill>
                  <a:srgbClr val="0070C0"/>
                </a:solidFill>
                <a:latin typeface="IBM Plex Mono Text"/>
              </a:rPr>
              <a:t> </a:t>
            </a:r>
            <a:endParaRPr lang="en-US" dirty="0"/>
          </a:p>
        </p:txBody>
      </p:sp>
      <p:sp>
        <p:nvSpPr>
          <p:cNvPr id="8" name="TextBox 7">
            <a:extLst>
              <a:ext uri="{FF2B5EF4-FFF2-40B4-BE49-F238E27FC236}">
                <a16:creationId xmlns:a16="http://schemas.microsoft.com/office/drawing/2014/main" id="{E3132603-9DCF-E78A-916A-95787C6CEF83}"/>
              </a:ext>
            </a:extLst>
          </p:cNvPr>
          <p:cNvSpPr txBox="1"/>
          <p:nvPr/>
        </p:nvSpPr>
        <p:spPr>
          <a:xfrm rot="-10800000" flipV="1">
            <a:off x="6947790" y="4502744"/>
            <a:ext cx="47128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70C0"/>
                </a:solidFill>
                <a:latin typeface="IBM Plex Mono Text"/>
              </a:rPr>
              <a:t>     YEAR  AGAINST SUCCESS RATE </a:t>
            </a:r>
            <a:endParaRPr lang="en-US" dirty="0"/>
          </a:p>
        </p:txBody>
      </p:sp>
    </p:spTree>
    <p:extLst>
      <p:ext uri="{BB962C8B-B14F-4D97-AF65-F5344CB8AC3E}">
        <p14:creationId xmlns:p14="http://schemas.microsoft.com/office/powerpoint/2010/main" val="2370449766"/>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0/xmlns/"/>
    <ds:schemaRef ds:uri="http://www.w3.org/2001/XMLSchema"/>
    <ds:schemaRef ds:uri="155be751-a274-42e8-93fb-f39d3b9bccc8"/>
    <ds:schemaRef ds:uri="f80a141d-92ca-4d3d-9308-f7e7b1d44ce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434</TotalTime>
  <Words>360</Words>
  <Application>Microsoft Office PowerPoint</Application>
  <PresentationFormat>Widescreen</PresentationFormat>
  <Paragraphs>110</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SLIDE_TEMPLATE_skill_network</vt:lpstr>
      <vt:lpstr>THE WORLD OF REUSABLE SPACESHIPS </vt:lpstr>
      <vt:lpstr>OUTLINE</vt:lpstr>
      <vt:lpstr>EXECUTIVE SUMMARY</vt:lpstr>
      <vt:lpstr>INTRODUCTION</vt:lpstr>
      <vt:lpstr>METHODOLOGY</vt:lpstr>
      <vt:lpstr>PowerPoint Presentation</vt:lpstr>
      <vt:lpstr>DATA WRANGLING</vt:lpstr>
      <vt:lpstr>DATA EXPLORATION USING SQL AND MATPLOTLIB</vt:lpstr>
      <vt:lpstr>DATA EXPLORATION  MATPLOTLIB </vt:lpstr>
      <vt:lpstr>INTERACTIVE MAP WITH FOLIUM</vt:lpstr>
      <vt:lpstr>DASHBOARD WITH PLOTLY DASH</vt:lpstr>
      <vt:lpstr>PREDICTION (CLASSIFICTAION)</vt:lpstr>
      <vt:lpstr>RESULTS</vt:lpstr>
      <vt:lpstr> DISCUSSION DASHBOARD TRENDS  (PAYLOAD, SUCCESS AND FAILED OUTCOME FOR ALL FLIGHTS)</vt:lpstr>
      <vt:lpstr>DASHBOARD TRENDS  (PAYLOAD, SUCCESS AND FAILED OUTCOME FOR ALL FLIGHTS)</vt:lpstr>
      <vt:lpstr>DASHBOARD TRENDS  (PAYLOAD, SUCCESS AND FAILED OUTCOME FOR ALL FLIGHTS)</vt:lpstr>
      <vt:lpstr>DASHBOARD TRENDS  (PAYLOAD, SUCCESS AND FAILED OUTCOME FOR ALL FLIGHTS)</vt:lpstr>
      <vt:lpstr>Orbit relationship with success rate</vt:lpstr>
      <vt:lpstr>Payload relationship with success rate</vt:lpstr>
      <vt:lpstr>Year  relationship with success rate </vt:lpstr>
      <vt:lpstr>GLOBAL MAP LOCATION OF LAUNCH SITE</vt:lpstr>
      <vt:lpstr>SUCCESSFUL and failed OUTCOME ON A MAP</vt:lpstr>
      <vt:lpstr>Distance between a laun site and its closest city</vt:lpstr>
      <vt:lpstr>Prediction </vt:lpstr>
      <vt:lpstr>CONCLUSION</vt:lpstr>
      <vt:lpstr>Appendix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Ujunwa Ogbuehi</cp:lastModifiedBy>
  <cp:revision>1374</cp:revision>
  <dcterms:created xsi:type="dcterms:W3CDTF">2020-10-28T18:29:43Z</dcterms:created>
  <dcterms:modified xsi:type="dcterms:W3CDTF">2022-09-30T21:58:17Z</dcterms:modified>
</cp:coreProperties>
</file>