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321900"/>
    <a:srgbClr val="003300"/>
    <a:srgbClr val="04232E"/>
    <a:srgbClr val="A50021"/>
    <a:srgbClr val="79510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77" d="100"/>
          <a:sy n="77" d="100"/>
        </p:scale>
        <p:origin x="-93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7197-294B-43EE-AFC2-E7AB2BB557F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8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7AC0-4375-4C17-822F-DC8F0189468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1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7AC0-4375-4C17-822F-DC8F0189468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64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7AC0-4375-4C17-822F-DC8F0189468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39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7AC0-4375-4C17-822F-DC8F0189468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406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7AC0-4375-4C17-822F-DC8F0189468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760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A5-7867-4235-998F-E05772171A9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7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771E-82B2-40F3-BA9D-997D3D4C61C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97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4A9-9149-4B5C-B4CF-5CD35BD4D63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92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F080-875B-4D13-A637-4F1FD348023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9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9673-80E5-4922-840E-697C5BA4B4F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28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F8EF-1A8A-46B8-B208-318B2B794F9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86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24B7-17C8-45DE-9CF7-156F3F2F423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74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8BC4-3DBD-49C6-85BC-77BA0C299C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5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AC2A-2621-4872-AEF2-826EC72CAC9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85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4E17-8FF6-45AB-BA8E-60BFABB329D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5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617AC0-4375-4C17-822F-DC8F0189468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10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785786" y="857232"/>
            <a:ext cx="7215238" cy="1428760"/>
          </a:xfrm>
          <a:noFill/>
          <a:ln/>
        </p:spPr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ONLINE NOTES SHARING PLATFORM</a:t>
            </a:r>
            <a:endParaRPr lang="es-ES" sz="3200" b="1" dirty="0">
              <a:solidFill>
                <a:srgbClr val="04232E"/>
              </a:solidFill>
            </a:endParaRPr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642910" y="2500306"/>
            <a:ext cx="792961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HEMANTH KUMAR A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Asst. professor,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Department of CSE,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MIT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Thandavapura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			CHANDINI (4MN16CS010)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			UJWAL K B (4MN16CS046)				</a:t>
            </a:r>
          </a:p>
          <a:p>
            <a:pPr algn="ctr"/>
            <a:endParaRPr lang="es-ES" sz="2800" b="1" dirty="0">
              <a:solidFill>
                <a:srgbClr val="04232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5776" y="2636912"/>
            <a:ext cx="425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47700"/>
            <a:ext cx="8229600" cy="98107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000240"/>
            <a:ext cx="8229600" cy="459741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BIBLIOGRAPHY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is </a:t>
            </a:r>
            <a:r>
              <a:rPr lang="en-IN" dirty="0" smtClean="0"/>
              <a:t>difficult to circulate </a:t>
            </a:r>
            <a:r>
              <a:rPr lang="en-IN" dirty="0"/>
              <a:t>their notes to each and every </a:t>
            </a:r>
            <a:r>
              <a:rPr lang="en-IN" dirty="0" smtClean="0"/>
              <a:t>student.</a:t>
            </a:r>
            <a:endParaRPr lang="en-IN" dirty="0"/>
          </a:p>
          <a:p>
            <a:r>
              <a:rPr lang="en-IN" dirty="0"/>
              <a:t>Many Users will store the files in the cloud and share with other </a:t>
            </a:r>
            <a:r>
              <a:rPr lang="en-IN" dirty="0" smtClean="0"/>
              <a:t>users.</a:t>
            </a:r>
            <a:endParaRPr lang="en-US" dirty="0"/>
          </a:p>
          <a:p>
            <a:r>
              <a:rPr lang="en-US" dirty="0"/>
              <a:t> we proposed this web application. 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an online portal between students and faculty.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may upload documents of subject syllabus, timetable document, notifications, 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notes through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provided login.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server that allows faculty to upload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students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view and download required documents through their android device.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hidden.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6347714" cy="388077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Time consumed in distributing notes to everyone individually.</a:t>
            </a:r>
            <a:endParaRPr lang="en-US" sz="2400" b="1" dirty="0"/>
          </a:p>
          <a:p>
            <a:pPr lvl="0"/>
            <a:r>
              <a:rPr lang="en-US" sz="2400" dirty="0"/>
              <a:t>Manual Paperwork.</a:t>
            </a:r>
            <a:endParaRPr lang="en-US" sz="2400" b="1" dirty="0"/>
          </a:p>
          <a:p>
            <a:pPr lvl="0"/>
            <a:r>
              <a:rPr lang="en-US" sz="2400" dirty="0"/>
              <a:t>Students are informed by sending mail to them manually about the notes. </a:t>
            </a:r>
            <a:endParaRPr lang="en-US" sz="2400" b="1" dirty="0"/>
          </a:p>
          <a:p>
            <a:pPr lvl="0"/>
            <a:r>
              <a:rPr lang="en-US" sz="2400" dirty="0"/>
              <a:t>Lack of accessibility.</a:t>
            </a:r>
            <a:endParaRPr lang="en-US" sz="2400" b="1" dirty="0"/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6347714" cy="388077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sharing notes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do Paper Work.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the environment by using paper free work.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efficiency of the notes.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all notes.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secure user log in and registration.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based notes management.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/>
          <a:lstStyle/>
          <a:p>
            <a:r>
              <a:rPr lang="en-US" dirty="0" smtClean="0"/>
              <a:t>Processor</a:t>
            </a:r>
            <a:r>
              <a:rPr lang="en-US" dirty="0"/>
              <a:t>:            Intel Core Duo 2.0 GHz or More</a:t>
            </a:r>
          </a:p>
          <a:p>
            <a:r>
              <a:rPr lang="en-US" dirty="0"/>
              <a:t>Ram:                     1 GB or More</a:t>
            </a:r>
          </a:p>
          <a:p>
            <a:r>
              <a:rPr lang="en-US" dirty="0"/>
              <a:t>Hard disk:           80 GB or more</a:t>
            </a:r>
          </a:p>
          <a:p>
            <a:r>
              <a:rPr lang="en-US" dirty="0"/>
              <a:t>Monitor:            15” CRT. Or LCD Monitors</a:t>
            </a:r>
          </a:p>
          <a:p>
            <a:r>
              <a:rPr lang="en-US" dirty="0"/>
              <a:t>Keyboard:         Normal or Multimedia</a:t>
            </a:r>
          </a:p>
          <a:p>
            <a:r>
              <a:rPr lang="en-US" dirty="0"/>
              <a:t>Mouse:             Compatible Mouse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7/8.1/10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MYSQL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Sublime Text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 Server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more suitable for any institution or faculty and features of this smart sharing system is more easy to use.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will helpful both for the faculty and students of any institute.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15735</TotalTime>
  <Words>315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ONLINE NOTES SHARING PLATFORM</vt:lpstr>
      <vt:lpstr>CONTENTS</vt:lpstr>
      <vt:lpstr>ABSTRACT</vt:lpstr>
      <vt:lpstr>INTRODUCTION</vt:lpstr>
      <vt:lpstr>EXISTING SYSTEM</vt:lpstr>
      <vt:lpstr>PROPOSED SYSTEM</vt:lpstr>
      <vt:lpstr>HARDWARE REQUIREMENTS</vt:lpstr>
      <vt:lpstr>SOFTWARE REQUIREMENTS</vt:lpstr>
      <vt:lpstr>CONCLUSION 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suguna m</cp:lastModifiedBy>
  <cp:revision>716</cp:revision>
  <dcterms:created xsi:type="dcterms:W3CDTF">2010-05-23T14:28:12Z</dcterms:created>
  <dcterms:modified xsi:type="dcterms:W3CDTF">2019-11-11T10:12:42Z</dcterms:modified>
</cp:coreProperties>
</file>