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0"/>
  </p:notesMasterIdLst>
  <p:sldIdLst>
    <p:sldId id="256" r:id="rId2"/>
    <p:sldId id="257" r:id="rId3"/>
    <p:sldId id="258" r:id="rId4"/>
    <p:sldId id="263" r:id="rId5"/>
    <p:sldId id="264" r:id="rId6"/>
    <p:sldId id="265" r:id="rId7"/>
    <p:sldId id="266" r:id="rId8"/>
    <p:sldId id="267" r:id="rId9"/>
    <p:sldId id="268" r:id="rId10"/>
    <p:sldId id="269" r:id="rId11"/>
    <p:sldId id="270" r:id="rId12"/>
    <p:sldId id="271" r:id="rId13"/>
    <p:sldId id="272" r:id="rId14"/>
    <p:sldId id="273" r:id="rId15"/>
    <p:sldId id="274" r:id="rId16"/>
    <p:sldId id="276" r:id="rId17"/>
    <p:sldId id="277" r:id="rId18"/>
    <p:sldId id="278" r:id="rId19"/>
    <p:sldId id="279" r:id="rId20"/>
    <p:sldId id="280" r:id="rId21"/>
    <p:sldId id="281" r:id="rId22"/>
    <p:sldId id="282" r:id="rId23"/>
    <p:sldId id="283" r:id="rId24"/>
    <p:sldId id="289" r:id="rId25"/>
    <p:sldId id="288" r:id="rId26"/>
    <p:sldId id="290" r:id="rId27"/>
    <p:sldId id="291" r:id="rId28"/>
    <p:sldId id="292" r:id="rId29"/>
    <p:sldId id="293" r:id="rId30"/>
    <p:sldId id="296" r:id="rId31"/>
    <p:sldId id="297" r:id="rId32"/>
    <p:sldId id="298" r:id="rId33"/>
    <p:sldId id="294" r:id="rId34"/>
    <p:sldId id="295" r:id="rId35"/>
    <p:sldId id="299" r:id="rId36"/>
    <p:sldId id="285" r:id="rId37"/>
    <p:sldId id="286" r:id="rId38"/>
    <p:sldId id="287" r:id="rId39"/>
  </p:sldIdLst>
  <p:sldSz cx="12192000" cy="6858000"/>
  <p:notesSz cx="6858000" cy="9144000"/>
  <p:embeddedFontLst>
    <p:embeddedFont>
      <p:font typeface="Content" panose="020B0604020202020204" charset="0"/>
      <p:regular r:id="rId41"/>
      <p:bold r:id="rId42"/>
    </p:embeddedFont>
    <p:embeddedFont>
      <p:font typeface="Garamond" panose="02020404030301010803" pitchFamily="18"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7" roundtripDataSignature="AMtx7mi5ha5mLnmULLDArowr44mcUIUmf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1" name="Google Shape;16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8" name="Google Shape;18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6" name="Google Shape;216;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a:extLst>
            <a:ext uri="{FF2B5EF4-FFF2-40B4-BE49-F238E27FC236}">
              <a16:creationId xmlns:a16="http://schemas.microsoft.com/office/drawing/2014/main" id="{D209559A-6B2B-26EF-184B-3324C3A3ECEA}"/>
            </a:ext>
          </a:extLst>
        </p:cNvPr>
        <p:cNvGrpSpPr/>
        <p:nvPr/>
      </p:nvGrpSpPr>
      <p:grpSpPr>
        <a:xfrm>
          <a:off x="0" y="0"/>
          <a:ext cx="0" cy="0"/>
          <a:chOff x="0" y="0"/>
          <a:chExt cx="0" cy="0"/>
        </a:xfrm>
      </p:grpSpPr>
      <p:sp>
        <p:nvSpPr>
          <p:cNvPr id="248" name="Google Shape;248;p61:notes">
            <a:extLst>
              <a:ext uri="{FF2B5EF4-FFF2-40B4-BE49-F238E27FC236}">
                <a16:creationId xmlns:a16="http://schemas.microsoft.com/office/drawing/2014/main" id="{48DF1B67-138E-51F9-F6F0-DC115D10D72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61:notes">
            <a:extLst>
              <a:ext uri="{FF2B5EF4-FFF2-40B4-BE49-F238E27FC236}">
                <a16:creationId xmlns:a16="http://schemas.microsoft.com/office/drawing/2014/main" id="{71BB8F4F-9D45-FACD-0C09-ABC001A6293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224479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a:extLst>
            <a:ext uri="{FF2B5EF4-FFF2-40B4-BE49-F238E27FC236}">
              <a16:creationId xmlns:a16="http://schemas.microsoft.com/office/drawing/2014/main" id="{35D097CF-50CE-975B-637E-2D820628E4FA}"/>
            </a:ext>
          </a:extLst>
        </p:cNvPr>
        <p:cNvGrpSpPr/>
        <p:nvPr/>
      </p:nvGrpSpPr>
      <p:grpSpPr>
        <a:xfrm>
          <a:off x="0" y="0"/>
          <a:ext cx="0" cy="0"/>
          <a:chOff x="0" y="0"/>
          <a:chExt cx="0" cy="0"/>
        </a:xfrm>
      </p:grpSpPr>
      <p:sp>
        <p:nvSpPr>
          <p:cNvPr id="248" name="Google Shape;248;p61:notes">
            <a:extLst>
              <a:ext uri="{FF2B5EF4-FFF2-40B4-BE49-F238E27FC236}">
                <a16:creationId xmlns:a16="http://schemas.microsoft.com/office/drawing/2014/main" id="{B17A001D-9BA5-8BF6-293F-3D7194675EB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61:notes">
            <a:extLst>
              <a:ext uri="{FF2B5EF4-FFF2-40B4-BE49-F238E27FC236}">
                <a16:creationId xmlns:a16="http://schemas.microsoft.com/office/drawing/2014/main" id="{8CA2CB60-6ACF-D40F-3746-5B64FBD0907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85833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a:extLst>
            <a:ext uri="{FF2B5EF4-FFF2-40B4-BE49-F238E27FC236}">
              <a16:creationId xmlns:a16="http://schemas.microsoft.com/office/drawing/2014/main" id="{5E21E1EA-ECC2-C6F2-53F4-5C843A7F2DC5}"/>
            </a:ext>
          </a:extLst>
        </p:cNvPr>
        <p:cNvGrpSpPr/>
        <p:nvPr/>
      </p:nvGrpSpPr>
      <p:grpSpPr>
        <a:xfrm>
          <a:off x="0" y="0"/>
          <a:ext cx="0" cy="0"/>
          <a:chOff x="0" y="0"/>
          <a:chExt cx="0" cy="0"/>
        </a:xfrm>
      </p:grpSpPr>
      <p:sp>
        <p:nvSpPr>
          <p:cNvPr id="248" name="Google Shape;248;p61:notes">
            <a:extLst>
              <a:ext uri="{FF2B5EF4-FFF2-40B4-BE49-F238E27FC236}">
                <a16:creationId xmlns:a16="http://schemas.microsoft.com/office/drawing/2014/main" id="{63EBC926-F176-5821-2491-146C079A4F4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61:notes">
            <a:extLst>
              <a:ext uri="{FF2B5EF4-FFF2-40B4-BE49-F238E27FC236}">
                <a16:creationId xmlns:a16="http://schemas.microsoft.com/office/drawing/2014/main" id="{4506E067-E915-0C4D-63D9-34F1C63D2DA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60614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a:extLst>
            <a:ext uri="{FF2B5EF4-FFF2-40B4-BE49-F238E27FC236}">
              <a16:creationId xmlns:a16="http://schemas.microsoft.com/office/drawing/2014/main" id="{D16D93A1-1829-031E-CFFE-792535F8B1E1}"/>
            </a:ext>
          </a:extLst>
        </p:cNvPr>
        <p:cNvGrpSpPr/>
        <p:nvPr/>
      </p:nvGrpSpPr>
      <p:grpSpPr>
        <a:xfrm>
          <a:off x="0" y="0"/>
          <a:ext cx="0" cy="0"/>
          <a:chOff x="0" y="0"/>
          <a:chExt cx="0" cy="0"/>
        </a:xfrm>
      </p:grpSpPr>
      <p:sp>
        <p:nvSpPr>
          <p:cNvPr id="248" name="Google Shape;248;p61:notes">
            <a:extLst>
              <a:ext uri="{FF2B5EF4-FFF2-40B4-BE49-F238E27FC236}">
                <a16:creationId xmlns:a16="http://schemas.microsoft.com/office/drawing/2014/main" id="{4B4A37FF-C968-D204-FEAF-E1D6858DCA7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61:notes">
            <a:extLst>
              <a:ext uri="{FF2B5EF4-FFF2-40B4-BE49-F238E27FC236}">
                <a16:creationId xmlns:a16="http://schemas.microsoft.com/office/drawing/2014/main" id="{A37A2B94-21AE-AD0B-B2AE-E3C80877211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89828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a:extLst>
            <a:ext uri="{FF2B5EF4-FFF2-40B4-BE49-F238E27FC236}">
              <a16:creationId xmlns:a16="http://schemas.microsoft.com/office/drawing/2014/main" id="{60669A57-CB40-A22B-79A1-1BCC10EC6EB3}"/>
            </a:ext>
          </a:extLst>
        </p:cNvPr>
        <p:cNvGrpSpPr/>
        <p:nvPr/>
      </p:nvGrpSpPr>
      <p:grpSpPr>
        <a:xfrm>
          <a:off x="0" y="0"/>
          <a:ext cx="0" cy="0"/>
          <a:chOff x="0" y="0"/>
          <a:chExt cx="0" cy="0"/>
        </a:xfrm>
      </p:grpSpPr>
      <p:sp>
        <p:nvSpPr>
          <p:cNvPr id="248" name="Google Shape;248;p61:notes">
            <a:extLst>
              <a:ext uri="{FF2B5EF4-FFF2-40B4-BE49-F238E27FC236}">
                <a16:creationId xmlns:a16="http://schemas.microsoft.com/office/drawing/2014/main" id="{652795ED-57D6-910B-8005-9FD25D83F24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61:notes">
            <a:extLst>
              <a:ext uri="{FF2B5EF4-FFF2-40B4-BE49-F238E27FC236}">
                <a16:creationId xmlns:a16="http://schemas.microsoft.com/office/drawing/2014/main" id="{E8008E00-B71B-0C8A-6C7B-822C768EF2C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90674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a:extLst>
            <a:ext uri="{FF2B5EF4-FFF2-40B4-BE49-F238E27FC236}">
              <a16:creationId xmlns:a16="http://schemas.microsoft.com/office/drawing/2014/main" id="{93C6FB2F-0110-6D8B-AC4A-EB6A058808D5}"/>
            </a:ext>
          </a:extLst>
        </p:cNvPr>
        <p:cNvGrpSpPr/>
        <p:nvPr/>
      </p:nvGrpSpPr>
      <p:grpSpPr>
        <a:xfrm>
          <a:off x="0" y="0"/>
          <a:ext cx="0" cy="0"/>
          <a:chOff x="0" y="0"/>
          <a:chExt cx="0" cy="0"/>
        </a:xfrm>
      </p:grpSpPr>
      <p:sp>
        <p:nvSpPr>
          <p:cNvPr id="248" name="Google Shape;248;p61:notes">
            <a:extLst>
              <a:ext uri="{FF2B5EF4-FFF2-40B4-BE49-F238E27FC236}">
                <a16:creationId xmlns:a16="http://schemas.microsoft.com/office/drawing/2014/main" id="{92266413-229C-A488-1F4E-CCB577886AC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61:notes">
            <a:extLst>
              <a:ext uri="{FF2B5EF4-FFF2-40B4-BE49-F238E27FC236}">
                <a16:creationId xmlns:a16="http://schemas.microsoft.com/office/drawing/2014/main" id="{2B7BCD01-9F9E-1765-E7AE-4012F7865F4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98429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a:extLst>
            <a:ext uri="{FF2B5EF4-FFF2-40B4-BE49-F238E27FC236}">
              <a16:creationId xmlns:a16="http://schemas.microsoft.com/office/drawing/2014/main" id="{AC49BB76-0FD2-87FA-DE7F-4CA0C7BFFCBF}"/>
            </a:ext>
          </a:extLst>
        </p:cNvPr>
        <p:cNvGrpSpPr/>
        <p:nvPr/>
      </p:nvGrpSpPr>
      <p:grpSpPr>
        <a:xfrm>
          <a:off x="0" y="0"/>
          <a:ext cx="0" cy="0"/>
          <a:chOff x="0" y="0"/>
          <a:chExt cx="0" cy="0"/>
        </a:xfrm>
      </p:grpSpPr>
      <p:sp>
        <p:nvSpPr>
          <p:cNvPr id="248" name="Google Shape;248;p61:notes">
            <a:extLst>
              <a:ext uri="{FF2B5EF4-FFF2-40B4-BE49-F238E27FC236}">
                <a16:creationId xmlns:a16="http://schemas.microsoft.com/office/drawing/2014/main" id="{D3CA1FF8-59D5-E4FB-143C-834FD082668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61:notes">
            <a:extLst>
              <a:ext uri="{FF2B5EF4-FFF2-40B4-BE49-F238E27FC236}">
                <a16:creationId xmlns:a16="http://schemas.microsoft.com/office/drawing/2014/main" id="{FBF8517A-2438-9CF4-3E5F-56925525E33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28527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a:extLst>
            <a:ext uri="{FF2B5EF4-FFF2-40B4-BE49-F238E27FC236}">
              <a16:creationId xmlns:a16="http://schemas.microsoft.com/office/drawing/2014/main" id="{01598622-1F28-B5C2-8CAB-7AA658B6FEA8}"/>
            </a:ext>
          </a:extLst>
        </p:cNvPr>
        <p:cNvGrpSpPr/>
        <p:nvPr/>
      </p:nvGrpSpPr>
      <p:grpSpPr>
        <a:xfrm>
          <a:off x="0" y="0"/>
          <a:ext cx="0" cy="0"/>
          <a:chOff x="0" y="0"/>
          <a:chExt cx="0" cy="0"/>
        </a:xfrm>
      </p:grpSpPr>
      <p:sp>
        <p:nvSpPr>
          <p:cNvPr id="248" name="Google Shape;248;p61:notes">
            <a:extLst>
              <a:ext uri="{FF2B5EF4-FFF2-40B4-BE49-F238E27FC236}">
                <a16:creationId xmlns:a16="http://schemas.microsoft.com/office/drawing/2014/main" id="{00C4C4CD-B4A1-DF21-4ACB-C9C0A941FEA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61:notes">
            <a:extLst>
              <a:ext uri="{FF2B5EF4-FFF2-40B4-BE49-F238E27FC236}">
                <a16:creationId xmlns:a16="http://schemas.microsoft.com/office/drawing/2014/main" id="{CDF71360-C952-24C0-CBB8-5797E11ED56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42221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a:extLst>
            <a:ext uri="{FF2B5EF4-FFF2-40B4-BE49-F238E27FC236}">
              <a16:creationId xmlns:a16="http://schemas.microsoft.com/office/drawing/2014/main" id="{7888AEE9-DA32-D233-3D61-AE97077ABDEC}"/>
            </a:ext>
          </a:extLst>
        </p:cNvPr>
        <p:cNvGrpSpPr/>
        <p:nvPr/>
      </p:nvGrpSpPr>
      <p:grpSpPr>
        <a:xfrm>
          <a:off x="0" y="0"/>
          <a:ext cx="0" cy="0"/>
          <a:chOff x="0" y="0"/>
          <a:chExt cx="0" cy="0"/>
        </a:xfrm>
      </p:grpSpPr>
      <p:sp>
        <p:nvSpPr>
          <p:cNvPr id="248" name="Google Shape;248;p61:notes">
            <a:extLst>
              <a:ext uri="{FF2B5EF4-FFF2-40B4-BE49-F238E27FC236}">
                <a16:creationId xmlns:a16="http://schemas.microsoft.com/office/drawing/2014/main" id="{71F278B1-13E3-02CF-0692-80DF90F2806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61:notes">
            <a:extLst>
              <a:ext uri="{FF2B5EF4-FFF2-40B4-BE49-F238E27FC236}">
                <a16:creationId xmlns:a16="http://schemas.microsoft.com/office/drawing/2014/main" id="{72AFEDB7-B0D2-403E-2D34-DEC9AADE793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3422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a:extLst>
            <a:ext uri="{FF2B5EF4-FFF2-40B4-BE49-F238E27FC236}">
              <a16:creationId xmlns:a16="http://schemas.microsoft.com/office/drawing/2014/main" id="{899E81CC-2858-3033-FB77-C767E3A2E109}"/>
            </a:ext>
          </a:extLst>
        </p:cNvPr>
        <p:cNvGrpSpPr/>
        <p:nvPr/>
      </p:nvGrpSpPr>
      <p:grpSpPr>
        <a:xfrm>
          <a:off x="0" y="0"/>
          <a:ext cx="0" cy="0"/>
          <a:chOff x="0" y="0"/>
          <a:chExt cx="0" cy="0"/>
        </a:xfrm>
      </p:grpSpPr>
      <p:sp>
        <p:nvSpPr>
          <p:cNvPr id="248" name="Google Shape;248;p61:notes">
            <a:extLst>
              <a:ext uri="{FF2B5EF4-FFF2-40B4-BE49-F238E27FC236}">
                <a16:creationId xmlns:a16="http://schemas.microsoft.com/office/drawing/2014/main" id="{D925F9D3-BA5B-0FD0-F414-43E499B7001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61:notes">
            <a:extLst>
              <a:ext uri="{FF2B5EF4-FFF2-40B4-BE49-F238E27FC236}">
                <a16:creationId xmlns:a16="http://schemas.microsoft.com/office/drawing/2014/main" id="{3145486C-22EA-77CC-88C6-ACAA1C050F5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577911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a:extLst>
            <a:ext uri="{FF2B5EF4-FFF2-40B4-BE49-F238E27FC236}">
              <a16:creationId xmlns:a16="http://schemas.microsoft.com/office/drawing/2014/main" id="{FC1275BC-71EB-3B65-E352-D60173BD4DDB}"/>
            </a:ext>
          </a:extLst>
        </p:cNvPr>
        <p:cNvGrpSpPr/>
        <p:nvPr/>
      </p:nvGrpSpPr>
      <p:grpSpPr>
        <a:xfrm>
          <a:off x="0" y="0"/>
          <a:ext cx="0" cy="0"/>
          <a:chOff x="0" y="0"/>
          <a:chExt cx="0" cy="0"/>
        </a:xfrm>
      </p:grpSpPr>
      <p:sp>
        <p:nvSpPr>
          <p:cNvPr id="248" name="Google Shape;248;p61:notes">
            <a:extLst>
              <a:ext uri="{FF2B5EF4-FFF2-40B4-BE49-F238E27FC236}">
                <a16:creationId xmlns:a16="http://schemas.microsoft.com/office/drawing/2014/main" id="{702813CA-6495-3A72-50F0-2C182C95E46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61:notes">
            <a:extLst>
              <a:ext uri="{FF2B5EF4-FFF2-40B4-BE49-F238E27FC236}">
                <a16:creationId xmlns:a16="http://schemas.microsoft.com/office/drawing/2014/main" id="{835D4FD0-C64E-C6D2-F82D-C3AFEEE9439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785095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9" name="Google Shape;13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6" name="Google Shape;15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7"/>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320"/>
              <a:buFont typeface="Times New Roman"/>
              <a:buNone/>
              <a:defRPr sz="432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7"/>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441960" algn="l">
              <a:lnSpc>
                <a:spcPct val="100000"/>
              </a:lnSpc>
              <a:spcBef>
                <a:spcPts val="672"/>
              </a:spcBef>
              <a:spcAft>
                <a:spcPts val="0"/>
              </a:spcAft>
              <a:buClr>
                <a:schemeClr val="dk1"/>
              </a:buClr>
              <a:buSzPts val="3360"/>
              <a:buChar char="•"/>
              <a:defRPr sz="3359">
                <a:latin typeface="Times New Roman"/>
                <a:ea typeface="Times New Roman"/>
                <a:cs typeface="Times New Roman"/>
                <a:sym typeface="Times New Roman"/>
              </a:defRPr>
            </a:lvl1pPr>
            <a:lvl2pPr marL="914400" lvl="1" indent="-411480" algn="l">
              <a:lnSpc>
                <a:spcPct val="100000"/>
              </a:lnSpc>
              <a:spcBef>
                <a:spcPts val="576"/>
              </a:spcBef>
              <a:spcAft>
                <a:spcPts val="0"/>
              </a:spcAft>
              <a:buClr>
                <a:schemeClr val="dk1"/>
              </a:buClr>
              <a:buSzPts val="2880"/>
              <a:buChar char="–"/>
              <a:defRPr sz="2880">
                <a:latin typeface="Times New Roman"/>
                <a:ea typeface="Times New Roman"/>
                <a:cs typeface="Times New Roman"/>
                <a:sym typeface="Times New Roman"/>
              </a:defRPr>
            </a:lvl2pPr>
            <a:lvl3pPr marL="1371600" lvl="2" indent="-381000" algn="l">
              <a:lnSpc>
                <a:spcPct val="100000"/>
              </a:lnSpc>
              <a:spcBef>
                <a:spcPts val="480"/>
              </a:spcBef>
              <a:spcAft>
                <a:spcPts val="0"/>
              </a:spcAft>
              <a:buClr>
                <a:schemeClr val="dk1"/>
              </a:buClr>
              <a:buSzPts val="2400"/>
              <a:buChar char="•"/>
              <a:defRPr sz="2400">
                <a:latin typeface="Times New Roman"/>
                <a:ea typeface="Times New Roman"/>
                <a:cs typeface="Times New Roman"/>
                <a:sym typeface="Times New Roman"/>
              </a:defRPr>
            </a:lvl3pPr>
            <a:lvl4pPr marL="1828800" lvl="3" indent="-365760" algn="l">
              <a:lnSpc>
                <a:spcPct val="100000"/>
              </a:lnSpc>
              <a:spcBef>
                <a:spcPts val="432"/>
              </a:spcBef>
              <a:spcAft>
                <a:spcPts val="0"/>
              </a:spcAft>
              <a:buClr>
                <a:schemeClr val="dk1"/>
              </a:buClr>
              <a:buSzPts val="2160"/>
              <a:buChar char="–"/>
              <a:defRPr sz="2160">
                <a:latin typeface="Times New Roman"/>
                <a:ea typeface="Times New Roman"/>
                <a:cs typeface="Times New Roman"/>
                <a:sym typeface="Times New Roman"/>
              </a:defRPr>
            </a:lvl4pPr>
            <a:lvl5pPr marL="2286000" lvl="4" indent="-365760" algn="l">
              <a:lnSpc>
                <a:spcPct val="100000"/>
              </a:lnSpc>
              <a:spcBef>
                <a:spcPts val="432"/>
              </a:spcBef>
              <a:spcAft>
                <a:spcPts val="0"/>
              </a:spcAft>
              <a:buClr>
                <a:schemeClr val="dk1"/>
              </a:buClr>
              <a:buSzPts val="2160"/>
              <a:buChar char="»"/>
              <a:defRPr sz="2160">
                <a:latin typeface="Times New Roman"/>
                <a:ea typeface="Times New Roman"/>
                <a:cs typeface="Times New Roman"/>
                <a:sym typeface="Times New Roman"/>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8" name="Google Shape;18;p27"/>
          <p:cNvSpPr txBox="1">
            <a:spLocks noGrp="1"/>
          </p:cNvSpPr>
          <p:nvPr>
            <p:ph type="dt" idx="10"/>
          </p:nvPr>
        </p:nvSpPr>
        <p:spPr>
          <a:xfrm>
            <a:off x="609600" y="6356359"/>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4165600" y="6356359"/>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8737600" y="6356359"/>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2"/>
        <p:cNvGrpSpPr/>
        <p:nvPr/>
      </p:nvGrpSpPr>
      <p:grpSpPr>
        <a:xfrm>
          <a:off x="0" y="0"/>
          <a:ext cx="0" cy="0"/>
          <a:chOff x="0" y="0"/>
          <a:chExt cx="0" cy="0"/>
        </a:xfrm>
      </p:grpSpPr>
      <p:sp>
        <p:nvSpPr>
          <p:cNvPr id="73" name="Google Shape;73;p48"/>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400"/>
              <a:buFont typeface="Garamond"/>
              <a:buNone/>
              <a:defRPr sz="24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8"/>
          <p:cNvSpPr>
            <a:spLocks noGrp="1"/>
          </p:cNvSpPr>
          <p:nvPr>
            <p:ph type="pic" idx="2"/>
          </p:nvPr>
        </p:nvSpPr>
        <p:spPr>
          <a:xfrm>
            <a:off x="2389717" y="612775"/>
            <a:ext cx="7315200" cy="4114800"/>
          </a:xfrm>
          <a:prstGeom prst="rect">
            <a:avLst/>
          </a:prstGeom>
          <a:noFill/>
          <a:ln>
            <a:noFill/>
          </a:ln>
        </p:spPr>
      </p:sp>
      <p:sp>
        <p:nvSpPr>
          <p:cNvPr id="75" name="Google Shape;75;p48"/>
          <p:cNvSpPr txBox="1">
            <a:spLocks noGrp="1"/>
          </p:cNvSpPr>
          <p:nvPr>
            <p:ph type="body" idx="1"/>
          </p:nvPr>
        </p:nvSpPr>
        <p:spPr>
          <a:xfrm>
            <a:off x="2389717" y="5367346"/>
            <a:ext cx="7315200" cy="8048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36"/>
              </a:spcBef>
              <a:spcAft>
                <a:spcPts val="0"/>
              </a:spcAft>
              <a:buClr>
                <a:schemeClr val="dk1"/>
              </a:buClr>
              <a:buSzPts val="1680"/>
              <a:buNone/>
              <a:defRPr sz="1679"/>
            </a:lvl1pPr>
            <a:lvl2pPr marL="914400" lvl="1" indent="-228600" algn="l">
              <a:lnSpc>
                <a:spcPct val="100000"/>
              </a:lnSpc>
              <a:spcBef>
                <a:spcPts val="288"/>
              </a:spcBef>
              <a:spcAft>
                <a:spcPts val="0"/>
              </a:spcAft>
              <a:buClr>
                <a:schemeClr val="dk1"/>
              </a:buClr>
              <a:buSzPts val="1440"/>
              <a:buNone/>
              <a:defRPr sz="1440"/>
            </a:lvl2pPr>
            <a:lvl3pPr marL="1371600" lvl="2" indent="-228600" algn="l">
              <a:lnSpc>
                <a:spcPct val="100000"/>
              </a:lnSpc>
              <a:spcBef>
                <a:spcPts val="240"/>
              </a:spcBef>
              <a:spcAft>
                <a:spcPts val="0"/>
              </a:spcAft>
              <a:buClr>
                <a:schemeClr val="dk1"/>
              </a:buClr>
              <a:buSzPts val="1200"/>
              <a:buNone/>
              <a:defRPr sz="1200"/>
            </a:lvl3pPr>
            <a:lvl4pPr marL="1828800" lvl="3" indent="-228600" algn="l">
              <a:lnSpc>
                <a:spcPct val="100000"/>
              </a:lnSpc>
              <a:spcBef>
                <a:spcPts val="216"/>
              </a:spcBef>
              <a:spcAft>
                <a:spcPts val="0"/>
              </a:spcAft>
              <a:buClr>
                <a:schemeClr val="dk1"/>
              </a:buClr>
              <a:buSzPts val="1080"/>
              <a:buNone/>
              <a:defRPr sz="1080"/>
            </a:lvl4pPr>
            <a:lvl5pPr marL="2286000" lvl="4" indent="-228600" algn="l">
              <a:lnSpc>
                <a:spcPct val="100000"/>
              </a:lnSpc>
              <a:spcBef>
                <a:spcPts val="216"/>
              </a:spcBef>
              <a:spcAft>
                <a:spcPts val="0"/>
              </a:spcAft>
              <a:buClr>
                <a:schemeClr val="dk1"/>
              </a:buClr>
              <a:buSzPts val="1080"/>
              <a:buNone/>
              <a:defRPr sz="1080"/>
            </a:lvl5pPr>
            <a:lvl6pPr marL="2743200" lvl="5" indent="-228600" algn="l">
              <a:lnSpc>
                <a:spcPct val="100000"/>
              </a:lnSpc>
              <a:spcBef>
                <a:spcPts val="216"/>
              </a:spcBef>
              <a:spcAft>
                <a:spcPts val="0"/>
              </a:spcAft>
              <a:buClr>
                <a:schemeClr val="dk1"/>
              </a:buClr>
              <a:buSzPts val="1080"/>
              <a:buNone/>
              <a:defRPr sz="1080"/>
            </a:lvl6pPr>
            <a:lvl7pPr marL="3200400" lvl="6" indent="-228600" algn="l">
              <a:lnSpc>
                <a:spcPct val="100000"/>
              </a:lnSpc>
              <a:spcBef>
                <a:spcPts val="216"/>
              </a:spcBef>
              <a:spcAft>
                <a:spcPts val="0"/>
              </a:spcAft>
              <a:buClr>
                <a:schemeClr val="dk1"/>
              </a:buClr>
              <a:buSzPts val="1080"/>
              <a:buNone/>
              <a:defRPr sz="1080"/>
            </a:lvl7pPr>
            <a:lvl8pPr marL="3657600" lvl="7" indent="-228600" algn="l">
              <a:lnSpc>
                <a:spcPct val="100000"/>
              </a:lnSpc>
              <a:spcBef>
                <a:spcPts val="216"/>
              </a:spcBef>
              <a:spcAft>
                <a:spcPts val="0"/>
              </a:spcAft>
              <a:buClr>
                <a:schemeClr val="dk1"/>
              </a:buClr>
              <a:buSzPts val="1080"/>
              <a:buNone/>
              <a:defRPr sz="1080"/>
            </a:lvl8pPr>
            <a:lvl9pPr marL="4114800" lvl="8" indent="-228600" algn="l">
              <a:lnSpc>
                <a:spcPct val="100000"/>
              </a:lnSpc>
              <a:spcBef>
                <a:spcPts val="216"/>
              </a:spcBef>
              <a:spcAft>
                <a:spcPts val="0"/>
              </a:spcAft>
              <a:buClr>
                <a:schemeClr val="dk1"/>
              </a:buClr>
              <a:buSzPts val="1080"/>
              <a:buNone/>
              <a:defRPr sz="1080"/>
            </a:lvl9pPr>
          </a:lstStyle>
          <a:p>
            <a:endParaRPr/>
          </a:p>
        </p:txBody>
      </p:sp>
      <p:sp>
        <p:nvSpPr>
          <p:cNvPr id="76" name="Google Shape;76;p48"/>
          <p:cNvSpPr txBox="1">
            <a:spLocks noGrp="1"/>
          </p:cNvSpPr>
          <p:nvPr>
            <p:ph type="dt" idx="10"/>
          </p:nvPr>
        </p:nvSpPr>
        <p:spPr>
          <a:xfrm>
            <a:off x="609600" y="6356359"/>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8"/>
          <p:cNvSpPr txBox="1">
            <a:spLocks noGrp="1"/>
          </p:cNvSpPr>
          <p:nvPr>
            <p:ph type="ftr" idx="11"/>
          </p:nvPr>
        </p:nvSpPr>
        <p:spPr>
          <a:xfrm>
            <a:off x="4165600" y="6356359"/>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8"/>
          <p:cNvSpPr txBox="1">
            <a:spLocks noGrp="1"/>
          </p:cNvSpPr>
          <p:nvPr>
            <p:ph type="sldNum" idx="12"/>
          </p:nvPr>
        </p:nvSpPr>
        <p:spPr>
          <a:xfrm>
            <a:off x="8737600" y="6356359"/>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9"/>
        <p:cNvGrpSpPr/>
        <p:nvPr/>
      </p:nvGrpSpPr>
      <p:grpSpPr>
        <a:xfrm>
          <a:off x="0" y="0"/>
          <a:ext cx="0" cy="0"/>
          <a:chOff x="0" y="0"/>
          <a:chExt cx="0" cy="0"/>
        </a:xfrm>
      </p:grpSpPr>
      <p:sp>
        <p:nvSpPr>
          <p:cNvPr id="80" name="Google Shape;80;p49"/>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49"/>
          <p:cNvSpPr txBox="1">
            <a:spLocks noGrp="1"/>
          </p:cNvSpPr>
          <p:nvPr>
            <p:ph type="body" idx="1"/>
          </p:nvPr>
        </p:nvSpPr>
        <p:spPr>
          <a:xfrm rot="5400000">
            <a:off x="3833019" y="-1623217"/>
            <a:ext cx="4525963" cy="10972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49"/>
          <p:cNvSpPr txBox="1">
            <a:spLocks noGrp="1"/>
          </p:cNvSpPr>
          <p:nvPr>
            <p:ph type="dt" idx="10"/>
          </p:nvPr>
        </p:nvSpPr>
        <p:spPr>
          <a:xfrm>
            <a:off x="609600" y="6356359"/>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9"/>
          <p:cNvSpPr txBox="1">
            <a:spLocks noGrp="1"/>
          </p:cNvSpPr>
          <p:nvPr>
            <p:ph type="ftr" idx="11"/>
          </p:nvPr>
        </p:nvSpPr>
        <p:spPr>
          <a:xfrm>
            <a:off x="4165600" y="6356359"/>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49"/>
          <p:cNvSpPr txBox="1">
            <a:spLocks noGrp="1"/>
          </p:cNvSpPr>
          <p:nvPr>
            <p:ph type="sldNum" idx="12"/>
          </p:nvPr>
        </p:nvSpPr>
        <p:spPr>
          <a:xfrm>
            <a:off x="8737600" y="6356359"/>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5"/>
        <p:cNvGrpSpPr/>
        <p:nvPr/>
      </p:nvGrpSpPr>
      <p:grpSpPr>
        <a:xfrm>
          <a:off x="0" y="0"/>
          <a:ext cx="0" cy="0"/>
          <a:chOff x="0" y="0"/>
          <a:chExt cx="0" cy="0"/>
        </a:xfrm>
      </p:grpSpPr>
      <p:sp>
        <p:nvSpPr>
          <p:cNvPr id="86" name="Google Shape;86;p50"/>
          <p:cNvSpPr txBox="1">
            <a:spLocks noGrp="1"/>
          </p:cNvSpPr>
          <p:nvPr>
            <p:ph type="title"/>
          </p:nvPr>
        </p:nvSpPr>
        <p:spPr>
          <a:xfrm rot="5400000">
            <a:off x="7285037" y="1828810"/>
            <a:ext cx="5851525" cy="27432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50"/>
          <p:cNvSpPr txBox="1">
            <a:spLocks noGrp="1"/>
          </p:cNvSpPr>
          <p:nvPr>
            <p:ph type="body" idx="1"/>
          </p:nvPr>
        </p:nvSpPr>
        <p:spPr>
          <a:xfrm rot="5400000">
            <a:off x="1697037" y="-812791"/>
            <a:ext cx="5851525"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8" name="Google Shape;88;p50"/>
          <p:cNvSpPr txBox="1">
            <a:spLocks noGrp="1"/>
          </p:cNvSpPr>
          <p:nvPr>
            <p:ph type="dt" idx="10"/>
          </p:nvPr>
        </p:nvSpPr>
        <p:spPr>
          <a:xfrm>
            <a:off x="609600" y="6356359"/>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50"/>
          <p:cNvSpPr txBox="1">
            <a:spLocks noGrp="1"/>
          </p:cNvSpPr>
          <p:nvPr>
            <p:ph type="ftr" idx="11"/>
          </p:nvPr>
        </p:nvSpPr>
        <p:spPr>
          <a:xfrm>
            <a:off x="4165600" y="6356359"/>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50"/>
          <p:cNvSpPr txBox="1">
            <a:spLocks noGrp="1"/>
          </p:cNvSpPr>
          <p:nvPr>
            <p:ph type="sldNum" idx="12"/>
          </p:nvPr>
        </p:nvSpPr>
        <p:spPr>
          <a:xfrm>
            <a:off x="8737600" y="6356359"/>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8"/>
          <p:cNvSpPr txBox="1">
            <a:spLocks noGrp="1"/>
          </p:cNvSpPr>
          <p:nvPr>
            <p:ph type="ctrTitle"/>
          </p:nvPr>
        </p:nvSpPr>
        <p:spPr>
          <a:xfrm>
            <a:off x="914400" y="2130434"/>
            <a:ext cx="103632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8"/>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768"/>
              </a:spcBef>
              <a:spcAft>
                <a:spcPts val="0"/>
              </a:spcAft>
              <a:buClr>
                <a:srgbClr val="888888"/>
              </a:buClr>
              <a:buSzPts val="3840"/>
              <a:buNone/>
              <a:defRPr>
                <a:solidFill>
                  <a:srgbClr val="888888"/>
                </a:solidFill>
              </a:defRPr>
            </a:lvl1pPr>
            <a:lvl2pPr lvl="1" algn="ctr">
              <a:lnSpc>
                <a:spcPct val="100000"/>
              </a:lnSpc>
              <a:spcBef>
                <a:spcPts val="672"/>
              </a:spcBef>
              <a:spcAft>
                <a:spcPts val="0"/>
              </a:spcAft>
              <a:buClr>
                <a:srgbClr val="888888"/>
              </a:buClr>
              <a:buSzPts val="3360"/>
              <a:buNone/>
              <a:defRPr>
                <a:solidFill>
                  <a:srgbClr val="888888"/>
                </a:solidFill>
              </a:defRPr>
            </a:lvl2pPr>
            <a:lvl3pPr lvl="2" algn="ctr">
              <a:lnSpc>
                <a:spcPct val="100000"/>
              </a:lnSpc>
              <a:spcBef>
                <a:spcPts val="576"/>
              </a:spcBef>
              <a:spcAft>
                <a:spcPts val="0"/>
              </a:spcAft>
              <a:buClr>
                <a:srgbClr val="888888"/>
              </a:buClr>
              <a:buSzPts val="2880"/>
              <a:buNone/>
              <a:defRPr>
                <a:solidFill>
                  <a:srgbClr val="888888"/>
                </a:solidFill>
              </a:defRPr>
            </a:lvl3pPr>
            <a:lvl4pPr lvl="3" algn="ctr">
              <a:lnSpc>
                <a:spcPct val="100000"/>
              </a:lnSpc>
              <a:spcBef>
                <a:spcPts val="480"/>
              </a:spcBef>
              <a:spcAft>
                <a:spcPts val="0"/>
              </a:spcAft>
              <a:buClr>
                <a:srgbClr val="888888"/>
              </a:buClr>
              <a:buSzPts val="2400"/>
              <a:buNone/>
              <a:defRPr>
                <a:solidFill>
                  <a:srgbClr val="888888"/>
                </a:solidFill>
              </a:defRPr>
            </a:lvl4pPr>
            <a:lvl5pPr lvl="4" algn="ctr">
              <a:lnSpc>
                <a:spcPct val="100000"/>
              </a:lnSpc>
              <a:spcBef>
                <a:spcPts val="480"/>
              </a:spcBef>
              <a:spcAft>
                <a:spcPts val="0"/>
              </a:spcAft>
              <a:buClr>
                <a:srgbClr val="888888"/>
              </a:buClr>
              <a:buSzPts val="2400"/>
              <a:buNone/>
              <a:defRPr>
                <a:solidFill>
                  <a:srgbClr val="888888"/>
                </a:solidFill>
              </a:defRPr>
            </a:lvl5pPr>
            <a:lvl6pPr lvl="5" algn="ctr">
              <a:lnSpc>
                <a:spcPct val="100000"/>
              </a:lnSpc>
              <a:spcBef>
                <a:spcPts val="480"/>
              </a:spcBef>
              <a:spcAft>
                <a:spcPts val="0"/>
              </a:spcAft>
              <a:buClr>
                <a:srgbClr val="888888"/>
              </a:buClr>
              <a:buSzPts val="2400"/>
              <a:buNone/>
              <a:defRPr>
                <a:solidFill>
                  <a:srgbClr val="888888"/>
                </a:solidFill>
              </a:defRPr>
            </a:lvl6pPr>
            <a:lvl7pPr lvl="6" algn="ctr">
              <a:lnSpc>
                <a:spcPct val="100000"/>
              </a:lnSpc>
              <a:spcBef>
                <a:spcPts val="480"/>
              </a:spcBef>
              <a:spcAft>
                <a:spcPts val="0"/>
              </a:spcAft>
              <a:buClr>
                <a:srgbClr val="888888"/>
              </a:buClr>
              <a:buSzPts val="2400"/>
              <a:buNone/>
              <a:defRPr>
                <a:solidFill>
                  <a:srgbClr val="888888"/>
                </a:solidFill>
              </a:defRPr>
            </a:lvl7pPr>
            <a:lvl8pPr lvl="7" algn="ctr">
              <a:lnSpc>
                <a:spcPct val="100000"/>
              </a:lnSpc>
              <a:spcBef>
                <a:spcPts val="480"/>
              </a:spcBef>
              <a:spcAft>
                <a:spcPts val="0"/>
              </a:spcAft>
              <a:buClr>
                <a:srgbClr val="888888"/>
              </a:buClr>
              <a:buSzPts val="2400"/>
              <a:buNone/>
              <a:defRPr>
                <a:solidFill>
                  <a:srgbClr val="888888"/>
                </a:solidFill>
              </a:defRPr>
            </a:lvl8pPr>
            <a:lvl9pPr lvl="8" algn="ctr">
              <a:lnSpc>
                <a:spcPct val="100000"/>
              </a:lnSpc>
              <a:spcBef>
                <a:spcPts val="480"/>
              </a:spcBef>
              <a:spcAft>
                <a:spcPts val="0"/>
              </a:spcAft>
              <a:buClr>
                <a:srgbClr val="888888"/>
              </a:buClr>
              <a:buSzPts val="2400"/>
              <a:buNone/>
              <a:defRPr>
                <a:solidFill>
                  <a:srgbClr val="888888"/>
                </a:solidFill>
              </a:defRPr>
            </a:lvl9pPr>
          </a:lstStyle>
          <a:p>
            <a:endParaRPr/>
          </a:p>
        </p:txBody>
      </p:sp>
      <p:sp>
        <p:nvSpPr>
          <p:cNvPr id="24" name="Google Shape;24;p28"/>
          <p:cNvSpPr txBox="1">
            <a:spLocks noGrp="1"/>
          </p:cNvSpPr>
          <p:nvPr>
            <p:ph type="dt" idx="10"/>
          </p:nvPr>
        </p:nvSpPr>
        <p:spPr>
          <a:xfrm>
            <a:off x="609600" y="6356359"/>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4165600" y="6356359"/>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8737600" y="6356359"/>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527051" y="366713"/>
            <a:ext cx="11131549" cy="900112"/>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527053" y="1420813"/>
            <a:ext cx="5463116" cy="497046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0" name="Google Shape;30;p29"/>
          <p:cNvSpPr txBox="1">
            <a:spLocks noGrp="1"/>
          </p:cNvSpPr>
          <p:nvPr>
            <p:ph type="body" idx="2"/>
          </p:nvPr>
        </p:nvSpPr>
        <p:spPr>
          <a:xfrm>
            <a:off x="6193368" y="1420813"/>
            <a:ext cx="5465233" cy="2408237"/>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1" name="Google Shape;31;p29"/>
          <p:cNvSpPr txBox="1">
            <a:spLocks noGrp="1"/>
          </p:cNvSpPr>
          <p:nvPr>
            <p:ph type="body" idx="3"/>
          </p:nvPr>
        </p:nvSpPr>
        <p:spPr>
          <a:xfrm>
            <a:off x="6193368" y="3981450"/>
            <a:ext cx="5465233" cy="2409826"/>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2" name="Google Shape;32;p29"/>
          <p:cNvSpPr txBox="1">
            <a:spLocks noGrp="1"/>
          </p:cNvSpPr>
          <p:nvPr>
            <p:ph type="dt" idx="10"/>
          </p:nvPr>
        </p:nvSpPr>
        <p:spPr>
          <a:xfrm>
            <a:off x="609600" y="6356359"/>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9"/>
          <p:cNvSpPr txBox="1">
            <a:spLocks noGrp="1"/>
          </p:cNvSpPr>
          <p:nvPr>
            <p:ph type="sldNum" idx="12"/>
          </p:nvPr>
        </p:nvSpPr>
        <p:spPr>
          <a:xfrm>
            <a:off x="8737600" y="6356359"/>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42"/>
          <p:cNvSpPr txBox="1">
            <a:spLocks noGrp="1"/>
          </p:cNvSpPr>
          <p:nvPr>
            <p:ph type="title"/>
          </p:nvPr>
        </p:nvSpPr>
        <p:spPr>
          <a:xfrm>
            <a:off x="963084" y="4406902"/>
            <a:ext cx="10363200" cy="1362074"/>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800"/>
              <a:buFont typeface="Garamond"/>
              <a:buNone/>
              <a:defRPr sz="48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2"/>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rgbClr val="888888"/>
              </a:buClr>
              <a:buSzPts val="2400"/>
              <a:buNone/>
              <a:defRPr sz="2400">
                <a:solidFill>
                  <a:srgbClr val="888888"/>
                </a:solidFill>
              </a:defRPr>
            </a:lvl1pPr>
            <a:lvl2pPr marL="914400" lvl="1" indent="-228600" algn="l">
              <a:lnSpc>
                <a:spcPct val="100000"/>
              </a:lnSpc>
              <a:spcBef>
                <a:spcPts val="432"/>
              </a:spcBef>
              <a:spcAft>
                <a:spcPts val="0"/>
              </a:spcAft>
              <a:buClr>
                <a:srgbClr val="888888"/>
              </a:buClr>
              <a:buSzPts val="2160"/>
              <a:buNone/>
              <a:defRPr sz="2160">
                <a:solidFill>
                  <a:srgbClr val="888888"/>
                </a:solidFill>
              </a:defRPr>
            </a:lvl2pPr>
            <a:lvl3pPr marL="1371600" lvl="2" indent="-228600" algn="l">
              <a:lnSpc>
                <a:spcPct val="100000"/>
              </a:lnSpc>
              <a:spcBef>
                <a:spcPts val="384"/>
              </a:spcBef>
              <a:spcAft>
                <a:spcPts val="0"/>
              </a:spcAft>
              <a:buClr>
                <a:srgbClr val="888888"/>
              </a:buClr>
              <a:buSzPts val="1920"/>
              <a:buNone/>
              <a:defRPr sz="1920">
                <a:solidFill>
                  <a:srgbClr val="888888"/>
                </a:solidFill>
              </a:defRPr>
            </a:lvl3pPr>
            <a:lvl4pPr marL="1828800" lvl="3" indent="-228600" algn="l">
              <a:lnSpc>
                <a:spcPct val="100000"/>
              </a:lnSpc>
              <a:spcBef>
                <a:spcPts val="336"/>
              </a:spcBef>
              <a:spcAft>
                <a:spcPts val="0"/>
              </a:spcAft>
              <a:buClr>
                <a:srgbClr val="888888"/>
              </a:buClr>
              <a:buSzPts val="1680"/>
              <a:buNone/>
              <a:defRPr sz="1679">
                <a:solidFill>
                  <a:srgbClr val="888888"/>
                </a:solidFill>
              </a:defRPr>
            </a:lvl4pPr>
            <a:lvl5pPr marL="2286000" lvl="4" indent="-228600" algn="l">
              <a:lnSpc>
                <a:spcPct val="100000"/>
              </a:lnSpc>
              <a:spcBef>
                <a:spcPts val="336"/>
              </a:spcBef>
              <a:spcAft>
                <a:spcPts val="0"/>
              </a:spcAft>
              <a:buClr>
                <a:srgbClr val="888888"/>
              </a:buClr>
              <a:buSzPts val="1680"/>
              <a:buNone/>
              <a:defRPr sz="1679">
                <a:solidFill>
                  <a:srgbClr val="888888"/>
                </a:solidFill>
              </a:defRPr>
            </a:lvl5pPr>
            <a:lvl6pPr marL="2743200" lvl="5" indent="-228600" algn="l">
              <a:lnSpc>
                <a:spcPct val="100000"/>
              </a:lnSpc>
              <a:spcBef>
                <a:spcPts val="336"/>
              </a:spcBef>
              <a:spcAft>
                <a:spcPts val="0"/>
              </a:spcAft>
              <a:buClr>
                <a:srgbClr val="888888"/>
              </a:buClr>
              <a:buSzPts val="1680"/>
              <a:buNone/>
              <a:defRPr sz="1679">
                <a:solidFill>
                  <a:srgbClr val="888888"/>
                </a:solidFill>
              </a:defRPr>
            </a:lvl6pPr>
            <a:lvl7pPr marL="3200400" lvl="6" indent="-228600" algn="l">
              <a:lnSpc>
                <a:spcPct val="100000"/>
              </a:lnSpc>
              <a:spcBef>
                <a:spcPts val="336"/>
              </a:spcBef>
              <a:spcAft>
                <a:spcPts val="0"/>
              </a:spcAft>
              <a:buClr>
                <a:srgbClr val="888888"/>
              </a:buClr>
              <a:buSzPts val="1680"/>
              <a:buNone/>
              <a:defRPr sz="1679">
                <a:solidFill>
                  <a:srgbClr val="888888"/>
                </a:solidFill>
              </a:defRPr>
            </a:lvl7pPr>
            <a:lvl8pPr marL="3657600" lvl="7" indent="-228600" algn="l">
              <a:lnSpc>
                <a:spcPct val="100000"/>
              </a:lnSpc>
              <a:spcBef>
                <a:spcPts val="336"/>
              </a:spcBef>
              <a:spcAft>
                <a:spcPts val="0"/>
              </a:spcAft>
              <a:buClr>
                <a:srgbClr val="888888"/>
              </a:buClr>
              <a:buSzPts val="1680"/>
              <a:buNone/>
              <a:defRPr sz="1679">
                <a:solidFill>
                  <a:srgbClr val="888888"/>
                </a:solidFill>
              </a:defRPr>
            </a:lvl8pPr>
            <a:lvl9pPr marL="4114800" lvl="8" indent="-228600" algn="l">
              <a:lnSpc>
                <a:spcPct val="100000"/>
              </a:lnSpc>
              <a:spcBef>
                <a:spcPts val="336"/>
              </a:spcBef>
              <a:spcAft>
                <a:spcPts val="0"/>
              </a:spcAft>
              <a:buClr>
                <a:srgbClr val="888888"/>
              </a:buClr>
              <a:buSzPts val="1680"/>
              <a:buNone/>
              <a:defRPr sz="1679">
                <a:solidFill>
                  <a:srgbClr val="888888"/>
                </a:solidFill>
              </a:defRPr>
            </a:lvl9pPr>
          </a:lstStyle>
          <a:p>
            <a:endParaRPr/>
          </a:p>
        </p:txBody>
      </p:sp>
      <p:sp>
        <p:nvSpPr>
          <p:cNvPr id="37" name="Google Shape;37;p42"/>
          <p:cNvSpPr txBox="1">
            <a:spLocks noGrp="1"/>
          </p:cNvSpPr>
          <p:nvPr>
            <p:ph type="dt" idx="10"/>
          </p:nvPr>
        </p:nvSpPr>
        <p:spPr>
          <a:xfrm>
            <a:off x="609600" y="6356359"/>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2"/>
          <p:cNvSpPr txBox="1">
            <a:spLocks noGrp="1"/>
          </p:cNvSpPr>
          <p:nvPr>
            <p:ph type="ftr" idx="11"/>
          </p:nvPr>
        </p:nvSpPr>
        <p:spPr>
          <a:xfrm>
            <a:off x="4165600" y="6356359"/>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2"/>
          <p:cNvSpPr txBox="1">
            <a:spLocks noGrp="1"/>
          </p:cNvSpPr>
          <p:nvPr>
            <p:ph type="sldNum" idx="12"/>
          </p:nvPr>
        </p:nvSpPr>
        <p:spPr>
          <a:xfrm>
            <a:off x="8737600" y="6356359"/>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43"/>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3"/>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41960" algn="l">
              <a:lnSpc>
                <a:spcPct val="100000"/>
              </a:lnSpc>
              <a:spcBef>
                <a:spcPts val="672"/>
              </a:spcBef>
              <a:spcAft>
                <a:spcPts val="0"/>
              </a:spcAft>
              <a:buClr>
                <a:schemeClr val="dk1"/>
              </a:buClr>
              <a:buSzPts val="3360"/>
              <a:buChar char="•"/>
              <a:defRPr sz="3359"/>
            </a:lvl1pPr>
            <a:lvl2pPr marL="914400" lvl="1" indent="-411480" algn="l">
              <a:lnSpc>
                <a:spcPct val="100000"/>
              </a:lnSpc>
              <a:spcBef>
                <a:spcPts val="576"/>
              </a:spcBef>
              <a:spcAft>
                <a:spcPts val="0"/>
              </a:spcAft>
              <a:buClr>
                <a:schemeClr val="dk1"/>
              </a:buClr>
              <a:buSzPts val="2880"/>
              <a:buChar char="–"/>
              <a:defRPr sz="2880"/>
            </a:lvl2pPr>
            <a:lvl3pPr marL="1371600" lvl="2" indent="-381000" algn="l">
              <a:lnSpc>
                <a:spcPct val="100000"/>
              </a:lnSpc>
              <a:spcBef>
                <a:spcPts val="480"/>
              </a:spcBef>
              <a:spcAft>
                <a:spcPts val="0"/>
              </a:spcAft>
              <a:buClr>
                <a:schemeClr val="dk1"/>
              </a:buClr>
              <a:buSzPts val="2400"/>
              <a:buChar char="•"/>
              <a:defRPr sz="2400"/>
            </a:lvl3pPr>
            <a:lvl4pPr marL="1828800" lvl="3" indent="-365760" algn="l">
              <a:lnSpc>
                <a:spcPct val="100000"/>
              </a:lnSpc>
              <a:spcBef>
                <a:spcPts val="432"/>
              </a:spcBef>
              <a:spcAft>
                <a:spcPts val="0"/>
              </a:spcAft>
              <a:buClr>
                <a:schemeClr val="dk1"/>
              </a:buClr>
              <a:buSzPts val="2160"/>
              <a:buChar char="–"/>
              <a:defRPr sz="2160"/>
            </a:lvl4pPr>
            <a:lvl5pPr marL="2286000" lvl="4" indent="-365760" algn="l">
              <a:lnSpc>
                <a:spcPct val="100000"/>
              </a:lnSpc>
              <a:spcBef>
                <a:spcPts val="432"/>
              </a:spcBef>
              <a:spcAft>
                <a:spcPts val="0"/>
              </a:spcAft>
              <a:buClr>
                <a:schemeClr val="dk1"/>
              </a:buClr>
              <a:buSzPts val="2160"/>
              <a:buChar char="»"/>
              <a:defRPr sz="2160"/>
            </a:lvl5pPr>
            <a:lvl6pPr marL="2743200" lvl="5" indent="-365760" algn="l">
              <a:lnSpc>
                <a:spcPct val="100000"/>
              </a:lnSpc>
              <a:spcBef>
                <a:spcPts val="432"/>
              </a:spcBef>
              <a:spcAft>
                <a:spcPts val="0"/>
              </a:spcAft>
              <a:buClr>
                <a:schemeClr val="dk1"/>
              </a:buClr>
              <a:buSzPts val="2160"/>
              <a:buChar char="•"/>
              <a:defRPr sz="2160"/>
            </a:lvl6pPr>
            <a:lvl7pPr marL="3200400" lvl="6" indent="-365760" algn="l">
              <a:lnSpc>
                <a:spcPct val="100000"/>
              </a:lnSpc>
              <a:spcBef>
                <a:spcPts val="432"/>
              </a:spcBef>
              <a:spcAft>
                <a:spcPts val="0"/>
              </a:spcAft>
              <a:buClr>
                <a:schemeClr val="dk1"/>
              </a:buClr>
              <a:buSzPts val="2160"/>
              <a:buChar char="•"/>
              <a:defRPr sz="2160"/>
            </a:lvl7pPr>
            <a:lvl8pPr marL="3657600" lvl="7" indent="-365759" algn="l">
              <a:lnSpc>
                <a:spcPct val="100000"/>
              </a:lnSpc>
              <a:spcBef>
                <a:spcPts val="432"/>
              </a:spcBef>
              <a:spcAft>
                <a:spcPts val="0"/>
              </a:spcAft>
              <a:buClr>
                <a:schemeClr val="dk1"/>
              </a:buClr>
              <a:buSzPts val="2160"/>
              <a:buChar char="•"/>
              <a:defRPr sz="2160"/>
            </a:lvl8pPr>
            <a:lvl9pPr marL="4114800" lvl="8" indent="-365759" algn="l">
              <a:lnSpc>
                <a:spcPct val="100000"/>
              </a:lnSpc>
              <a:spcBef>
                <a:spcPts val="432"/>
              </a:spcBef>
              <a:spcAft>
                <a:spcPts val="0"/>
              </a:spcAft>
              <a:buClr>
                <a:schemeClr val="dk1"/>
              </a:buClr>
              <a:buSzPts val="2160"/>
              <a:buChar char="•"/>
              <a:defRPr sz="2160"/>
            </a:lvl9pPr>
          </a:lstStyle>
          <a:p>
            <a:endParaRPr/>
          </a:p>
        </p:txBody>
      </p:sp>
      <p:sp>
        <p:nvSpPr>
          <p:cNvPr id="43" name="Google Shape;43;p43"/>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41960" algn="l">
              <a:lnSpc>
                <a:spcPct val="100000"/>
              </a:lnSpc>
              <a:spcBef>
                <a:spcPts val="672"/>
              </a:spcBef>
              <a:spcAft>
                <a:spcPts val="0"/>
              </a:spcAft>
              <a:buClr>
                <a:schemeClr val="dk1"/>
              </a:buClr>
              <a:buSzPts val="3360"/>
              <a:buChar char="•"/>
              <a:defRPr sz="3359"/>
            </a:lvl1pPr>
            <a:lvl2pPr marL="914400" lvl="1" indent="-411480" algn="l">
              <a:lnSpc>
                <a:spcPct val="100000"/>
              </a:lnSpc>
              <a:spcBef>
                <a:spcPts val="576"/>
              </a:spcBef>
              <a:spcAft>
                <a:spcPts val="0"/>
              </a:spcAft>
              <a:buClr>
                <a:schemeClr val="dk1"/>
              </a:buClr>
              <a:buSzPts val="2880"/>
              <a:buChar char="–"/>
              <a:defRPr sz="2880"/>
            </a:lvl2pPr>
            <a:lvl3pPr marL="1371600" lvl="2" indent="-381000" algn="l">
              <a:lnSpc>
                <a:spcPct val="100000"/>
              </a:lnSpc>
              <a:spcBef>
                <a:spcPts val="480"/>
              </a:spcBef>
              <a:spcAft>
                <a:spcPts val="0"/>
              </a:spcAft>
              <a:buClr>
                <a:schemeClr val="dk1"/>
              </a:buClr>
              <a:buSzPts val="2400"/>
              <a:buChar char="•"/>
              <a:defRPr sz="2400"/>
            </a:lvl3pPr>
            <a:lvl4pPr marL="1828800" lvl="3" indent="-365760" algn="l">
              <a:lnSpc>
                <a:spcPct val="100000"/>
              </a:lnSpc>
              <a:spcBef>
                <a:spcPts val="432"/>
              </a:spcBef>
              <a:spcAft>
                <a:spcPts val="0"/>
              </a:spcAft>
              <a:buClr>
                <a:schemeClr val="dk1"/>
              </a:buClr>
              <a:buSzPts val="2160"/>
              <a:buChar char="–"/>
              <a:defRPr sz="2160"/>
            </a:lvl4pPr>
            <a:lvl5pPr marL="2286000" lvl="4" indent="-365760" algn="l">
              <a:lnSpc>
                <a:spcPct val="100000"/>
              </a:lnSpc>
              <a:spcBef>
                <a:spcPts val="432"/>
              </a:spcBef>
              <a:spcAft>
                <a:spcPts val="0"/>
              </a:spcAft>
              <a:buClr>
                <a:schemeClr val="dk1"/>
              </a:buClr>
              <a:buSzPts val="2160"/>
              <a:buChar char="»"/>
              <a:defRPr sz="2160"/>
            </a:lvl5pPr>
            <a:lvl6pPr marL="2743200" lvl="5" indent="-365760" algn="l">
              <a:lnSpc>
                <a:spcPct val="100000"/>
              </a:lnSpc>
              <a:spcBef>
                <a:spcPts val="432"/>
              </a:spcBef>
              <a:spcAft>
                <a:spcPts val="0"/>
              </a:spcAft>
              <a:buClr>
                <a:schemeClr val="dk1"/>
              </a:buClr>
              <a:buSzPts val="2160"/>
              <a:buChar char="•"/>
              <a:defRPr sz="2160"/>
            </a:lvl6pPr>
            <a:lvl7pPr marL="3200400" lvl="6" indent="-365760" algn="l">
              <a:lnSpc>
                <a:spcPct val="100000"/>
              </a:lnSpc>
              <a:spcBef>
                <a:spcPts val="432"/>
              </a:spcBef>
              <a:spcAft>
                <a:spcPts val="0"/>
              </a:spcAft>
              <a:buClr>
                <a:schemeClr val="dk1"/>
              </a:buClr>
              <a:buSzPts val="2160"/>
              <a:buChar char="•"/>
              <a:defRPr sz="2160"/>
            </a:lvl7pPr>
            <a:lvl8pPr marL="3657600" lvl="7" indent="-365759" algn="l">
              <a:lnSpc>
                <a:spcPct val="100000"/>
              </a:lnSpc>
              <a:spcBef>
                <a:spcPts val="432"/>
              </a:spcBef>
              <a:spcAft>
                <a:spcPts val="0"/>
              </a:spcAft>
              <a:buClr>
                <a:schemeClr val="dk1"/>
              </a:buClr>
              <a:buSzPts val="2160"/>
              <a:buChar char="•"/>
              <a:defRPr sz="2160"/>
            </a:lvl8pPr>
            <a:lvl9pPr marL="4114800" lvl="8" indent="-365759" algn="l">
              <a:lnSpc>
                <a:spcPct val="100000"/>
              </a:lnSpc>
              <a:spcBef>
                <a:spcPts val="432"/>
              </a:spcBef>
              <a:spcAft>
                <a:spcPts val="0"/>
              </a:spcAft>
              <a:buClr>
                <a:schemeClr val="dk1"/>
              </a:buClr>
              <a:buSzPts val="2160"/>
              <a:buChar char="•"/>
              <a:defRPr sz="2160"/>
            </a:lvl9pPr>
          </a:lstStyle>
          <a:p>
            <a:endParaRPr/>
          </a:p>
        </p:txBody>
      </p:sp>
      <p:sp>
        <p:nvSpPr>
          <p:cNvPr id="44" name="Google Shape;44;p43"/>
          <p:cNvSpPr txBox="1">
            <a:spLocks noGrp="1"/>
          </p:cNvSpPr>
          <p:nvPr>
            <p:ph type="dt" idx="10"/>
          </p:nvPr>
        </p:nvSpPr>
        <p:spPr>
          <a:xfrm>
            <a:off x="609600" y="6356359"/>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3"/>
          <p:cNvSpPr txBox="1">
            <a:spLocks noGrp="1"/>
          </p:cNvSpPr>
          <p:nvPr>
            <p:ph type="ftr" idx="11"/>
          </p:nvPr>
        </p:nvSpPr>
        <p:spPr>
          <a:xfrm>
            <a:off x="4165600" y="6356359"/>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43"/>
          <p:cNvSpPr txBox="1">
            <a:spLocks noGrp="1"/>
          </p:cNvSpPr>
          <p:nvPr>
            <p:ph type="sldNum" idx="12"/>
          </p:nvPr>
        </p:nvSpPr>
        <p:spPr>
          <a:xfrm>
            <a:off x="8737600" y="6356359"/>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44"/>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528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4"/>
          <p:cNvSpPr txBox="1">
            <a:spLocks noGrp="1"/>
          </p:cNvSpPr>
          <p:nvPr>
            <p:ph type="body" idx="1"/>
          </p:nvPr>
        </p:nvSpPr>
        <p:spPr>
          <a:xfrm>
            <a:off x="609600" y="1535113"/>
            <a:ext cx="5386917" cy="63976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76"/>
              </a:spcBef>
              <a:spcAft>
                <a:spcPts val="0"/>
              </a:spcAft>
              <a:buClr>
                <a:schemeClr val="dk1"/>
              </a:buClr>
              <a:buSzPts val="2880"/>
              <a:buNone/>
              <a:defRPr sz="2880" b="1"/>
            </a:lvl1pPr>
            <a:lvl2pPr marL="914400" lvl="1" indent="-228600" algn="l">
              <a:lnSpc>
                <a:spcPct val="100000"/>
              </a:lnSpc>
              <a:spcBef>
                <a:spcPts val="480"/>
              </a:spcBef>
              <a:spcAft>
                <a:spcPts val="0"/>
              </a:spcAft>
              <a:buClr>
                <a:schemeClr val="dk1"/>
              </a:buClr>
              <a:buSzPts val="2400"/>
              <a:buNone/>
              <a:defRPr sz="2400" b="1"/>
            </a:lvl2pPr>
            <a:lvl3pPr marL="1371600" lvl="2" indent="-228600" algn="l">
              <a:lnSpc>
                <a:spcPct val="100000"/>
              </a:lnSpc>
              <a:spcBef>
                <a:spcPts val="432"/>
              </a:spcBef>
              <a:spcAft>
                <a:spcPts val="0"/>
              </a:spcAft>
              <a:buClr>
                <a:schemeClr val="dk1"/>
              </a:buClr>
              <a:buSzPts val="2160"/>
              <a:buNone/>
              <a:defRPr sz="2160" b="1"/>
            </a:lvl3pPr>
            <a:lvl4pPr marL="1828800" lvl="3" indent="-228600" algn="l">
              <a:lnSpc>
                <a:spcPct val="100000"/>
              </a:lnSpc>
              <a:spcBef>
                <a:spcPts val="384"/>
              </a:spcBef>
              <a:spcAft>
                <a:spcPts val="0"/>
              </a:spcAft>
              <a:buClr>
                <a:schemeClr val="dk1"/>
              </a:buClr>
              <a:buSzPts val="1920"/>
              <a:buNone/>
              <a:defRPr sz="1920" b="1"/>
            </a:lvl4pPr>
            <a:lvl5pPr marL="2286000" lvl="4" indent="-228600" algn="l">
              <a:lnSpc>
                <a:spcPct val="100000"/>
              </a:lnSpc>
              <a:spcBef>
                <a:spcPts val="384"/>
              </a:spcBef>
              <a:spcAft>
                <a:spcPts val="0"/>
              </a:spcAft>
              <a:buClr>
                <a:schemeClr val="dk1"/>
              </a:buClr>
              <a:buSzPts val="1920"/>
              <a:buNone/>
              <a:defRPr sz="1920" b="1"/>
            </a:lvl5pPr>
            <a:lvl6pPr marL="2743200" lvl="5" indent="-228600" algn="l">
              <a:lnSpc>
                <a:spcPct val="100000"/>
              </a:lnSpc>
              <a:spcBef>
                <a:spcPts val="384"/>
              </a:spcBef>
              <a:spcAft>
                <a:spcPts val="0"/>
              </a:spcAft>
              <a:buClr>
                <a:schemeClr val="dk1"/>
              </a:buClr>
              <a:buSzPts val="1920"/>
              <a:buNone/>
              <a:defRPr sz="1920" b="1"/>
            </a:lvl6pPr>
            <a:lvl7pPr marL="3200400" lvl="6" indent="-228600" algn="l">
              <a:lnSpc>
                <a:spcPct val="100000"/>
              </a:lnSpc>
              <a:spcBef>
                <a:spcPts val="384"/>
              </a:spcBef>
              <a:spcAft>
                <a:spcPts val="0"/>
              </a:spcAft>
              <a:buClr>
                <a:schemeClr val="dk1"/>
              </a:buClr>
              <a:buSzPts val="1920"/>
              <a:buNone/>
              <a:defRPr sz="1920" b="1"/>
            </a:lvl7pPr>
            <a:lvl8pPr marL="3657600" lvl="7" indent="-228600" algn="l">
              <a:lnSpc>
                <a:spcPct val="100000"/>
              </a:lnSpc>
              <a:spcBef>
                <a:spcPts val="384"/>
              </a:spcBef>
              <a:spcAft>
                <a:spcPts val="0"/>
              </a:spcAft>
              <a:buClr>
                <a:schemeClr val="dk1"/>
              </a:buClr>
              <a:buSzPts val="1920"/>
              <a:buNone/>
              <a:defRPr sz="1920" b="1"/>
            </a:lvl8pPr>
            <a:lvl9pPr marL="4114800" lvl="8" indent="-228600" algn="l">
              <a:lnSpc>
                <a:spcPct val="100000"/>
              </a:lnSpc>
              <a:spcBef>
                <a:spcPts val="384"/>
              </a:spcBef>
              <a:spcAft>
                <a:spcPts val="0"/>
              </a:spcAft>
              <a:buClr>
                <a:schemeClr val="dk1"/>
              </a:buClr>
              <a:buSzPts val="1920"/>
              <a:buNone/>
              <a:defRPr sz="1920" b="1"/>
            </a:lvl9pPr>
          </a:lstStyle>
          <a:p>
            <a:endParaRPr/>
          </a:p>
        </p:txBody>
      </p:sp>
      <p:sp>
        <p:nvSpPr>
          <p:cNvPr id="50" name="Google Shape;50;p44"/>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411480" algn="l">
              <a:lnSpc>
                <a:spcPct val="100000"/>
              </a:lnSpc>
              <a:spcBef>
                <a:spcPts val="576"/>
              </a:spcBef>
              <a:spcAft>
                <a:spcPts val="0"/>
              </a:spcAft>
              <a:buClr>
                <a:schemeClr val="dk1"/>
              </a:buClr>
              <a:buSzPts val="2880"/>
              <a:buChar char="•"/>
              <a:defRPr sz="2880"/>
            </a:lvl1pPr>
            <a:lvl2pPr marL="914400" lvl="1" indent="-381000" algn="l">
              <a:lnSpc>
                <a:spcPct val="100000"/>
              </a:lnSpc>
              <a:spcBef>
                <a:spcPts val="480"/>
              </a:spcBef>
              <a:spcAft>
                <a:spcPts val="0"/>
              </a:spcAft>
              <a:buClr>
                <a:schemeClr val="dk1"/>
              </a:buClr>
              <a:buSzPts val="2400"/>
              <a:buChar char="–"/>
              <a:defRPr sz="2400"/>
            </a:lvl2pPr>
            <a:lvl3pPr marL="1371600" lvl="2" indent="-365760" algn="l">
              <a:lnSpc>
                <a:spcPct val="100000"/>
              </a:lnSpc>
              <a:spcBef>
                <a:spcPts val="432"/>
              </a:spcBef>
              <a:spcAft>
                <a:spcPts val="0"/>
              </a:spcAft>
              <a:buClr>
                <a:schemeClr val="dk1"/>
              </a:buClr>
              <a:buSzPts val="2160"/>
              <a:buChar char="•"/>
              <a:defRPr sz="2160"/>
            </a:lvl3pPr>
            <a:lvl4pPr marL="1828800" lvl="3" indent="-350519" algn="l">
              <a:lnSpc>
                <a:spcPct val="100000"/>
              </a:lnSpc>
              <a:spcBef>
                <a:spcPts val="384"/>
              </a:spcBef>
              <a:spcAft>
                <a:spcPts val="0"/>
              </a:spcAft>
              <a:buClr>
                <a:schemeClr val="dk1"/>
              </a:buClr>
              <a:buSzPts val="1920"/>
              <a:buChar char="–"/>
              <a:defRPr sz="1920"/>
            </a:lvl4pPr>
            <a:lvl5pPr marL="2286000" lvl="4" indent="-350520" algn="l">
              <a:lnSpc>
                <a:spcPct val="100000"/>
              </a:lnSpc>
              <a:spcBef>
                <a:spcPts val="384"/>
              </a:spcBef>
              <a:spcAft>
                <a:spcPts val="0"/>
              </a:spcAft>
              <a:buClr>
                <a:schemeClr val="dk1"/>
              </a:buClr>
              <a:buSzPts val="1920"/>
              <a:buChar char="»"/>
              <a:defRPr sz="1920"/>
            </a:lvl5pPr>
            <a:lvl6pPr marL="2743200" lvl="5" indent="-350520" algn="l">
              <a:lnSpc>
                <a:spcPct val="100000"/>
              </a:lnSpc>
              <a:spcBef>
                <a:spcPts val="384"/>
              </a:spcBef>
              <a:spcAft>
                <a:spcPts val="0"/>
              </a:spcAft>
              <a:buClr>
                <a:schemeClr val="dk1"/>
              </a:buClr>
              <a:buSzPts val="1920"/>
              <a:buChar char="•"/>
              <a:defRPr sz="1920"/>
            </a:lvl6pPr>
            <a:lvl7pPr marL="3200400" lvl="6" indent="-350520" algn="l">
              <a:lnSpc>
                <a:spcPct val="100000"/>
              </a:lnSpc>
              <a:spcBef>
                <a:spcPts val="384"/>
              </a:spcBef>
              <a:spcAft>
                <a:spcPts val="0"/>
              </a:spcAft>
              <a:buClr>
                <a:schemeClr val="dk1"/>
              </a:buClr>
              <a:buSzPts val="1920"/>
              <a:buChar char="•"/>
              <a:defRPr sz="1920"/>
            </a:lvl7pPr>
            <a:lvl8pPr marL="3657600" lvl="7" indent="-350520" algn="l">
              <a:lnSpc>
                <a:spcPct val="100000"/>
              </a:lnSpc>
              <a:spcBef>
                <a:spcPts val="384"/>
              </a:spcBef>
              <a:spcAft>
                <a:spcPts val="0"/>
              </a:spcAft>
              <a:buClr>
                <a:schemeClr val="dk1"/>
              </a:buClr>
              <a:buSzPts val="1920"/>
              <a:buChar char="•"/>
              <a:defRPr sz="1920"/>
            </a:lvl8pPr>
            <a:lvl9pPr marL="4114800" lvl="8" indent="-350520" algn="l">
              <a:lnSpc>
                <a:spcPct val="100000"/>
              </a:lnSpc>
              <a:spcBef>
                <a:spcPts val="384"/>
              </a:spcBef>
              <a:spcAft>
                <a:spcPts val="0"/>
              </a:spcAft>
              <a:buClr>
                <a:schemeClr val="dk1"/>
              </a:buClr>
              <a:buSzPts val="1920"/>
              <a:buChar char="•"/>
              <a:defRPr sz="1920"/>
            </a:lvl9pPr>
          </a:lstStyle>
          <a:p>
            <a:endParaRPr/>
          </a:p>
        </p:txBody>
      </p:sp>
      <p:sp>
        <p:nvSpPr>
          <p:cNvPr id="51" name="Google Shape;51;p44"/>
          <p:cNvSpPr txBox="1">
            <a:spLocks noGrp="1"/>
          </p:cNvSpPr>
          <p:nvPr>
            <p:ph type="body" idx="3"/>
          </p:nvPr>
        </p:nvSpPr>
        <p:spPr>
          <a:xfrm>
            <a:off x="6193378" y="1535113"/>
            <a:ext cx="5389033" cy="639763"/>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76"/>
              </a:spcBef>
              <a:spcAft>
                <a:spcPts val="0"/>
              </a:spcAft>
              <a:buClr>
                <a:schemeClr val="dk1"/>
              </a:buClr>
              <a:buSzPts val="2880"/>
              <a:buNone/>
              <a:defRPr sz="2880" b="1"/>
            </a:lvl1pPr>
            <a:lvl2pPr marL="914400" lvl="1" indent="-228600" algn="l">
              <a:lnSpc>
                <a:spcPct val="100000"/>
              </a:lnSpc>
              <a:spcBef>
                <a:spcPts val="480"/>
              </a:spcBef>
              <a:spcAft>
                <a:spcPts val="0"/>
              </a:spcAft>
              <a:buClr>
                <a:schemeClr val="dk1"/>
              </a:buClr>
              <a:buSzPts val="2400"/>
              <a:buNone/>
              <a:defRPr sz="2400" b="1"/>
            </a:lvl2pPr>
            <a:lvl3pPr marL="1371600" lvl="2" indent="-228600" algn="l">
              <a:lnSpc>
                <a:spcPct val="100000"/>
              </a:lnSpc>
              <a:spcBef>
                <a:spcPts val="432"/>
              </a:spcBef>
              <a:spcAft>
                <a:spcPts val="0"/>
              </a:spcAft>
              <a:buClr>
                <a:schemeClr val="dk1"/>
              </a:buClr>
              <a:buSzPts val="2160"/>
              <a:buNone/>
              <a:defRPr sz="2160" b="1"/>
            </a:lvl3pPr>
            <a:lvl4pPr marL="1828800" lvl="3" indent="-228600" algn="l">
              <a:lnSpc>
                <a:spcPct val="100000"/>
              </a:lnSpc>
              <a:spcBef>
                <a:spcPts val="384"/>
              </a:spcBef>
              <a:spcAft>
                <a:spcPts val="0"/>
              </a:spcAft>
              <a:buClr>
                <a:schemeClr val="dk1"/>
              </a:buClr>
              <a:buSzPts val="1920"/>
              <a:buNone/>
              <a:defRPr sz="1920" b="1"/>
            </a:lvl4pPr>
            <a:lvl5pPr marL="2286000" lvl="4" indent="-228600" algn="l">
              <a:lnSpc>
                <a:spcPct val="100000"/>
              </a:lnSpc>
              <a:spcBef>
                <a:spcPts val="384"/>
              </a:spcBef>
              <a:spcAft>
                <a:spcPts val="0"/>
              </a:spcAft>
              <a:buClr>
                <a:schemeClr val="dk1"/>
              </a:buClr>
              <a:buSzPts val="1920"/>
              <a:buNone/>
              <a:defRPr sz="1920" b="1"/>
            </a:lvl5pPr>
            <a:lvl6pPr marL="2743200" lvl="5" indent="-228600" algn="l">
              <a:lnSpc>
                <a:spcPct val="100000"/>
              </a:lnSpc>
              <a:spcBef>
                <a:spcPts val="384"/>
              </a:spcBef>
              <a:spcAft>
                <a:spcPts val="0"/>
              </a:spcAft>
              <a:buClr>
                <a:schemeClr val="dk1"/>
              </a:buClr>
              <a:buSzPts val="1920"/>
              <a:buNone/>
              <a:defRPr sz="1920" b="1"/>
            </a:lvl6pPr>
            <a:lvl7pPr marL="3200400" lvl="6" indent="-228600" algn="l">
              <a:lnSpc>
                <a:spcPct val="100000"/>
              </a:lnSpc>
              <a:spcBef>
                <a:spcPts val="384"/>
              </a:spcBef>
              <a:spcAft>
                <a:spcPts val="0"/>
              </a:spcAft>
              <a:buClr>
                <a:schemeClr val="dk1"/>
              </a:buClr>
              <a:buSzPts val="1920"/>
              <a:buNone/>
              <a:defRPr sz="1920" b="1"/>
            </a:lvl7pPr>
            <a:lvl8pPr marL="3657600" lvl="7" indent="-228600" algn="l">
              <a:lnSpc>
                <a:spcPct val="100000"/>
              </a:lnSpc>
              <a:spcBef>
                <a:spcPts val="384"/>
              </a:spcBef>
              <a:spcAft>
                <a:spcPts val="0"/>
              </a:spcAft>
              <a:buClr>
                <a:schemeClr val="dk1"/>
              </a:buClr>
              <a:buSzPts val="1920"/>
              <a:buNone/>
              <a:defRPr sz="1920" b="1"/>
            </a:lvl8pPr>
            <a:lvl9pPr marL="4114800" lvl="8" indent="-228600" algn="l">
              <a:lnSpc>
                <a:spcPct val="100000"/>
              </a:lnSpc>
              <a:spcBef>
                <a:spcPts val="384"/>
              </a:spcBef>
              <a:spcAft>
                <a:spcPts val="0"/>
              </a:spcAft>
              <a:buClr>
                <a:schemeClr val="dk1"/>
              </a:buClr>
              <a:buSzPts val="1920"/>
              <a:buNone/>
              <a:defRPr sz="1920" b="1"/>
            </a:lvl9pPr>
          </a:lstStyle>
          <a:p>
            <a:endParaRPr/>
          </a:p>
        </p:txBody>
      </p:sp>
      <p:sp>
        <p:nvSpPr>
          <p:cNvPr id="52" name="Google Shape;52;p44"/>
          <p:cNvSpPr txBox="1">
            <a:spLocks noGrp="1"/>
          </p:cNvSpPr>
          <p:nvPr>
            <p:ph type="body" idx="4"/>
          </p:nvPr>
        </p:nvSpPr>
        <p:spPr>
          <a:xfrm>
            <a:off x="6193378" y="2174875"/>
            <a:ext cx="5389033" cy="3951288"/>
          </a:xfrm>
          <a:prstGeom prst="rect">
            <a:avLst/>
          </a:prstGeom>
          <a:noFill/>
          <a:ln>
            <a:noFill/>
          </a:ln>
        </p:spPr>
        <p:txBody>
          <a:bodyPr spcFirstLastPara="1" wrap="square" lIns="91425" tIns="45700" rIns="91425" bIns="45700" anchor="t" anchorCtr="0">
            <a:normAutofit/>
          </a:bodyPr>
          <a:lstStyle>
            <a:lvl1pPr marL="457200" lvl="0" indent="-411480" algn="l">
              <a:lnSpc>
                <a:spcPct val="100000"/>
              </a:lnSpc>
              <a:spcBef>
                <a:spcPts val="576"/>
              </a:spcBef>
              <a:spcAft>
                <a:spcPts val="0"/>
              </a:spcAft>
              <a:buClr>
                <a:schemeClr val="dk1"/>
              </a:buClr>
              <a:buSzPts val="2880"/>
              <a:buChar char="•"/>
              <a:defRPr sz="2880"/>
            </a:lvl1pPr>
            <a:lvl2pPr marL="914400" lvl="1" indent="-381000" algn="l">
              <a:lnSpc>
                <a:spcPct val="100000"/>
              </a:lnSpc>
              <a:spcBef>
                <a:spcPts val="480"/>
              </a:spcBef>
              <a:spcAft>
                <a:spcPts val="0"/>
              </a:spcAft>
              <a:buClr>
                <a:schemeClr val="dk1"/>
              </a:buClr>
              <a:buSzPts val="2400"/>
              <a:buChar char="–"/>
              <a:defRPr sz="2400"/>
            </a:lvl2pPr>
            <a:lvl3pPr marL="1371600" lvl="2" indent="-365760" algn="l">
              <a:lnSpc>
                <a:spcPct val="100000"/>
              </a:lnSpc>
              <a:spcBef>
                <a:spcPts val="432"/>
              </a:spcBef>
              <a:spcAft>
                <a:spcPts val="0"/>
              </a:spcAft>
              <a:buClr>
                <a:schemeClr val="dk1"/>
              </a:buClr>
              <a:buSzPts val="2160"/>
              <a:buChar char="•"/>
              <a:defRPr sz="2160"/>
            </a:lvl3pPr>
            <a:lvl4pPr marL="1828800" lvl="3" indent="-350519" algn="l">
              <a:lnSpc>
                <a:spcPct val="100000"/>
              </a:lnSpc>
              <a:spcBef>
                <a:spcPts val="384"/>
              </a:spcBef>
              <a:spcAft>
                <a:spcPts val="0"/>
              </a:spcAft>
              <a:buClr>
                <a:schemeClr val="dk1"/>
              </a:buClr>
              <a:buSzPts val="1920"/>
              <a:buChar char="–"/>
              <a:defRPr sz="1920"/>
            </a:lvl4pPr>
            <a:lvl5pPr marL="2286000" lvl="4" indent="-350520" algn="l">
              <a:lnSpc>
                <a:spcPct val="100000"/>
              </a:lnSpc>
              <a:spcBef>
                <a:spcPts val="384"/>
              </a:spcBef>
              <a:spcAft>
                <a:spcPts val="0"/>
              </a:spcAft>
              <a:buClr>
                <a:schemeClr val="dk1"/>
              </a:buClr>
              <a:buSzPts val="1920"/>
              <a:buChar char="»"/>
              <a:defRPr sz="1920"/>
            </a:lvl5pPr>
            <a:lvl6pPr marL="2743200" lvl="5" indent="-350520" algn="l">
              <a:lnSpc>
                <a:spcPct val="100000"/>
              </a:lnSpc>
              <a:spcBef>
                <a:spcPts val="384"/>
              </a:spcBef>
              <a:spcAft>
                <a:spcPts val="0"/>
              </a:spcAft>
              <a:buClr>
                <a:schemeClr val="dk1"/>
              </a:buClr>
              <a:buSzPts val="1920"/>
              <a:buChar char="•"/>
              <a:defRPr sz="1920"/>
            </a:lvl6pPr>
            <a:lvl7pPr marL="3200400" lvl="6" indent="-350520" algn="l">
              <a:lnSpc>
                <a:spcPct val="100000"/>
              </a:lnSpc>
              <a:spcBef>
                <a:spcPts val="384"/>
              </a:spcBef>
              <a:spcAft>
                <a:spcPts val="0"/>
              </a:spcAft>
              <a:buClr>
                <a:schemeClr val="dk1"/>
              </a:buClr>
              <a:buSzPts val="1920"/>
              <a:buChar char="•"/>
              <a:defRPr sz="1920"/>
            </a:lvl7pPr>
            <a:lvl8pPr marL="3657600" lvl="7" indent="-350520" algn="l">
              <a:lnSpc>
                <a:spcPct val="100000"/>
              </a:lnSpc>
              <a:spcBef>
                <a:spcPts val="384"/>
              </a:spcBef>
              <a:spcAft>
                <a:spcPts val="0"/>
              </a:spcAft>
              <a:buClr>
                <a:schemeClr val="dk1"/>
              </a:buClr>
              <a:buSzPts val="1920"/>
              <a:buChar char="•"/>
              <a:defRPr sz="1920"/>
            </a:lvl8pPr>
            <a:lvl9pPr marL="4114800" lvl="8" indent="-350520" algn="l">
              <a:lnSpc>
                <a:spcPct val="100000"/>
              </a:lnSpc>
              <a:spcBef>
                <a:spcPts val="384"/>
              </a:spcBef>
              <a:spcAft>
                <a:spcPts val="0"/>
              </a:spcAft>
              <a:buClr>
                <a:schemeClr val="dk1"/>
              </a:buClr>
              <a:buSzPts val="1920"/>
              <a:buChar char="•"/>
              <a:defRPr sz="1920"/>
            </a:lvl9pPr>
          </a:lstStyle>
          <a:p>
            <a:endParaRPr/>
          </a:p>
        </p:txBody>
      </p:sp>
      <p:sp>
        <p:nvSpPr>
          <p:cNvPr id="53" name="Google Shape;53;p44"/>
          <p:cNvSpPr txBox="1">
            <a:spLocks noGrp="1"/>
          </p:cNvSpPr>
          <p:nvPr>
            <p:ph type="dt" idx="10"/>
          </p:nvPr>
        </p:nvSpPr>
        <p:spPr>
          <a:xfrm>
            <a:off x="609600" y="6356359"/>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4"/>
          <p:cNvSpPr txBox="1">
            <a:spLocks noGrp="1"/>
          </p:cNvSpPr>
          <p:nvPr>
            <p:ph type="ftr" idx="11"/>
          </p:nvPr>
        </p:nvSpPr>
        <p:spPr>
          <a:xfrm>
            <a:off x="4165600" y="6356359"/>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4"/>
          <p:cNvSpPr txBox="1">
            <a:spLocks noGrp="1"/>
          </p:cNvSpPr>
          <p:nvPr>
            <p:ph type="sldNum" idx="12"/>
          </p:nvPr>
        </p:nvSpPr>
        <p:spPr>
          <a:xfrm>
            <a:off x="8737600" y="6356359"/>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45"/>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5"/>
          <p:cNvSpPr txBox="1">
            <a:spLocks noGrp="1"/>
          </p:cNvSpPr>
          <p:nvPr>
            <p:ph type="dt" idx="10"/>
          </p:nvPr>
        </p:nvSpPr>
        <p:spPr>
          <a:xfrm>
            <a:off x="609600" y="6356359"/>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5"/>
          <p:cNvSpPr txBox="1">
            <a:spLocks noGrp="1"/>
          </p:cNvSpPr>
          <p:nvPr>
            <p:ph type="ftr" idx="11"/>
          </p:nvPr>
        </p:nvSpPr>
        <p:spPr>
          <a:xfrm>
            <a:off x="4165600" y="6356359"/>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5"/>
          <p:cNvSpPr txBox="1">
            <a:spLocks noGrp="1"/>
          </p:cNvSpPr>
          <p:nvPr>
            <p:ph type="sldNum" idx="12"/>
          </p:nvPr>
        </p:nvSpPr>
        <p:spPr>
          <a:xfrm>
            <a:off x="8737600" y="6356359"/>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46"/>
          <p:cNvSpPr txBox="1">
            <a:spLocks noGrp="1"/>
          </p:cNvSpPr>
          <p:nvPr>
            <p:ph type="dt" idx="10"/>
          </p:nvPr>
        </p:nvSpPr>
        <p:spPr>
          <a:xfrm>
            <a:off x="609600" y="6356359"/>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6"/>
          <p:cNvSpPr txBox="1">
            <a:spLocks noGrp="1"/>
          </p:cNvSpPr>
          <p:nvPr>
            <p:ph type="ftr" idx="11"/>
          </p:nvPr>
        </p:nvSpPr>
        <p:spPr>
          <a:xfrm>
            <a:off x="4165600" y="6356359"/>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6"/>
          <p:cNvSpPr txBox="1">
            <a:spLocks noGrp="1"/>
          </p:cNvSpPr>
          <p:nvPr>
            <p:ph type="sldNum" idx="12"/>
          </p:nvPr>
        </p:nvSpPr>
        <p:spPr>
          <a:xfrm>
            <a:off x="8737600" y="6356359"/>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47"/>
          <p:cNvSpPr txBox="1">
            <a:spLocks noGrp="1"/>
          </p:cNvSpPr>
          <p:nvPr>
            <p:ph type="title"/>
          </p:nvPr>
        </p:nvSpPr>
        <p:spPr>
          <a:xfrm>
            <a:off x="609619" y="273049"/>
            <a:ext cx="4011084" cy="116205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400"/>
              <a:buFont typeface="Garamond"/>
              <a:buNone/>
              <a:defRPr sz="24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7"/>
          <p:cNvSpPr txBox="1">
            <a:spLocks noGrp="1"/>
          </p:cNvSpPr>
          <p:nvPr>
            <p:ph type="body" idx="1"/>
          </p:nvPr>
        </p:nvSpPr>
        <p:spPr>
          <a:xfrm>
            <a:off x="4766733" y="273055"/>
            <a:ext cx="6815667" cy="5853113"/>
          </a:xfrm>
          <a:prstGeom prst="rect">
            <a:avLst/>
          </a:prstGeom>
          <a:noFill/>
          <a:ln>
            <a:noFill/>
          </a:ln>
        </p:spPr>
        <p:txBody>
          <a:bodyPr spcFirstLastPara="1" wrap="square" lIns="91425" tIns="45700" rIns="91425" bIns="45700" anchor="t" anchorCtr="0">
            <a:normAutofit/>
          </a:bodyPr>
          <a:lstStyle>
            <a:lvl1pPr marL="457200" lvl="0" indent="-472440" algn="l">
              <a:lnSpc>
                <a:spcPct val="100000"/>
              </a:lnSpc>
              <a:spcBef>
                <a:spcPts val="768"/>
              </a:spcBef>
              <a:spcAft>
                <a:spcPts val="0"/>
              </a:spcAft>
              <a:buClr>
                <a:schemeClr val="dk1"/>
              </a:buClr>
              <a:buSzPts val="3840"/>
              <a:buChar char="•"/>
              <a:defRPr sz="3840"/>
            </a:lvl1pPr>
            <a:lvl2pPr marL="914400" lvl="1" indent="-441960" algn="l">
              <a:lnSpc>
                <a:spcPct val="100000"/>
              </a:lnSpc>
              <a:spcBef>
                <a:spcPts val="672"/>
              </a:spcBef>
              <a:spcAft>
                <a:spcPts val="0"/>
              </a:spcAft>
              <a:buClr>
                <a:schemeClr val="dk1"/>
              </a:buClr>
              <a:buSzPts val="3360"/>
              <a:buChar char="–"/>
              <a:defRPr sz="3359"/>
            </a:lvl2pPr>
            <a:lvl3pPr marL="1371600" lvl="2" indent="-411480" algn="l">
              <a:lnSpc>
                <a:spcPct val="100000"/>
              </a:lnSpc>
              <a:spcBef>
                <a:spcPts val="576"/>
              </a:spcBef>
              <a:spcAft>
                <a:spcPts val="0"/>
              </a:spcAft>
              <a:buClr>
                <a:schemeClr val="dk1"/>
              </a:buClr>
              <a:buSzPts val="2880"/>
              <a:buChar char="•"/>
              <a:defRPr sz="2880"/>
            </a:lvl3pPr>
            <a:lvl4pPr marL="1828800" lvl="3" indent="-381000" algn="l">
              <a:lnSpc>
                <a:spcPct val="100000"/>
              </a:lnSpc>
              <a:spcBef>
                <a:spcPts val="480"/>
              </a:spcBef>
              <a:spcAft>
                <a:spcPts val="0"/>
              </a:spcAft>
              <a:buClr>
                <a:schemeClr val="dk1"/>
              </a:buClr>
              <a:buSzPts val="2400"/>
              <a:buChar char="–"/>
              <a:defRPr sz="2400"/>
            </a:lvl4pPr>
            <a:lvl5pPr marL="2286000" lvl="4" indent="-381000" algn="l">
              <a:lnSpc>
                <a:spcPct val="100000"/>
              </a:lnSpc>
              <a:spcBef>
                <a:spcPts val="480"/>
              </a:spcBef>
              <a:spcAft>
                <a:spcPts val="0"/>
              </a:spcAft>
              <a:buClr>
                <a:schemeClr val="dk1"/>
              </a:buClr>
              <a:buSzPts val="2400"/>
              <a:buChar char="»"/>
              <a:defRPr sz="2400"/>
            </a:lvl5pPr>
            <a:lvl6pPr marL="2743200" lvl="5" indent="-381000" algn="l">
              <a:lnSpc>
                <a:spcPct val="100000"/>
              </a:lnSpc>
              <a:spcBef>
                <a:spcPts val="480"/>
              </a:spcBef>
              <a:spcAft>
                <a:spcPts val="0"/>
              </a:spcAft>
              <a:buClr>
                <a:schemeClr val="dk1"/>
              </a:buClr>
              <a:buSzPts val="2400"/>
              <a:buChar char="•"/>
              <a:defRPr sz="2400"/>
            </a:lvl6pPr>
            <a:lvl7pPr marL="3200400" lvl="6" indent="-381000" algn="l">
              <a:lnSpc>
                <a:spcPct val="100000"/>
              </a:lnSpc>
              <a:spcBef>
                <a:spcPts val="480"/>
              </a:spcBef>
              <a:spcAft>
                <a:spcPts val="0"/>
              </a:spcAft>
              <a:buClr>
                <a:schemeClr val="dk1"/>
              </a:buClr>
              <a:buSzPts val="2400"/>
              <a:buChar char="•"/>
              <a:defRPr sz="2400"/>
            </a:lvl7pPr>
            <a:lvl8pPr marL="3657600" lvl="7" indent="-381000" algn="l">
              <a:lnSpc>
                <a:spcPct val="100000"/>
              </a:lnSpc>
              <a:spcBef>
                <a:spcPts val="480"/>
              </a:spcBef>
              <a:spcAft>
                <a:spcPts val="0"/>
              </a:spcAft>
              <a:buClr>
                <a:schemeClr val="dk1"/>
              </a:buClr>
              <a:buSzPts val="2400"/>
              <a:buChar char="•"/>
              <a:defRPr sz="2400"/>
            </a:lvl8pPr>
            <a:lvl9pPr marL="4114800" lvl="8" indent="-381000" algn="l">
              <a:lnSpc>
                <a:spcPct val="100000"/>
              </a:lnSpc>
              <a:spcBef>
                <a:spcPts val="480"/>
              </a:spcBef>
              <a:spcAft>
                <a:spcPts val="0"/>
              </a:spcAft>
              <a:buClr>
                <a:schemeClr val="dk1"/>
              </a:buClr>
              <a:buSzPts val="2400"/>
              <a:buChar char="•"/>
              <a:defRPr sz="2400"/>
            </a:lvl9pPr>
          </a:lstStyle>
          <a:p>
            <a:endParaRPr/>
          </a:p>
        </p:txBody>
      </p:sp>
      <p:sp>
        <p:nvSpPr>
          <p:cNvPr id="68" name="Google Shape;68;p47"/>
          <p:cNvSpPr txBox="1">
            <a:spLocks noGrp="1"/>
          </p:cNvSpPr>
          <p:nvPr>
            <p:ph type="body" idx="2"/>
          </p:nvPr>
        </p:nvSpPr>
        <p:spPr>
          <a:xfrm>
            <a:off x="609619" y="1435104"/>
            <a:ext cx="4011084"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36"/>
              </a:spcBef>
              <a:spcAft>
                <a:spcPts val="0"/>
              </a:spcAft>
              <a:buClr>
                <a:schemeClr val="dk1"/>
              </a:buClr>
              <a:buSzPts val="1680"/>
              <a:buNone/>
              <a:defRPr sz="1679"/>
            </a:lvl1pPr>
            <a:lvl2pPr marL="914400" lvl="1" indent="-228600" algn="l">
              <a:lnSpc>
                <a:spcPct val="100000"/>
              </a:lnSpc>
              <a:spcBef>
                <a:spcPts val="288"/>
              </a:spcBef>
              <a:spcAft>
                <a:spcPts val="0"/>
              </a:spcAft>
              <a:buClr>
                <a:schemeClr val="dk1"/>
              </a:buClr>
              <a:buSzPts val="1440"/>
              <a:buNone/>
              <a:defRPr sz="1440"/>
            </a:lvl2pPr>
            <a:lvl3pPr marL="1371600" lvl="2" indent="-228600" algn="l">
              <a:lnSpc>
                <a:spcPct val="100000"/>
              </a:lnSpc>
              <a:spcBef>
                <a:spcPts val="240"/>
              </a:spcBef>
              <a:spcAft>
                <a:spcPts val="0"/>
              </a:spcAft>
              <a:buClr>
                <a:schemeClr val="dk1"/>
              </a:buClr>
              <a:buSzPts val="1200"/>
              <a:buNone/>
              <a:defRPr sz="1200"/>
            </a:lvl3pPr>
            <a:lvl4pPr marL="1828800" lvl="3" indent="-228600" algn="l">
              <a:lnSpc>
                <a:spcPct val="100000"/>
              </a:lnSpc>
              <a:spcBef>
                <a:spcPts val="216"/>
              </a:spcBef>
              <a:spcAft>
                <a:spcPts val="0"/>
              </a:spcAft>
              <a:buClr>
                <a:schemeClr val="dk1"/>
              </a:buClr>
              <a:buSzPts val="1080"/>
              <a:buNone/>
              <a:defRPr sz="1080"/>
            </a:lvl4pPr>
            <a:lvl5pPr marL="2286000" lvl="4" indent="-228600" algn="l">
              <a:lnSpc>
                <a:spcPct val="100000"/>
              </a:lnSpc>
              <a:spcBef>
                <a:spcPts val="216"/>
              </a:spcBef>
              <a:spcAft>
                <a:spcPts val="0"/>
              </a:spcAft>
              <a:buClr>
                <a:schemeClr val="dk1"/>
              </a:buClr>
              <a:buSzPts val="1080"/>
              <a:buNone/>
              <a:defRPr sz="1080"/>
            </a:lvl5pPr>
            <a:lvl6pPr marL="2743200" lvl="5" indent="-228600" algn="l">
              <a:lnSpc>
                <a:spcPct val="100000"/>
              </a:lnSpc>
              <a:spcBef>
                <a:spcPts val="216"/>
              </a:spcBef>
              <a:spcAft>
                <a:spcPts val="0"/>
              </a:spcAft>
              <a:buClr>
                <a:schemeClr val="dk1"/>
              </a:buClr>
              <a:buSzPts val="1080"/>
              <a:buNone/>
              <a:defRPr sz="1080"/>
            </a:lvl6pPr>
            <a:lvl7pPr marL="3200400" lvl="6" indent="-228600" algn="l">
              <a:lnSpc>
                <a:spcPct val="100000"/>
              </a:lnSpc>
              <a:spcBef>
                <a:spcPts val="216"/>
              </a:spcBef>
              <a:spcAft>
                <a:spcPts val="0"/>
              </a:spcAft>
              <a:buClr>
                <a:schemeClr val="dk1"/>
              </a:buClr>
              <a:buSzPts val="1080"/>
              <a:buNone/>
              <a:defRPr sz="1080"/>
            </a:lvl7pPr>
            <a:lvl8pPr marL="3657600" lvl="7" indent="-228600" algn="l">
              <a:lnSpc>
                <a:spcPct val="100000"/>
              </a:lnSpc>
              <a:spcBef>
                <a:spcPts val="216"/>
              </a:spcBef>
              <a:spcAft>
                <a:spcPts val="0"/>
              </a:spcAft>
              <a:buClr>
                <a:schemeClr val="dk1"/>
              </a:buClr>
              <a:buSzPts val="1080"/>
              <a:buNone/>
              <a:defRPr sz="1080"/>
            </a:lvl8pPr>
            <a:lvl9pPr marL="4114800" lvl="8" indent="-228600" algn="l">
              <a:lnSpc>
                <a:spcPct val="100000"/>
              </a:lnSpc>
              <a:spcBef>
                <a:spcPts val="216"/>
              </a:spcBef>
              <a:spcAft>
                <a:spcPts val="0"/>
              </a:spcAft>
              <a:buClr>
                <a:schemeClr val="dk1"/>
              </a:buClr>
              <a:buSzPts val="1080"/>
              <a:buNone/>
              <a:defRPr sz="1080"/>
            </a:lvl9pPr>
          </a:lstStyle>
          <a:p>
            <a:endParaRPr/>
          </a:p>
        </p:txBody>
      </p:sp>
      <p:sp>
        <p:nvSpPr>
          <p:cNvPr id="69" name="Google Shape;69;p47"/>
          <p:cNvSpPr txBox="1">
            <a:spLocks noGrp="1"/>
          </p:cNvSpPr>
          <p:nvPr>
            <p:ph type="dt" idx="10"/>
          </p:nvPr>
        </p:nvSpPr>
        <p:spPr>
          <a:xfrm>
            <a:off x="609600" y="6356359"/>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7"/>
          <p:cNvSpPr txBox="1">
            <a:spLocks noGrp="1"/>
          </p:cNvSpPr>
          <p:nvPr>
            <p:ph type="ftr" idx="11"/>
          </p:nvPr>
        </p:nvSpPr>
        <p:spPr>
          <a:xfrm>
            <a:off x="4165600" y="6356359"/>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47"/>
          <p:cNvSpPr txBox="1">
            <a:spLocks noGrp="1"/>
          </p:cNvSpPr>
          <p:nvPr>
            <p:ph type="sldNum" idx="12"/>
          </p:nvPr>
        </p:nvSpPr>
        <p:spPr>
          <a:xfrm>
            <a:off x="8737600" y="6356359"/>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1pPr>
            <a:lvl2pPr marL="0" marR="0" lvl="1"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2pPr>
            <a:lvl3pPr marL="0" marR="0" lvl="2"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3pPr>
            <a:lvl4pPr marL="0" marR="0" lvl="3"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4pPr>
            <a:lvl5pPr marL="0" marR="0" lvl="4"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5pPr>
            <a:lvl6pPr marL="0" marR="0" lvl="5"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6pPr>
            <a:lvl7pPr marL="0" marR="0" lvl="6"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7pPr>
            <a:lvl8pPr marL="0" marR="0" lvl="7"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8pPr>
            <a:lvl9pPr marL="0" marR="0" lvl="8" indent="0" algn="r">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609600" y="274639"/>
            <a:ext cx="109728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5280"/>
              <a:buFont typeface="Garamond"/>
              <a:buNone/>
              <a:defRPr sz="5280" b="0" i="0" u="none" strike="noStrike" cap="none">
                <a:solidFill>
                  <a:schemeClr val="dk1"/>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6"/>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72440" algn="l" rtl="0">
              <a:lnSpc>
                <a:spcPct val="100000"/>
              </a:lnSpc>
              <a:spcBef>
                <a:spcPts val="768"/>
              </a:spcBef>
              <a:spcAft>
                <a:spcPts val="0"/>
              </a:spcAft>
              <a:buClr>
                <a:schemeClr val="dk1"/>
              </a:buClr>
              <a:buSzPts val="3840"/>
              <a:buFont typeface="Arial"/>
              <a:buChar char="•"/>
              <a:defRPr sz="3840" b="0" i="0" u="none" strike="noStrike" cap="none">
                <a:solidFill>
                  <a:schemeClr val="dk1"/>
                </a:solidFill>
                <a:latin typeface="Garamond"/>
                <a:ea typeface="Garamond"/>
                <a:cs typeface="Garamond"/>
                <a:sym typeface="Garamond"/>
              </a:defRPr>
            </a:lvl1pPr>
            <a:lvl2pPr marL="914400" marR="0" lvl="1" indent="-441960" algn="l" rtl="0">
              <a:lnSpc>
                <a:spcPct val="100000"/>
              </a:lnSpc>
              <a:spcBef>
                <a:spcPts val="672"/>
              </a:spcBef>
              <a:spcAft>
                <a:spcPts val="0"/>
              </a:spcAft>
              <a:buClr>
                <a:schemeClr val="dk1"/>
              </a:buClr>
              <a:buSzPts val="3360"/>
              <a:buFont typeface="Arial"/>
              <a:buChar char="–"/>
              <a:defRPr sz="3359" b="0" i="0" u="none" strike="noStrike" cap="none">
                <a:solidFill>
                  <a:schemeClr val="dk1"/>
                </a:solidFill>
                <a:latin typeface="Garamond"/>
                <a:ea typeface="Garamond"/>
                <a:cs typeface="Garamond"/>
                <a:sym typeface="Garamond"/>
              </a:defRPr>
            </a:lvl2pPr>
            <a:lvl3pPr marL="1371600" marR="0" lvl="2" indent="-411480" algn="l" rtl="0">
              <a:lnSpc>
                <a:spcPct val="100000"/>
              </a:lnSpc>
              <a:spcBef>
                <a:spcPts val="576"/>
              </a:spcBef>
              <a:spcAft>
                <a:spcPts val="0"/>
              </a:spcAft>
              <a:buClr>
                <a:schemeClr val="dk1"/>
              </a:buClr>
              <a:buSzPts val="2880"/>
              <a:buFont typeface="Arial"/>
              <a:buChar char="•"/>
              <a:defRPr sz="2880" b="0" i="0" u="none" strike="noStrike" cap="none">
                <a:solidFill>
                  <a:schemeClr val="dk1"/>
                </a:solidFill>
                <a:latin typeface="Garamond"/>
                <a:ea typeface="Garamond"/>
                <a:cs typeface="Garamond"/>
                <a:sym typeface="Garamond"/>
              </a:defRPr>
            </a:lvl3pPr>
            <a:lvl4pPr marL="1828800" marR="0" lvl="3"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Garamond"/>
                <a:ea typeface="Garamond"/>
                <a:cs typeface="Garamond"/>
                <a:sym typeface="Garamond"/>
              </a:defRPr>
            </a:lvl4pPr>
            <a:lvl5pPr marL="2286000" marR="0" lvl="4"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Garamond"/>
                <a:ea typeface="Garamond"/>
                <a:cs typeface="Garamond"/>
                <a:sym typeface="Garamond"/>
              </a:defRPr>
            </a:lvl5pPr>
            <a:lvl6pPr marL="2743200" marR="0" lvl="5"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Garamond"/>
                <a:ea typeface="Garamond"/>
                <a:cs typeface="Garamond"/>
                <a:sym typeface="Garamond"/>
              </a:defRPr>
            </a:lvl6pPr>
            <a:lvl7pPr marL="3200400" marR="0" lvl="6"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Garamond"/>
                <a:ea typeface="Garamond"/>
                <a:cs typeface="Garamond"/>
                <a:sym typeface="Garamond"/>
              </a:defRPr>
            </a:lvl7pPr>
            <a:lvl8pPr marL="3657600" marR="0" lvl="7"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Garamond"/>
                <a:ea typeface="Garamond"/>
                <a:cs typeface="Garamond"/>
                <a:sym typeface="Garamond"/>
              </a:defRPr>
            </a:lvl8pPr>
            <a:lvl9pPr marL="4114800" marR="0" lvl="8"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Garamond"/>
                <a:ea typeface="Garamond"/>
                <a:cs typeface="Garamond"/>
                <a:sym typeface="Garamond"/>
              </a:defRPr>
            </a:lvl9pPr>
          </a:lstStyle>
          <a:p>
            <a:endParaRPr/>
          </a:p>
        </p:txBody>
      </p:sp>
      <p:sp>
        <p:nvSpPr>
          <p:cNvPr id="12" name="Google Shape;12;p26"/>
          <p:cNvSpPr txBox="1">
            <a:spLocks noGrp="1"/>
          </p:cNvSpPr>
          <p:nvPr>
            <p:ph type="dt" idx="10"/>
          </p:nvPr>
        </p:nvSpPr>
        <p:spPr>
          <a:xfrm>
            <a:off x="609600" y="6356359"/>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40" b="0" i="0" u="none" strike="noStrike" cap="none">
                <a:solidFill>
                  <a:srgbClr val="888888"/>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9pPr>
          </a:lstStyle>
          <a:p>
            <a:endParaRPr/>
          </a:p>
        </p:txBody>
      </p:sp>
      <p:sp>
        <p:nvSpPr>
          <p:cNvPr id="13" name="Google Shape;13;p26"/>
          <p:cNvSpPr txBox="1">
            <a:spLocks noGrp="1"/>
          </p:cNvSpPr>
          <p:nvPr>
            <p:ph type="ftr" idx="11"/>
          </p:nvPr>
        </p:nvSpPr>
        <p:spPr>
          <a:xfrm>
            <a:off x="4165600" y="6356359"/>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40" b="0" i="0" u="none" strike="noStrike" cap="none">
                <a:solidFill>
                  <a:srgbClr val="888888"/>
                </a:solidFill>
                <a:latin typeface="Garamond"/>
                <a:ea typeface="Garamond"/>
                <a:cs typeface="Garamond"/>
                <a:sym typeface="Garamon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Garamond"/>
                <a:ea typeface="Garamond"/>
                <a:cs typeface="Garamond"/>
                <a:sym typeface="Garamond"/>
              </a:defRPr>
            </a:lvl9pPr>
          </a:lstStyle>
          <a:p>
            <a:endParaRPr/>
          </a:p>
        </p:txBody>
      </p:sp>
      <p:sp>
        <p:nvSpPr>
          <p:cNvPr id="14" name="Google Shape;14;p26"/>
          <p:cNvSpPr txBox="1">
            <a:spLocks noGrp="1"/>
          </p:cNvSpPr>
          <p:nvPr>
            <p:ph type="sldNum" idx="12"/>
          </p:nvPr>
        </p:nvSpPr>
        <p:spPr>
          <a:xfrm>
            <a:off x="8737600" y="6356359"/>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1pPr>
            <a:lvl2pPr marL="0" marR="0" lvl="1" indent="0" algn="r" rtl="0">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2pPr>
            <a:lvl3pPr marL="0" marR="0" lvl="2" indent="0" algn="r" rtl="0">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3pPr>
            <a:lvl4pPr marL="0" marR="0" lvl="3" indent="0" algn="r" rtl="0">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4pPr>
            <a:lvl5pPr marL="0" marR="0" lvl="4" indent="0" algn="r" rtl="0">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5pPr>
            <a:lvl6pPr marL="0" marR="0" lvl="5" indent="0" algn="r" rtl="0">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6pPr>
            <a:lvl7pPr marL="0" marR="0" lvl="6" indent="0" algn="r" rtl="0">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7pPr>
            <a:lvl8pPr marL="0" marR="0" lvl="7" indent="0" algn="r" rtl="0">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8pPr>
            <a:lvl9pPr marL="0" marR="0" lvl="8" indent="0" algn="r" rtl="0">
              <a:lnSpc>
                <a:spcPct val="100000"/>
              </a:lnSpc>
              <a:spcBef>
                <a:spcPts val="0"/>
              </a:spcBef>
              <a:spcAft>
                <a:spcPts val="0"/>
              </a:spcAft>
              <a:buClr>
                <a:srgbClr val="000000"/>
              </a:buClr>
              <a:buSzPts val="1440"/>
              <a:buFont typeface="Arial"/>
              <a:buNone/>
              <a:defRPr sz="1440" b="0" i="0" u="none" strike="noStrike" cap="none">
                <a:solidFill>
                  <a:srgbClr val="888888"/>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sebastianraschka.com/faq/docs/random-forest-feature-subsets.html"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
          <p:cNvSpPr txBox="1"/>
          <p:nvPr/>
        </p:nvSpPr>
        <p:spPr>
          <a:xfrm>
            <a:off x="3821306" y="2428726"/>
            <a:ext cx="4549387" cy="200054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FF6700"/>
                </a:solidFill>
                <a:latin typeface="Garamond"/>
                <a:ea typeface="Garamond"/>
                <a:cs typeface="Garamond"/>
                <a:sym typeface="Garamond"/>
              </a:rPr>
              <a:t>Ensemble Techniques</a:t>
            </a:r>
            <a:endParaRPr sz="1400" b="0" i="0" u="none" strike="noStrike" cap="none">
              <a:solidFill>
                <a:srgbClr val="000000"/>
              </a:solidFill>
              <a:latin typeface="Arial"/>
              <a:ea typeface="Arial"/>
              <a:cs typeface="Arial"/>
              <a:sym typeface="Arial"/>
            </a:endParaRPr>
          </a:p>
          <a:p>
            <a:pPr marL="1028700" marR="0" lvl="1" indent="-571500" algn="l" rtl="0">
              <a:lnSpc>
                <a:spcPct val="100000"/>
              </a:lnSpc>
              <a:spcBef>
                <a:spcPts val="0"/>
              </a:spcBef>
              <a:spcAft>
                <a:spcPts val="0"/>
              </a:spcAft>
              <a:buClr>
                <a:srgbClr val="FF6700"/>
              </a:buClr>
              <a:buSzPts val="2800"/>
              <a:buFont typeface="Arial"/>
              <a:buChar char="•"/>
            </a:pPr>
            <a:r>
              <a:rPr lang="en-US" sz="2800" b="0" i="0" u="none" strike="noStrike" cap="none">
                <a:solidFill>
                  <a:srgbClr val="FF6700"/>
                </a:solidFill>
                <a:latin typeface="Garamond"/>
                <a:ea typeface="Garamond"/>
                <a:cs typeface="Garamond"/>
                <a:sym typeface="Garamond"/>
              </a:rPr>
              <a:t>Bagging</a:t>
            </a:r>
            <a:endParaRPr sz="1400" b="0" i="0" u="none" strike="noStrike" cap="none">
              <a:solidFill>
                <a:srgbClr val="000000"/>
              </a:solidFill>
              <a:latin typeface="Arial"/>
              <a:ea typeface="Arial"/>
              <a:cs typeface="Arial"/>
              <a:sym typeface="Arial"/>
            </a:endParaRPr>
          </a:p>
          <a:p>
            <a:pPr marL="1028700" marR="0" lvl="1" indent="-571500" algn="l" rtl="0">
              <a:lnSpc>
                <a:spcPct val="100000"/>
              </a:lnSpc>
              <a:spcBef>
                <a:spcPts val="0"/>
              </a:spcBef>
              <a:spcAft>
                <a:spcPts val="0"/>
              </a:spcAft>
              <a:buClr>
                <a:srgbClr val="FF6700"/>
              </a:buClr>
              <a:buSzPts val="2800"/>
              <a:buFont typeface="Arial"/>
              <a:buChar char="•"/>
            </a:pPr>
            <a:r>
              <a:rPr lang="en-US" sz="2800" b="0" i="0" u="none" strike="noStrike" cap="none">
                <a:solidFill>
                  <a:srgbClr val="FF6700"/>
                </a:solidFill>
                <a:latin typeface="Garamond"/>
                <a:ea typeface="Garamond"/>
                <a:cs typeface="Garamond"/>
                <a:sym typeface="Garamond"/>
              </a:rPr>
              <a:t>Boosting</a:t>
            </a:r>
            <a:endParaRPr sz="1400" b="0" i="0" u="none" strike="noStrike" cap="none">
              <a:solidFill>
                <a:srgbClr val="000000"/>
              </a:solidFill>
              <a:latin typeface="Arial"/>
              <a:ea typeface="Arial"/>
              <a:cs typeface="Arial"/>
              <a:sym typeface="Arial"/>
            </a:endParaRPr>
          </a:p>
          <a:p>
            <a:pPr marL="1028700" marR="0" lvl="1" indent="-571500" algn="l" rtl="0">
              <a:lnSpc>
                <a:spcPct val="100000"/>
              </a:lnSpc>
              <a:spcBef>
                <a:spcPts val="0"/>
              </a:spcBef>
              <a:spcAft>
                <a:spcPts val="0"/>
              </a:spcAft>
              <a:buClr>
                <a:srgbClr val="FF6700"/>
              </a:buClr>
              <a:buSzPts val="2800"/>
              <a:buFont typeface="Arial"/>
              <a:buChar char="•"/>
            </a:pPr>
            <a:r>
              <a:rPr lang="en-US" sz="2800" b="0" i="0" u="none" strike="noStrike" cap="none">
                <a:solidFill>
                  <a:srgbClr val="FF6700"/>
                </a:solidFill>
                <a:latin typeface="Garamond"/>
                <a:ea typeface="Garamond"/>
                <a:cs typeface="Garamond"/>
                <a:sym typeface="Garamond"/>
              </a:rPr>
              <a:t>Stacking</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0"/>
          <p:cNvSpPr txBox="1"/>
          <p:nvPr/>
        </p:nvSpPr>
        <p:spPr>
          <a:xfrm>
            <a:off x="4419600" y="2721114"/>
            <a:ext cx="3352800" cy="707886"/>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FF6700"/>
                </a:solidFill>
                <a:latin typeface="Garamond"/>
                <a:ea typeface="Garamond"/>
                <a:cs typeface="Garamond"/>
                <a:sym typeface="Garamond"/>
              </a:rPr>
              <a:t>Random Forest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1"/>
          <p:cNvSpPr/>
          <p:nvPr/>
        </p:nvSpPr>
        <p:spPr>
          <a:xfrm>
            <a:off x="268224" y="868680"/>
            <a:ext cx="11716512" cy="50783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160"/>
              <a:buFont typeface="Arial"/>
              <a:buNone/>
            </a:pPr>
            <a:r>
              <a:rPr lang="en-US" sz="2160" b="0" i="0" u="none" strike="noStrike" cap="none">
                <a:solidFill>
                  <a:schemeClr val="dk1"/>
                </a:solidFill>
                <a:latin typeface="Garamond"/>
                <a:ea typeface="Garamond"/>
                <a:cs typeface="Garamond"/>
                <a:sym typeface="Garamond"/>
              </a:rPr>
              <a:t>The random forest is a model made up of many decision trees. Rather than just simply averaging the prediction of trees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60"/>
              <a:buFont typeface="Arial"/>
              <a:buNone/>
            </a:pPr>
            <a:endParaRPr sz="216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2160"/>
              <a:buFont typeface="Arial"/>
              <a:buNone/>
            </a:pPr>
            <a:r>
              <a:rPr lang="en-US" sz="2160" b="0" i="0" u="none" strike="noStrike" cap="none">
                <a:solidFill>
                  <a:schemeClr val="dk1"/>
                </a:solidFill>
                <a:latin typeface="Garamond"/>
                <a:ea typeface="Garamond"/>
                <a:cs typeface="Garamond"/>
                <a:sym typeface="Garamond"/>
              </a:rPr>
              <a:t>This model uses two key concepts that gives it the name random:</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60"/>
              <a:buFont typeface="Arial"/>
              <a:buNone/>
            </a:pPr>
            <a:r>
              <a:rPr lang="en-US" sz="2160" b="0" i="0" u="none" strike="noStrike" cap="none">
                <a:solidFill>
                  <a:schemeClr val="dk1"/>
                </a:solidFill>
                <a:latin typeface="Garamond"/>
                <a:ea typeface="Garamond"/>
                <a:cs typeface="Garamond"/>
                <a:sym typeface="Garamond"/>
              </a:rPr>
              <a:t>1. Random sampling of training data points when building trees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60"/>
              <a:buFont typeface="Arial"/>
              <a:buNone/>
            </a:pPr>
            <a:r>
              <a:rPr lang="en-US" sz="2160" b="0" i="0" u="none" strike="noStrike" cap="none">
                <a:solidFill>
                  <a:schemeClr val="dk1"/>
                </a:solidFill>
                <a:latin typeface="Garamond"/>
                <a:ea typeface="Garamond"/>
                <a:cs typeface="Garamond"/>
                <a:sym typeface="Garamond"/>
              </a:rPr>
              <a:t>2. Random subsets of features considered when splitting nodes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60"/>
              <a:buFont typeface="Arial"/>
              <a:buNone/>
            </a:pPr>
            <a:endParaRPr sz="216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2160"/>
              <a:buFont typeface="Arial"/>
              <a:buNone/>
            </a:pPr>
            <a:r>
              <a:rPr lang="en-US" sz="2160" b="0" i="0" u="none" strike="noStrike" cap="none">
                <a:solidFill>
                  <a:schemeClr val="dk1"/>
                </a:solidFill>
                <a:latin typeface="Garamond"/>
                <a:ea typeface="Garamond"/>
                <a:cs typeface="Garamond"/>
                <a:sym typeface="Garamond"/>
              </a:rPr>
              <a:t>When training, each tree in a random forest learns from a random sample of the data points. The samples are drawn with replacement, known as bootstrapping, which means that some samples will be used multiple times in a single tree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60"/>
              <a:buFont typeface="Arial"/>
              <a:buNone/>
            </a:pPr>
            <a:endParaRPr sz="216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2160"/>
              <a:buFont typeface="Arial"/>
              <a:buNone/>
            </a:pPr>
            <a:r>
              <a:rPr lang="en-US" sz="2160" b="0" i="0" u="none" strike="noStrike" cap="none">
                <a:solidFill>
                  <a:schemeClr val="dk1"/>
                </a:solidFill>
                <a:latin typeface="Garamond"/>
                <a:ea typeface="Garamond"/>
                <a:cs typeface="Garamond"/>
                <a:sym typeface="Garamond"/>
              </a:rPr>
              <a:t>The other main concept in the random forest is that only a </a:t>
            </a:r>
            <a:r>
              <a:rPr lang="en-US" sz="2160" b="0" i="0" u="sng" strike="noStrike" cap="none">
                <a:solidFill>
                  <a:schemeClr val="dk1"/>
                </a:solidFill>
                <a:latin typeface="Garamond"/>
                <a:ea typeface="Garamond"/>
                <a:cs typeface="Garamond"/>
                <a:sym typeface="Garamond"/>
                <a:hlinkClick r:id="rId3">
                  <a:extLst>
                    <a:ext uri="{A12FA001-AC4F-418D-AE19-62706E023703}">
                      <ahyp:hlinkClr xmlns:ahyp="http://schemas.microsoft.com/office/drawing/2018/hyperlinkcolor" val="tx"/>
                    </a:ext>
                  </a:extLst>
                </a:hlinkClick>
              </a:rPr>
              <a:t>subset of all the features are considered for splitting each node</a:t>
            </a:r>
            <a:r>
              <a:rPr lang="en-US" sz="2160" b="0" i="0" u="none" strike="noStrike" cap="none">
                <a:solidFill>
                  <a:schemeClr val="dk1"/>
                </a:solidFill>
                <a:latin typeface="Garamond"/>
                <a:ea typeface="Garamond"/>
                <a:cs typeface="Garamond"/>
                <a:sym typeface="Garamond"/>
              </a:rPr>
              <a:t> in each decision tree. Generally this is set to sqrt(n_features) for classification meaning that if there are 16 features, at each node in each tree, only 4 random features will be considered for splitting the node. </a:t>
            </a:r>
            <a:endParaRPr sz="2160" b="0" i="0" u="none" strike="noStrike" cap="none">
              <a:solidFill>
                <a:schemeClr val="dk1"/>
              </a:solidFill>
              <a:latin typeface="Garamond"/>
              <a:ea typeface="Garamond"/>
              <a:cs typeface="Garamond"/>
              <a:sym typeface="Garamon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pic>
        <p:nvPicPr>
          <p:cNvPr id="173" name="Google Shape;173;p12"/>
          <p:cNvPicPr preferRelativeResize="0"/>
          <p:nvPr/>
        </p:nvPicPr>
        <p:blipFill rotWithShape="1">
          <a:blip r:embed="rId3">
            <a:alphaModFix/>
          </a:blip>
          <a:srcRect/>
          <a:stretch/>
        </p:blipFill>
        <p:spPr>
          <a:xfrm>
            <a:off x="0" y="941136"/>
            <a:ext cx="4901184" cy="4975727"/>
          </a:xfrm>
          <a:prstGeom prst="rect">
            <a:avLst/>
          </a:prstGeom>
          <a:noFill/>
          <a:ln>
            <a:noFill/>
          </a:ln>
        </p:spPr>
      </p:pic>
      <p:sp>
        <p:nvSpPr>
          <p:cNvPr id="174" name="Google Shape;174;p12"/>
          <p:cNvSpPr/>
          <p:nvPr/>
        </p:nvSpPr>
        <p:spPr>
          <a:xfrm>
            <a:off x="5143942" y="2020824"/>
            <a:ext cx="6583680" cy="14218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160"/>
              <a:buFont typeface="Arial"/>
              <a:buNone/>
            </a:pPr>
            <a:endParaRPr sz="2160" b="1" i="0" u="none" strike="noStrike" cap="none">
              <a:solidFill>
                <a:schemeClr val="dk1"/>
              </a:solidFill>
              <a:latin typeface="Content"/>
              <a:ea typeface="Content"/>
              <a:cs typeface="Content"/>
              <a:sym typeface="Content"/>
            </a:endParaRPr>
          </a:p>
          <a:p>
            <a:pPr marL="0" marR="0" lvl="0" indent="0" algn="l" rtl="0">
              <a:lnSpc>
                <a:spcPct val="100000"/>
              </a:lnSpc>
              <a:spcBef>
                <a:spcPts val="0"/>
              </a:spcBef>
              <a:spcAft>
                <a:spcPts val="0"/>
              </a:spcAft>
              <a:buClr>
                <a:srgbClr val="000000"/>
              </a:buClr>
              <a:buSzPts val="2160"/>
              <a:buFont typeface="Arial"/>
              <a:buNone/>
            </a:pPr>
            <a:r>
              <a:rPr lang="en-US" sz="2160" b="1" i="0" u="none" strike="noStrike" cap="none">
                <a:solidFill>
                  <a:schemeClr val="dk1"/>
                </a:solidFill>
                <a:latin typeface="Garamond"/>
                <a:ea typeface="Garamond"/>
                <a:cs typeface="Garamond"/>
                <a:sym typeface="Garamond"/>
              </a:rPr>
              <a:t>A large number of relatively </a:t>
            </a:r>
            <a:r>
              <a:rPr lang="en-US" sz="2160" b="1" i="0" u="sng" strike="noStrike" cap="none">
                <a:solidFill>
                  <a:schemeClr val="dk1"/>
                </a:solidFill>
                <a:latin typeface="Garamond"/>
                <a:ea typeface="Garamond"/>
                <a:cs typeface="Garamond"/>
                <a:sym typeface="Garamond"/>
              </a:rPr>
              <a:t>uncorrelated models</a:t>
            </a:r>
            <a:r>
              <a:rPr lang="en-US" sz="2160" b="1" i="0" u="none" strike="noStrike" cap="none">
                <a:solidFill>
                  <a:schemeClr val="dk1"/>
                </a:solidFill>
                <a:latin typeface="Garamond"/>
                <a:ea typeface="Garamond"/>
                <a:cs typeface="Garamond"/>
                <a:sym typeface="Garamond"/>
              </a:rPr>
              <a:t> (trees) operating as a committee will outperform any of the individual constituent models</a:t>
            </a:r>
            <a:endParaRPr sz="2160" b="0" i="0" u="none" strike="noStrike" cap="none">
              <a:solidFill>
                <a:schemeClr val="dk1"/>
              </a:solidFill>
              <a:latin typeface="Garamond"/>
              <a:ea typeface="Garamond"/>
              <a:cs typeface="Garamond"/>
              <a:sym typeface="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55"/>
          <p:cNvPicPr preferRelativeResize="0"/>
          <p:nvPr/>
        </p:nvPicPr>
        <p:blipFill rotWithShape="1">
          <a:blip r:embed="rId3">
            <a:alphaModFix/>
          </a:blip>
          <a:srcRect/>
          <a:stretch/>
        </p:blipFill>
        <p:spPr>
          <a:xfrm>
            <a:off x="118609" y="415860"/>
            <a:ext cx="6066046" cy="4435224"/>
          </a:xfrm>
          <a:prstGeom prst="rect">
            <a:avLst/>
          </a:prstGeom>
          <a:noFill/>
          <a:ln>
            <a:noFill/>
          </a:ln>
        </p:spPr>
      </p:pic>
      <p:pic>
        <p:nvPicPr>
          <p:cNvPr id="180" name="Google Shape;180;p55"/>
          <p:cNvPicPr preferRelativeResize="0"/>
          <p:nvPr/>
        </p:nvPicPr>
        <p:blipFill rotWithShape="1">
          <a:blip r:embed="rId4">
            <a:alphaModFix/>
          </a:blip>
          <a:srcRect/>
          <a:stretch/>
        </p:blipFill>
        <p:spPr>
          <a:xfrm>
            <a:off x="6096000" y="782554"/>
            <a:ext cx="4872111" cy="40685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4"/>
          <p:cNvSpPr/>
          <p:nvPr/>
        </p:nvSpPr>
        <p:spPr>
          <a:xfrm>
            <a:off x="231648" y="1118617"/>
            <a:ext cx="10351008" cy="317009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rgbClr val="000000"/>
              </a:buClr>
              <a:buSzPts val="2500"/>
              <a:buFont typeface="Arial"/>
              <a:buNone/>
            </a:pPr>
            <a:r>
              <a:rPr lang="en-US" sz="2500" b="1" i="0" u="none" strike="noStrike" cap="none">
                <a:solidFill>
                  <a:schemeClr val="dk1"/>
                </a:solidFill>
                <a:latin typeface="Garamond"/>
                <a:ea typeface="Garamond"/>
                <a:cs typeface="Garamond"/>
                <a:sym typeface="Garamond"/>
              </a:rPr>
              <a:t>Random Forest pseudocode:</a:t>
            </a:r>
            <a:endParaRPr sz="1400" b="0" i="0" u="none" strike="noStrike" cap="none">
              <a:solidFill>
                <a:srgbClr val="000000"/>
              </a:solidFill>
              <a:latin typeface="Arial"/>
              <a:ea typeface="Arial"/>
              <a:cs typeface="Arial"/>
              <a:sym typeface="Arial"/>
            </a:endParaRPr>
          </a:p>
          <a:p>
            <a:pPr marL="0" marR="0" lvl="0" indent="-158750" algn="l" rtl="0">
              <a:lnSpc>
                <a:spcPct val="100000"/>
              </a:lnSpc>
              <a:spcBef>
                <a:spcPts val="0"/>
              </a:spcBef>
              <a:spcAft>
                <a:spcPts val="0"/>
              </a:spcAft>
              <a:buClr>
                <a:schemeClr val="dk1"/>
              </a:buClr>
              <a:buSzPts val="2500"/>
              <a:buFont typeface="Garamond"/>
              <a:buAutoNum type="arabicPeriod"/>
            </a:pPr>
            <a:r>
              <a:rPr lang="en-US" sz="2500" b="0" i="0" u="none" strike="noStrike" cap="none">
                <a:solidFill>
                  <a:schemeClr val="dk1"/>
                </a:solidFill>
                <a:latin typeface="Garamond"/>
                <a:ea typeface="Garamond"/>
                <a:cs typeface="Garamond"/>
                <a:sym typeface="Garamond"/>
              </a:rPr>
              <a:t>Randomly select </a:t>
            </a:r>
            <a:r>
              <a:rPr lang="en-US" sz="2500" b="1" i="0" u="none" strike="noStrike" cap="none">
                <a:solidFill>
                  <a:schemeClr val="dk1"/>
                </a:solidFill>
                <a:latin typeface="Garamond"/>
                <a:ea typeface="Garamond"/>
                <a:cs typeface="Garamond"/>
                <a:sym typeface="Garamond"/>
              </a:rPr>
              <a:t>“k”</a:t>
            </a:r>
            <a:r>
              <a:rPr lang="en-US" sz="2500" b="0" i="0" u="none" strike="noStrike" cap="none">
                <a:solidFill>
                  <a:schemeClr val="dk1"/>
                </a:solidFill>
                <a:latin typeface="Garamond"/>
                <a:ea typeface="Garamond"/>
                <a:cs typeface="Garamond"/>
                <a:sym typeface="Garamond"/>
              </a:rPr>
              <a:t> features from total </a:t>
            </a:r>
            <a:r>
              <a:rPr lang="en-US" sz="2500" b="1" i="0" u="none" strike="noStrike" cap="none">
                <a:solidFill>
                  <a:schemeClr val="dk1"/>
                </a:solidFill>
                <a:latin typeface="Garamond"/>
                <a:ea typeface="Garamond"/>
                <a:cs typeface="Garamond"/>
                <a:sym typeface="Garamond"/>
              </a:rPr>
              <a:t>“m”</a:t>
            </a:r>
            <a:r>
              <a:rPr lang="en-US" sz="2500" b="0" i="0" u="none" strike="noStrike" cap="none">
                <a:solidFill>
                  <a:schemeClr val="dk1"/>
                </a:solidFill>
                <a:latin typeface="Garamond"/>
                <a:ea typeface="Garamond"/>
                <a:cs typeface="Garamond"/>
                <a:sym typeface="Garamond"/>
              </a:rPr>
              <a:t> features.</a:t>
            </a:r>
            <a:endParaRPr sz="1400" b="0" i="0" u="none" strike="noStrike" cap="none">
              <a:solidFill>
                <a:srgbClr val="000000"/>
              </a:solidFill>
              <a:latin typeface="Arial"/>
              <a:ea typeface="Arial"/>
              <a:cs typeface="Arial"/>
              <a:sym typeface="Arial"/>
            </a:endParaRPr>
          </a:p>
          <a:p>
            <a:pPr marL="891539" marR="0" lvl="1" indent="-342898" algn="l" rtl="0">
              <a:lnSpc>
                <a:spcPct val="100000"/>
              </a:lnSpc>
              <a:spcBef>
                <a:spcPts val="0"/>
              </a:spcBef>
              <a:spcAft>
                <a:spcPts val="0"/>
              </a:spcAft>
              <a:buClr>
                <a:schemeClr val="dk1"/>
              </a:buClr>
              <a:buSzPts val="2500"/>
              <a:buFont typeface="Garamond"/>
              <a:buAutoNum type="arabicPeriod"/>
            </a:pPr>
            <a:r>
              <a:rPr lang="en-US" sz="2500" b="0" i="0" u="none" strike="noStrike" cap="none">
                <a:solidFill>
                  <a:schemeClr val="dk1"/>
                </a:solidFill>
                <a:latin typeface="Garamond"/>
                <a:ea typeface="Garamond"/>
                <a:cs typeface="Garamond"/>
                <a:sym typeface="Garamond"/>
              </a:rPr>
              <a:t>Where </a:t>
            </a:r>
            <a:r>
              <a:rPr lang="en-US" sz="2500" b="1" i="0" u="none" strike="noStrike" cap="none">
                <a:solidFill>
                  <a:schemeClr val="dk1"/>
                </a:solidFill>
                <a:latin typeface="Garamond"/>
                <a:ea typeface="Garamond"/>
                <a:cs typeface="Garamond"/>
                <a:sym typeface="Garamond"/>
              </a:rPr>
              <a:t>k &lt;&lt; m</a:t>
            </a:r>
            <a:endParaRPr sz="2500" b="0" i="0" u="none" strike="noStrike" cap="none">
              <a:solidFill>
                <a:schemeClr val="dk1"/>
              </a:solidFill>
              <a:latin typeface="Garamond"/>
              <a:ea typeface="Garamond"/>
              <a:cs typeface="Garamond"/>
              <a:sym typeface="Garamond"/>
            </a:endParaRPr>
          </a:p>
          <a:p>
            <a:pPr marL="0" marR="0" lvl="0" indent="-158750" algn="l" rtl="0">
              <a:lnSpc>
                <a:spcPct val="100000"/>
              </a:lnSpc>
              <a:spcBef>
                <a:spcPts val="0"/>
              </a:spcBef>
              <a:spcAft>
                <a:spcPts val="0"/>
              </a:spcAft>
              <a:buClr>
                <a:schemeClr val="dk1"/>
              </a:buClr>
              <a:buSzPts val="2500"/>
              <a:buFont typeface="Garamond"/>
              <a:buAutoNum type="arabicPeriod"/>
            </a:pPr>
            <a:r>
              <a:rPr lang="en-US" sz="2500" b="0" i="0" u="none" strike="noStrike" cap="none">
                <a:solidFill>
                  <a:schemeClr val="dk1"/>
                </a:solidFill>
                <a:latin typeface="Garamond"/>
                <a:ea typeface="Garamond"/>
                <a:cs typeface="Garamond"/>
                <a:sym typeface="Garamond"/>
              </a:rPr>
              <a:t>Among the</a:t>
            </a:r>
            <a:r>
              <a:rPr lang="en-US" sz="2500" b="1" i="0" u="none" strike="noStrike" cap="none">
                <a:solidFill>
                  <a:schemeClr val="dk1"/>
                </a:solidFill>
                <a:latin typeface="Garamond"/>
                <a:ea typeface="Garamond"/>
                <a:cs typeface="Garamond"/>
                <a:sym typeface="Garamond"/>
              </a:rPr>
              <a:t> “k”</a:t>
            </a:r>
            <a:r>
              <a:rPr lang="en-US" sz="2500" b="0" i="0" u="none" strike="noStrike" cap="none">
                <a:solidFill>
                  <a:schemeClr val="dk1"/>
                </a:solidFill>
                <a:latin typeface="Garamond"/>
                <a:ea typeface="Garamond"/>
                <a:cs typeface="Garamond"/>
                <a:sym typeface="Garamond"/>
              </a:rPr>
              <a:t> features, calculate the node </a:t>
            </a:r>
            <a:r>
              <a:rPr lang="en-US" sz="2500" b="1" i="0" u="none" strike="noStrike" cap="none">
                <a:solidFill>
                  <a:schemeClr val="dk1"/>
                </a:solidFill>
                <a:latin typeface="Garamond"/>
                <a:ea typeface="Garamond"/>
                <a:cs typeface="Garamond"/>
                <a:sym typeface="Garamond"/>
              </a:rPr>
              <a:t>“d”</a:t>
            </a:r>
            <a:r>
              <a:rPr lang="en-US" sz="2500" b="0" i="0" u="none" strike="noStrike" cap="none">
                <a:solidFill>
                  <a:schemeClr val="dk1"/>
                </a:solidFill>
                <a:latin typeface="Garamond"/>
                <a:ea typeface="Garamond"/>
                <a:cs typeface="Garamond"/>
                <a:sym typeface="Garamond"/>
              </a:rPr>
              <a:t> using the best split point.</a:t>
            </a:r>
            <a:endParaRPr sz="1400" b="0" i="0" u="none" strike="noStrike" cap="none">
              <a:solidFill>
                <a:srgbClr val="000000"/>
              </a:solidFill>
              <a:latin typeface="Arial"/>
              <a:ea typeface="Arial"/>
              <a:cs typeface="Arial"/>
              <a:sym typeface="Arial"/>
            </a:endParaRPr>
          </a:p>
          <a:p>
            <a:pPr marL="0" marR="0" lvl="0" indent="-158750" algn="l" rtl="0">
              <a:lnSpc>
                <a:spcPct val="100000"/>
              </a:lnSpc>
              <a:spcBef>
                <a:spcPts val="0"/>
              </a:spcBef>
              <a:spcAft>
                <a:spcPts val="0"/>
              </a:spcAft>
              <a:buClr>
                <a:schemeClr val="dk1"/>
              </a:buClr>
              <a:buSzPts val="2500"/>
              <a:buFont typeface="Garamond"/>
              <a:buAutoNum type="arabicPeriod"/>
            </a:pPr>
            <a:r>
              <a:rPr lang="en-US" sz="2500" b="0" i="0" u="none" strike="noStrike" cap="none">
                <a:solidFill>
                  <a:schemeClr val="dk1"/>
                </a:solidFill>
                <a:latin typeface="Garamond"/>
                <a:ea typeface="Garamond"/>
                <a:cs typeface="Garamond"/>
                <a:sym typeface="Garamond"/>
              </a:rPr>
              <a:t>Split the node into </a:t>
            </a:r>
            <a:r>
              <a:rPr lang="en-US" sz="2500" b="1" i="0" u="none" strike="noStrike" cap="none">
                <a:solidFill>
                  <a:schemeClr val="dk1"/>
                </a:solidFill>
                <a:latin typeface="Garamond"/>
                <a:ea typeface="Garamond"/>
                <a:cs typeface="Garamond"/>
                <a:sym typeface="Garamond"/>
              </a:rPr>
              <a:t>daughter nodes</a:t>
            </a:r>
            <a:r>
              <a:rPr lang="en-US" sz="2500" b="0" i="0" u="none" strike="noStrike" cap="none">
                <a:solidFill>
                  <a:schemeClr val="dk1"/>
                </a:solidFill>
                <a:latin typeface="Garamond"/>
                <a:ea typeface="Garamond"/>
                <a:cs typeface="Garamond"/>
                <a:sym typeface="Garamond"/>
              </a:rPr>
              <a:t> using the </a:t>
            </a:r>
            <a:r>
              <a:rPr lang="en-US" sz="2500" b="1" i="0" u="none" strike="noStrike" cap="none">
                <a:solidFill>
                  <a:schemeClr val="dk1"/>
                </a:solidFill>
                <a:latin typeface="Garamond"/>
                <a:ea typeface="Garamond"/>
                <a:cs typeface="Garamond"/>
                <a:sym typeface="Garamond"/>
              </a:rPr>
              <a:t>best split</a:t>
            </a:r>
            <a:r>
              <a:rPr lang="en-US" sz="2500" b="0" i="0" u="none" strike="noStrike" cap="none">
                <a:solidFill>
                  <a:schemeClr val="dk1"/>
                </a:solidFill>
                <a:latin typeface="Garamond"/>
                <a:ea typeface="Garamond"/>
                <a:cs typeface="Garamond"/>
                <a:sym typeface="Garamond"/>
              </a:rPr>
              <a:t>.</a:t>
            </a:r>
            <a:endParaRPr sz="1400" b="0" i="0" u="none" strike="noStrike" cap="none">
              <a:solidFill>
                <a:srgbClr val="000000"/>
              </a:solidFill>
              <a:latin typeface="Arial"/>
              <a:ea typeface="Arial"/>
              <a:cs typeface="Arial"/>
              <a:sym typeface="Arial"/>
            </a:endParaRPr>
          </a:p>
          <a:p>
            <a:pPr marL="0" marR="0" lvl="0" indent="-158750" algn="l" rtl="0">
              <a:lnSpc>
                <a:spcPct val="100000"/>
              </a:lnSpc>
              <a:spcBef>
                <a:spcPts val="0"/>
              </a:spcBef>
              <a:spcAft>
                <a:spcPts val="0"/>
              </a:spcAft>
              <a:buClr>
                <a:schemeClr val="dk1"/>
              </a:buClr>
              <a:buSzPts val="2500"/>
              <a:buFont typeface="Garamond"/>
              <a:buAutoNum type="arabicPeriod"/>
            </a:pPr>
            <a:r>
              <a:rPr lang="en-US" sz="2500" b="0" i="0" u="none" strike="noStrike" cap="none">
                <a:solidFill>
                  <a:schemeClr val="dk1"/>
                </a:solidFill>
                <a:latin typeface="Garamond"/>
                <a:ea typeface="Garamond"/>
                <a:cs typeface="Garamond"/>
                <a:sym typeface="Garamond"/>
              </a:rPr>
              <a:t>Repeat </a:t>
            </a:r>
            <a:r>
              <a:rPr lang="en-US" sz="2500" b="1" i="0" u="none" strike="noStrike" cap="none">
                <a:solidFill>
                  <a:schemeClr val="dk1"/>
                </a:solidFill>
                <a:latin typeface="Garamond"/>
                <a:ea typeface="Garamond"/>
                <a:cs typeface="Garamond"/>
                <a:sym typeface="Garamond"/>
              </a:rPr>
              <a:t>1 to 3</a:t>
            </a:r>
            <a:r>
              <a:rPr lang="en-US" sz="2500" b="0" i="0" u="none" strike="noStrike" cap="none">
                <a:solidFill>
                  <a:schemeClr val="dk1"/>
                </a:solidFill>
                <a:latin typeface="Garamond"/>
                <a:ea typeface="Garamond"/>
                <a:cs typeface="Garamond"/>
                <a:sym typeface="Garamond"/>
              </a:rPr>
              <a:t> steps until “l” number of nodes has been reached.</a:t>
            </a:r>
            <a:endParaRPr sz="1400" b="0" i="0" u="none" strike="noStrike" cap="none">
              <a:solidFill>
                <a:srgbClr val="000000"/>
              </a:solidFill>
              <a:latin typeface="Arial"/>
              <a:ea typeface="Arial"/>
              <a:cs typeface="Arial"/>
              <a:sym typeface="Arial"/>
            </a:endParaRPr>
          </a:p>
          <a:p>
            <a:pPr marL="0" marR="0" lvl="0" indent="-158750" algn="l" rtl="0">
              <a:lnSpc>
                <a:spcPct val="100000"/>
              </a:lnSpc>
              <a:spcBef>
                <a:spcPts val="0"/>
              </a:spcBef>
              <a:spcAft>
                <a:spcPts val="0"/>
              </a:spcAft>
              <a:buClr>
                <a:schemeClr val="dk1"/>
              </a:buClr>
              <a:buSzPts val="2500"/>
              <a:buFont typeface="Garamond"/>
              <a:buAutoNum type="arabicPeriod"/>
            </a:pPr>
            <a:r>
              <a:rPr lang="en-US" sz="2500" b="0" i="0" u="none" strike="noStrike" cap="none">
                <a:solidFill>
                  <a:schemeClr val="dk1"/>
                </a:solidFill>
                <a:latin typeface="Garamond"/>
                <a:ea typeface="Garamond"/>
                <a:cs typeface="Garamond"/>
                <a:sym typeface="Garamond"/>
              </a:rPr>
              <a:t>Build forest by repeating steps </a:t>
            </a:r>
            <a:r>
              <a:rPr lang="en-US" sz="2500" b="1" i="0" u="none" strike="noStrike" cap="none">
                <a:solidFill>
                  <a:schemeClr val="dk1"/>
                </a:solidFill>
                <a:latin typeface="Garamond"/>
                <a:ea typeface="Garamond"/>
                <a:cs typeface="Garamond"/>
                <a:sym typeface="Garamond"/>
              </a:rPr>
              <a:t>1 to 4</a:t>
            </a:r>
            <a:r>
              <a:rPr lang="en-US" sz="2500" b="0" i="0" u="none" strike="noStrike" cap="none">
                <a:solidFill>
                  <a:schemeClr val="dk1"/>
                </a:solidFill>
                <a:latin typeface="Garamond"/>
                <a:ea typeface="Garamond"/>
                <a:cs typeface="Garamond"/>
                <a:sym typeface="Garamond"/>
              </a:rPr>
              <a:t> for “n” number times to create </a:t>
            </a:r>
            <a:r>
              <a:rPr lang="en-US" sz="2500" b="1" i="0" u="none" strike="noStrike" cap="none">
                <a:solidFill>
                  <a:schemeClr val="dk1"/>
                </a:solidFill>
                <a:latin typeface="Garamond"/>
                <a:ea typeface="Garamond"/>
                <a:cs typeface="Garamond"/>
                <a:sym typeface="Garamond"/>
              </a:rPr>
              <a:t>“n” number of trees</a:t>
            </a:r>
            <a:r>
              <a:rPr lang="en-US" sz="2500" b="0" i="0" u="none" strike="noStrike" cap="none">
                <a:solidFill>
                  <a:schemeClr val="dk1"/>
                </a:solidFill>
                <a:latin typeface="Garamond"/>
                <a:ea typeface="Garamond"/>
                <a:cs typeface="Garamond"/>
                <a:sym typeface="Garamond"/>
              </a:rPr>
              <a: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5"/>
          <p:cNvSpPr/>
          <p:nvPr/>
        </p:nvSpPr>
        <p:spPr>
          <a:xfrm>
            <a:off x="0" y="1051561"/>
            <a:ext cx="11650732" cy="246217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200"/>
              <a:buFont typeface="Arial"/>
              <a:buChar char="•"/>
            </a:pPr>
            <a:r>
              <a:rPr lang="en-US" sz="2200" b="0" i="0" u="none" strike="noStrike" cap="none" dirty="0">
                <a:solidFill>
                  <a:schemeClr val="dk1"/>
                </a:solidFill>
                <a:latin typeface="Garamond"/>
                <a:ea typeface="Garamond"/>
                <a:cs typeface="Garamond"/>
                <a:sym typeface="Garamond"/>
              </a:rPr>
              <a:t>The same </a:t>
            </a:r>
            <a:r>
              <a:rPr lang="en-US" sz="2200" b="1" i="0" u="none" strike="noStrike" cap="none" dirty="0">
                <a:solidFill>
                  <a:schemeClr val="dk1"/>
                </a:solidFill>
                <a:latin typeface="Garamond"/>
                <a:ea typeface="Garamond"/>
                <a:cs typeface="Garamond"/>
                <a:sym typeface="Garamond"/>
              </a:rPr>
              <a:t>random forest algorithm</a:t>
            </a:r>
            <a:r>
              <a:rPr lang="en-US" sz="2200" b="0" i="0" u="none" strike="noStrike" cap="none" dirty="0">
                <a:solidFill>
                  <a:schemeClr val="dk1"/>
                </a:solidFill>
                <a:latin typeface="Garamond"/>
                <a:ea typeface="Garamond"/>
                <a:cs typeface="Garamond"/>
                <a:sym typeface="Garamond"/>
              </a:rPr>
              <a:t> or the random forest classifier can use for both classification and the regression task.</a:t>
            </a:r>
            <a:endParaRPr sz="1400" b="0" i="0" u="none" strike="noStrike" cap="none" dirty="0">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200"/>
              <a:buFont typeface="Arial"/>
              <a:buChar char="•"/>
            </a:pPr>
            <a:r>
              <a:rPr lang="en-US" sz="2200" b="0" i="0" u="none" strike="noStrike" cap="none" dirty="0">
                <a:solidFill>
                  <a:schemeClr val="dk1"/>
                </a:solidFill>
                <a:latin typeface="Garamond"/>
                <a:ea typeface="Garamond"/>
                <a:cs typeface="Garamond"/>
                <a:sym typeface="Garamond"/>
              </a:rPr>
              <a:t>The overfitting problem will never come when we use the random forest algorithm in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0" i="0" u="none" strike="noStrike" cap="none" dirty="0">
                <a:solidFill>
                  <a:schemeClr val="dk1"/>
                </a:solidFill>
                <a:latin typeface="Garamond"/>
                <a:ea typeface="Garamond"/>
                <a:cs typeface="Garamond"/>
                <a:sym typeface="Garamond"/>
              </a:rPr>
              <a:t>    any classification problem.</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200"/>
              <a:buFont typeface="Arial"/>
              <a:buChar char="•"/>
            </a:pPr>
            <a:r>
              <a:rPr lang="en-US" sz="2200" b="0" i="0" u="none" strike="noStrike" cap="none" dirty="0">
                <a:solidFill>
                  <a:schemeClr val="dk1"/>
                </a:solidFill>
                <a:latin typeface="Garamond"/>
                <a:ea typeface="Garamond"/>
                <a:cs typeface="Garamond"/>
                <a:sym typeface="Garamond"/>
              </a:rPr>
              <a:t>  The random forest algorithm can be used for feature engineering.</a:t>
            </a:r>
            <a:endParaRPr sz="1400" b="0" i="0" u="none" strike="noStrike" cap="none" dirty="0">
              <a:solidFill>
                <a:srgbClr val="000000"/>
              </a:solidFill>
              <a:latin typeface="Arial"/>
              <a:ea typeface="Arial"/>
              <a:cs typeface="Arial"/>
              <a:sym typeface="Arial"/>
            </a:endParaRPr>
          </a:p>
          <a:p>
            <a:pPr marL="891539" marR="0" lvl="1" indent="-342898" algn="l" rtl="0">
              <a:lnSpc>
                <a:spcPct val="100000"/>
              </a:lnSpc>
              <a:spcBef>
                <a:spcPts val="0"/>
              </a:spcBef>
              <a:spcAft>
                <a:spcPts val="0"/>
              </a:spcAft>
              <a:buClr>
                <a:schemeClr val="dk1"/>
              </a:buClr>
              <a:buSzPts val="2200"/>
              <a:buFont typeface="Arial"/>
              <a:buChar char="•"/>
            </a:pPr>
            <a:r>
              <a:rPr lang="en-US" sz="2200" b="0" i="0" u="none" strike="noStrike" cap="none" dirty="0">
                <a:solidFill>
                  <a:schemeClr val="dk1"/>
                </a:solidFill>
                <a:latin typeface="Garamond"/>
                <a:ea typeface="Garamond"/>
                <a:cs typeface="Garamond"/>
                <a:sym typeface="Garamond"/>
              </a:rPr>
              <a:t>Which means identifying the most important features out of the available features from the training dataset.</a:t>
            </a:r>
            <a:endParaRPr sz="1400" b="0" i="0" u="none" strike="noStrike" cap="none" dirty="0">
              <a:solidFill>
                <a:srgbClr val="000000"/>
              </a:solidFill>
              <a:latin typeface="Arial"/>
              <a:ea typeface="Arial"/>
              <a:cs typeface="Arial"/>
              <a:sym typeface="Arial"/>
            </a:endParaRPr>
          </a:p>
        </p:txBody>
      </p:sp>
      <p:sp>
        <p:nvSpPr>
          <p:cNvPr id="191" name="Google Shape;191;p15"/>
          <p:cNvSpPr/>
          <p:nvPr/>
        </p:nvSpPr>
        <p:spPr>
          <a:xfrm>
            <a:off x="0" y="0"/>
            <a:ext cx="5735866"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6700"/>
                </a:solidFill>
                <a:latin typeface="Garamond"/>
                <a:ea typeface="Garamond"/>
                <a:cs typeface="Garamond"/>
                <a:sym typeface="Garamond"/>
              </a:rPr>
              <a:t>Advantages of random forest algorithm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7"/>
          <p:cNvSpPr/>
          <p:nvPr/>
        </p:nvSpPr>
        <p:spPr>
          <a:xfrm>
            <a:off x="189433" y="782354"/>
            <a:ext cx="11398606" cy="547842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Garamond"/>
                <a:ea typeface="Garamond"/>
                <a:cs typeface="Garamond"/>
                <a:sym typeface="Garamond"/>
              </a:rPr>
              <a:t>Boosting is an ensemble technique that attempts to create a strong classifier from a number of weak classifiers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Garamond"/>
                <a:ea typeface="Garamond"/>
                <a:cs typeface="Garamond"/>
                <a:sym typeface="Garamond"/>
              </a:rPr>
              <a:t>This is done by building a model from the training data, </a:t>
            </a:r>
            <a:r>
              <a:rPr lang="en-US" sz="2500" b="0" i="0" u="sng" strike="noStrike" cap="none">
                <a:solidFill>
                  <a:schemeClr val="dk1"/>
                </a:solidFill>
                <a:latin typeface="Garamond"/>
                <a:ea typeface="Garamond"/>
                <a:cs typeface="Garamond"/>
                <a:sym typeface="Garamond"/>
              </a:rPr>
              <a:t>then creating a second model that attempts to correct the errors from the first model</a:t>
            </a:r>
            <a:r>
              <a:rPr lang="en-US" sz="2500" b="0" i="0" u="none" strike="noStrike" cap="none">
                <a:solidFill>
                  <a:schemeClr val="dk1"/>
                </a:solidFill>
                <a:latin typeface="Garamond"/>
                <a:ea typeface="Garamond"/>
                <a:cs typeface="Garamond"/>
                <a:sym typeface="Garamond"/>
              </a:rPr>
              <a:t>. Models are added until the training set is predicted perfectly, or a maximum number of models are added.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Garamond"/>
                <a:ea typeface="Garamond"/>
                <a:cs typeface="Garamond"/>
                <a:sym typeface="Garamond"/>
              </a:rPr>
              <a:t>AdaBoost was the first really successful boosting algorithm developed for binary classification and later on extended to multiclass problem. It is the best starting point for understanding boosting.</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500"/>
              <a:buFont typeface="Arial"/>
              <a:buNone/>
            </a:pPr>
            <a:endParaRPr sz="25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2500"/>
              <a:buFont typeface="Arial"/>
              <a:buNone/>
            </a:pPr>
            <a:r>
              <a:rPr lang="en-US" sz="2500" b="0" i="0" u="none" strike="noStrike" cap="none">
                <a:solidFill>
                  <a:schemeClr val="dk1"/>
                </a:solidFill>
                <a:latin typeface="Garamond"/>
                <a:ea typeface="Garamond"/>
                <a:cs typeface="Garamond"/>
                <a:sym typeface="Garamond"/>
              </a:rPr>
              <a:t>AdaBoost can be used to boost the performance of any machine learning algorithm. It is best used with weak learners. These are models that achieve accuracy just above random chance on a classification problem</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pic>
        <p:nvPicPr>
          <p:cNvPr id="206" name="Google Shape;206;p19"/>
          <p:cNvPicPr preferRelativeResize="0"/>
          <p:nvPr/>
        </p:nvPicPr>
        <p:blipFill rotWithShape="1">
          <a:blip r:embed="rId3">
            <a:alphaModFix/>
          </a:blip>
          <a:srcRect/>
          <a:stretch/>
        </p:blipFill>
        <p:spPr>
          <a:xfrm>
            <a:off x="785222" y="1290363"/>
            <a:ext cx="2367275" cy="1684987"/>
          </a:xfrm>
          <a:prstGeom prst="rect">
            <a:avLst/>
          </a:prstGeom>
          <a:noFill/>
          <a:ln>
            <a:noFill/>
          </a:ln>
        </p:spPr>
      </p:pic>
      <p:pic>
        <p:nvPicPr>
          <p:cNvPr id="207" name="Google Shape;207;p19"/>
          <p:cNvPicPr preferRelativeResize="0"/>
          <p:nvPr/>
        </p:nvPicPr>
        <p:blipFill rotWithShape="1">
          <a:blip r:embed="rId4">
            <a:alphaModFix/>
          </a:blip>
          <a:srcRect/>
          <a:stretch/>
        </p:blipFill>
        <p:spPr>
          <a:xfrm>
            <a:off x="4540629" y="1290363"/>
            <a:ext cx="2457527" cy="1684987"/>
          </a:xfrm>
          <a:prstGeom prst="rect">
            <a:avLst/>
          </a:prstGeom>
          <a:noFill/>
          <a:ln>
            <a:noFill/>
          </a:ln>
        </p:spPr>
      </p:pic>
      <p:pic>
        <p:nvPicPr>
          <p:cNvPr id="208" name="Google Shape;208;p19"/>
          <p:cNvPicPr preferRelativeResize="0"/>
          <p:nvPr/>
        </p:nvPicPr>
        <p:blipFill rotWithShape="1">
          <a:blip r:embed="rId5">
            <a:alphaModFix/>
          </a:blip>
          <a:srcRect/>
          <a:stretch/>
        </p:blipFill>
        <p:spPr>
          <a:xfrm>
            <a:off x="8169531" y="1290362"/>
            <a:ext cx="2764502" cy="1944216"/>
          </a:xfrm>
          <a:prstGeom prst="rect">
            <a:avLst/>
          </a:prstGeom>
          <a:noFill/>
          <a:ln>
            <a:noFill/>
          </a:ln>
        </p:spPr>
      </p:pic>
      <p:pic>
        <p:nvPicPr>
          <p:cNvPr id="209" name="Google Shape;209;p19"/>
          <p:cNvPicPr preferRelativeResize="0"/>
          <p:nvPr/>
        </p:nvPicPr>
        <p:blipFill rotWithShape="1">
          <a:blip r:embed="rId6">
            <a:alphaModFix/>
          </a:blip>
          <a:srcRect/>
          <a:stretch/>
        </p:blipFill>
        <p:spPr>
          <a:xfrm>
            <a:off x="8169531" y="3623421"/>
            <a:ext cx="3098648" cy="2138638"/>
          </a:xfrm>
          <a:prstGeom prst="rect">
            <a:avLst/>
          </a:prstGeom>
          <a:noFill/>
          <a:ln>
            <a:noFill/>
          </a:ln>
        </p:spPr>
      </p:pic>
      <p:sp>
        <p:nvSpPr>
          <p:cNvPr id="210" name="Google Shape;210;p19"/>
          <p:cNvSpPr/>
          <p:nvPr/>
        </p:nvSpPr>
        <p:spPr>
          <a:xfrm>
            <a:off x="3417303" y="2003242"/>
            <a:ext cx="777686" cy="324036"/>
          </a:xfrm>
          <a:prstGeom prst="rightArrow">
            <a:avLst>
              <a:gd name="adj1" fmla="val 50000"/>
              <a:gd name="adj2" fmla="val 50000"/>
            </a:avLst>
          </a:prstGeom>
          <a:solidFill>
            <a:srgbClr val="B7CCE4"/>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20"/>
              <a:buFont typeface="Arial"/>
              <a:buNone/>
            </a:pPr>
            <a:endParaRPr sz="1620" b="0" i="0" u="none" strike="noStrike" cap="none">
              <a:solidFill>
                <a:srgbClr val="FFFFFF"/>
              </a:solidFill>
              <a:latin typeface="Garamond"/>
              <a:ea typeface="Garamond"/>
              <a:cs typeface="Garamond"/>
              <a:sym typeface="Garamond"/>
            </a:endParaRPr>
          </a:p>
        </p:txBody>
      </p:sp>
      <p:sp>
        <p:nvSpPr>
          <p:cNvPr id="211" name="Google Shape;211;p19"/>
          <p:cNvSpPr/>
          <p:nvPr/>
        </p:nvSpPr>
        <p:spPr>
          <a:xfrm>
            <a:off x="7219325" y="2003242"/>
            <a:ext cx="777686" cy="324036"/>
          </a:xfrm>
          <a:prstGeom prst="rightArrow">
            <a:avLst>
              <a:gd name="adj1" fmla="val 50000"/>
              <a:gd name="adj2" fmla="val 50000"/>
            </a:avLst>
          </a:prstGeom>
          <a:solidFill>
            <a:srgbClr val="B7CCE4"/>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20"/>
              <a:buFont typeface="Arial"/>
              <a:buNone/>
            </a:pPr>
            <a:endParaRPr sz="1620" b="0" i="0" u="none" strike="noStrike" cap="none">
              <a:solidFill>
                <a:srgbClr val="FFFFFF"/>
              </a:solidFill>
              <a:latin typeface="Garamond"/>
              <a:ea typeface="Garamond"/>
              <a:cs typeface="Garamond"/>
              <a:sym typeface="Garamond"/>
            </a:endParaRPr>
          </a:p>
        </p:txBody>
      </p:sp>
      <p:sp>
        <p:nvSpPr>
          <p:cNvPr id="212" name="Google Shape;212;p19"/>
          <p:cNvSpPr/>
          <p:nvPr/>
        </p:nvSpPr>
        <p:spPr>
          <a:xfrm>
            <a:off x="9379566" y="3234579"/>
            <a:ext cx="691277" cy="388843"/>
          </a:xfrm>
          <a:prstGeom prst="downArrow">
            <a:avLst>
              <a:gd name="adj1" fmla="val 50000"/>
              <a:gd name="adj2" fmla="val 50000"/>
            </a:avLst>
          </a:prstGeom>
          <a:solidFill>
            <a:srgbClr val="B7CCE4"/>
          </a:solidFill>
          <a:ln w="25400" cap="flat" cmpd="sng">
            <a:solidFill>
              <a:srgbClr val="395E8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620"/>
              <a:buFont typeface="Arial"/>
              <a:buNone/>
            </a:pPr>
            <a:endParaRPr sz="1620" b="0" i="0" u="none" strike="noStrike" cap="none">
              <a:solidFill>
                <a:srgbClr val="FFFFFF"/>
              </a:solidFill>
              <a:latin typeface="Garamond"/>
              <a:ea typeface="Garamond"/>
              <a:cs typeface="Garamond"/>
              <a:sym typeface="Garamond"/>
            </a:endParaRPr>
          </a:p>
        </p:txBody>
      </p:sp>
      <p:sp>
        <p:nvSpPr>
          <p:cNvPr id="213" name="Google Shape;213;p19"/>
          <p:cNvSpPr/>
          <p:nvPr/>
        </p:nvSpPr>
        <p:spPr>
          <a:xfrm>
            <a:off x="236910" y="4147975"/>
            <a:ext cx="6761246" cy="101566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000000"/>
                </a:solidFill>
                <a:latin typeface="Garamond"/>
                <a:ea typeface="Garamond"/>
                <a:cs typeface="Garamond"/>
                <a:sym typeface="Garamond"/>
              </a:rPr>
              <a:t>Samples that are incorrectly classified in the </a:t>
            </a:r>
            <a:r>
              <a:rPr lang="en-US" sz="2000" b="1" i="1" u="none" strike="noStrike" cap="none">
                <a:solidFill>
                  <a:srgbClr val="000000"/>
                </a:solidFill>
                <a:latin typeface="Garamond"/>
                <a:ea typeface="Garamond"/>
                <a:cs typeface="Garamond"/>
                <a:sym typeface="Garamond"/>
              </a:rPr>
              <a:t>kth iteration </a:t>
            </a:r>
            <a:r>
              <a:rPr lang="en-US" sz="2000" b="0" i="0" u="none" strike="noStrike" cap="none">
                <a:solidFill>
                  <a:srgbClr val="000000"/>
                </a:solidFill>
                <a:latin typeface="Garamond"/>
                <a:ea typeface="Garamond"/>
                <a:cs typeface="Garamond"/>
                <a:sym typeface="Garamond"/>
              </a:rPr>
              <a:t>receives more weights in the </a:t>
            </a:r>
            <a:r>
              <a:rPr lang="en-US" sz="2000" b="1" i="1" u="none" strike="noStrike" cap="none">
                <a:solidFill>
                  <a:srgbClr val="000000"/>
                </a:solidFill>
                <a:latin typeface="Garamond"/>
                <a:ea typeface="Garamond"/>
                <a:cs typeface="Garamond"/>
                <a:sym typeface="Garamond"/>
              </a:rPr>
              <a:t>(k+1)st iteration</a:t>
            </a:r>
            <a:r>
              <a:rPr lang="en-US" sz="2000" b="0" i="0" u="none" strike="noStrike" cap="none">
                <a:solidFill>
                  <a:srgbClr val="000000"/>
                </a:solidFill>
                <a:latin typeface="Garamond"/>
                <a:ea typeface="Garamond"/>
                <a:cs typeface="Garamond"/>
                <a:sym typeface="Garamond"/>
              </a:rPr>
              <a:t>, while samples that are correctly classified receives less weights in subsequent iteration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0"/>
          <p:cNvSpPr/>
          <p:nvPr/>
        </p:nvSpPr>
        <p:spPr>
          <a:xfrm>
            <a:off x="0" y="0"/>
            <a:ext cx="603004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6700"/>
                </a:solidFill>
                <a:latin typeface="Garamond"/>
                <a:ea typeface="Garamond"/>
                <a:cs typeface="Garamond"/>
                <a:sym typeface="Garamond"/>
              </a:rPr>
              <a:t>Learning An AdaBoost Model From Data</a:t>
            </a:r>
            <a:endParaRPr sz="1400" b="0" i="0" u="none" strike="noStrike" cap="none">
              <a:solidFill>
                <a:srgbClr val="000000"/>
              </a:solidFill>
              <a:latin typeface="Arial"/>
              <a:ea typeface="Arial"/>
              <a:cs typeface="Arial"/>
              <a:sym typeface="Arial"/>
            </a:endParaRPr>
          </a:p>
        </p:txBody>
      </p:sp>
      <p:sp>
        <p:nvSpPr>
          <p:cNvPr id="219" name="Google Shape;219;p20"/>
          <p:cNvSpPr/>
          <p:nvPr/>
        </p:nvSpPr>
        <p:spPr>
          <a:xfrm>
            <a:off x="176740" y="4164186"/>
            <a:ext cx="11838519" cy="2357184"/>
          </a:xfrm>
          <a:prstGeom prst="rect">
            <a:avLst/>
          </a:prstGeom>
          <a:noFill/>
          <a:ln>
            <a:noFill/>
          </a:ln>
        </p:spPr>
        <p:txBody>
          <a:bodyPr spcFirstLastPara="1" wrap="square" lIns="91425" tIns="45700" rIns="91425" bIns="45700" anchor="t" anchorCtr="0">
            <a:spAutoFit/>
          </a:bodyPr>
          <a:lstStyle/>
          <a:p>
            <a:pPr marL="308610" marR="0" lvl="0" indent="-308610" algn="l" rtl="0">
              <a:lnSpc>
                <a:spcPct val="150000"/>
              </a:lnSpc>
              <a:spcBef>
                <a:spcPts val="0"/>
              </a:spcBef>
              <a:spcAft>
                <a:spcPts val="0"/>
              </a:spcAft>
              <a:buClr>
                <a:srgbClr val="000000"/>
              </a:buClr>
              <a:buSzPts val="2000"/>
              <a:buFont typeface="Garamond"/>
              <a:buAutoNum type="arabicParenR"/>
            </a:pPr>
            <a:r>
              <a:rPr lang="en-US" sz="2000" b="0" i="0" u="none" strike="noStrike" cap="none">
                <a:solidFill>
                  <a:srgbClr val="000000"/>
                </a:solidFill>
                <a:latin typeface="Garamond"/>
                <a:ea typeface="Garamond"/>
                <a:cs typeface="Garamond"/>
                <a:sym typeface="Garamond"/>
              </a:rPr>
              <a:t>Each sample have the same starting weight (1</a:t>
            </a:r>
            <a:r>
              <a:rPr lang="en-US" sz="2000" b="0" i="1" u="none" strike="noStrike" cap="none">
                <a:solidFill>
                  <a:srgbClr val="000000"/>
                </a:solidFill>
                <a:latin typeface="Garamond"/>
                <a:ea typeface="Garamond"/>
                <a:cs typeface="Garamond"/>
                <a:sym typeface="Garamond"/>
              </a:rPr>
              <a:t>/n</a:t>
            </a:r>
            <a:r>
              <a:rPr lang="en-US" sz="2000" b="0" i="0" u="none" strike="noStrike" cap="none">
                <a:solidFill>
                  <a:srgbClr val="000000"/>
                </a:solidFill>
                <a:latin typeface="Garamond"/>
                <a:ea typeface="Garamond"/>
                <a:cs typeface="Garamond"/>
                <a:sym typeface="Garamond"/>
              </a:rPr>
              <a:t>) initially</a:t>
            </a:r>
            <a:endParaRPr sz="1400" b="0" i="0" u="none" strike="noStrike" cap="none">
              <a:solidFill>
                <a:srgbClr val="000000"/>
              </a:solidFill>
              <a:latin typeface="Arial"/>
              <a:ea typeface="Arial"/>
              <a:cs typeface="Arial"/>
              <a:sym typeface="Arial"/>
            </a:endParaRPr>
          </a:p>
          <a:p>
            <a:pPr marL="308610" marR="0" lvl="0" indent="-308610" algn="l" rtl="0">
              <a:lnSpc>
                <a:spcPct val="150000"/>
              </a:lnSpc>
              <a:spcBef>
                <a:spcPts val="0"/>
              </a:spcBef>
              <a:spcAft>
                <a:spcPts val="0"/>
              </a:spcAft>
              <a:buClr>
                <a:srgbClr val="000000"/>
              </a:buClr>
              <a:buSzPts val="2000"/>
              <a:buFont typeface="Garamond"/>
              <a:buAutoNum type="arabicParenR"/>
            </a:pPr>
            <a:r>
              <a:rPr lang="en-US" sz="2000" b="0" i="0" u="none" strike="noStrike" cap="none">
                <a:solidFill>
                  <a:srgbClr val="000000"/>
                </a:solidFill>
                <a:latin typeface="Garamond"/>
                <a:ea typeface="Garamond"/>
                <a:cs typeface="Garamond"/>
                <a:sym typeface="Garamond"/>
              </a:rPr>
              <a:t>Fit a weak classifier using the weighted samples and compute the kth model’s misclassification error (errk)</a:t>
            </a:r>
            <a:endParaRPr sz="1400" b="0" i="0" u="none" strike="noStrike" cap="none">
              <a:solidFill>
                <a:srgbClr val="000000"/>
              </a:solidFill>
              <a:latin typeface="Arial"/>
              <a:ea typeface="Arial"/>
              <a:cs typeface="Arial"/>
              <a:sym typeface="Arial"/>
            </a:endParaRPr>
          </a:p>
          <a:p>
            <a:pPr marL="308610" marR="0" lvl="0" indent="-308610" algn="l" rtl="0">
              <a:lnSpc>
                <a:spcPct val="150000"/>
              </a:lnSpc>
              <a:spcBef>
                <a:spcPts val="0"/>
              </a:spcBef>
              <a:spcAft>
                <a:spcPts val="0"/>
              </a:spcAft>
              <a:buClr>
                <a:srgbClr val="000000"/>
              </a:buClr>
              <a:buSzPts val="2000"/>
              <a:buFont typeface="Garamond"/>
              <a:buAutoNum type="arabicParenR"/>
            </a:pPr>
            <a:r>
              <a:rPr lang="en-US" sz="2000" b="0" i="0" u="none" strike="noStrike" cap="none">
                <a:solidFill>
                  <a:srgbClr val="000000"/>
                </a:solidFill>
                <a:latin typeface="Garamond"/>
                <a:ea typeface="Garamond"/>
                <a:cs typeface="Garamond"/>
                <a:sym typeface="Garamond"/>
              </a:rPr>
              <a:t>Compute the kth stage value as ln ((1 − errk) /errk)</a:t>
            </a:r>
            <a:endParaRPr sz="1400" b="0" i="0" u="none" strike="noStrike" cap="none">
              <a:solidFill>
                <a:srgbClr val="000000"/>
              </a:solidFill>
              <a:latin typeface="Arial"/>
              <a:ea typeface="Arial"/>
              <a:cs typeface="Arial"/>
              <a:sym typeface="Arial"/>
            </a:endParaRPr>
          </a:p>
          <a:p>
            <a:pPr marL="308610" marR="0" lvl="0" indent="-308610" algn="l" rtl="0">
              <a:lnSpc>
                <a:spcPct val="150000"/>
              </a:lnSpc>
              <a:spcBef>
                <a:spcPts val="0"/>
              </a:spcBef>
              <a:spcAft>
                <a:spcPts val="0"/>
              </a:spcAft>
              <a:buClr>
                <a:srgbClr val="000000"/>
              </a:buClr>
              <a:buSzPts val="2000"/>
              <a:buFont typeface="Garamond"/>
              <a:buAutoNum type="arabicParenR"/>
            </a:pPr>
            <a:r>
              <a:rPr lang="en-US" sz="2000" b="0" i="0" u="none" strike="noStrike" cap="none">
                <a:solidFill>
                  <a:srgbClr val="000000"/>
                </a:solidFill>
                <a:latin typeface="Garamond"/>
                <a:ea typeface="Garamond"/>
                <a:cs typeface="Garamond"/>
                <a:sym typeface="Garamond"/>
              </a:rPr>
              <a:t>Update the sample weights giving more weight to incorrectly predicted samples and less weight to correctly predicted samples</a:t>
            </a:r>
            <a:endParaRPr sz="1400" b="0" i="0" u="none" strike="noStrike" cap="none">
              <a:solidFill>
                <a:srgbClr val="000000"/>
              </a:solidFill>
              <a:latin typeface="Arial"/>
              <a:ea typeface="Arial"/>
              <a:cs typeface="Arial"/>
              <a:sym typeface="Arial"/>
            </a:endParaRPr>
          </a:p>
        </p:txBody>
      </p:sp>
      <p:pic>
        <p:nvPicPr>
          <p:cNvPr id="220" name="Google Shape;220;p20"/>
          <p:cNvPicPr preferRelativeResize="0"/>
          <p:nvPr/>
        </p:nvPicPr>
        <p:blipFill rotWithShape="1">
          <a:blip r:embed="rId3">
            <a:alphaModFix/>
          </a:blip>
          <a:srcRect/>
          <a:stretch/>
        </p:blipFill>
        <p:spPr>
          <a:xfrm>
            <a:off x="1941452" y="862224"/>
            <a:ext cx="4284203" cy="3206318"/>
          </a:xfrm>
          <a:prstGeom prst="rect">
            <a:avLst/>
          </a:prstGeom>
          <a:noFill/>
          <a:ln>
            <a:noFill/>
          </a:ln>
        </p:spPr>
      </p:pic>
      <p:sp>
        <p:nvSpPr>
          <p:cNvPr id="221" name="Google Shape;221;p20"/>
          <p:cNvSpPr txBox="1"/>
          <p:nvPr/>
        </p:nvSpPr>
        <p:spPr>
          <a:xfrm>
            <a:off x="6705288" y="2219572"/>
            <a:ext cx="1483370" cy="5909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20"/>
              <a:buFont typeface="Arial"/>
              <a:buNone/>
            </a:pPr>
            <a:r>
              <a:rPr lang="en-US" sz="1620" b="0" i="0" u="none" strike="noStrike" cap="none">
                <a:solidFill>
                  <a:schemeClr val="dk1"/>
                </a:solidFill>
                <a:latin typeface="Garamond"/>
                <a:ea typeface="Garamond"/>
                <a:cs typeface="Garamond"/>
                <a:sym typeface="Garamond"/>
              </a:rPr>
              <a:t>Output summarization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56"/>
          <p:cNvPicPr preferRelativeResize="0"/>
          <p:nvPr/>
        </p:nvPicPr>
        <p:blipFill rotWithShape="1">
          <a:blip r:embed="rId3">
            <a:alphaModFix/>
          </a:blip>
          <a:srcRect/>
          <a:stretch/>
        </p:blipFill>
        <p:spPr>
          <a:xfrm>
            <a:off x="1048116" y="1211388"/>
            <a:ext cx="9144792" cy="44352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
          <p:cNvSpPr txBox="1"/>
          <p:nvPr/>
        </p:nvSpPr>
        <p:spPr>
          <a:xfrm>
            <a:off x="0" y="0"/>
            <a:ext cx="295046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6700"/>
                </a:solidFill>
                <a:latin typeface="Garamond"/>
                <a:ea typeface="Garamond"/>
                <a:cs typeface="Garamond"/>
                <a:sym typeface="Garamond"/>
              </a:rPr>
              <a:t>Ensemble Methods</a:t>
            </a:r>
            <a:endParaRPr sz="1400" b="0" i="0" u="none" strike="noStrike" cap="none">
              <a:solidFill>
                <a:srgbClr val="000000"/>
              </a:solidFill>
              <a:latin typeface="Arial"/>
              <a:ea typeface="Arial"/>
              <a:cs typeface="Arial"/>
              <a:sym typeface="Arial"/>
            </a:endParaRPr>
          </a:p>
        </p:txBody>
      </p:sp>
      <p:sp>
        <p:nvSpPr>
          <p:cNvPr id="101" name="Google Shape;101;p2"/>
          <p:cNvSpPr/>
          <p:nvPr/>
        </p:nvSpPr>
        <p:spPr>
          <a:xfrm>
            <a:off x="353112" y="1423417"/>
            <a:ext cx="11156137" cy="308392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160"/>
              <a:buFont typeface="Arial"/>
              <a:buNone/>
            </a:pPr>
            <a:r>
              <a:rPr lang="en-US" sz="2160" b="1" i="0" u="none" strike="noStrike" cap="none">
                <a:solidFill>
                  <a:schemeClr val="dk1"/>
                </a:solidFill>
                <a:latin typeface="Garamond"/>
                <a:ea typeface="Garamond"/>
                <a:cs typeface="Garamond"/>
                <a:sym typeface="Garamond"/>
              </a:rPr>
              <a:t>Bagging</a:t>
            </a:r>
            <a:r>
              <a:rPr lang="en-US" sz="2160" b="0" i="0" u="none" strike="noStrike" cap="none">
                <a:solidFill>
                  <a:schemeClr val="dk1"/>
                </a:solidFill>
                <a:latin typeface="Garamond"/>
                <a:ea typeface="Garamond"/>
                <a:cs typeface="Garamond"/>
                <a:sym typeface="Garamond"/>
              </a:rPr>
              <a:t> : that often considers homogeneous weak learners, learns them independently from each other in parallel and combines them following some kind of deterministic averaging process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60"/>
              <a:buFont typeface="Arial"/>
              <a:buNone/>
            </a:pPr>
            <a:endParaRPr sz="216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2160"/>
              <a:buFont typeface="Arial"/>
              <a:buNone/>
            </a:pPr>
            <a:r>
              <a:rPr lang="en-US" sz="2160" b="1" i="0" u="none" strike="noStrike" cap="none">
                <a:solidFill>
                  <a:schemeClr val="dk1"/>
                </a:solidFill>
                <a:latin typeface="Garamond"/>
                <a:ea typeface="Garamond"/>
                <a:cs typeface="Garamond"/>
                <a:sym typeface="Garamond"/>
              </a:rPr>
              <a:t>Boosting</a:t>
            </a:r>
            <a:r>
              <a:rPr lang="en-US" sz="2160" b="0" i="0" u="none" strike="noStrike" cap="none">
                <a:solidFill>
                  <a:schemeClr val="dk1"/>
                </a:solidFill>
                <a:latin typeface="Garamond"/>
                <a:ea typeface="Garamond"/>
                <a:cs typeface="Garamond"/>
                <a:sym typeface="Garamond"/>
              </a:rPr>
              <a:t> : that often considers homogeneous weak learners, learns them sequentially in a very adaptative way (a base model depends on the previous ones) and combines them following a deterministic strategy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160"/>
              <a:buFont typeface="Arial"/>
              <a:buNone/>
            </a:pPr>
            <a:endParaRPr sz="216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2160"/>
              <a:buFont typeface="Arial"/>
              <a:buNone/>
            </a:pPr>
            <a:r>
              <a:rPr lang="en-US" sz="2160" b="1" i="0" u="none" strike="noStrike" cap="none">
                <a:solidFill>
                  <a:schemeClr val="dk1"/>
                </a:solidFill>
                <a:latin typeface="Garamond"/>
                <a:ea typeface="Garamond"/>
                <a:cs typeface="Garamond"/>
                <a:sym typeface="Garamond"/>
              </a:rPr>
              <a:t>Stacking</a:t>
            </a:r>
            <a:r>
              <a:rPr lang="en-US" sz="2160" b="0" i="0" u="none" strike="noStrike" cap="none">
                <a:solidFill>
                  <a:schemeClr val="dk1"/>
                </a:solidFill>
                <a:latin typeface="Garamond"/>
                <a:ea typeface="Garamond"/>
                <a:cs typeface="Garamond"/>
                <a:sym typeface="Garamond"/>
              </a:rPr>
              <a:t> : that often considers heterogeneous weak learners, learns them in parallel and combines them by training a meta-model to output a prediction based on the different weak models predictions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57"/>
          <p:cNvPicPr preferRelativeResize="0"/>
          <p:nvPr/>
        </p:nvPicPr>
        <p:blipFill rotWithShape="1">
          <a:blip r:embed="rId3">
            <a:alphaModFix/>
          </a:blip>
          <a:srcRect/>
          <a:stretch/>
        </p:blipFill>
        <p:spPr>
          <a:xfrm>
            <a:off x="336474" y="533212"/>
            <a:ext cx="7605419" cy="432853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58"/>
          <p:cNvPicPr preferRelativeResize="0"/>
          <p:nvPr/>
        </p:nvPicPr>
        <p:blipFill rotWithShape="1">
          <a:blip r:embed="rId3">
            <a:alphaModFix/>
          </a:blip>
          <a:srcRect/>
          <a:stretch/>
        </p:blipFill>
        <p:spPr>
          <a:xfrm>
            <a:off x="487253" y="588812"/>
            <a:ext cx="9845893" cy="493056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59"/>
          <p:cNvPicPr preferRelativeResize="0"/>
          <p:nvPr/>
        </p:nvPicPr>
        <p:blipFill rotWithShape="1">
          <a:blip r:embed="rId3">
            <a:alphaModFix/>
          </a:blip>
          <a:srcRect/>
          <a:stretch/>
        </p:blipFill>
        <p:spPr>
          <a:xfrm>
            <a:off x="1052812" y="1126061"/>
            <a:ext cx="6264183" cy="40389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60"/>
          <p:cNvPicPr preferRelativeResize="0"/>
          <p:nvPr/>
        </p:nvPicPr>
        <p:blipFill rotWithShape="1">
          <a:blip r:embed="rId3">
            <a:alphaModFix/>
          </a:blip>
          <a:srcRect/>
          <a:stretch/>
        </p:blipFill>
        <p:spPr>
          <a:xfrm>
            <a:off x="643465" y="524836"/>
            <a:ext cx="9807790" cy="419898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0">
          <a:extLst>
            <a:ext uri="{FF2B5EF4-FFF2-40B4-BE49-F238E27FC236}">
              <a16:creationId xmlns:a16="http://schemas.microsoft.com/office/drawing/2014/main" id="{44C1CB16-4114-2850-16D7-13BA677EA83B}"/>
            </a:ext>
          </a:extLst>
        </p:cNvPr>
        <p:cNvGrpSpPr/>
        <p:nvPr/>
      </p:nvGrpSpPr>
      <p:grpSpPr>
        <a:xfrm>
          <a:off x="0" y="0"/>
          <a:ext cx="0" cy="0"/>
          <a:chOff x="0" y="0"/>
          <a:chExt cx="0" cy="0"/>
        </a:xfrm>
      </p:grpSpPr>
    </p:spTree>
    <p:extLst>
      <p:ext uri="{BB962C8B-B14F-4D97-AF65-F5344CB8AC3E}">
        <p14:creationId xmlns:p14="http://schemas.microsoft.com/office/powerpoint/2010/main" val="1146006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A6A6FB2-B0B7-4B22-C1EF-DD7BDB90131C}"/>
              </a:ext>
            </a:extLst>
          </p:cNvPr>
          <p:cNvPicPr>
            <a:picLocks noChangeAspect="1"/>
          </p:cNvPicPr>
          <p:nvPr/>
        </p:nvPicPr>
        <p:blipFill>
          <a:blip r:embed="rId2"/>
          <a:stretch>
            <a:fillRect/>
          </a:stretch>
        </p:blipFill>
        <p:spPr>
          <a:xfrm>
            <a:off x="584810" y="553004"/>
            <a:ext cx="9358171" cy="4801016"/>
          </a:xfrm>
          <a:prstGeom prst="rect">
            <a:avLst/>
          </a:prstGeom>
        </p:spPr>
      </p:pic>
    </p:spTree>
    <p:extLst>
      <p:ext uri="{BB962C8B-B14F-4D97-AF65-F5344CB8AC3E}">
        <p14:creationId xmlns:p14="http://schemas.microsoft.com/office/powerpoint/2010/main" val="3541042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0">
          <a:extLst>
            <a:ext uri="{FF2B5EF4-FFF2-40B4-BE49-F238E27FC236}">
              <a16:creationId xmlns:a16="http://schemas.microsoft.com/office/drawing/2014/main" id="{08BC7A9E-B155-5134-731F-4002D8A7A75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E798C2F-93D0-8A44-D7AC-1BB4C43D9513}"/>
              </a:ext>
            </a:extLst>
          </p:cNvPr>
          <p:cNvPicPr>
            <a:picLocks noChangeAspect="1"/>
          </p:cNvPicPr>
          <p:nvPr/>
        </p:nvPicPr>
        <p:blipFill>
          <a:blip r:embed="rId3"/>
          <a:stretch>
            <a:fillRect/>
          </a:stretch>
        </p:blipFill>
        <p:spPr>
          <a:xfrm>
            <a:off x="694459" y="575013"/>
            <a:ext cx="7826418" cy="4968671"/>
          </a:xfrm>
          <a:prstGeom prst="rect">
            <a:avLst/>
          </a:prstGeom>
        </p:spPr>
      </p:pic>
    </p:spTree>
    <p:extLst>
      <p:ext uri="{BB962C8B-B14F-4D97-AF65-F5344CB8AC3E}">
        <p14:creationId xmlns:p14="http://schemas.microsoft.com/office/powerpoint/2010/main" val="18605012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0">
          <a:extLst>
            <a:ext uri="{FF2B5EF4-FFF2-40B4-BE49-F238E27FC236}">
              <a16:creationId xmlns:a16="http://schemas.microsoft.com/office/drawing/2014/main" id="{2D6119AB-55AB-F6B3-9B87-065F0AD9ECCC}"/>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1D0464D-787B-AE72-F036-AC61C01037DD}"/>
              </a:ext>
            </a:extLst>
          </p:cNvPr>
          <p:cNvPicPr>
            <a:picLocks noChangeAspect="1"/>
          </p:cNvPicPr>
          <p:nvPr/>
        </p:nvPicPr>
        <p:blipFill>
          <a:blip r:embed="rId3"/>
          <a:stretch>
            <a:fillRect/>
          </a:stretch>
        </p:blipFill>
        <p:spPr>
          <a:xfrm>
            <a:off x="1096847" y="1161853"/>
            <a:ext cx="9998306" cy="4534293"/>
          </a:xfrm>
          <a:prstGeom prst="rect">
            <a:avLst/>
          </a:prstGeom>
        </p:spPr>
      </p:pic>
    </p:spTree>
    <p:extLst>
      <p:ext uri="{BB962C8B-B14F-4D97-AF65-F5344CB8AC3E}">
        <p14:creationId xmlns:p14="http://schemas.microsoft.com/office/powerpoint/2010/main" val="3885873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0">
          <a:extLst>
            <a:ext uri="{FF2B5EF4-FFF2-40B4-BE49-F238E27FC236}">
              <a16:creationId xmlns:a16="http://schemas.microsoft.com/office/drawing/2014/main" id="{EF582814-F3EE-88DB-BB8E-1A806FE800DB}"/>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51A80FD-04CF-2DF5-BF1E-86771C0CD085}"/>
              </a:ext>
            </a:extLst>
          </p:cNvPr>
          <p:cNvPicPr>
            <a:picLocks noChangeAspect="1"/>
          </p:cNvPicPr>
          <p:nvPr/>
        </p:nvPicPr>
        <p:blipFill>
          <a:blip r:embed="rId3"/>
          <a:stretch>
            <a:fillRect/>
          </a:stretch>
        </p:blipFill>
        <p:spPr>
          <a:xfrm>
            <a:off x="1010815" y="505756"/>
            <a:ext cx="8268417" cy="4877223"/>
          </a:xfrm>
          <a:prstGeom prst="rect">
            <a:avLst/>
          </a:prstGeom>
        </p:spPr>
      </p:pic>
    </p:spTree>
    <p:extLst>
      <p:ext uri="{BB962C8B-B14F-4D97-AF65-F5344CB8AC3E}">
        <p14:creationId xmlns:p14="http://schemas.microsoft.com/office/powerpoint/2010/main" val="1856131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0">
          <a:extLst>
            <a:ext uri="{FF2B5EF4-FFF2-40B4-BE49-F238E27FC236}">
              <a16:creationId xmlns:a16="http://schemas.microsoft.com/office/drawing/2014/main" id="{19BE4FA1-D94D-B4AC-D580-C1BE26803F04}"/>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9B970C7B-3C19-AF58-1F1B-6D09D9516900}"/>
              </a:ext>
            </a:extLst>
          </p:cNvPr>
          <p:cNvPicPr>
            <a:picLocks noChangeAspect="1"/>
          </p:cNvPicPr>
          <p:nvPr/>
        </p:nvPicPr>
        <p:blipFill>
          <a:blip r:embed="rId3"/>
          <a:stretch>
            <a:fillRect/>
          </a:stretch>
        </p:blipFill>
        <p:spPr>
          <a:xfrm>
            <a:off x="722568" y="522112"/>
            <a:ext cx="8276037" cy="4198984"/>
          </a:xfrm>
          <a:prstGeom prst="rect">
            <a:avLst/>
          </a:prstGeom>
        </p:spPr>
      </p:pic>
    </p:spTree>
    <p:extLst>
      <p:ext uri="{BB962C8B-B14F-4D97-AF65-F5344CB8AC3E}">
        <p14:creationId xmlns:p14="http://schemas.microsoft.com/office/powerpoint/2010/main" val="3024265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0">
          <a:extLst>
            <a:ext uri="{FF2B5EF4-FFF2-40B4-BE49-F238E27FC236}">
              <a16:creationId xmlns:a16="http://schemas.microsoft.com/office/drawing/2014/main" id="{30847C67-AC15-CAAC-A4F3-4D90FDE30A1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C8393F6-B2A9-0916-C0BE-5EA5B0EFACFD}"/>
              </a:ext>
            </a:extLst>
          </p:cNvPr>
          <p:cNvPicPr>
            <a:picLocks noChangeAspect="1"/>
          </p:cNvPicPr>
          <p:nvPr/>
        </p:nvPicPr>
        <p:blipFill>
          <a:blip r:embed="rId3"/>
          <a:stretch>
            <a:fillRect/>
          </a:stretch>
        </p:blipFill>
        <p:spPr>
          <a:xfrm>
            <a:off x="1108353" y="551457"/>
            <a:ext cx="8237934" cy="5334462"/>
          </a:xfrm>
          <a:prstGeom prst="rect">
            <a:avLst/>
          </a:prstGeom>
        </p:spPr>
      </p:pic>
    </p:spTree>
    <p:extLst>
      <p:ext uri="{BB962C8B-B14F-4D97-AF65-F5344CB8AC3E}">
        <p14:creationId xmlns:p14="http://schemas.microsoft.com/office/powerpoint/2010/main" val="18959596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0">
          <a:extLst>
            <a:ext uri="{FF2B5EF4-FFF2-40B4-BE49-F238E27FC236}">
              <a16:creationId xmlns:a16="http://schemas.microsoft.com/office/drawing/2014/main" id="{AD528C1C-8836-B0AA-34CF-9DC2B18B1B6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5908DAC6-6C2A-65B0-117C-B86A165034B6}"/>
              </a:ext>
            </a:extLst>
          </p:cNvPr>
          <p:cNvPicPr>
            <a:picLocks noChangeAspect="1"/>
          </p:cNvPicPr>
          <p:nvPr/>
        </p:nvPicPr>
        <p:blipFill>
          <a:blip r:embed="rId3"/>
          <a:stretch>
            <a:fillRect/>
          </a:stretch>
        </p:blipFill>
        <p:spPr>
          <a:xfrm>
            <a:off x="1498941" y="677312"/>
            <a:ext cx="7734970" cy="5075360"/>
          </a:xfrm>
          <a:prstGeom prst="rect">
            <a:avLst/>
          </a:prstGeom>
        </p:spPr>
      </p:pic>
    </p:spTree>
    <p:extLst>
      <p:ext uri="{BB962C8B-B14F-4D97-AF65-F5344CB8AC3E}">
        <p14:creationId xmlns:p14="http://schemas.microsoft.com/office/powerpoint/2010/main" val="3296026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0">
          <a:extLst>
            <a:ext uri="{FF2B5EF4-FFF2-40B4-BE49-F238E27FC236}">
              <a16:creationId xmlns:a16="http://schemas.microsoft.com/office/drawing/2014/main" id="{EE49B3E9-D5F2-8B7D-4819-7F0716D5F0DD}"/>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F8726DE9-F1E6-C85D-8D37-BFF5533C9854}"/>
              </a:ext>
            </a:extLst>
          </p:cNvPr>
          <p:cNvPicPr>
            <a:picLocks noChangeAspect="1"/>
          </p:cNvPicPr>
          <p:nvPr/>
        </p:nvPicPr>
        <p:blipFill>
          <a:blip r:embed="rId3"/>
          <a:stretch>
            <a:fillRect/>
          </a:stretch>
        </p:blipFill>
        <p:spPr>
          <a:xfrm>
            <a:off x="1416210" y="434852"/>
            <a:ext cx="8024555" cy="5768840"/>
          </a:xfrm>
          <a:prstGeom prst="rect">
            <a:avLst/>
          </a:prstGeom>
        </p:spPr>
      </p:pic>
    </p:spTree>
    <p:extLst>
      <p:ext uri="{BB962C8B-B14F-4D97-AF65-F5344CB8AC3E}">
        <p14:creationId xmlns:p14="http://schemas.microsoft.com/office/powerpoint/2010/main" val="135792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0">
          <a:extLst>
            <a:ext uri="{FF2B5EF4-FFF2-40B4-BE49-F238E27FC236}">
              <a16:creationId xmlns:a16="http://schemas.microsoft.com/office/drawing/2014/main" id="{773F23DC-B267-532D-EBA7-59537E369CB3}"/>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608344CB-EF5B-CBF3-15D1-E6544338CF72}"/>
              </a:ext>
            </a:extLst>
          </p:cNvPr>
          <p:cNvPicPr>
            <a:picLocks noChangeAspect="1"/>
          </p:cNvPicPr>
          <p:nvPr/>
        </p:nvPicPr>
        <p:blipFill>
          <a:blip r:embed="rId3"/>
          <a:stretch>
            <a:fillRect/>
          </a:stretch>
        </p:blipFill>
        <p:spPr>
          <a:xfrm>
            <a:off x="959002" y="413529"/>
            <a:ext cx="8207451" cy="5464013"/>
          </a:xfrm>
          <a:prstGeom prst="rect">
            <a:avLst/>
          </a:prstGeom>
        </p:spPr>
      </p:pic>
    </p:spTree>
    <p:extLst>
      <p:ext uri="{BB962C8B-B14F-4D97-AF65-F5344CB8AC3E}">
        <p14:creationId xmlns:p14="http://schemas.microsoft.com/office/powerpoint/2010/main" val="2795710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0">
          <a:extLst>
            <a:ext uri="{FF2B5EF4-FFF2-40B4-BE49-F238E27FC236}">
              <a16:creationId xmlns:a16="http://schemas.microsoft.com/office/drawing/2014/main" id="{6A51D711-B92D-4D6F-C079-012D9ECACD6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66BBEB9-B182-7AE5-7AB2-ABB445E9A333}"/>
              </a:ext>
            </a:extLst>
          </p:cNvPr>
          <p:cNvPicPr>
            <a:picLocks noChangeAspect="1"/>
          </p:cNvPicPr>
          <p:nvPr/>
        </p:nvPicPr>
        <p:blipFill>
          <a:blip r:embed="rId3"/>
          <a:stretch>
            <a:fillRect/>
          </a:stretch>
        </p:blipFill>
        <p:spPr>
          <a:xfrm>
            <a:off x="762109" y="496159"/>
            <a:ext cx="8702794" cy="4503810"/>
          </a:xfrm>
          <a:prstGeom prst="rect">
            <a:avLst/>
          </a:prstGeom>
        </p:spPr>
      </p:pic>
    </p:spTree>
    <p:extLst>
      <p:ext uri="{BB962C8B-B14F-4D97-AF65-F5344CB8AC3E}">
        <p14:creationId xmlns:p14="http://schemas.microsoft.com/office/powerpoint/2010/main" val="13596013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0">
          <a:extLst>
            <a:ext uri="{FF2B5EF4-FFF2-40B4-BE49-F238E27FC236}">
              <a16:creationId xmlns:a16="http://schemas.microsoft.com/office/drawing/2014/main" id="{87ECC1C4-2395-F692-3431-5713083CDB1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9DB38DF-BD87-5A22-CFB0-72D79C116AD3}"/>
              </a:ext>
            </a:extLst>
          </p:cNvPr>
          <p:cNvPicPr>
            <a:picLocks noChangeAspect="1"/>
          </p:cNvPicPr>
          <p:nvPr/>
        </p:nvPicPr>
        <p:blipFill>
          <a:blip r:embed="rId3"/>
          <a:stretch>
            <a:fillRect/>
          </a:stretch>
        </p:blipFill>
        <p:spPr>
          <a:xfrm>
            <a:off x="549272" y="690397"/>
            <a:ext cx="9731583" cy="4290432"/>
          </a:xfrm>
          <a:prstGeom prst="rect">
            <a:avLst/>
          </a:prstGeom>
        </p:spPr>
      </p:pic>
    </p:spTree>
    <p:extLst>
      <p:ext uri="{BB962C8B-B14F-4D97-AF65-F5344CB8AC3E}">
        <p14:creationId xmlns:p14="http://schemas.microsoft.com/office/powerpoint/2010/main" val="3338359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3"/>
          <p:cNvSpPr txBox="1"/>
          <p:nvPr/>
        </p:nvSpPr>
        <p:spPr>
          <a:xfrm>
            <a:off x="3956305" y="2893469"/>
            <a:ext cx="1932431"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000" b="0" i="0" u="none" strike="noStrike" cap="none">
                <a:solidFill>
                  <a:srgbClr val="FF6700"/>
                </a:solidFill>
                <a:latin typeface="Garamond"/>
                <a:ea typeface="Garamond"/>
                <a:cs typeface="Garamond"/>
                <a:sym typeface="Garamond"/>
              </a:rPr>
              <a:t>Stacking</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4"/>
          <p:cNvSpPr/>
          <p:nvPr/>
        </p:nvSpPr>
        <p:spPr>
          <a:xfrm>
            <a:off x="212268" y="1103993"/>
            <a:ext cx="11345748"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Arial"/>
              <a:buChar char="•"/>
            </a:pPr>
            <a:r>
              <a:rPr lang="en-US" sz="2000" b="1" i="0" u="none" strike="noStrike" cap="none">
                <a:solidFill>
                  <a:schemeClr val="dk1"/>
                </a:solidFill>
                <a:latin typeface="Garamond"/>
                <a:ea typeface="Garamond"/>
                <a:cs typeface="Garamond"/>
                <a:sym typeface="Garamond"/>
              </a:rPr>
              <a:t>Stacking</a:t>
            </a:r>
            <a:r>
              <a:rPr lang="en-US" sz="2000" b="0" i="0" u="none" strike="noStrike" cap="none">
                <a:solidFill>
                  <a:schemeClr val="dk1"/>
                </a:solidFill>
                <a:latin typeface="Garamond"/>
                <a:ea typeface="Garamond"/>
                <a:cs typeface="Garamond"/>
                <a:sym typeface="Garamond"/>
              </a:rPr>
              <a:t>. Building multiple models (typically of differing types) and supervisor model that learns how to best combine the predictions of the primary models.</a:t>
            </a:r>
            <a:endParaRPr sz="1400" b="0" i="0" u="none" strike="noStrike" cap="none">
              <a:solidFill>
                <a:srgbClr val="000000"/>
              </a:solidFill>
              <a:latin typeface="Arial"/>
              <a:ea typeface="Arial"/>
              <a:cs typeface="Arial"/>
              <a:sym typeface="Arial"/>
            </a:endParaRPr>
          </a:p>
        </p:txBody>
      </p:sp>
      <p:pic>
        <p:nvPicPr>
          <p:cNvPr id="261" name="Google Shape;261;p24"/>
          <p:cNvPicPr preferRelativeResize="0"/>
          <p:nvPr/>
        </p:nvPicPr>
        <p:blipFill rotWithShape="1">
          <a:blip r:embed="rId3">
            <a:alphaModFix/>
          </a:blip>
          <a:srcRect/>
          <a:stretch/>
        </p:blipFill>
        <p:spPr>
          <a:xfrm>
            <a:off x="2884264" y="2244702"/>
            <a:ext cx="5089304" cy="4217192"/>
          </a:xfrm>
          <a:prstGeom prst="rect">
            <a:avLst/>
          </a:prstGeom>
          <a:noFill/>
          <a:ln w="9525" cap="flat" cmpd="sng">
            <a:solidFill>
              <a:schemeClr val="accent1"/>
            </a:solidFill>
            <a:prstDash val="solid"/>
            <a:round/>
            <a:headEnd type="none" w="sm" len="sm"/>
            <a:tailEnd type="none" w="sm" len="sm"/>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62"/>
          <p:cNvSpPr txBox="1"/>
          <p:nvPr/>
        </p:nvSpPr>
        <p:spPr>
          <a:xfrm>
            <a:off x="4126230" y="2753904"/>
            <a:ext cx="6094476"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000"/>
              <a:buFont typeface="Arial"/>
              <a:buNone/>
            </a:pPr>
            <a:r>
              <a:rPr lang="en-US" sz="4400" b="0" i="0" u="none" strike="noStrike" cap="none">
                <a:solidFill>
                  <a:srgbClr val="FF6700"/>
                </a:solidFill>
                <a:latin typeface="Garamond"/>
                <a:ea typeface="Garamond"/>
                <a:cs typeface="Garamond"/>
                <a:sym typeface="Garamond"/>
              </a:rPr>
              <a:t>Thank you</a:t>
            </a:r>
            <a:endParaRPr sz="4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4"/>
        <p:cNvGrpSpPr/>
        <p:nvPr/>
      </p:nvGrpSpPr>
      <p:grpSpPr>
        <a:xfrm>
          <a:off x="0" y="0"/>
          <a:ext cx="0" cy="0"/>
          <a:chOff x="0" y="0"/>
          <a:chExt cx="0" cy="0"/>
        </a:xfrm>
      </p:grpSpPr>
      <p:sp>
        <p:nvSpPr>
          <p:cNvPr id="135" name="Google Shape;135;p5"/>
          <p:cNvSpPr/>
          <p:nvPr/>
        </p:nvSpPr>
        <p:spPr>
          <a:xfrm>
            <a:off x="1524" y="0"/>
            <a:ext cx="12188952" cy="68580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Garamond"/>
              <a:ea typeface="Garamond"/>
              <a:cs typeface="Garamond"/>
              <a:sym typeface="Garamond"/>
            </a:endParaRPr>
          </a:p>
        </p:txBody>
      </p:sp>
      <p:pic>
        <p:nvPicPr>
          <p:cNvPr id="136" name="Google Shape;136;p5" descr="A close up of a logo&#10;&#10;Description automatically generated"/>
          <p:cNvPicPr preferRelativeResize="0"/>
          <p:nvPr/>
        </p:nvPicPr>
        <p:blipFill rotWithShape="1">
          <a:blip r:embed="rId3">
            <a:alphaModFix/>
          </a:blip>
          <a:srcRect l="3534" b="-1"/>
          <a:stretch/>
        </p:blipFill>
        <p:spPr>
          <a:xfrm>
            <a:off x="196850" y="182662"/>
            <a:ext cx="11798300" cy="651276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6"/>
          <p:cNvSpPr/>
          <p:nvPr/>
        </p:nvSpPr>
        <p:spPr>
          <a:xfrm>
            <a:off x="0" y="174"/>
            <a:ext cx="1311193"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6700"/>
                </a:solidFill>
                <a:latin typeface="Garamond"/>
                <a:ea typeface="Garamond"/>
                <a:cs typeface="Garamond"/>
                <a:sym typeface="Garamond"/>
              </a:rPr>
              <a:t>Bagging</a:t>
            </a:r>
            <a:endParaRPr sz="1400" b="0" i="0" u="none" strike="noStrike" cap="none">
              <a:solidFill>
                <a:srgbClr val="000000"/>
              </a:solidFill>
              <a:latin typeface="Arial"/>
              <a:ea typeface="Arial"/>
              <a:cs typeface="Arial"/>
              <a:sym typeface="Arial"/>
            </a:endParaRPr>
          </a:p>
        </p:txBody>
      </p:sp>
      <p:sp>
        <p:nvSpPr>
          <p:cNvPr id="142" name="Google Shape;142;p6"/>
          <p:cNvSpPr/>
          <p:nvPr/>
        </p:nvSpPr>
        <p:spPr>
          <a:xfrm>
            <a:off x="429964" y="905268"/>
            <a:ext cx="11762100" cy="4875600"/>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1900"/>
              <a:buFont typeface="Arial"/>
              <a:buNone/>
            </a:pPr>
            <a:r>
              <a:rPr lang="en-US" sz="1900" b="0" i="0" u="none" strike="noStrike" cap="none">
                <a:solidFill>
                  <a:schemeClr val="dk1"/>
                </a:solidFill>
                <a:latin typeface="Garamond"/>
                <a:ea typeface="Garamond"/>
                <a:cs typeface="Garamond"/>
                <a:sym typeface="Garamond"/>
              </a:rPr>
              <a:t>One of the first ensemble methods to gain widespread acceptance used a technique called </a:t>
            </a:r>
            <a:r>
              <a:rPr lang="en-US" sz="1900" b="1" i="0" u="none" strike="noStrike" cap="none">
                <a:solidFill>
                  <a:schemeClr val="dk1"/>
                </a:solidFill>
                <a:latin typeface="Garamond"/>
                <a:ea typeface="Garamond"/>
                <a:cs typeface="Garamond"/>
                <a:sym typeface="Garamond"/>
              </a:rPr>
              <a:t>bootstrap aggregating </a:t>
            </a:r>
            <a:r>
              <a:rPr lang="en-US" sz="1900" b="0" i="0" u="none" strike="noStrike" cap="none">
                <a:solidFill>
                  <a:schemeClr val="dk1"/>
                </a:solidFill>
                <a:latin typeface="Garamond"/>
                <a:ea typeface="Garamond"/>
                <a:cs typeface="Garamond"/>
                <a:sym typeface="Garamond"/>
              </a:rPr>
              <a:t>or </a:t>
            </a:r>
            <a:r>
              <a:rPr lang="en-US" sz="1900" b="1" i="0" u="none" strike="noStrike" cap="none">
                <a:solidFill>
                  <a:schemeClr val="dk1"/>
                </a:solidFill>
                <a:latin typeface="Garamond"/>
                <a:ea typeface="Garamond"/>
                <a:cs typeface="Garamond"/>
                <a:sym typeface="Garamond"/>
              </a:rPr>
              <a:t>bagging </a:t>
            </a:r>
            <a:r>
              <a:rPr lang="en-US" sz="1900" b="0" i="0" u="none" strike="noStrike" cap="none">
                <a:solidFill>
                  <a:schemeClr val="dk1"/>
                </a:solidFill>
                <a:latin typeface="Garamond"/>
                <a:ea typeface="Garamond"/>
                <a:cs typeface="Garamond"/>
                <a:sym typeface="Garamond"/>
              </a:rPr>
              <a:t>for short.</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900"/>
              <a:buFont typeface="Arial"/>
              <a:buNone/>
            </a:pPr>
            <a:r>
              <a:rPr lang="en-US" sz="1900" b="0" i="0" u="none" strike="noStrike" cap="none">
                <a:solidFill>
                  <a:schemeClr val="dk1"/>
                </a:solidFill>
                <a:latin typeface="Garamond"/>
                <a:ea typeface="Garamond"/>
                <a:cs typeface="Garamond"/>
                <a:sym typeface="Garamond"/>
              </a:rPr>
              <a:t>Bagging generates a number of training datasets by bootstrap sampling the original training data. These datasets are then used to generate a set of models using </a:t>
            </a:r>
            <a:r>
              <a:rPr lang="en-US" sz="1900" b="1" i="0" u="none" strike="noStrike" cap="none">
                <a:solidFill>
                  <a:schemeClr val="dk1"/>
                </a:solidFill>
                <a:latin typeface="Garamond"/>
                <a:ea typeface="Garamond"/>
                <a:cs typeface="Garamond"/>
                <a:sym typeface="Garamond"/>
              </a:rPr>
              <a:t>a single learning algorithm</a:t>
            </a:r>
            <a:r>
              <a:rPr lang="en-US" sz="1900" b="0" i="0" u="none" strike="noStrike" cap="none">
                <a:solidFill>
                  <a:schemeClr val="dk1"/>
                </a:solidFill>
                <a:latin typeface="Garamond"/>
                <a:ea typeface="Garamond"/>
                <a:cs typeface="Garamond"/>
                <a:sym typeface="Garamond"/>
              </a:rPr>
              <a:t>. The models' predictions are combined using voting (for classification) or averaging (for numeric prediction).</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1900"/>
              <a:buFont typeface="Arial"/>
              <a:buNone/>
            </a:pPr>
            <a:endParaRPr sz="1900" b="0" i="0" u="none" strike="noStrike" cap="none">
              <a:solidFill>
                <a:schemeClr val="dk1"/>
              </a:solidFill>
              <a:latin typeface="Garamond"/>
              <a:ea typeface="Garamond"/>
              <a:cs typeface="Garamond"/>
              <a:sym typeface="Garamond"/>
            </a:endParaRPr>
          </a:p>
          <a:p>
            <a:pPr marL="0" marR="0" lvl="0" indent="0" algn="l" rtl="0">
              <a:lnSpc>
                <a:spcPct val="150000"/>
              </a:lnSpc>
              <a:spcBef>
                <a:spcPts val="0"/>
              </a:spcBef>
              <a:spcAft>
                <a:spcPts val="0"/>
              </a:spcAft>
              <a:buClr>
                <a:srgbClr val="000000"/>
              </a:buClr>
              <a:buSzPts val="1900"/>
              <a:buFont typeface="Arial"/>
              <a:buNone/>
            </a:pPr>
            <a:r>
              <a:rPr lang="en-US" sz="1900" b="0" i="0" u="none" strike="noStrike" cap="none">
                <a:solidFill>
                  <a:schemeClr val="dk1"/>
                </a:solidFill>
                <a:latin typeface="Garamond"/>
                <a:ea typeface="Garamond"/>
                <a:cs typeface="Garamond"/>
                <a:sym typeface="Garamond"/>
              </a:rPr>
              <a:t>Although bagging is a relatively simple ensemble, it can perform quite well as long as it is used with relatively </a:t>
            </a:r>
            <a:r>
              <a:rPr lang="en-US" sz="1900" b="1" i="0" u="none" strike="noStrike" cap="none">
                <a:solidFill>
                  <a:schemeClr val="dk1"/>
                </a:solidFill>
                <a:latin typeface="Garamond"/>
                <a:ea typeface="Garamond"/>
                <a:cs typeface="Garamond"/>
                <a:sym typeface="Garamond"/>
              </a:rPr>
              <a:t>unstable </a:t>
            </a:r>
            <a:r>
              <a:rPr lang="en-US" sz="1900" b="0" i="0" u="none" strike="noStrike" cap="none">
                <a:solidFill>
                  <a:schemeClr val="dk1"/>
                </a:solidFill>
                <a:latin typeface="Garamond"/>
                <a:ea typeface="Garamond"/>
                <a:cs typeface="Garamond"/>
                <a:sym typeface="Garamond"/>
              </a:rPr>
              <a:t>learners, that is, those generating models that tend to change substantially when the input data changes only slightly. Unstable models are essential in order to ensure the ensemble's diversity in spite of only minor variations between the bootstrap training datasets. For this reason, bagging is often used with decision trees, which have the tendency to vary dramatically given minor changes in the input data.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7"/>
          <p:cNvSpPr txBox="1"/>
          <p:nvPr/>
        </p:nvSpPr>
        <p:spPr>
          <a:xfrm>
            <a:off x="0" y="0"/>
            <a:ext cx="2828544"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a:solidFill>
                  <a:srgbClr val="FF6700"/>
                </a:solidFill>
                <a:latin typeface="Garamond"/>
                <a:ea typeface="Garamond"/>
                <a:cs typeface="Garamond"/>
                <a:sym typeface="Garamond"/>
              </a:rPr>
              <a:t>Bootstrap Method</a:t>
            </a:r>
            <a:endParaRPr sz="1400" b="0" i="0" u="none" strike="noStrike" cap="none">
              <a:solidFill>
                <a:srgbClr val="000000"/>
              </a:solidFill>
              <a:latin typeface="Arial"/>
              <a:ea typeface="Arial"/>
              <a:cs typeface="Arial"/>
              <a:sym typeface="Arial"/>
            </a:endParaRPr>
          </a:p>
        </p:txBody>
      </p:sp>
      <p:sp>
        <p:nvSpPr>
          <p:cNvPr id="148" name="Google Shape;148;p7"/>
          <p:cNvSpPr/>
          <p:nvPr/>
        </p:nvSpPr>
        <p:spPr>
          <a:xfrm>
            <a:off x="0" y="1070817"/>
            <a:ext cx="11450422" cy="501675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Garamond"/>
                <a:ea typeface="Garamond"/>
                <a:cs typeface="Garamond"/>
                <a:sym typeface="Garamond"/>
              </a:rPr>
              <a:t>The bootstrap is a powerful statistical method for estimating a quantity from a data sample. This is easiest to understand if the quantity is a descriptive statistic such as a mean or a standard deviation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Garamond"/>
                <a:ea typeface="Garamond"/>
                <a:cs typeface="Garamond"/>
                <a:sym typeface="Garamond"/>
              </a:rPr>
              <a:t>Let’s assume we have a sample of 100 values (x) and we’d like to get an estimate of the mean of the sample.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Garamond"/>
                <a:ea typeface="Garamond"/>
                <a:cs typeface="Garamond"/>
                <a:sym typeface="Garamond"/>
              </a:rPr>
              <a:t>We can calculate the mean directly from the sample as: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Garamond"/>
                <a:ea typeface="Garamond"/>
                <a:cs typeface="Garamond"/>
                <a:sym typeface="Garamond"/>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Garamond"/>
                <a:ea typeface="Garamond"/>
                <a:cs typeface="Garamond"/>
                <a:sym typeface="Garamond"/>
              </a:rPr>
              <a:t>mean(x) = 1/100 * sum(x)</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Garamond"/>
                <a:ea typeface="Garamond"/>
                <a:cs typeface="Garamond"/>
                <a:sym typeface="Garamond"/>
              </a:rPr>
              <a:t>We know that our sample is small and that our mean has error in it. We can improve the estimate of our mean using the bootstrap procedure: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Garamond"/>
              <a:ea typeface="Garamond"/>
              <a:cs typeface="Garamond"/>
              <a:sym typeface="Garamond"/>
            </a:endParaRPr>
          </a:p>
          <a:p>
            <a:pPr marL="257176" marR="0" lvl="0" indent="-257176"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Garamond"/>
                <a:ea typeface="Garamond"/>
                <a:cs typeface="Garamond"/>
                <a:sym typeface="Garamond"/>
              </a:rPr>
              <a:t>Create many (e.g. 1000) random sub-samples of our dataset with replacement (meaning we can select the same value multiple times).</a:t>
            </a:r>
            <a:endParaRPr sz="1400" b="0" i="0" u="none" strike="noStrike" cap="none">
              <a:solidFill>
                <a:srgbClr val="000000"/>
              </a:solidFill>
              <a:latin typeface="Arial"/>
              <a:ea typeface="Arial"/>
              <a:cs typeface="Arial"/>
              <a:sym typeface="Arial"/>
            </a:endParaRPr>
          </a:p>
          <a:p>
            <a:pPr marL="257176" marR="0" lvl="0" indent="-257176"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Garamond"/>
                <a:ea typeface="Garamond"/>
                <a:cs typeface="Garamond"/>
                <a:sym typeface="Garamond"/>
              </a:rPr>
              <a:t>Calculate the mean of each sub-sample.</a:t>
            </a:r>
            <a:endParaRPr sz="1400" b="0" i="0" u="none" strike="noStrike" cap="none">
              <a:solidFill>
                <a:srgbClr val="000000"/>
              </a:solidFill>
              <a:latin typeface="Arial"/>
              <a:ea typeface="Arial"/>
              <a:cs typeface="Arial"/>
              <a:sym typeface="Arial"/>
            </a:endParaRPr>
          </a:p>
          <a:p>
            <a:pPr marL="257176" marR="0" lvl="0" indent="-257176" algn="l" rtl="0">
              <a:lnSpc>
                <a:spcPct val="100000"/>
              </a:lnSpc>
              <a:spcBef>
                <a:spcPts val="0"/>
              </a:spcBef>
              <a:spcAft>
                <a:spcPts val="0"/>
              </a:spcAft>
              <a:buClr>
                <a:schemeClr val="dk1"/>
              </a:buClr>
              <a:buSzPts val="2000"/>
              <a:buFont typeface="Noto Sans Symbols"/>
              <a:buChar char="✔"/>
            </a:pPr>
            <a:r>
              <a:rPr lang="en-US" sz="2000" b="0" i="0" u="none" strike="noStrike" cap="none">
                <a:solidFill>
                  <a:schemeClr val="dk1"/>
                </a:solidFill>
                <a:latin typeface="Garamond"/>
                <a:ea typeface="Garamond"/>
                <a:cs typeface="Garamond"/>
                <a:sym typeface="Garamond"/>
              </a:rPr>
              <a:t>Calculate the average of all of our collected means and use that as our estimated mean for the data.</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Garamond"/>
              <a:ea typeface="Garamond"/>
              <a:cs typeface="Garamond"/>
              <a:sym typeface="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8"/>
          <p:cNvSpPr/>
          <p:nvPr/>
        </p:nvSpPr>
        <p:spPr>
          <a:xfrm>
            <a:off x="406602" y="1323760"/>
            <a:ext cx="10554005" cy="409342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Garamond"/>
                <a:ea typeface="Garamond"/>
                <a:cs typeface="Garamond"/>
                <a:sym typeface="Garamond"/>
              </a:rPr>
              <a:t>Let’s assume we have a sample dataset of 1000 instances (x) and we are using the C5.0 algorithm. Bagging of the C5.0 algorithm would work as follows.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2000"/>
              <a:buFont typeface="Garamond"/>
              <a:buAutoNum type="arabicPeriod"/>
            </a:pPr>
            <a:r>
              <a:rPr lang="en-US" sz="2000" b="0" i="0" u="none" strike="noStrike" cap="none">
                <a:solidFill>
                  <a:schemeClr val="dk1"/>
                </a:solidFill>
                <a:latin typeface="Garamond"/>
                <a:ea typeface="Garamond"/>
                <a:cs typeface="Garamond"/>
                <a:sym typeface="Garamond"/>
              </a:rPr>
              <a:t>Create many (e.g. 100) random sub-samples of our dataset with replacement.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Garamond"/>
              <a:buAutoNum type="arabicPeriod"/>
            </a:pPr>
            <a:r>
              <a:rPr lang="en-US" sz="2000" b="0" i="0" u="none" strike="noStrike" cap="none">
                <a:solidFill>
                  <a:schemeClr val="dk1"/>
                </a:solidFill>
                <a:latin typeface="Garamond"/>
                <a:ea typeface="Garamond"/>
                <a:cs typeface="Garamond"/>
                <a:sym typeface="Garamond"/>
              </a:rPr>
              <a:t>Train a C5.0 model on each sample.</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Garamond"/>
              <a:buAutoNum type="arabicPeriod"/>
            </a:pPr>
            <a:r>
              <a:rPr lang="en-US" sz="2000" b="0" i="0" u="none" strike="noStrike" cap="none">
                <a:solidFill>
                  <a:schemeClr val="dk1"/>
                </a:solidFill>
                <a:latin typeface="Garamond"/>
                <a:ea typeface="Garamond"/>
                <a:cs typeface="Garamond"/>
                <a:sym typeface="Garamond"/>
              </a:rPr>
              <a:t>Given a new dataset, calculate the average prediction from each model.</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2000"/>
              <a:buFont typeface="Garamond"/>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2000"/>
              <a:buFont typeface="Garamond"/>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chemeClr val="dk1"/>
              </a:buClr>
              <a:buSzPts val="2000"/>
              <a:buFont typeface="Garamond"/>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Garamond"/>
                <a:ea typeface="Garamond"/>
                <a:cs typeface="Garamond"/>
                <a:sym typeface="Garamond"/>
              </a:rPr>
              <a:t>For example,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Garamond"/>
              <a:ea typeface="Garamond"/>
              <a:cs typeface="Garamond"/>
              <a:sym typeface="Garamond"/>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Garamond"/>
                <a:ea typeface="Garamond"/>
                <a:cs typeface="Garamond"/>
                <a:sym typeface="Garamond"/>
              </a:rPr>
              <a:t>if we had 5 bagged decision trees that made the following class predictions for a in input sample: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chemeClr val="dk1"/>
                </a:solidFill>
                <a:latin typeface="Garamond"/>
                <a:ea typeface="Garamond"/>
                <a:cs typeface="Garamond"/>
                <a:sym typeface="Garamond"/>
              </a:rPr>
              <a:t>blue, blue, red, blue and red, we would take the most frequent class and predict blue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9"/>
          <p:cNvSpPr/>
          <p:nvPr/>
        </p:nvSpPr>
        <p:spPr>
          <a:xfrm>
            <a:off x="243840" y="1517918"/>
            <a:ext cx="11301984" cy="420384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chemeClr val="dk1"/>
                </a:solidFill>
                <a:latin typeface="Garamond"/>
                <a:ea typeface="Garamond"/>
                <a:cs typeface="Garamond"/>
                <a:sym typeface="Garamond"/>
              </a:rPr>
              <a:t>When bagging with decision trees, </a:t>
            </a:r>
            <a:r>
              <a:rPr lang="en-US" sz="2000" b="1" i="0" u="none" strike="noStrike" cap="none">
                <a:solidFill>
                  <a:schemeClr val="dk1"/>
                </a:solidFill>
                <a:latin typeface="Garamond"/>
                <a:ea typeface="Garamond"/>
                <a:cs typeface="Garamond"/>
                <a:sym typeface="Garamond"/>
              </a:rPr>
              <a:t>we are less concerned about individual trees overfitting the training data</a:t>
            </a:r>
            <a:r>
              <a:rPr lang="en-US" sz="2000" b="0" i="0" u="none" strike="noStrike" cap="none">
                <a:solidFill>
                  <a:schemeClr val="dk1"/>
                </a:solidFill>
                <a:latin typeface="Garamond"/>
                <a:ea typeface="Garamond"/>
                <a:cs typeface="Garamond"/>
                <a:sym typeface="Garamond"/>
              </a:rPr>
              <a:t>. For this reason and for efficiency, the individual decision trees are grown deep (e.g. few training samples at each leaf-node of the tree) and the trees are not pruned. These trees will have both high variance and low bias. These are important characterize of sub-models when combining predictions using bagging.</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000"/>
              <a:buFont typeface="Arial"/>
              <a:buNone/>
            </a:pPr>
            <a:endParaRPr sz="2000" b="0" i="0" u="none" strike="noStrike" cap="none">
              <a:solidFill>
                <a:schemeClr val="dk1"/>
              </a:solidFill>
              <a:latin typeface="Garamond"/>
              <a:ea typeface="Garamond"/>
              <a:cs typeface="Garamond"/>
              <a:sym typeface="Garamond"/>
            </a:endParaRPr>
          </a:p>
          <a:p>
            <a:pPr marL="0" marR="0" lvl="0" indent="0" algn="l" rtl="0">
              <a:lnSpc>
                <a:spcPct val="150000"/>
              </a:lnSpc>
              <a:spcBef>
                <a:spcPts val="0"/>
              </a:spcBef>
              <a:spcAft>
                <a:spcPts val="0"/>
              </a:spcAft>
              <a:buClr>
                <a:srgbClr val="000000"/>
              </a:buClr>
              <a:buSzPts val="2000"/>
              <a:buFont typeface="Arial"/>
              <a:buNone/>
            </a:pPr>
            <a:r>
              <a:rPr lang="en-US" sz="2000" b="0" i="0" u="none" strike="noStrike" cap="none">
                <a:solidFill>
                  <a:schemeClr val="dk1"/>
                </a:solidFill>
                <a:latin typeface="Garamond"/>
                <a:ea typeface="Garamond"/>
                <a:cs typeface="Garamond"/>
                <a:sym typeface="Garamond"/>
              </a:rPr>
              <a:t>The only </a:t>
            </a:r>
            <a:r>
              <a:rPr lang="en-US" sz="2000" b="1" i="0" u="none" strike="noStrike" cap="none">
                <a:solidFill>
                  <a:schemeClr val="dk1"/>
                </a:solidFill>
                <a:latin typeface="Garamond"/>
                <a:ea typeface="Garamond"/>
                <a:cs typeface="Garamond"/>
                <a:sym typeface="Garamond"/>
              </a:rPr>
              <a:t>parameters when bagging decision trees is the number of samples and hence the number of trees to include</a:t>
            </a:r>
            <a:r>
              <a:rPr lang="en-US" sz="2000" b="0" i="0" u="none" strike="noStrike" cap="none">
                <a:solidFill>
                  <a:schemeClr val="dk1"/>
                </a:solidFill>
                <a:latin typeface="Garamond"/>
                <a:ea typeface="Garamond"/>
                <a:cs typeface="Garamond"/>
                <a:sym typeface="Garamond"/>
              </a:rPr>
              <a:t>. This can be chosen by increasing the number of trees on run after run until the accuracy begins to stop showing improvement (e.g. on a cross validation test harness). Very large numbers of models may take a long time to prepare, but will not over fit the training data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1322</Words>
  <Application>Microsoft Office PowerPoint</Application>
  <PresentationFormat>Widescreen</PresentationFormat>
  <Paragraphs>85</Paragraphs>
  <Slides>38</Slides>
  <Notes>37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Content</vt:lpstr>
      <vt:lpstr>Times New Roman</vt:lpstr>
      <vt:lpstr>Noto Sans Symbols</vt:lpstr>
      <vt:lpstr>Calibri</vt:lpstr>
      <vt:lpstr>Garamond</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Reddy Gurrala</dc:creator>
  <cp:lastModifiedBy>Trinadh Kumar Veeramachaneni</cp:lastModifiedBy>
  <cp:revision>1</cp:revision>
  <dcterms:created xsi:type="dcterms:W3CDTF">2020-09-10T02:41:27Z</dcterms:created>
  <dcterms:modified xsi:type="dcterms:W3CDTF">2024-02-11T06:30:48Z</dcterms:modified>
</cp:coreProperties>
</file>