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72" r:id="rId4"/>
    <p:sldId id="273" r:id="rId5"/>
    <p:sldId id="274" r:id="rId6"/>
    <p:sldId id="275" r:id="rId7"/>
    <p:sldId id="27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09:35:56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10953 3792 588 0,'0'0'53'0,"0"0"-34"0,0 0 79 0,0 0 10 15,0 0-48-15,0 0-22 16,0 0 13-16,-4 0-11 16,4 0-26-16,0 9 15 15,0 3 7-15,0 7 10 16,0 12 15-16,0 4-31 16,3 10-7-16,0 7 20 15,-2 1-17-15,-1 1-8 16,0-2-2-16,0-5-11 15,0-6-1-15,0-10-4 16,0-8-26-16,0-8-51 16,0-5-57-16,0-10-77 15,-4 0-134-15,-8-23-249 0</inkml:trace>
  <inkml:trace contextRef="#ctx0" brushRef="#br0" timeOffset="701.55">11046 3602 563 0,'0'0'86'0,"0"0"-72"15,0 0 13-15,0 0 97 16,0 0-45-16,0 0-53 16,-42-46 8-16,35 46 38 15,-2 0-6-15,-6 0-18 16,0 7-42-16,-6 12 26 16,-1 8-13-16,-1 12 5 15,-1 8-2-15,1 7-10 16,2 0 4-16,1 0-3 15,1-2-11-15,4 2 6 16,0 0-1-16,3 0 3 16,4 3-5-16,0 0-5 0,3 0 4 15,4-4 4-15,1-6-7 16,0-4 1-16,1-3 1 16,14-5-3-16,0-5 0 15,6-3 2-15,1-5-1 16,2-2-1-16,6-6 0 15,3-3 1-15,1-5-6 16,6-6 3-16,2 0 2 16,0-6 2-16,1-11 0 15,-4-1 5-15,-3-3-7 16,-5-4 9-16,-2-5-8 16,-3-5 1-16,-2-5 5 15,-3-4-3-15,-4-1-2 16,-7-8 7-16,-1-4-5 15,-8-2-1-15,-1-3-2 0,0 0 1 16,-13-1-2-16,-7 2-8 16,-5 0 8-16,-3 9 6 15,-5 7-5-15,3 9 6 16,-1 12 14-16,1 7-1 16,3 5-7-16,2 3 8 0,4 4-15 15,0 1-6 1,5 3-20-16,2 1-32 15,5-1-82-15,-1 1-60 16,4 0-225-16</inkml:trace>
  <inkml:trace contextRef="#ctx0" brushRef="#br0" timeOffset="1918.93">12223 3721 299 0,'0'0'138'0,"0"0"-99"0,0 0 67 0,0 0 13 16,0 0-15-16,0 0-31 15,9-12-25-15,-9 10-8 16,0 0 0-16,0 1-8 16,0-1 0-16,0 2 1 15,0 0 4-15,0 0-7 16,0-2-10-16,0 0-13 16,0-2 0-16,0 1-3 15,0 2 4-15,0-1-5 16,0 2-2-16,0 0 8 0,0 0 0 15,0 0 4-15,-1 0-1 16,1 0 2-16,0 0-6 16,0 0 3-16,0 0-11 15,0 0-21-15,0 10 21 16,0 9 20-16,0 6-6 16,0 6-13-16,0 6 6 15,0 6 7-15,0 4-7 16,0 2 4-16,-8 5 3 15,5-2-6-15,-3 0 6 16,-1-6-3-16,1-7-4 16,-2-8-7-16,2-4 1 0,2-7-2 15,-2-6 2-15,3-5-2 16,3-6-8-16,0-3-48 16,0 0-59-16,0-10 16 15,-5-15-143-15,1-8-272 16</inkml:trace>
  <inkml:trace contextRef="#ctx0" brushRef="#br0" timeOffset="2299.9">12174 3682 239 0,'0'0'384'0,"0"0"-356"0,0 0 3 0,0 0 91 16,0 0-37-16,0 0-48 15,41-14-20-15,-15 2 35 16,10-3 7-16,4-5-15 15,2 0 16-15,7-3 7 16,-4 2-14-16,-5 4-18 16,-12 4-19-16,-7 6-14 15,-6 2 4-15,-4 3-6 0,-4 2-44 16,-2 0-47-16,-3 0-41 16,-2 0-31-16,-4 14-134 15,-14 5-19-15</inkml:trace>
  <inkml:trace contextRef="#ctx0" brushRef="#br0" timeOffset="2582.94">12290 3849 378 0,'0'0'153'15,"0"0"-99"-15,0 0 75 16,0 0 1-16,0 0-45 0,0 0-50 15,-13 33-7 1,22-31 12-16,7-1 16 0,5-1-2 16,4 0 3-16,5 0 0 15,0 0-12-15,4-3-9 16,1-6-15-16,-1-1-6 16,-1-4-9-16,-5 3-2 15,-2 0-4-15,-6 1-40 16,-8 7-63-16,-7 0-76 15,-5 3-17-15,-5 0-56 0,-20 12-97 16</inkml:trace>
  <inkml:trace contextRef="#ctx0" brushRef="#br0" timeOffset="2816.98">12156 4296 440 0,'0'0'357'0,"0"0"-356"16,0 0 28-16,0 0 84 15,0 0-18-15,89-10-25 16,-42-13-1-16,2-6-36 16,-3 2-28-16,-3 2-5 15,-5 0-87-15,-9 2-136 0,-3 2-84 16,-7 0-71-1</inkml:trace>
  <inkml:trace contextRef="#ctx0" brushRef="#br0" timeOffset="3231.95">12623 3986 407 0,'0'0'319'0,"0"0"-258"16,0 0 68-16,79-45 1 16,-52 36-38-16,1 6-38 15,4 3 1-15,-4 3-21 16,-4 20-17-16,-5 7 4 15,-10 8 18-15,0 2-18 16,-6-2-4-16,-3-7-7 16,0-9-2-16,0-9-2 15,0-7-3-15,0-3 7 0,0-3-1 16,0 0 15-16,0-3 12 16,0-17-7-16,0-10-29 15,0-6-7-15,0-7-14 16,10-3-1-16,13 1 6 15,7 2 10-15,6 6 6 16,4 9 2-16,-3 9-2 16,-4 7 0-16,-5 8 1 15,-4 4-1-15,-1 1 0 16,-3 17-1-16,0 6-1 16,-5 7 2-16,-4 2 1 0,-3 1 10 15,-2 1-5 1,-3-1-5-16,-1 1-2 0,-2-2-3 15,0-5-85-15,0-4-93 16,0-10-13-16,0-7-62 16,0-7-39-16</inkml:trace>
  <inkml:trace contextRef="#ctx0" brushRef="#br0" timeOffset="3582.58">13609 3599 547 0,'0'0'445'0,"0"0"-420"0,0 0 34 0,0 0 91 16,-103 26-64-16,84-5-45 16,8 6-20-16,10 2-10 15,1 3-11-15,15-2 0 16,21-2 0-16,11 0 7 15,6-3 5-15,2-1-3 16,-3 3-1-16,-7 1-7 16,-12 1 4-16,-10 3-1 15,-12-1-1-15,-11-1-3 16,0 1 1-16,-23-1-1 16,-8-7 7-16,-3-3-7 15,1-7-48-15,6-10-3 0,5-3-46 16,1-10 0-1,6-23-121-15,3-11-81 0,8-12-111 16</inkml:trace>
  <inkml:trace contextRef="#ctx0" brushRef="#br0" timeOffset="3799.33">13697 3656 213 0,'0'0'799'16,"0"0"-672"-16,0 0-13 15,0 0 40-15,0 0-54 16,0 0-53-16,9 18-38 15,-23 25 27-15,-9 13 20 16,-6 6-16-16,-2-1-8 0,1-4-6 16,5-6-16-1,7-4-3-15,5-9-7 0,5-7-1 16,8-9-47-16,0-7-56 16,0-6-122-16,0-9-19 15,0-2 32-15,8-25-279 16</inkml:trace>
  <inkml:trace contextRef="#ctx0" brushRef="#br0" timeOffset="4598.89">14054 3707 863 0,'0'0'63'16,"0"0"-44"-16,0 0 53 15,0 0 47-15,0 0-53 0,0 0-17 16,-15-71-8-16,3 71 0 16,0 26-5-16,1 13-5 15,1 12-5-15,4 6 10 16,3-1 6-16,3-5-7 16,0-6-12-16,0-10-6 15,11-10-9-15,5-6-5 16,2-9-3-16,0-7 0 15,2-3 1-15,0-7-1 16,2-15-5-16,2-7-25 16,-3-7 21-16,-1-6-38 0,-1 0 30 15,-1 2-36 1,0 12 50-16,-2 9 3 0,-4 15 5 16,-1 4 2-16,0 12 7 15,0 19 13-15,-2 2 4 16,0 2-7-16,-2-3-15 15,-1-6-9-15,-1-3 1 16,-2-7-1-16,0-6-26 16,1-8-13-16,-3-2-7 15,5 0 2-15,2-12-11 16,4-9 55-16,1-11-31 16,2-1 20-16,2 0 1 15,-2 3 10-15,3 7 0 16,-3 9 11-16,-1 6 23 15,0 8-8-15,-1 0-6 0,-1 16-5 16,0 7 4-16,0 0-17 16,-3 3 7-16,-3-2-9 15,1-5 8-15,-2-2-5 16,-2-6-3-16,-2-5-1 16,2-3-4-16,-1-3-11 15,2 0-10-15,4-13-4 16,4-19 30-16,1-10-14 15,3-8-2-15,1 3-23 16,2 4 6-16,1 13 33 16,-4 11 0-16,-1 9 55 15,-4 10 6-15,-2 0-22 0,1 20-18 16,-1 12 27-16,0 5-10 16,-3 4-13-16,4-3-18 15,-1-2-3-15,2-7-4 16,3-5-13-16,-1-8-51 15,1-4-80-15,-5-11-2 16,-1-1-100-16,-3-13-208 16</inkml:trace>
  <inkml:trace contextRef="#ctx0" brushRef="#br0" timeOffset="5150.09">14901 3110 916 0,'0'0'189'0,"0"0"-189"0,0 0 38 0,0 0 82 15,0 0-76-15,0 0-39 16,54 97 37-16,-39-35 1 16,-3 7-13-16,-4 0 22 15,-3 0-16-15,-5-7-13 16,0-8-19-16,0-10 1 15,0-10-1-15,0-10-3 0,0-13-1 16,0-6 0 0,2-5-13-16,2 0-18 0,5-15 19 15,6-10 5-15,6-6 5 16,-2-4-11-16,2 1-16 16,0 3 17-16,-2 2 2 15,1 10 8-15,-4 6 2 16,-1 6 5-16,2 6 14 15,0 1 0-15,3 0-4 16,1 9 4-16,0 8-6 16,-5 4-7-16,-1 4 0 15,-8 6 9-15,-5 5-9 16,-2 3 4-16,-3 4-3 16,-19 1 15-16,-4-5-10 15,-5-4 3-15,-1-9-3 16,4-8-6-16,3-8-2 0,2-7 2 15,3-3 2-15,0 0-8 16,-1-11-5-16,5-9-8 16,1-4-41-16,4-8-8 15,7-5-44-15,-2-9-71 16,3-4-136-16,3-1-385 16</inkml:trace>
  <inkml:trace contextRef="#ctx0" brushRef="#br0" timeOffset="5584.56">15313 2787 980 0,'0'0'108'0,"0"0"-74"0,0 0 7 0,0 0 133 15,0 0-97-15,0 0-77 16,12-9-4-16,0 33 4 16,1 7 14-16,-1 6-8 15,-4 9 3-15,-4 7 8 16,1 5-2-16,-2 3-5 16,1-1 0-16,-3-2-6 15,-1-1 3-15,0-1-4 0,0-2-1 16,0-3-1-16,0-2 4 15,0-9-1 1,0-7 3-16,0-6-2 0,8-8-2 16,2-4-3-16,7-7 0 15,1-2 0-15,6-6 3 16,2 0 1-16,3-2 2 16,-1-8-4-16,2-4-2 15,-2-2-6-15,-4-1-43 16,0-3-12-16,-5-3-30 15,-5 0-9-15,-11 3-76 16,-3-2-125-16,0 2-195 16</inkml:trace>
  <inkml:trace contextRef="#ctx0" brushRef="#br0" timeOffset="5831.65">15744 3259 229 0,'0'0'796'15,"0"0"-717"-15,0 0-36 16,0 0 47-16,0 0-52 16,0 0 14-16,25 87-16 15,-16-46 9-15,0 1 13 16,0-3-10-16,0-2-14 16,-1-7-15-16,-3-9-11 15,-2-7-6-15,-1-5-2 0,-2-4-52 16,0-5-73-16,0 0-15 15,-15-22-65-15,0-17-409 16</inkml:trace>
  <inkml:trace contextRef="#ctx0" brushRef="#br0" timeOffset="5964.24">15730 3084 144 0,'0'0'767'0,"0"0"-767"15,0 0-178-15,0 0 178 16,0 0-412-16</inkml:trace>
  <inkml:trace contextRef="#ctx0" brushRef="#br0" timeOffset="6381.56">15963 3306 763 0,'0'0'143'16,"0"0"-112"-16,0 0 99 16,88-47 20-16,-68 47-70 15,2 7-25-15,-2 15-2 16,0 4 7-16,1 4-14 0,-6-4-23 16,-3-4-18-1,-3-5 0-15,-5-7-1 0,-2-3-4 16,-2-4 0-16,0-3 0 15,0 0 11-15,0 0 0 16,0-8 2-16,0-14-13 16,2-12-28-16,5-10-9 15,8-6-17-15,0-1-27 16,4 2 16-16,-1 13 18 16,2 12 35-16,-4 13 12 15,-3 9 3-15,1 2 8 16,2 15 21-16,1 13 15 15,-4 8-6-15,-4 6-18 16,-3-2-10-16,-3-1-13 16,3-3-39-16,-2-7-142 0,-1-8-37 15,3-9-87 1,2-7-342-16</inkml:trace>
  <inkml:trace contextRef="#ctx0" brushRef="#br0" timeOffset="6948.96">16715 2985 664 0,'0'0'517'0,"0"0"-407"15,0 0 11-15,0 0 14 16,-91 94-52-16,70-45-41 16,6 2-16-16,7-4-15 0,5-8-5 15,3-6-6-15,0-11-7 16,4-7-3-16,9-6-46 15,2-9 4-15,5 0-8 16,0-23-4-16,0-6 10 16,-5-6-9-16,-3-2 27 15,-3-1-6-15,0 4 41 16,-3 9 1-16,-2 6 5 16,-2 9 31-16,-2 5 5 15,0 4 20-15,0 1-14 16,0 0-47-16,1 14-8 15,1 13 8-15,1 9 8 16,-2 11-2-16,1 6-6 16,-1 9-1-16,2 9-2 15,-2 4-19-15,2 4-17 0,4 1 12 16,0 2 23-16,2 0-5 16,3 0-26-16,-5-5 23 15,-2-2-10-15,0-7-14 16,-4 0 16-16,-1-8-6 15,0-7 26-15,-8-6 0 16,-10-9-4-16,-10-6-4 16,-3-7 8-16,-1-7 47 15,-2-9-5-15,7-9 7 16,2 0-25-16,4-27-21 0,4-12 5 16,7-15-7-16,9-17-1 15,1-8-21-15,16-1-86 16,5 2-50-16,6 7-92 15,-5 11-169-15</inkml:trace>
  <inkml:trace contextRef="#ctx0" brushRef="#br0" timeOffset="7964.36">11199 6194 740 0,'0'0'130'0,"0"0"-97"0,0 0-33 0,0 0 93 15,0 0 20-15,0 0-62 0,0 0-28 16,-61-35 6-16,61 31-12 15,0 2-13-15,0-2-4 16,9 2 10-16,5 2-2 16,1 0-8-16,-6 12-21 15,-3 17 21-15,-5 8 2 16,-1 13 6-16,0 3 0 16,-13 1-8-16,-8 0 3 15,1-5 12-15,-5-6-4 16,7-12 2-16,6-12 10 15,5-9 10-15,1-6-12 16,6-4 5-16,0 0-3 16,0 0-3-16,9-3 2 15,9-14 11-15,12-7 2 0,4-2-8 16,6-1-7-16,-6 4-14 16,-4 3-5-16,-5 2-1 15,-5 3-50-15,-2 5-44 16,-8 0-105-16,-7 2 18 15,-3-4-58-15,0-4 10 16,0-6-109-16</inkml:trace>
  <inkml:trace contextRef="#ctx0" brushRef="#br0" timeOffset="8331.53">11276 6094 740 0,'0'0'110'0,"0"0"-86"0,-94-84 143 15,59 70-20-15,-1 8-23 16,-1 6-53-16,-3 8-17 15,-3 23-38-15,1 13-5 16,2 11 2-16,10 9 17 16,9 11-19-16,8 11 1 15,5 8-1-15,8 1-2 16,6-3-4-16,24-15-4 16,12-12-1-16,14-18 0 15,7-11 5-15,3-19-4 16,5-17 12-16,2-6-9 15,2-30 2-15,-2-14 6 16,-3-9-3-16,-12-9-7 16,-17-4 7-16,-17-4-8 15,-21-3-1-15,-3 3-4 0,-32 6 2 16,-17 8-12-16,-9 12 12 16,-5 14-3-16,3 13-1 15,13 12 6-15,11 7-8 16,11 4-42-16,6 0-82 15,9 13-274-15,9 7-276 16</inkml:trace>
  <inkml:trace contextRef="#ctx0" brushRef="#br0" timeOffset="9015.24">12786 5910 816 0,'0'0'106'0,"0"0"-82"0,0 0 115 0,0 0 20 0,0 0-70 15,0 0-53-15,0 7-24 16,0 29 10-16,0 18 82 16,0 8-28-16,0 3-36 15,0-1 13-15,0-1-24 16,0-2-4-16,0-6-5 15,0-6-14-15,0-11-6 16,0-9-1-16,0-11-1 0,0-7-52 16,0-7-36-1,0-4-73-15,0-7-39 0,-11-26 10 16,-4-14-630-16</inkml:trace>
  <inkml:trace contextRef="#ctx0" brushRef="#br0" timeOffset="9515.45">12699 5931 917 0,'0'0'29'16,"0"0"-28"-16,0 0 81 0,84-71 10 15,-55 56-23-15,4 4-14 16,-3 5-30-16,-3 6 2 15,-3 0-11-15,-5 8-8 16,-4 13 4-16,-6 7-3 16,-9 9 12-16,0 9 10 15,-17 7 6-15,-11 2 13 16,-2-3-26-16,0-9-13 16,10-11 4-16,9-13-12 15,4-9-3-15,7-6-8 16,0-4-18-16,0 0-17 15,6 0-14-15,15 0 57 16,7-5 5-16,5-1 1 16,0 3-2-16,-2 3-1 0,-4 0-1 15,-3 18 13-15,-5 3-9 16,-7 7 7-16,-6 5-2 16,-6 5 9-16,-6 5-1 15,-19 0 1-15,-7 0-14 16,-2-4 32-16,1-7-13 0,-1-6-15 15,1-3 13 1,5-10-16-16,4-6 1 16,2-4-5-16,2-3-3 15,4 0-50-15,2-15-45 16,1-5-27-16,4-8-85 16,6-2-154-16</inkml:trace>
  <inkml:trace contextRef="#ctx0" brushRef="#br0" timeOffset="10031.45">13393 6001 692 0,'0'0'304'0,"0"0"-280"0,0 0 21 16,-93-72 133-16,66 72-72 16,2 9-3-16,-3 26-64 15,1 17-14-15,6 9 9 0,3 6 7 16,9-7-1-16,4-6-18 16,5-8 6-16,0-11-19 15,5-8-9-15,13-10-4 16,4-10 3-16,4-7-8 15,2 0 9-15,2-24-32 16,-2-10 24-16,-1-9-18 16,-7-4-29-16,-7-1 21 15,-7-2 4-15,-3 3 22 16,-3 8-1-16,0 14 9 16,0 14 11-16,0 7 24 15,0 4 19-15,1 0-48 0,5 20-6 16,6 15 0-16,2 10 33 15,0 6-10-15,2 2-7 16,-3 0 6-16,2-3-2 16,-3-3-10-16,1-8-10 15,1-6-10-15,0-9-64 16,0-8-79-16,-5-8-60 16,1-8-133-16,-1-2-235 15</inkml:trace>
  <inkml:trace contextRef="#ctx0" brushRef="#br0" timeOffset="10664.01">13758 5861 1062 0,'0'0'129'0,"0"0"-107"0,-80 5 141 0,51 23-38 0,7 10-60 15,4 6-20-15,12-3-18 16,4-1-4-16,2-11-9 16,0-5-11-16,11-11-3 15,4-5 0-15,4-8 1 16,2 0-1-16,0-8 0 16,2-18-10-16,-4-5-26 0,-6-4 36 15,-2 1-24-15,-5 4 17 16,-5 8 0-16,-1 5 7 15,0 4 0-15,0 8 5 16,0 0 9-16,0 5-4 16,0 0-10-16,0 0 0 15,0 22-22-15,3 8 22 16,5 16 5-16,-1 6-1 16,2 6-1-16,2 4-1 15,-2 3-1-15,2 4 0 16,0 3 0-16,1 1-1 15,0 2 0-15,-3-1 0 16,-2-7 2-16,-4-3-2 16,-3-6-8-16,0-5 4 15,0-6-5-15,-1-10-19 0,-10-7 16 16,-4-8-12-16,-6-9-10 16,-4-4 24-16,-3-9 10 15,-4 0 6-15,0-12-3 16,0-18-3-16,4-7 3 15,6-11 8-15,3-9-10 16,10-5-1-16,9-1-13 16,0-2 13-16,17 4 6 15,13 2-6-15,6 2 9 16,1 2-20-16,3 8-11 0,-7 4-180 16,-6 9-69-1,-6 5-105-15</inkml:trace>
  <inkml:trace contextRef="#ctx0" brushRef="#br0" timeOffset="11313.38">14155 5767 1316 0,'0'0'32'0,"0"0"-15"0,-87 10 120 15,58 19-50-15,0 10-29 16,10 2-24-16,10 2-4 16,6-5-28-16,3-5-2 0,3-10-9 15,15-4 9 1,3-11-5-16,1-8-3 0,2 0-25 16,0-14 2-16,-5-11-23 15,-2-5-9-15,-7-4 36 16,-4 4 16-16,-6 5 11 15,0 3 2-15,0 6 4 16,0 8 14-16,0 3 14 16,0 5 15-16,0 0-24 15,0 0-25-15,5 6-14 16,8 17 14-16,5 8 1 16,1 11 1-16,-1 9-2 0,0 8 2 15,0 7 6-15,-4 4-8 16,-3 0-2-16,-3-1 1 15,-5 0-4-15,0-3 4 16,-3-6-7-16,0-5 1 16,0-10-4-16,-9-5 9 15,-6-6-2-15,1-6-14 0,-3-6 16 16,-4-2-31 0,-6-7 4-16,-3-3 18 15,-1-6 11-15,-1-4 1 16,4 0 5-16,3-20 6 15,2-7-2-15,2-10 1 16,5-9 6-16,7-4-3 0,7-5-11 16,2-1 0-1,10-1 9-15,13 3-3 0,7 4-6 16,4 5 4-16,1 5-1 16,1 0-6-16,-3 7-3 15,-1-2-116-15,-3 2-96 16,-1 1-84-16,-3 1-451 15</inkml:trace>
  <inkml:trace contextRef="#ctx0" brushRef="#br0" timeOffset="11549.81">14477 5888 764 0,'0'0'574'0,"0"0"-548"0,0 0-11 0,0 0 87 0,0 0-43 15,0 0-16-15,46 106 33 16,-32-53-30-16,-2 2-15 16,0-4-6-16,-5-6-16 15,1-7-4-15,-3-7-5 16,-4-12-8-16,2-7-39 16,-3-7-104-16,0-5-49 15,-14-11-4-15,-8-24-142 16,1-18-245-16</inkml:trace>
  <inkml:trace contextRef="#ctx0" brushRef="#br0" timeOffset="11697.98">14406 5700 287 0,'0'0'963'0,"0"0"-963"16,0 0 7-16,0 0 53 15,0 0-60-15,0 0-86 16,1-18-131-16,23 18-101 15</inkml:trace>
  <inkml:trace contextRef="#ctx0" brushRef="#br0" timeOffset="12130.43">14710 5886 918 0,'0'0'181'0,"0"0"-162"0,0 0 104 15,0 0 57-15,0 0-138 16,111-2 19-16,-77 35 3 16,-4 7-38-16,-8 3 1 15,-6-4-8-15,-7-6-10 16,-4-9-8-16,-4-11-1 16,-1-8 0-16,0-3 5 15,0-2-1-15,0 0 14 16,-10-22-18-16,-2-9-2 15,5-11-5-15,2-9-8 16,5-2 3-16,0-1 11 16,0 7-13-16,11 8 10 15,3 10 3-15,3 11 1 0,2 8 2 16,5 6 2-16,3 4 3 16,3 1 0-16,-3 21-5 15,0 9 8-15,-7 8-1 16,-2 2-5-16,-7 4-2 15,-2-1-1-15,-3-2-1 16,2-6-46-16,0-6-19 16,3-5-98-16,-3-11-44 15,0-8-40-15,-2-6-247 16</inkml:trace>
  <inkml:trace contextRef="#ctx0" brushRef="#br0" timeOffset="12713.69">15426 5656 778 0,'0'0'261'0,"0"0"-187"0,0 0 189 0,0 0-25 0,0 0-169 0,-80 21-22 16,53 22-19-16,9 4-2 16,5-3-5-16,8-5-11 15,5-8-4-15,0-7-6 16,12-7-6-16,6-8-2 15,3-8-31-15,5-1-6 16,1-15-7-16,-2-11-17 16,-2-6 7-16,-5-1 14 0,-7-1 6 15,-4 6 31 1,-4 6 11-16,0 6 8 0,-3 7 25 16,0 5 26-16,0 2-8 15,0 2-38-15,3 0-13 16,4 14-5-16,2 13 5 15,3 7 16-15,0 9-15 16,3 8 3-16,3 7-2 16,3 7-2-16,-2 7-3 15,4-2-6-15,-6 1-11 16,-4-2-7-16,-4-3 19 16,-5-1 8-16,0-6 2 0,-4-6-2 15,0-7-12-15,0-5 5 16,-14-3-11-16,-13-3 12 15,-6-4-9-15,-9-3-7 16,2-8 17-16,1-8 3 16,6-11-4-16,5-1 2 15,7-21 4-15,5-16 4 16,5-13 4-16,9-13-6 16,2-8 0-16,11-7-2 15,16 2 0-15,9 6 2 16,7 6-1-16,9 8-2 15,5 9-13-15,-2 6-36 16,-13 2-65-16,-12 10-252 16</inkml:trace>
  <inkml:trace contextRef="#ctx0" brushRef="#br0" timeOffset="12914.35">16253 5814 1502 0,'0'0'4'0,"0"0"-1"0,0 0 16 0,3 106 46 16,1-40-38-16,2 5-27 16,0 0-32-16,-4-11-103 15,-2-16-297-15</inkml:trace>
  <inkml:trace contextRef="#ctx0" brushRef="#br0" timeOffset="13548.45">16978 5314 1002 0,'0'0'86'0,"0"0"-61"0,0 0 105 0,0 0 39 0,0 0-77 16,0 0-32-16,-15-30-7 15,15 30-18-15,0 12-35 16,3 20 7-16,9 15 25 15,1 12 13-15,-5 5-17 16,-2 3 0-16,-5-3-6 0,1-4-13 16,-1-7-6-1,1-11-3-15,1-12-1 0,-1-12-37 16,0-11-95-16,-2-7-135 16,0-13-48-16,-12-22-390 15</inkml:trace>
  <inkml:trace contextRef="#ctx0" brushRef="#br0" timeOffset="14014.54">16894 5223 919 0,'0'0'147'15,"0"0"-129"-15,0 0-18 16,120-92 93-16,-73 70 3 15,2 7-47-15,-8 7-23 16,-10 8-10-16,-9 8-16 16,-11 21 4-16,-9 14 37 15,-2 6 0-15,-18 6-10 16,-11 1 12-16,-5-6-15 16,3-9-12-16,7-9 5 15,7-12-14-15,11-8-6 16,5-8-1-16,1-4-17 15,4 0-29-15,19-1 40 16,9-12 6-16,7-2 2 16,3 3-2-16,-3 3-3 0,-5 6 3 15,-6 3 0-15,-5 3 0 16,-2 17 9-16,-8 6 0 16,-8 6 5-16,-5 5 6 15,-3 4-3-15,-23 4 16 16,-8-2-6-16,-7 0-5 15,-1-8-4-15,3-10-8 16,9-8-7-16,9-7 2 0,9-8-5 16,2-2-14-1,4 0-41-15,1-14-58 16,4-11-27-16,1-8-137 16,0-8-195-16</inkml:trace>
  <inkml:trace contextRef="#ctx0" brushRef="#br0" timeOffset="14614.26">17414 5366 636 0,'0'0'385'0,"0"0"-367"0,0 0 77 0,0 0 129 16,0 0-107-16,0 0-90 16,10 58 24-16,-12-13 7 15,2 2-22-15,0-2-7 16,3-3-18-16,9-4-3 15,6-9-8-15,0-8 0 16,5-9-2-16,-1-12 2 0,0 0 0 16,-4-11 2-1,-5-14 9-15,-5-8-8 0,-6-4-3 16,-2-6-9-16,-7-1 4 16,-15-1 4-16,-6 2-5 15,1 7-7-15,5 9 13 16,8 9 0-16,10 6 3 15,4 9-3-15,0-3-8 16,9 0-6-16,16 1 12 16,8 0 0-16,0 5 1 0,0 0 0 15,-5 3-1 1,-3 16 0-16,-8 8 1 0,-4 10 1 16,-10 8 2-1,-3 2 25-15,0-1 0 0,0-9 5 16,0-10-15-16,0-9-9 15,0-8-8-15,11-7-1 16,5-3 1-16,6-6 6 16,2-14-3-16,2-12 5 15,-3-2-8-15,-7-2-6 16,-8 0 1-16,-8 1 3 16,0 0 2-16,-10 5 0 15,-13 5-1-15,-7 8 1 16,-1 10-7-16,1 7 3 15,4 0 1-15,3 0-8 16,10 8 2-16,6 0-70 16,7-3-41-16,1-4-101 0,17-1-18 15,7 0-210 1</inkml:trace>
  <inkml:trace contextRef="#ctx0" brushRef="#br0" timeOffset="14875.41">18007 5094 1104 0,'0'0'152'0,"0"0"-119"0,0 0 131 0,-92 28-47 0,87-16-74 16,5 2-43-16,5 6-5 16,17 7 5-16,15 7 1 0,8 3 10 15,7 4 6 1,-2 1-15-16,-9-2 0 0,-9-1-2 15,-17-6 0-15,-8-2-3 16,-7-10 1-16,0-4-40 16,-19-7-18-16,-5-9-55 15,-4-1-99-15,-2-11-72 16,6-19-32-16</inkml:trace>
  <inkml:trace contextRef="#ctx0" brushRef="#br0" timeOffset="15097.55">18073 5184 838 0,'0'0'256'0,"0"0"-106"16,0 0 1-16,0 0-54 15,-45 77-23-15,24-32 0 0,-1-3-28 16,1-1-15-16,3-2-9 16,0-3-10-16,6-7-5 15,2-4-7-15,4-7-2 16,3-4-32-16,3-9-70 15,0-5-93-15,8-10-32 16,11-22-67-16,4-16-325 16</inkml:trace>
  <inkml:trace contextRef="#ctx0" brushRef="#br0" timeOffset="15333.45">18243 4863 982 0,'0'0'251'0,"0"0"-239"15,0 0 102-15,0 0 39 16,0 0-91-16,0 0-52 16,22 40-3-16,-2 10 56 15,-2 8-12-15,3 7-6 16,-6 1-14-16,-2 1-2 16,-4-2-7-16,-3-1-8 15,-3-10-5-15,0-10-6 16,-3-9-3-16,0-13-13 15,0-5-40-15,0-9-105 16,-9-8-129-16,-14 0-93 16</inkml:trace>
  <inkml:trace contextRef="#ctx0" brushRef="#br0" timeOffset="15514.49">18204 5307 996 0,'0'0'293'0,"0"0"-272"15,0 0-9-15,102-58 98 16,-52 36-78-16,4-1-32 16,0 0-34-16,-9 1-137 15,-11 2-86-15,-7 0-108 16,-7 2-224-16</inkml:trace>
  <inkml:trace contextRef="#ctx0" brushRef="#br0" timeOffset="15697.42">18631 5048 436 0,'0'0'606'0,"0"0"-504"0,0 0 17 15,0 0 38-15,0 0-80 16,0 0-57-16,21 38 0 16,-11 2 76-16,4 6-26 15,-2 3-22-15,-2-4-22 16,-2-1-12-16,-1-7-11 16,-4-11-3-16,-2-7-8 0,-1-9-72 15,0-9-73 1,-4-1-51-16,-14-18-50 15,-4-16-465-15</inkml:trace>
  <inkml:trace contextRef="#ctx0" brushRef="#br0" timeOffset="15809.72">18564 4932 1119 0,'0'0'34'15,"0"0"-23"-15,0 0-22 16,0 0 1-16,0 0-231 15,0 0-252-15</inkml:trace>
  <inkml:trace contextRef="#ctx0" brushRef="#br0" timeOffset="16563.84">18838 5122 794 0,'0'0'313'0,"0"0"-309"0,36-86 37 16,-18 53 81-16,1 7-44 15,1 8-23-15,-5 13-3 16,1 5-21-16,-2 19-10 16,-1 17 11-16,-3 3-8 15,-1-1-17-15,-1-5 0 16,1-7-6-16,-3-11 0 16,-2-8-1-16,-4-4 0 15,0-3-12-15,0 0-1 16,2-16 10-16,-1-7-26 15,4-10 9-15,3-4-5 0,2-2-2 16,2 1 19 0,-1 4 6-16,-2 12 2 0,-1 7 10 15,-2 11 18-15,1 4-1 16,-1 5-16-16,3 17 10 16,2 6 6-16,2 1-14 15,1-2-4-15,2-5-9 16,5-8 0-16,1-9-4 15,7-5-4-15,-1 0-3 16,-1-11-1-16,-5-5 0 16,-7-9 3-16,-9-5 7 0,-4-1 2 15,-2-1 8 1,0 4-5-16,0 5 9 16,-3 8 9-16,0 5 11 15,1 5 27-15,1 5-17 0,1 1-42 16,0 24-21-16,4 13 21 15,12 16 9-15,3 4-7 16,-2 9-2-16,1 6 1 16,-1 1-1-16,0 8 0 15,2 1 1-15,-2 2-3 16,-3-3 2-16,-4-8-3 16,-7-2-5-16,-3-9 5 15,-10-10 3-15,-14-11 1 16,-12-11 1-16,0-9-2 15,-1-11 14-15,4-11-13 16,5 0 3-16,6-21-6 16,6-16 2-16,9-14 0 15,7-13 4-15,0-15-4 0,27-6 2 16,10-1 0-16,10 2-2 16,9 11-4-16,2 12 3 15,3 12-25-15,2 9-43 16,-3 8-9-16,-15 3-96 15,-12 0-304-15</inkml:trace>
  <inkml:trace contextRef="#ctx0" brushRef="#br0" timeOffset="17730.16">21127 4611 714 0,'0'0'46'0,"0"0"-46"0,0 0 171 0,6-77-52 0,-6 56-51 0,-1 2-19 16,-12 3-1-16,-6 6 12 15,-3 6 1-15,-4 4-14 16,-8 9-6-16,3 22 17 16,-2 14 7-16,5 9-26 15,7 3-1-15,6-1-6 16,9-8-8-16,6-8-9 15,0-10-15-15,7-7-6 16,14-13 2-16,6-6-11 0,4-4-1 16,4-17 1-1,-1-13 0-15,-3-8-27 0,-5-3-19 16,-9 0 38-16,-9 3 21 16,-5 6-1-16,-3 11 3 15,0 8 3-15,0 10 25 16,0 3 49-16,0 0-47 15,0 0-30-15,0 9-22 16,4 8 18-16,3 7 4 16,-1-6 3-16,2-4-1 15,-2-5-2-15,2-5-2 16,-2-4-14-16,2 0-19 0,3 0 15 16,3-13 11-1,3-6 9-15,1 2-1 0,-3 3 0 16,-3 8 2-16,-1 5 7 15,-2 1 7-15,0 0 1 16,-1 5-3-16,0 6-10 16,-4 0 5-16,0-1-1 15,-1-8 0-15,-2 2-4 16,-1-4-1-16,2 0 0 16,-2 0-1-16,3 0-1 15,2-6 1-15,3-15 0 16,-1-6 4-16,4 0-4 15,2 2-2-15,-2 4-4 16,0 6 3-16,0 7 4 16,-2 7-2-16,1 1 8 15,2 6-6-15,3 15 13 16,3 7 14-16,-2 3-1 0,-2 1-15 16,-2-5-11-16,3-4 0 15,-2-3-2-15,1-8-8 16,-4-3-63-16,1-6-36 15,-3-3-54-15,-3-6-23 16,-2-22 8-16,-3-11-229 16,0-17 68-16</inkml:trace>
  <inkml:trace contextRef="#ctx0" brushRef="#br0" timeOffset="18129.34">21613 3900 789 0,'0'0'284'0,"0"0"-219"0,0 0 30 0,0 0 1 16,0 0-66-16,0 0-17 16,67 46 26-16,-38 6 6 15,-4 14-2-15,-2 8 19 16,-1 5-16-16,-3-4 2 16,-2-7-17-16,-1-11-7 15,-2-15-16-15,0-11 0 16,-3-11-7-16,-2-10-1 15,-5-9-4-15,-4-1 3 16,0 0-6-16,0-15 4 16,-16-7-34-16,-8-5-9 15,-3 2 26-15,-5 8-7 0,-6 11 3 16,-2 6-19-16,-2 6 43 16,6 20 38-16,5 6 9 15,10 1-3-15,8-3-18 16,10-3-6-16,3-6-12 15,7-7-8-15,18-5-6 16,11-9 6-16,9 0 0 16,4-11-51-16,0-13-103 15,-4-7-61-15,-2-6-220 16</inkml:trace>
  <inkml:trace contextRef="#ctx0" brushRef="#br0" timeOffset="18463.31">22558 3900 1163 0,'0'0'256'0,"0"0"-246"0,-82 65 14 0,58-39 110 0,9-3-60 15,11 1-61-15,4-2-13 16,10-3-13-16,21 0 13 16,8 1 7-16,10 2 0 0,1 2 0 15,-4 7-7-15,-8 4 0 16,-9 3 0-16,-13 1 3 16,-7-5-1-16,-9-2 2 15,0-6-3-15,-22-4-2 16,-8-5-21-16,-1-7-63 15,-1-10-38-15,6 0-87 16,3-13-37-16,11-15-282 16</inkml:trace>
  <inkml:trace contextRef="#ctx0" brushRef="#br0" timeOffset="18696.23">22671 4010 244 0,'0'0'840'16,"0"0"-690"-16,0 0 3 0,0 0 3 15,0 0-53-15,0 0-69 16,-13 77 31-16,-14-24-16 16,-5 2-28-16,0-2-10 15,3-5-4-15,7-3 2 16,5-8-9-16,6-11-5 16,6-7-21-16,5-7-69 15,0-8-89-15,5-4-43 16,8-18-27-16,4-21-231 15</inkml:trace>
  <inkml:trace contextRef="#ctx0" brushRef="#br0" timeOffset="18997.25">22910 3493 1182 0,'0'0'229'16,"0"0"-225"-16,0 0-4 15,0 0 34-15,0 0 6 16,20 92 8-16,-13-41-29 16,0 9 16-16,1 10 41 0,-2 9-34 15,-2 0 3 1,-4 1 0-16,0-3-9 0,0-10 2 16,3-5-16-16,6-9-8 15,5-13-4-15,2-7-9 16,5-10 6-1,0-8-7-15,3-10 0 0,-1-5-7 16,4 0-11-16,-4-16-38 16,-7-16-83-16,-10-10-178 15,-6-5-275-15</inkml:trace>
  <inkml:trace contextRef="#ctx0" brushRef="#br0" timeOffset="19147.31">22859 4156 1411 0,'0'0'0'16,"0"0"0"-16,0 0 72 0,91-67-15 15,-34 37-57-15,6-1-9 16,-4 6-106-16,-8 7-253 16,-15 8-226-16</inkml:trace>
  <inkml:trace contextRef="#ctx0" brushRef="#br0" timeOffset="19955.38">23501 3848 1073 0,'0'0'189'0,"0"0"-157"15,0 0 144-15,-105 44 4 16,78-1-88-16,7 4-30 15,6-1-29-15,11-3-14 16,3-7-19-16,0-6 2 16,12-8-2-16,7-10-7 15,1-7-34-15,7-5-15 16,4-10-27-16,-3-18-9 16,-1-7-21-16,-10-1 67 15,-7 4 38-15,-4 9 8 16,-5 7 12-16,1 9 35 15,-2 6 41-15,0 1-5 16,3 0-83-16,2 1-3 16,3 8 3-16,3 5 2 15,-1-6 1-15,4-2-3 16,-1-4 0-16,6-2-4 0,7 0-15 16,4-11-1-16,1-10-4 15,-1-4 12-15,-6-3 11 16,-2-2 1-16,-6-5 13 15,-5 0 12-15,-6 2 7 16,-5 7-5-16,0 6 23 16,0 10-10-16,0 8 6 15,0 2-13-15,0 0-33 16,0 5 0-16,-4 22-19 0,0 10 19 16,1 7 15-1,3-5-15-15,0-6 1 0,1-5-2 16,13-7-5-16,4-6-4 15,4-10-19-15,1-5 2 16,2-2 6-16,2-20 3 16,-2-9 10-16,-1-10 0 15,-4-12-7-15,-4-8-2 16,-4-8-25-16,-2-2 6 16,-4 4 1-16,-6 10 23 15,0 13 8-15,0 16 4 16,0 14 36-16,0 11 53 15,-3 3-19-15,3 0-60 16,0 20-10-16,0 13 0 0,0 17 12 16,0 9-3-16,0 3 1 15,6 8 14-15,-1-1-5 16,-4-5-1-16,-1-6 0 16,0-11-13-16,0-8-4 15,0-9-1-15,0-11-8 16,0-7-31-16,0-9-45 15,0-3-85-15,0-7 14 16,0-20-129-16,0-13-296 16</inkml:trace>
  <inkml:trace contextRef="#ctx0" brushRef="#br0" timeOffset="20847.09">24287 3507 1160 0,'0'0'68'0,"0"0"-65"0,0 0 73 0,0 0 48 16,0 0-54-16,-90 85-43 15,73-68 10-15,1-3 5 16,2 5 1-16,3 1-15 16,4 3-6-16,-1 6-14 15,5-1 3-15,3 1-10 16,0 0 3-16,5-6-8 15,11-3 8-15,5-6-8 16,2-5 2-16,5-6-25 0,2-3-3 16,4 0 3-1,5-6 5-15,2-15 8 0,3-5-16 16,-1-6 30-16,-4-7-34 16,-8-2-10-16,-6-3-13 15,-6-1 10-15,-6 3 20 16,-7 5 27-16,-3 10 2 15,-3 9 11-15,0 8 40 16,0 8 22-16,0 2 6 16,0 8-50-16,0 15-23 15,-5 9 10-15,4 5 2 16,1-2-7-16,0-1-3 16,1-5-2-16,10-4-8 15,1-4 0-15,3-6 0 0,2-10-2 16,7-5-1-16,2 0-7 15,4-9-20-15,-2-10-2 16,-3-1 29-16,-4 1 3 16,-7 2 1-16,-1 3 3 15,-7 4 0-15,0 2 24 16,-3 2 3-16,3 0-7 16,4-4-14-16,4 0-7 15,4-3-2-15,-2 2-1 16,3-1-2-16,-5-1-9 0,-2 5-1 15,-5-1 10 1,-2 5 2-16,-1-1 0 0,-2 4 1 16,-1 1 2-16,-1 0 2 15,2 0-5 1,4 1-5-16,1 18 0 0,4 10 5 16,-2 12 16-16,-2 7-11 15,-4 8 4-15,-3 1 3 16,0 0 0-16,0-4 1 15,-6-6 5-15,-6-7-7 16,0-3-4-16,-1-6 0 16,1-7 2-16,1-8 12 15,0-3-11-15,0-8-2 16,-2-3 0-16,-1-2-1 16,1 0-3-16,2 0-4 0,4-2-2 15,1-6-9 1,1-4-7-16,-2-1-10 0,1-9-27 15,-3-4-67-15,-2-13-29 16,-6-10-174-16,-4-12-160 16</inkml:trace>
  <inkml:trace contextRef="#ctx0" brushRef="#br0" timeOffset="21064.06">24508 3252 1112 0,'0'0'218'0,"0"0"-169"0,0 0-41 0,0 0 197 0,0 0-100 0,0 0-90 0,3-35-6 15,-12 25-9-15,-36-2-106 0,-22-4-423 16</inkml:trace>
  <inkml:trace contextRef="#ctx0" brushRef="#br0" timeOffset="23112.44">11613 9203 427 0,'0'0'374'0,"0"0"-371"0,0 0-3 0,0 0 103 0,0 0 33 0,0 0-56 15,0 0-28-15,-9 0 7 16,9 0-4-16,0 0-5 15,0-3-24-15,0 0-6 16,0-6-12-16,9-8-1 16,13-5 17-16,6-3-4 15,5 2-6-15,-4 10-2 16,-11 7-8-16,-5 6-4 16,-10 4-1-16,-3 23 1 15,0 9 8-15,-16 9 0 0,-11 2-3 16,6-7-1-16,6-11-2 15,12-9-1-15,3-7-1 16,2-6-15-16,17-1-10 16,11-5-4-16,9 0 27 15,1 1 2-15,0 3-1 16,-10 8 2-16,-17 8-1 16,-11 5 1-16,-2 5 2 15,-18 4 11-15,-19-2-5 16,-5-3-4-16,-3-8-5 15,3-4-12-15,5-11-67 16,10-7-39-16,5 0-21 16,13-23-27-16,9-20-85 0,0-17-135 15</inkml:trace>
  <inkml:trace contextRef="#ctx0" brushRef="#br0" timeOffset="23513.12">11682 8837 679 0,'0'0'373'0,"0"0"-373"0,-84-25 3 0,55 25 86 0,1 10 26 0,0 21-31 15,1 19-61-15,0 16 0 16,2 14 11-16,4 10 0 16,5 12-10-16,6 6 7 0,10-1-13 15,0-1-2 1,26-11 2-16,11-9-5 15,5-14-5-15,9-15 4 0,2-15-5 16,4-19 12 0,10-15 2-16,5-8 10 0,1-20-17 15,1-19-5-15,-3-15-1 16,-6-9 9-16,-8-9-6 16,-12-10 0-16,-17-7-5 15,-18-2-5-15,-10-1 6 16,-29 4-7-16,-25 11-3 15,-9 11 3-15,-17 10 1 16,2 12 0-16,-2 8 2 16,11 11-3-16,20 11-14 0,19 3-39 15,15 11-67-15,15 0-98 16,0 7-206-16,17 3-459 16</inkml:trace>
  <inkml:trace contextRef="#ctx0" brushRef="#br0" timeOffset="24913.02">13469 9113 466 0,'0'0'229'0,"0"0"-214"0,0 0 58 0,-17-74 107 0,14 59-67 16,0 1-35-16,-1 1 18 16,3 4-29-16,-1 3 11 15,1 0 6-15,1 6-20 16,0 0-16-16,0 0-30 16,0 0-18-16,0 17-12 0,0 15 12 15,7 15 45-15,-3 6 0 16,-2 7-18-16,-2 2 7 15,0 1-3-15,0-1-15 16,0-6-1-16,0-9-14 16,0-9 0-16,0-9-1 15,0-8-23-15,0-9-34 16,0-6-42-16,0-6-47 16,-5 0 29-16,-6-24-88 15,-6-17-224-15</inkml:trace>
  <inkml:trace contextRef="#ctx0" brushRef="#br0" timeOffset="25395.5">13363 9004 797 0,'0'0'224'0,"0"0"-207"15,0 0-16-15,56-89 94 16,-20 62-1-16,8 3-48 15,0 6 5-15,-6 7-9 16,-10 9-22-16,-10 2-15 16,-3 13-5-16,-9 15 7 15,-3 5 14-15,-3 6 1 16,-2 1 19-16,-13-1-13 0,-5 1 7 16,-1-5-18-1,3-3-2-15,1-7-5 0,8-7-3 16,5-8-7-16,4-7-6 15,0 0-14-15,12-3-31 16,12 0 40-16,9 0 11 16,4 0 2-16,-1 0-2 15,-2 0 0-15,-10 8 0 16,-5 13 0-16,-8 6 0 16,-11 8 6-16,0 3 15 15,-8 3-4-15,-16-2 4 16,-5-3 2-16,-3-7-3 15,-2-5 8-15,0-4-14 16,-1-5-8-16,4-4-5 16,4-6-1-16,5-5-9 0,7 0-42 15,7-3-39 1,7-10-77-16,1-7-99 0,6-6-275 16</inkml:trace>
  <inkml:trace contextRef="#ctx0" brushRef="#br0" timeOffset="25862.72">14043 8946 1020 0,'0'0'143'0,"0"0"-133"15,0 0 51-15,-92-47 115 0,63 47-51 0,4 26-70 0,1 19-28 16,6 16 15-16,5 8 13 16,5-1-18-16,7-8-2 15,1-7-27-15,0-15-1 16,12-8-4-16,4-14-2 16,3-9-1-16,3-7-2 15,6-7-11-15,5-24-20 16,0-10 17-16,-5-8-33 15,-3-3 0-15,-10-2-7 16,-9 1 41-16,-6 5 10 16,0 8 5-16,0 13 0 15,0 13 11-15,0 8 13 0,0 5 24 16,0 1-21-16,0 0-27 16,3 5-12-16,12 17 12 15,6 9 13-15,1 5 3 16,-1 3-1-16,-3 3-8 15,0-3-7-15,-3-2 0 16,1-5-6-16,1-3-101 16,0-1-42-16,2-8-150 15,-2-10-122-15</inkml:trace>
  <inkml:trace contextRef="#ctx0" brushRef="#br0" timeOffset="26499.19">14503 8740 1134 0,'0'0'53'0,"0"0"41"0,-114 28 106 0,69 11-95 0,4 7-16 16,11-4-38-16,12-4-12 15,10-7-23-15,8-7-11 16,0-6-1-16,16-8-4 15,9-7-6-15,8-3-2 16,3-1-22-16,-1-18-10 16,-5-6 9-16,-4-2 6 0,-9-2-11 15,-6 1 22-15,-4 1-6 16,-5 6 20-16,4 4 4 16,-6 5 1-16,0 8 14 15,0 2 29-15,0 2-12 16,0 0-36-16,1 2-7 15,4 20-20-15,2 10 27 16,2 9 10-16,4 5-6 16,0 8 3-16,3 7-4 15,-3 2-2-15,4 2 0 16,-1 5-2-16,-1-1 1 16,2 6 0-16,-1-3 1 15,-3-5-1-15,-2-8 0 0,-2-7-1 16,-5-6 1-16,-4-4-4 15,0-5-8-15,0-2 1 16,-16-6 4-16,-5-3-14 16,-8-6 20-16,-2-5-8 15,-5-4-2-15,-4-11 0 16,0 0 11-16,-1-10 1 16,5-16 5-16,3-11 2 15,4-9 0-15,11-10-6 16,9-7-2-16,9-7-2 15,0-5-7-15,20-3 7 16,14 3-3-16,6 11-3 16,2 6-7-16,-2 6-65 15,-7 13-59-15,-3 5-76 0,-6 6-121 16</inkml:trace>
  <inkml:trace contextRef="#ctx0" brushRef="#br0" timeOffset="27212.55">14892 8696 55 0,'0'0'1130'0,"0"0"-1111"0,0 0 31 0,-91-30 160 0,56 52-106 0,2 12-46 15,8 4 13-15,9 1-32 16,10-3-15-16,6-5-14 16,0-7 0-16,8-4-6 15,11-8-4-15,8-5-2 16,3-7-1-16,-1 0-25 16,0-11-25-16,-2-8 23 15,-8-6-18-15,-8-3 34 16,-4 0 1-16,-6-1 13 15,-1 4 0-15,0 4 7 16,0 6 15-16,0 2-6 16,0 5 5-16,0 7 12 0,0 1-15 15,0 0-18 1,5 7-24-16,4 18 12 0,3 9 12 16,3 13 10-16,-3 5-9 15,0 9 11-15,-3 4-6 16,-2 1-6-16,3 0 3 15,-4-1-3-15,2-2 2 16,-2 1-2-16,-1 0 0 16,-1-6 1-16,-1-6 0 15,-3-9-1-15,0-6 0 16,0-5-1-16,0-6 1 0,-4-8-4 16,-10-3-7-16,-8-2 6 15,-8-2 2 1,-7-4-2-16,-5-7-2 0,0 0 7 15,5-10 2-15,5-15 2 16,7-6 6-16,7-9-3 16,6-4-2-16,8-4-4 15,4-4-2-15,0-2 2 16,19 1-4-16,14 2-2 16,7 2 0-16,6 3-3 15,-1 7-16-15,0 2 2 16,-8 7-36-16,-10 11-62 15,-7 3-49-15,-9 6-29 16,-3 0-212-16</inkml:trace>
  <inkml:trace contextRef="#ctx0" brushRef="#br0" timeOffset="27461.61">15152 8807 991 0,'0'0'297'0,"0"0"-287"0,0 0 45 0,0 0 53 0,0 0-51 0,0 0 35 15,40 86-7-15,-25-44-28 16,-5 3-10-16,0-1-14 0,-2-5-11 16,0-5-20-16,-4-9 0 15,2-6-2-15,-4-9-44 16,-1-6-39-16,-1-4-104 15,0 0 11-15,-6-20-61 16,-12-14-478-16</inkml:trace>
  <inkml:trace contextRef="#ctx0" brushRef="#br0" timeOffset="27699.07">15061 8630 973 0,'0'0'193'16,"0"0"-182"-16,0 0 126 16,0 0 57-16,0 0-83 0,0 0-35 15,-18-20-37-15,13 20-11 16,1 3-28-16,1 8-2 16,3-3-34-16,0 3-92 15,7 8-69-15,13-3-68 16,3 2-29-16,4-1-251 15</inkml:trace>
  <inkml:trace contextRef="#ctx0" brushRef="#br0" timeOffset="28130.04">15249 8829 650 0,'0'0'487'0,"0"0"-473"0,0 0 55 15,46-86 96 1,-18 67-55-16,2 8-55 0,3 11-13 15,0 3 5-15,-4 21-2 16,-4 8-21-16,-8 3-11 16,-8 2 2-16,-5-3-10 15,-4-7-2-15,0-7-1 16,0-7 1-16,0-8-3 16,0-4 0-16,0-1 5 15,0 0 4-15,-4 0 6 16,-2-12-5-16,2-10-10 15,-2-12-7-15,4-4 0 16,2-6-13-16,0-1-20 0,5 3 18 16,8 9 19-1,5 9 3-15,3 6 0 0,2 10 3 16,-1 6 14-16,0 2-4 16,-4 10-11-16,5 14 17 15,-3 9-5-15,-2 6-4 16,0 1-2-16,-6 1-5 15,0-4-2-15,-3-5-1 16,-1-5-7-16,-2-6-65 16,1-4-82-16,-3-4-33 15,2-6-38-15,3-7-103 16,2 0-325-16</inkml:trace>
  <inkml:trace contextRef="#ctx0" brushRef="#br0" timeOffset="28750.47">15995 8478 1115 0,'0'0'153'0,"0"0"-1"0,0 0 55 0,0 0-110 0,0 0-42 0,-106 58-14 16,85-20-3-16,9-2-10 15,9-2-18-15,3-6-6 16,0-4-3-16,3-7-1 15,12-6-1-15,4-7-3 16,2-4-18-16,3 0-18 16,1-16 9-16,-1-5-3 0,-6-2-3 15,-7 1 17-15,-7 0 20 16,-4 1 3-16,0 0-2 16,0 5 6-16,0 1-4 15,0 7 2-15,0 3 13 16,0 5 7-16,0 0-13 15,0 0-12-15,0 6-17 16,5 17 13-16,5 10 4 16,0 13 9-16,2 3-4 15,2 5-3-15,-4 1-2 16,5-1 0-16,-1 5-1 16,-1 0 1-16,2 2 0 0,-3 1 3 15,-2-2-3 1,-1-3-2-16,-1-1 2 0,-1-4 0 15,2-1 3-15,-5-4-3 16,0-7 0-16,-4-6-8 16,0-4-3-16,-5-3-1 15,-16 0 11-15,-7-3 1 16,-6-3 4-16,-2-7 0 16,3-6 0-16,5-8 4 0,5 0 9 15,7-18 4 1,2-18-14-16,8-19-4 15,6-14 5-15,0-11-8 16,15-5-8-16,12 2-39 16,6 6-16-16,7 3-55 15,1 10-77-15,1 9-72 0,-9 11-176 16</inkml:trace>
  <inkml:trace contextRef="#ctx0" brushRef="#br0" timeOffset="30662.15">15161 10406 911 0,'0'0'66'0,"0"0"-59"0,0 0 122 0,0 0 31 0,0 0-71 0,0 0-18 15,-30-32-27-15,30 32-26 16,0 13-11-16,0 19-5 16,13 17 48-16,-1 7-11 15,1 4-7-15,-2 5 14 16,1 0-6-16,0 0-3 15,-2 2-5-15,3-4-5 16,-2-4-3-16,0-5-19 16,-1-6 2-16,2-9-6 0,-6-5-1 15,2-5 0 1,-5-11-17-16,1-5-38 0,-3-5-80 16,-1-2-72-16,0-4-80 15,-1-2-116-15</inkml:trace>
  <inkml:trace contextRef="#ctx0" brushRef="#br0" timeOffset="31028.08">15006 11164 677 0,'0'0'413'0,"0"0"-401"15,0 0 30-15,0 0 101 16,0 0-96-16,0 0-43 15,22 43 61-15,6 1-18 16,0 11-17-16,1 7 19 16,-4 1-19-16,-2-1-13 15,-1-7 19-15,-3-10-5 16,-1-10-9-16,0-12-5 16,-4-12 5-16,0-8-13 15,2-3-4-15,4-21 13 16,7-20 9-16,7-12-8 15,8-14-5-15,11-8-9 16,6-5-4-16,8-5 0 16,2 6-1-16,-5 5-7 0,-10 10-56 15,-14 14-68-15,-10 16-3 16,-9 14-19 0,-9 8-124-16,-8 11-385 0</inkml:trace>
  <inkml:trace contextRef="#ctx0" brushRef="#br0" timeOffset="31911.15">15266 12723 792 0,'0'0'193'0,"0"0"-191"0,0 0 62 0,-13-78 89 0,13 70-19 0,0 6-45 0,0 2-40 16,0 2-19-16,16 25-29 15,4 17 62-15,2 20 24 16,-7 11-37-16,-7 5-17 16,-4-5 5-16,-2-12-14 15,-1-10-16-15,-1-13-2 16,2-11 2-16,-2-13-7 16,1-7 1-16,-1-7-2 0,0-2 0 15,0-9 1-15,-4-21-1 16,-11-17-37-16,-5-12 22 15,3-11-8-15,2-11-31 16,1-8 16-16,10 3 15 16,4 5-25-16,4 10 25 15,22 16 22-15,5 10 1 16,3 14 9-16,5 10 10 16,-3 8-3-16,-7 13-5 0,-5 0-11 15,-9 22 1 1,-9 21 0-16,-6 14 22 15,-19 11 3-15,-21 7-22 16,-10 0 4-16,-2-2-8 16,2-12 5-16,5-11-5 15,4-17 1-15,11-14-2 16,11-12 0-16,10-6 1 16,8-1 9-16,1 0 4 0,0-2-8 15,16-12 2-15,19-1 4 16,12-2 2-16,8 2-3 15,8 2 6-15,1 5 5 16,2 4 3-16,-2 4-13 16,-9 2-11-16,-8 11 0 15,-9 3-3-15,-7 2-38 16,-5-2-62-16,-1 3-39 0,-2-3-124 16,-1-6-65-16,-7-6-376 15</inkml:trace>
  <inkml:trace contextRef="#ctx0" brushRef="#br0" timeOffset="32728.12">16038 12597 1267 0,'0'0'0'0,"0"0"68"0,-81-65-44 0,56 52 98 0,2 8-92 16,1 5 26-16,1 9 17 16,2 24-32-16,0 12-10 0,2 10 11 15,8 3-6-15,5 0-3 16,4-2-11-16,0-12 0 16,3-8-11-16,13-14-8 15,5-9-3-15,3-9-3 16,4-4 3-16,7-4-1 15,-1-23-2-15,-1-7-4 16,-5-9-10-16,-9-5 5 16,-5 3-6-16,-5 1-3 15,-6 4-12-15,0 11 15 0,-3 7 10 16,0 12 8-16,0 6 6 16,0 4 13-16,0 0-13 15,6 6-6 1,1 13-10-16,6 11 10 0,3 5 21 15,0 1-12-15,-1 0 8 16,0-6-10-16,-3-8-5 16,0-9 0-16,-4-8-2 15,2-5-2-15,-3 0 1 16,5-25 1-16,1-8 2 16,1-7-2-16,2-1-11 15,2 7-5-15,-4 9 15 16,-2 9 0-16,-4 10-3 15,0 6 3-15,-2 0 1 16,3 9 6-16,0 9 5 16,-2 4 6-16,-1-4-8 15,-4-3-4-15,1-3-3 0,-3-8 1 16,0-3-2-16,1-1 0 16,-1 0 2-16,0-5 0 15,3-15-3-15,3-11-1 16,2-12-16-16,1-2 6 15,4 2-15-15,5 2 10 16,3 9-2-16,1 12 5 16,-1 13 13-16,0 7 8 0,-2 1-4 15,-2 21 19 1,-1 5-6-16,-4 3-13 16,0 2-1-16,0-4-3 15,-2 0-3-15,1-5-29 0,1-2-51 16,-3-1-25-1,-2-1 1-15,0-2 6 0,-2-3-57 16,-4-6-23-16,1-8-152 16</inkml:trace>
  <inkml:trace contextRef="#ctx0" brushRef="#br0" timeOffset="34080.04">16660 11829 1378 0,'0'0'173'0,"0"0"-150"0,0 0-23 0,0 0 88 0,0 0-81 0,0 0-4 16,22 10-3-16,11 29 17 16,2 16-3-16,-1 9 11 15,-3 8 1-15,1 6 0 16,-9 2-3-16,-4-1 3 15,-5-4-9-15,-8-8-6 16,-1-8 4-16,-2-19-13 16,0-11 4-16,-2-16-6 15,3-9-1-15,-4-4 0 16,0 0 1-16,0-12 4 16,-1-16-4-16,-17-9-34 0,-4-4 12 15,-5 2 6-15,-3 8-3 16,2 11 3-16,1 12 8 15,1 8 8-15,0 10 19 16,-1 22-2-16,0 10 1 16,6 6-1-16,11-1 4 15,8-3-7-15,2-7-11 16,9-5-2-16,18-7 1 16,4-7-1-16,9-8 2 15,4-9-3-15,5-1 3 16,0-11-3-16,2-14-11 15,-4-8-16-15,-5-6 6 16,-4-5 8-16,-7 1 0 0,-7-2-12 16,-9 6 19-1,-5 6 4-15,-5 5 0 0,-4 7 4 16,1 7 2 0,-2 7-3-16,0 6 0 0,0 1 4 15,1 0-5-15,4 12-10 16,2 8 10-16,5 9 21 15,0 3-11-15,0-1-2 16,6 2 6-16,3-7-7 16,-1-3-7-16,0-8 2 15,-2-8-2-15,-4-4 2 16,-1-3 0-16,2-5-2 16,-3-14 11-16,0-9-4 15,-5-10-2-15,-4 0-2 0,-3-6-3 16,0-2-5-16,-12-1-3 15,-10-1-4-15,-3 6-7 16,-4 5 6-16,-1 11 5 16,1 13-3-16,0 12 11 15,0 1 4-15,-4 16 9 16,3 12 2-16,2 3 2 16,6 2 3-16,11-5-12 15,6-4-7-15,5-4 4 16,0-6 0-16,8-3-5 15,11-3-4-15,5-8 0 0,7 0 4 16,5-12-8 0,3-12-5-16,5-3-15 15,3-3-16-15,-1 4 21 16,-3 3 6-16,-7 7 17 0,-9 9-3 16,-8 7 3-16,-4 0 12 15,-2 10 1-15,-2 13 17 16,-2 4-9-16,-3-1 2 15,-5-3-12-15,-1-3 3 16,0-6-13-16,0-5 1 16,0-5-2-16,0-4 0 15,2 0-8-15,2 0-6 16,5-18-1-16,4-10 3 16,3-4-6-16,1 1-23 0,2 1 26 15,0 7-6 1,1 7 19-16,-3 8 2 0,-2 8 4 15,2 4 9-15,-1 18 16 16,-1 9 7-16,-3 2-12 16,-2-2-16-16,-5-7 2 15,-2-7-9-15,-2-9 9 16,-1-5-8-16,0-3-2 16,0 0 1-16,0 0 8 15,0-8 0-15,0-12-9 16,0-10-9-16,5-8 9 15,1-5-10-15,2 3-3 16,3 1 7-16,1 5 0 16,1 11 0-16,1 7 6 15,2 6 9-15,-1 10-1 0,5 0-3 16,-1 17 20 0,0 15-8-16,1 6 7 0,-5 5-11 15,-1 0-10-15,-1-6-3 16,-2-10-5-16,-3-4-35 15,-1-9-41-15,-5-1-139 16,-2-7-197-16</inkml:trace>
  <inkml:trace contextRef="#ctx0" brushRef="#br0" timeOffset="34844.54">19076 11626 1134 0,'0'0'185'0,"0"0"-172"0,0 0 16 0,0 0 139 0,0 0-41 0,0 0-84 15,-32-47-43-15,47 78 8 0,7 13 24 16,-2 13 8-16,-4 3-16 15,-7-2 23-15,-3-1-10 16,-3-10-18-16,-1-5-5 16,1-13-8-16,1-11-5 15,-3-7 1-15,1-7-2 16,0-2 0-16,-2-2 0 16,0-4 2-16,0-19-2 15,-14-13-3-15,-2-5-3 16,-4-8 1-16,-3-6-8 15,0-6 1-15,-1 0 2 16,3 8-13-16,5 9 21 16,6 13 2-16,5 11-1 15,2 6 2-15,3 4 0 0,0-1-1 16,3 3-9-16,15-6 6 16,7-1 3-16,8-3 0 15,6 0 2-15,-3 0-2 16,-5 3-2-16,-6 5-64 15,-5 3-66-15,-10 7-30 16,-7 0-118-16,-3 3-233 16</inkml:trace>
  <inkml:trace contextRef="#ctx0" brushRef="#br0" timeOffset="35010.91">18977 11771 903 0,'0'0'358'0,"0"0"-347"16,0 0 7-16,0 0 163 0,0 0-115 0,90-59-43 0,-28 21-14 0,7-6-9 15,4 7-49-15,-1 2-166 16,-5 8-133-16</inkml:trace>
  <inkml:trace contextRef="#ctx0" brushRef="#br0" timeOffset="35745.65">19611 11471 632 0,'0'0'480'16,"0"0"-479"-16,0 0 39 0,0 0 137 16,0 0-103-16,0 0-61 15,-27 0-10-15,27 21 47 16,0 1-5-16,0 3-21 15,0-2 9-15,0 4-1 16,0-1-13-16,0 3-6 16,0 2-6-16,3-1 5 15,2-2 20-15,-1-3-16 16,3-5-1-16,0-7-3 16,0-7-2-16,4-3-8 15,5-3 1-15,2 0 1 16,4-17 4-16,1-4 0 0,-7-7-4 15,-4-1-4-15,-8-5-1 16,-4-3-5-16,0 0-16 16,-9 4-4-16,-13 5 12 15,-6 6 1-15,-1 7 1 16,3 5 9-16,2 2 3 16,9 2 9-16,4 3-7 15,4-2-2-15,7-4 0 16,0-4-11-16,0-8-33 15,0-5 8-15,2 0 1 16,-2-2-16-16,0 6 15 16,-20 6 4-16,-10 6 32 15,-4 8 6-15,-2 2 10 0,-1 0 31 16,10 2 39 0,12 0-25-16,6 0-26 0,9-2-11 15,0 0-15-15,4 0-9 16,26-13-14-16,12-9 9 15,7-8 5-15,2 2-16 16,-6 1-2-16,-6 4 14 16,-5 9-1-16,-6 0 4 15,-5 8 1-15,-8 6 20 16,-2 2-3-16,-3 22 5 0,2 11 17 16,-1 9 9-1,-1 6-19-15,0 1 7 0,1-2-4 16,0-3-18-16,0-8-2 15,1-7-11-15,1-8-2 16,-2-6-3-16,1-6-59 16,1-2-77-16,1-9-172 15,-2 0-175-15</inkml:trace>
  <inkml:trace contextRef="#ctx0" brushRef="#br0" timeOffset="36110.58">19998 11425 1440 0,'0'0'38'0,"0"0"9"0,0 0-32 0,0 0 28 0,0 0-28 0,98-81-15 15,-65 49 0-15,-6-2-6 16,-9 2 3-16,-11 5-12 15,-7 5 2-15,0 7 11 16,-12 7 2-16,-9 8 3 16,-2 0 25-16,-2 24 19 15,0 11 1-15,4 7 10 16,8 4-13-16,7-1-14 0,6-3-1 16,0-6-7-16,4-9-9 15,11-5-10 1,6-7 2-16,4-5-6 0,4-8-19 15,2-2-49-15,2-4-87 16,0-13-24-16,0-6-101 16,-4-6-72-16,-3-8-321 15</inkml:trace>
  <inkml:trace contextRef="#ctx0" brushRef="#br0" timeOffset="36377.62">20360 11098 1309 0,'0'0'73'15,"0"0"-36"-15,0 0 139 16,0 0-67-16,-70 78-94 16,80-56-11-16,19 3 3 15,10 5 6-15,8 3-5 0,1 5 4 16,1 4 0-16,-8 4 5 16,-10-3-2-16,-10-5-12 15,-11-9-1-15,-7-10-2 16,-3-10-17-16,0-9-15 15,-18 0-17-15,-2-10-81 16,0-16-58-16,2-5-20 16,4-9-62-16,1-9 70 15,3-6-56-15,0-12-136 16</inkml:trace>
  <inkml:trace contextRef="#ctx0" brushRef="#br0" timeOffset="36562.19">20490 11078 581 0,'0'0'360'0,"0"0"-204"16,0 0-40-16,0 0 52 15,-39 104-53-15,21-54-13 16,-1 4 5-16,-4 5-39 16,0-3-21-16,1 0-5 15,2-9-11-15,4-5-23 16,6-12-6-16,4-9-2 16,6-10-31-16,0-11-71 15,20 0-109-15,7-25-49 16,7-14-77-16,-1-11-472 15</inkml:trace>
  <inkml:trace contextRef="#ctx0" brushRef="#br0" timeOffset="36812.44">20661 10809 469 0,'0'0'752'15,"0"0"-730"-15,0 0 16 16,0 0 91-16,0 0-97 15,0 0 11-15,59 92 16 16,-41-36-13-16,-1 8 14 16,-6 2 0-16,1-2-14 15,-5 0-2-15,-1-7-21 16,2-8-7-16,2-13-11 16,-1-10-4-16,0-13-1 0,1-11-46 15,1-2-110 1,-3-2-40-16,-4-18-108 0,-4-9-415 15</inkml:trace>
  <inkml:trace contextRef="#ctx0" brushRef="#br0" timeOffset="36977.71">20660 11269 1663 0,'0'0'0'15,"0"0"6"-15,133-101 16 16,-60 54 22-16,6 0-44 15,7 4 0-15,-5 6-40 0,-23 11-110 16,-22 7-292-16</inkml:trace>
  <inkml:trace contextRef="#ctx0" brushRef="#br0" timeOffset="38078.65">13482 15247 831 0,'0'0'97'0,"0"0"-16"0,0 0 50 0,0 0 21 0,0 0-35 0,0 0-51 0,0 0-30 16,-22 22-11-16,22 25 19 15,0 5-21-15,9-2 5 16,4-8-16-16,1-11-9 16,0-11-2-16,0-8 2 15,2-12-3-15,1 0 0 16,4-7 6-16,1-22 4 0,-2-8 5 16,-4-4-9-1,-7 1-5-15,-6 8-1 0,-3 10 2 16,0 7 1-16,0 8-1 15,0 5 1-15,0 2-3 16,3 4-10-16,3 23-19 16,6 17 29-16,0 16 41 15,-1 5-18-15,-3 4 21 16,-2-4-24-16,-1-6 9 16,-4-7-18-16,1-8-5 15,-1-10-6-15,-1-11-10 16,0-12-67-16,0-10-80 15,0-1-30-15,0-20-11 16,0-25-309-16</inkml:trace>
  <inkml:trace contextRef="#ctx0" brushRef="#br0" timeOffset="38536.62">13481 14959 948 0,'0'0'152'16,"-103"-20"-149"-16,55 20 80 15,0 0 26-15,3 15-21 16,-2 19-40-16,8 23-6 16,2 18-17-16,8 17-3 0,10 14 7 15,10 8-11 1,9 3 0-16,0-4-1 16,24-7-9-16,10-9-3 0,13-11 1 15,9-11 9-15,7-9 23 16,11-12 0-16,3-10-6 15,4-17-13-15,2-21-14 16,0-6 9-16,2-33 0 16,-3-21-1-16,-1-13 1 15,-7-10-3-15,-11-5 0 16,-18-4 0-16,-23-4-7 16,-20-7 0-16,-7-4-4 15,-32-3-13-15,-18-1 5 16,-13 2-15-16,-9 9 9 15,-3 13-5-15,0 22 19 0,3 24 5 16,2 25 1 0,5 10-1-16,7 14-5 0,10 14-3 15,14 7 1 1,10 4-24-16,13 2-74 0,12 0-37 16,4 6-51-16,12-4-101 15,19-10-245-15</inkml:trace>
  <inkml:trace contextRef="#ctx0" brushRef="#br0" timeOffset="39160.26">15464 14841 794 0,'0'0'121'0,"0"0"-64"0,0 0 78 0,0 0 30 0,0 0-22 0,0 0-56 15,-10-48-54 1,10 64-20-16,0 24 12 0,4 18 72 15,5 12-35-15,-3 7-20 16,-1-2-8-16,-2-11-13 16,0-11-7-16,0-13-12 15,3-11-2-15,-1-11-2 16,-2-10-44-16,0-5-92 16,0-3-90-16,-3-7-50 15,0-18-299-15</inkml:trace>
  <inkml:trace contextRef="#ctx0" brushRef="#br0" timeOffset="39599.33">15401 14854 918 0,'0'0'162'0,"0"0"-158"15,19-80 65-15,15 45 48 16,11 1-43-16,3 6-26 15,-6 9 7-15,-9 13-12 16,-8 6-31-16,-9 8-8 16,-8 23 0-16,-8 10 32 15,0 8 1-15,-18 3-1 16,-12-1 3-16,0-6-5 0,6-6-9 16,5-10-14-1,10-10-8-15,7-6-3 0,2-8-10 16,8-4-15-16,19 1 9 15,7-2 16-15,5 2-1 16,-2 6 2-16,-2 7-2 16,-8 7 1-16,-10 8-2 15,-11 3 2-15,-6 3 5 16,-6-1 21-16,-23 1-2 16,-9-7 13-16,-5-3-17 0,1-8-8 15,6-5-3 1,3-5-4-16,5-7-5 15,4-1-2-15,4-1-32 16,6-15-48-16,8-6-119 0,6 1-118 16,1-2-132-1</inkml:trace>
  <inkml:trace contextRef="#ctx0" brushRef="#br0" timeOffset="40045.44">16022 14716 912 0,'0'0'189'0,"0"0"-183"0,-88-42 115 0,59 42 84 0,5 31-79 0,0 18-66 0,4 13 29 15,4 8-17-15,10-5-24 16,6-5-23-16,0-13-13 15,6-17-9-15,13-10-3 16,1-12 2-16,7-8-3 16,6-10 1-16,3-22-9 15,-2-11-15-15,-5-6 4 16,-10 0 0-16,-9-1-9 16,-8 1-12-16,-2 8 40 15,0 12-12-15,0 6 10 16,0 15 3-16,0 8 9 15,0 0-7-15,4 21-2 0,11 11 0 16,3 9 27 0,2 6-14-16,-3 0-5 0,-2 0 1 15,0-6-7-15,2-3-2 16,0-11-14-16,6-11-80 16,5-9-130-16,7-7-75 15,0-15-179-15</inkml:trace>
  <inkml:trace contextRef="#ctx0" brushRef="#br0" timeOffset="40595.58">16444 14536 1136 0,'0'0'190'0,"0"0"-185"15,-112 59 122-15,88-24 29 0,8-1-86 16,11-3-32-16,5-8-20 15,0-7-18-15,11-6 4 16,11-8-8-16,3-2 0 16,5-7 3-16,0-16-42 15,-3-2-4-15,-8-2 18 16,-10 3 8-16,-6 5 17 16,-3 3 4-16,0 4 8 15,-7 4 13-15,1 2-5 16,3 4 29-16,3 2-10 15,0 0-23-15,0 0-12 16,0 8-16-16,9 18 16 0,10 9 2 16,2 10-1-16,0 7 2 15,3 7 2-15,0 7-3 16,-2 7-2-16,0 1 2 16,1 4 0-16,-3-5-2 0,-4-3 0 15,-3-6 0 1,-10-6 2-16,-3-5-2 15,0-10 0-15,-13-10 3 16,-7-7-3-16,-4-9 0 16,-6-7 0-16,-1-9 0 15,-3-1 3-15,1-11 4 16,1-20-2-16,6-10 5 16,3-12-4-16,11-6 2 0,9-4-6 15,3-6-2 1,11 0-10-16,17 1 1 0,5 2-66 15,1 14-55-15,-1 16-103 16,-4 11-33-16,-6 4-156 16</inkml:trace>
  <inkml:trace contextRef="#ctx0" brushRef="#br0" timeOffset="41129.8">16928 14380 775 0,'0'0'508'0,"0"0"-444"0,0 0 25 0,-88 47 58 0,41-3-37 0,5 1-60 0,14-8-28 15,13-7-12-15,9-9-10 16,6-9-5-16,0-6 1 16,15-2-10-16,4-4-30 15,5-2-4-15,0-14 1 16,1-7-6-16,-4-3 38 15,-1-1 0-15,-4 0 13 16,-7 5 2-16,-2 4-2 16,-2 6 2-16,-2 6 1 15,1 6 10-15,4 0 0 16,5 2-8-16,8 17 20 0,6 8-1 16,0 6-10-1,-1 5 1-15,0 7-1 0,-1 2-4 16,-2 6 1-16,-7 4-1 15,-2 4-2-15,-7 3 0 16,-4 1 3-16,-1-4-3 0,-2-1-1 16,-5-10-4-1,-12-13 3-15,-3-12 4 16,-1-10-2-16,-6-7 2 16,-1-8 5-16,-5 0 3 15,0-15 2-15,0-18 8 16,3-12-15-16,8-10 9 15,6-3-20-15,9-4 0 16,7 2 1-16,10-1-1 0,13 2-34 16,7 8-58-16,-2 10-55 15,-1 17-101-15,-1 8 12 16,-2 6-203-16</inkml:trace>
  <inkml:trace contextRef="#ctx0" brushRef="#br0" timeOffset="41343.85">17252 14458 1173 0,'0'0'118'0,"0"0"-87"0,39 88 155 0,-21-51-33 0,0 2-64 0,-6-3-54 0,-1-3-18 15,-4-6-9-15,-3-6-8 16,-2-4-3-16,-2-7-44 15,0-5-90-15,-5-4-25 16,-16-1-130-16,-2-20-370 16</inkml:trace>
  <inkml:trace contextRef="#ctx0" brushRef="#br0" timeOffset="41495.24">17061 14300 1070 0,'0'0'94'0,"0"0"-94"16,0 0-36-16,0 0 31 0,0 0-291 15,0 0-211-15</inkml:trace>
  <inkml:trace contextRef="#ctx0" brushRef="#br0" timeOffset="42160.13">17351 14475 1016 0,'0'0'186'0,"0"0"-185"16,0 0 61-16,0 0 36 16,0 0-96-16,12-103 1 0,14 71-3 15,-1 3-3-15,-2 11 2 16,-3 11 2-16,-4 7 13 15,1 3 13-15,-2 20 27 16,-1 5 4-16,0 1-23 16,1-2-12-16,-2-7-15 15,3-9-8-15,1-5 0 16,2-6 0-16,1 0-8 16,-2-17-16-16,-2-3-10 15,-4 1 27-15,-4 1-4 0,-5 6 11 16,-3 8 17-1,0 4 48-15,0 0 7 16,1 0-52-16,2 0-20 0,1 0-1 16,2 0 0-16,6 0 2 15,6-4 6-15,6-13-7 16,-1-1-1-16,-3-2-48 16,-2 7 15-16,-9 3 25 15,-3 5 8-15,-3 4 2 16,3 1-1-16,6 0 8 15,5 16 16-15,8 15 3 16,8 14-7-16,6 12-4 16,5 10-9-16,-2 5-5 15,-3 3-2-15,-17 4-1 16,-13-4-34-16,-9-6 14 0,-24-5 20 16,-16-13 1-16,-3-10 4 15,1-13 7-15,6-16 28 16,6-12 7-16,6-6-2 15,4-26-12-15,3-8-14 16,5-12-17-16,8-6-1 16,4 2-2-16,3 4-14 15,14 13-16-15,5 8-55 16,3 7-25-16,5 7-110 16,4 3-167-16,-1 2-323 15</inkml:trace>
  <inkml:trace contextRef="#ctx0" brushRef="#br0" timeOffset="42344.61">18510 14331 1285 0,'0'0'216'0,"0"0"-203"0,0 99 58 0,0-33 84 0,0 4-85 0,-1 4-60 16,-2-2-8-16,-2-4-2 15,-1-9-54-15,-3-2-110 16,-1-10-97-16,-6-7-253 16</inkml:trace>
  <inkml:trace contextRef="#ctx0" brushRef="#br0" timeOffset="42893.29">19132 13940 925 0,'0'0'99'0,"0"0"-68"0,0 0 143 0,0 0 17 0,0 0-100 0,0 0-81 15,-9-4-3-15,30 51 58 16,2 14 37-16,-6 7-49 15,-4 6-5-15,-6-1-5 16,-6-4-16-16,1-11-18 16,-1-11-5-16,2-15-4 15,2-14-19-15,1-6-62 16,-3-11-106-16,-2-1-79 16,-1-16-78-16</inkml:trace>
  <inkml:trace contextRef="#ctx0" brushRef="#br0" timeOffset="43294.52">19140 13881 947 0,'0'0'83'0,"55"-72"-81"15,-21 46 72-15,-4 12 73 16,-8 10-65-16,-5 4-48 15,-10 24 5-15,-2 14 57 16,-5 10-24-16,0 3-25 16,-5-3 1-16,-2-8-18 15,1-14-18-15,6-7-10 0,0-8-2 16,19-4-4 0,13 0 4-16,10 3 0 0,4 3 2 15,-8 9-2-15,-9 9 0 16,-13 8 0-16,-16 7 3 15,-7 2 26-15,-27 0 22 16,-11-5-17-16,-4-7-2 16,4-10-19-16,10-11-7 15,13-7-6-15,13-6-7 16,6-2-31-16,3-12-47 16,6-16-176-16,18-13-173 15,4-8-241-15</inkml:trace>
  <inkml:trace contextRef="#ctx0" brushRef="#br0" timeOffset="44578.34">19644 13911 962 0,'0'0'304'16,"0"0"-300"-16,0 0 80 16,-45 91 93-16,41-43-80 15,4-1-35-15,3-8-29 16,18-6-17-16,4-11-11 15,3-5 1-15,0-9-6 16,-5-5-2-16,-5-3-9 16,-9 0-22-16,-9 0 13 0,0-14 8 15,0-14 12 1,-11-13-45-16,2-6 36 0,2-10-19 16,7-3-4-16,0 9-5 15,0 9 23-15,15 18-2 16,2 16 16-16,5 8 1 15,5 2 17-15,-1 23 29 16,0 6-22-16,-5 4-7 16,-6 5 1-16,-3-4 16 15,-1-2-16-15,-2-6 7 16,4-8-13-16,3-6-2 16,-1-7 0-16,4-7-11 0,5 0 5 15,-3-11-3 1,1-14-4-16,-2-6-4 15,-11-5-17-15,-9-2-6 0,0 0 26 16,-17 1 3 0,-10 8 3-16,-1 7 1 0,-2 6 0 15,3 8 11-15,5 7 0 16,7 1-4-16,6 0-11 16,8 0-3-16,1 0 1 15,0 0-21-15,4 0-53 16,11 0 31-16,6 0-9 15,-2-1 5-15,1-3 34 16,-5-2 15-16,-4 5-1 16,-2-4 1-16,-2-2 6 15,0-3 2-15,0-5 15 16,1-6 4-16,-1-3-19 16,2-3-5-16,-5-2-2 0,-4 2 3 15,0-1 4-15,0 4 0 16,-10 4 7-16,0 6-3 15,1 3 10-15,0 4-6 16,2 2-11-16,2 3 0 16,3-2 8-16,2 3 9 15,0 1-21-15,0 0-1 16,0 0-19-16,11 0-36 16,10 0 50-16,6 11 2 15,4 20 6-15,2 13 6 16,0 9 17-16,-1 7 15 15,0-3-15-15,1-1-2 16,-2-11-16-16,-3-8-5 0,-4-12-3 16,-7-16 0-16,-1-9-3 15,-4 0 3-15,3-21 7 16,-3-12-4-16,-2-10-3 16,-4-6-7-16,-6-2-1 15,0-5 5-15,0-6 1 16,-9-7-5-16,-4-4-8 15,-1-5-10-15,-1-5-6 16,3 3-13-16,1 7 10 16,0 12 26-16,2 20 8 15,0 18 0-15,6 15 12 16,2 8 43-16,1 0-28 0,0 0-27 16,0 25-3-1,0 20 3-15,15 16 25 0,3 8-10 16,5 10 15-16,6 5 2 15,1-1 2-15,1-5 6 16,2-10-23-16,-3-14-3 16,-1-14-6-16,0-15-5 15,-1-14-1-15,-1-11 2 16,1 0-4-16,0-25-1 16,-2-11-19-16,-4-11-25 15,-5-7 7-15,-5 1 13 16,-5 4-4-16,-1 15 8 15,-2 12 21-15,0 15 10 16,-3 7 40-16,4 17-23 16,2 25-26-16,1 19 65 0,0 9-29 15,-3 3-12-15,-5 2-3 16,0-4-9-16,0-7-6 16,-2-15-6-16,-9-15-1 15,-4-16-48-15,-6-15-62 16,-10-3-104-16,-14-8-162 15,-17-24-658-15</inkml:trace>
  <inkml:trace contextRef="#ctx0" brushRef="#br0" timeOffset="44727.23">20236 13380 1591 0,'0'0'0'0,"84"-65"-117"0,-11 20 117 0,23-6 45 0,15-2-34 0,5 9-11 16,-11 13-48-16,-28 12-232 16</inkml:trace>
  <inkml:trace contextRef="#ctx0" brushRef="#br0" timeOffset="45211">21845 13289 258 0,'0'0'1043'16,"0"0"-948"-16,0 0-88 15,0 0 126-15,4 83 38 16,-8-33-119-16,-8 4-27 16,-3-5-7-16,3-6-15 15,4-11-3-15,7-8-22 16,1-11-76-16,7-10-49 15,25-3-92-15,7-20-92 0,8-20-221 16</inkml:trace>
  <inkml:trace contextRef="#ctx0" brushRef="#br0" timeOffset="45476.54">22235 12964 1207 0,'0'0'262'16,"0"0"-258"-16,-110 39 35 15,76-9 107-15,7-2-60 16,18 0-60-16,9-1-22 16,22-2-3-16,26 0 0 15,19 4 0-15,11 3-1 16,5 5 2-16,-9 6-2 16,-15 4 0-16,-21 2 3 0,-22 1-4 15,-16-5 2-15,-8-4-1 16,-25-12 0-16,-8-10-26 15,-1-13-82-15,3-6-37 16,6-10-90-16,11-22-88 16,9-11-154-16</inkml:trace>
  <inkml:trace contextRef="#ctx0" brushRef="#br0" timeOffset="45696.31">22303 13078 1005 0,'0'0'182'16,"0"0"-39"-16,0 0 3 15,0 0-51-15,0 0-16 16,0 84 21-16,-12-25-48 0,-3 7-19 16,-2 1 3-16,-2 0-10 15,2-2-10-15,1-10-10 16,6-6-5-16,3-11-1 16,7-15-11-16,0-12-47 15,0-11-74-15,16-10-72 16,10-27-15-16,4-16-193 15,0-16-403-15</inkml:trace>
  <inkml:trace contextRef="#ctx0" brushRef="#br0" timeOffset="45909.66">22507 12735 332 0,'0'0'993'15,"0"0"-976"-15,0 0-13 16,0 0 87-16,0 0 22 15,20 116-10-15,5-53-35 16,2 4 4-16,1 0-13 16,-1 0-14-16,-3-7-30 15,-3-7-12-15,-1-9-3 16,-2-9-13-16,-4-9-65 16,-7-5-143-16,-7-5-176 15,-7-6-517-15</inkml:trace>
  <inkml:trace contextRef="#ctx0" brushRef="#br0" timeOffset="46076.32">22446 13347 1395 0,'0'0'50'16,"0"0"-34"-16,52-107-16 16,-7 64 93-16,10 4-67 15,0 3-26-15,-5 10-36 16,-6 13-132-16,-8 7-158 15,-9 4-339-15</inkml:trace>
  <inkml:trace contextRef="#ctx0" brushRef="#br0" timeOffset="46909.43">23092 12772 1263 0,'0'0'155'0,"0"0"-131"15,-113 122 144-15,84-69 3 16,14-7-107-16,12-3-44 16,3-8-14-16,0-7-5 15,12-7 0-15,9-8-2 16,3-7-6-16,4-6-44 0,4-11-41 15,1-17-14 1,-1-6 10-16,-8-2 23 0,-6 2 53 16,-9 9 15-16,-4 7 5 15,-5 8 1-15,0 6 53 16,0 4 24-16,3 0-50 16,2 0-26-16,1 6-2 15,5 4 15-15,4-3-6 16,0-4-4-16,4-3-5 15,-1 0 5-15,0 0-5 16,1-4-15-16,-1-10-7 16,1-7-1-16,4-9-15 15,-1-5-13-15,2-2 29 16,-3-3 7-16,-3 5 14 0,-2 5 1 16,-8 8 3-16,-4 7 20 15,-4 5 29-15,0 2 29 16,0 8-19-16,-4 0-20 15,-4 0-12-15,1 12-8 16,0 14-21-16,4 8 2 16,3 2 3-16,0 1-1 15,3-2-1-15,11-8-1 16,1-8-1-16,3-6-2 16,2-10-2-16,4-3 0 15,1-6 2-15,3-21-8 16,3-13 1-16,-1-12-22 15,0-11-11-15,-5-6-12 0,-6-3 9 16,-6-2 0-16,-10-1 12 16,-3 4-19-16,0 7 13 15,0 15 36-15,-8 19 1 16,3 15 30-16,2 13 54 16,0 2 6-16,1 25-64 15,1 18 9-15,1 12 37 16,0 6-33-16,0 1-2 15,0-3-12-15,0-3 0 16,0-5-13-16,3-8-5 16,1-8-7-16,5-8-4 15,-2-8-33-15,2-7-52 0,-3-6-99 16,3-6-83-16,2-6-35 16,-1-23-152-16</inkml:trace>
  <inkml:trace contextRef="#ctx0" brushRef="#br0" timeOffset="47326.63">23926 12308 1472 0,'0'0'34'0,"0"0"-33"0,-99 91 134 0,71-65-26 16,9-5-88-16,7-5-18 15,9-3-3-15,3 2 0 16,0-3-14-16,12 2-8 15,8 2-13-15,6-4 2 16,-1 2 17-16,2-2 16 0,0-4 1 16,-2-2-1-16,1-6-2 15,-1 0 2-15,1-20 6 16,0-8-6-16,0-6-20 16,-4-2-17-16,-2 1 37 15,-3 5 3-15,0 4-2 16,-4 9 0-16,1 6-1 15,0 8 6-15,2 3 14 16,3 8 0-16,0 21 13 16,1 12 13-16,-6 15-17 0,-8 10-2 15,-6 8 13 1,0 2-4-16,-12-1-11 0,-11-9-12 16,-3-15-5-16,4-19-7 15,2-16-1-15,3-16-36 16,5-7-48-16,-2-23-190 15,5-16-176-15,3-15-303 16</inkml:trace>
  <inkml:trace contextRef="#ctx0" brushRef="#br0" timeOffset="47608.94">24029 12128 1253 0,'0'0'206'0,"0"0"-178"0,0 0-28 0,0 0 144 0,0 0-66 16,0 0-76-16,-25-20-2 16,25 18-7-16,0 2 7 15,5-2 0-15,-2 1 4 16,-3 1 8-16,0 0 27 16,0-3 5-16,0-1-19 15,0-2-5-15,0-1-17 16,-3 2-1-16,2 2-2 15,-2 0-2-15,3 3-2 16,0 0-20-16,0 0-87 16,0 0-191-16,12 12-27 15,-9 6-409-15</inkml:trace>
  <inkml:trace contextRef="#ctx0" brushRef="#br0" timeOffset="48110.22">25215 12302 991 0,'0'0'396'0,"0"0"-388"0,0 0 17 0,0 0 91 0,-29 107-4 16,16-45-35-16,3 1-44 15,2-1-7-15,2-11-15 16,2-7-9-16,4-12-2 15,0-10-52-15,12-15-87 16,11-7-43-16,7-19-111 16,5-28-271-16</inkml:trace>
  <inkml:trace contextRef="#ctx0" brushRef="#br0" timeOffset="48626.35">25439 11886 866 0,'0'0'641'0,"0"0"-641"16,0 0 0-16,17 80 39 16,-6-22 37-16,1 5-31 15,1 2-11-15,-2-3 18 16,-5-7-20-16,-5-9-19 16,-1-11-9-16,0-10-2 15,0-9 2-15,-3-6-3 16,-7-8 3-16,-8-2 5 15,-2-12-9-15,-5-20-5 16,3-15-29-16,5-19-6 16,9-18-34-16,8-10 11 15,3-5 3-15,22 8 39 0,6 20 7 16,7 18 14-16,2 22 1 16,-1 19 31-16,-4 12 25 15,-5 3-16-15,-6 23-20 16,-10 10 14-16,-13 10-10 15,-1 3 2-15,-24 5-10 16,-19-1-9-16,-5 0-3 16,-1-8-3-16,10-9-1 15,12-9-1-15,14-15-1 16,8-4 0-16,5-2-3 16,0 0 4-16,23 2 3 15,11 0 15-15,12-2 12 16,7 0-4-16,2-3-14 15,-3-2-4-15,-10 0-7 16,-11 1-2-16,-10 0-10 0,-6-2-94 16,-5 2-91-16,1-2-158 15,5 0-451-15</inkml:trace>
  <inkml:trace contextRef="#ctx0" brushRef="#br0" timeOffset="48776.23">26027 12003 501 0,'0'0'1019'15,"0"0"-1011"-15,0 0-8 0,0 0 148 0,-87-70-128 16,83 70-20-16,4 0-86 0,0 0-93 16,7-5-303-16</inkml:trace>
  <inkml:trace contextRef="#ctx0" brushRef="#br0" timeOffset="49176.66">26228 11708 1462 0,'0'0'125'0,"0"0"-95"15,0 0 7-15,22 89 115 16,-7-39-118-16,-1 3-21 15,0 0 3-15,-1 1-4 0,0-5 8 16,-3-8-11 0,-2-10-8-16,-4-9-1 0,-1-11 0 15,-3-7 0-15,0-4 3 16,0 0 1-16,0-12 10 16,-1-17-14-16,-11-17-9 15,1-10-2-15,3-13-21 16,5-13-10-16,3-11-4 15,0-1 1-15,0 5-9 16,0 20 44-16,1 26 10 16,2 18 10-16,-1 17 42 15,0 5-5-15,-2 3-21 0,3 0-26 16,5 0-13-16,5 0-98 16,7 0-56-16,-7 6-230 15,-7 16-399-15</inkml:trace>
  <inkml:trace contextRef="#ctx0" brushRef="#br0" timeOffset="49308.9">26303 11898 1338 0,'0'0'249'0,"92"-24"-248"16,-23-9 130-16,10-11-16 16,3-7-95-16,-6-2-20 15,-15 4-24-15,-25 10-210 16,-32 7-597-16</inkml:trace>
  <inkml:trace contextRef="#ctx0" brushRef="#br0" timeOffset="50376.41">14636 17952 638 0,'0'0'520'0,"0"0"-520"0,0 0 0 0,0 0 74 15,0 0 14-15,0 0-60 16,0 0-25-16,-60 22-2 16,88-15 23-16,14 6 24 15,4 7 16-15,6 3-13 0,-2 10 0 16,-10 3-9-1,-10 1-1-15,-11 0 1 0,-7-5-23 16,-11-6-10-16,-1-6-9 16,-3-3-53-16,-20-6-139 15,-12-6-128-15,-14-5-476 16</inkml:trace>
  <inkml:trace contextRef="#ctx0" brushRef="#br0" timeOffset="50505.32">14515 18042 1224 0,'0'0'96'0,"52"-78"-96"0,-15 39 0 16,2-3 37-1,-3 4-37-15,-4 6-127 0,0 8-33 16,-7 8-162-16</inkml:trace>
  <inkml:trace contextRef="#ctx0" brushRef="#br0" timeOffset="50876.46">14683 17476 1107 0,'0'0'10'16,"-88"54"4"-16,41 3 116 15,-1 20-13-15,2 21-34 16,2 24-14-16,10 14 8 15,16 7 8-15,18 11-13 0,19 0-30 16,31-8-9-16,18-22-7 16,13-32-11-16,13-35-10 15,12-41-2-15,6-22-1 16,3-57 11-16,-1-43-2 16,-6-33-6-16,-17-16 1 15,-23-1-1-15,-40 20 9 16,-28 26 0-16,-58 20-11 15,-41 18-2-15,-28 18 3 16,-19 15-1-16,-9 19-3 16,7 20-18-16,11 10-71 0,22 21-222 15,26 8-537-15</inkml:trace>
  <inkml:trace contextRef="#ctx0" brushRef="#br0" timeOffset="53379.11">16988 17327 892 0,'0'0'99'0,"0"0"-96"0,0 0 57 0,0 0 100 16,0 0-48-16,-10-76-84 16,5 66 12-16,2 0 29 15,0 2-33-15,0-1 1 16,0 3 3-16,2 0 8 15,-1 5-5-15,2-1-1 16,0 2-3-16,0 0-39 16,0 22-17-16,2 16 17 15,10 17 37-15,0 8-4 16,3 2-14-16,-2 2 10 16,4-8-3-16,-4-3-7 15,2-1-4-15,-6-8-7 16,0-3-1-16,-2-12-4 0,-1-5-3 15,-1-13 0-15,-2-5-8 16,1-7-40-16,-2-2-54 16,-1 0-8-16,-1-23-47 15,0-16-34-15,0-16-169 16,-10-7-109-16</inkml:trace>
  <inkml:trace contextRef="#ctx0" brushRef="#br0" timeOffset="53625.59">17048 17070 905 0,'0'0'197'0,"0"0"-192"16,0 0 56-1,0 0 59-15,0 0-68 0,0 0 61 16,113 76-27-16,-80-30-11 16,-3 10 10-16,-5 4-11 15,-4 5-19-15,-4-5-20 16,-1-7-9-16,-2-9-11 15,2-6-11-15,-3-10-2 16,1-8-2-16,-5-7-35 16,-6 0-67-16,-3-1-131 15,-17-2-29-15,-23-4-108 16</inkml:trace>
  <inkml:trace contextRef="#ctx0" brushRef="#br0" timeOffset="54509.64">16990 17670 1031 0,'0'0'112'16,"0"0"-75"-16,0 0-37 15,76-75 140-15,-42 41-85 16,6 2-44-16,1-7-8 16,-2 1 0-16,-3-2-3 15,-5-2 0-15,-4 2-22 16,-5 0-12-16,-5 5 15 15,-3 5 3-15,-5 9 10 16,-4 9 6-16,-2 7 31 16,-3 5 37-16,0 0-24 0,0 18-31 15,5 14 15-15,6 8 61 16,4-5-49-16,4-5-21 16,4-9-8-16,2-11-4 15,2-10-3-15,0-3 7 16,4-22-6-16,-1-9 9 15,-5-3-14-15,-7 2-8 16,-12 4-6-16,-6 3 6 16,0 6 0-16,-3 1 8 15,-4 9 2-15,1 4 1 16,3 3 10-16,2 5 19 16,1 0-4-16,0 0-28 15,0 0-4-15,3 11-26 16,17 15 30-16,9 11 6 15,0 8-1-15,7 11 5 0,3 8 2 16,3 3-6-16,-2 2-4 16,-6 2 3-16,-4 0-2 15,-6 4-1-15,-10-6-2 16,-9-2 3-16,-5-12-1 16,0-14-2-16,0-15-11 15,-5-12 5-15,-3-11-17 16,1-3 23-16,-1 0 12 15,-4-21-12-15,5-8-12 16,4-8 0-16,3-6 12 0,0-7 6 16,12-1 4-1,10-10-8-15,5-2-1 0,3-6 0 16,1-6-1-16,-7-5 0 16,-9 5 0-16,-9 8-17 15,-6 11-12-15,0 16 17 16,0 9 6-16,-3 12 6 15,-5 11 2-15,2 6 12 16,2 2 4-16,1 0-5 16,0 4-13-16,2 19 5 15,-1 4-3-15,2 9 8 16,0 7-1-16,7 9-3 16,13 4 22-16,4 13 12 15,3 0 4-15,-2 1-2 16,-5-4-22-16,0-3-4 0,-1-7-7 15,-3-9-3-15,-2-11-6 16,-3-10 0-16,-7-12-23 16,1-9-50-16,-5-5-90 15,0-4 24-15,-21-23-100 16,-13-14-378-16</inkml:trace>
  <inkml:trace contextRef="#ctx0" brushRef="#br0" timeOffset="54791.31">17996 17277 1131 0,'0'0'0'0,"0"0"0"0,26-87 20 0,0 51 113 0,9-1-82 16,8 4-39-16,1 11 22 15,-7 14 5-15,-5 8-23 16,-9 8-3-16,-3 22 7 15,-7 7 21-15,-8 4 14 16,-5 4-16-16,-6 3 8 16,-20-1 7-16,-2-5-18 15,-2-7-17-15,5-8-12 16,4-8-7-16,3-12-8 16,4-7-98-16,-2-10-80 15,9-20-152-15,2-7-496 16</inkml:trace>
  <inkml:trace contextRef="#ctx0" brushRef="#br0" timeOffset="55225.39">18324 17280 1025 0,'0'0'32'0,"0"0"-27"16,0 0 136-16,0 0 11 15,45-92-120-15,-32 56-26 16,-3-3-2-16,0 3-2 15,-4 5-1-15,-4 12 0 16,-2 11 3-16,0 7 38 0,0 1 43 16,0 24-47-1,-3 18 0-15,3 13 22 0,0 7 6 16,1-2-28-16,15-11-15 16,0-11-6-16,2-13-7 15,1-12-10-15,-1-9 0 16,2-4 0-16,0-7 5 15,4-18-5-15,-3-6-5 16,2 2-2-16,-7 3 4 16,-7 12 3-16,-5 10 1 15,-2 4-1-15,-1 0-1 16,2 20 1-16,4 7 13 16,1 2 21-16,1-7-23 0,-1-9-5 15,5-9-4 1,4-4-2-16,8-6 0 0,9-23-7 15,5-7-55-15,0-13-138 16,-7-1-90-16,-6-1-402 16</inkml:trace>
  <inkml:trace contextRef="#ctx0" brushRef="#br0" timeOffset="55524.01">19301 16649 1504 0,'0'0'37'0,"0"0"-35"0,0 0 134 0,0 0-46 16,0 0-72-16,0 0-14 16,12 31 14-16,5 13 27 15,2 7-17-15,3 10-2 16,3 4 1-16,-4 4-5 15,0 3-15-15,-5-5 2 16,-7-3-6-16,1-12-2 16,-2-12-2-16,-2-12-27 0,2-11-27 15,1-12-64 1,-2-5-103-16,-6-11-90 16,-1-21-135-16</inkml:trace>
  <inkml:trace contextRef="#ctx0" brushRef="#br0" timeOffset="55775.32">19311 16690 980 0,'0'0'169'0,"0"-79"-156"16,19 41 14-16,19 7 106 16,7 12-30-16,7 11-24 15,-6 8-26-15,-10 16-10 16,-15 21-22-16,-12 9 24 15,-9 2 11-15,-9 2-23 16,-15-7-3-16,-6-7-10 0,2-6-4 16,2-9-10-16,6-7-6 15,1-5-34-15,8-5-107 16,-1-4-96-16,6 0-105 16,6-7-728-16</inkml:trace>
  <inkml:trace contextRef="#ctx0" brushRef="#br0" timeOffset="56593.36">19908 16610 525 0,'0'0'718'15,"0"0"-699"-15,0 0 11 16,0 0 162-16,-88-4-7 16,67 27-99-16,5 2-36 15,5-3-25-15,10-5-16 16,1-4-4-16,0-2-10 15,7-4-3-15,10-4-19 16,2-3-16-16,2 0-38 16,1-9-20-16,-5 0 29 0,-6 0 41 15,-6 7 10-15,-2 2 21 16,-3 0 13-16,2 0 20 16,1 6-10-16,3 6 10 15,2-1-1-15,4-2-19 16,2-3 0-16,7-6 6 15,1 0 4-15,3-4-10 16,-2-11 2-16,-2-4-9 16,-5-5 0-16,-2-5 0 15,-7-8 0-15,-2-6-4 16,-5-5 3-16,0-7-3 16,-15-4-2-16,-14-2-17 0,-7 0-6 15,-8 14 6-15,-3 16 8 16,1 19 9-1,3 12 6-15,2 9 15 0,3 22 16 16,5 11-10-16,10-2 3 16,10-3-1-16,10-5-13 15,3-9-8-15,16-8-6 16,12-4-2-16,9-7 0 16,6-4 1-16,6-5-1 15,-1-14-10-15,0-5-9 16,-6-7 6-16,-3 2-15 15,-3-2 28-15,-7 3-1 16,-8 8 4-16,-8 5 0 16,-8 9 1-16,-2 6 3 0,3 0 5 15,4 15-3-15,10 14 8 16,3 13 9-16,3 4-3 16,-1 3 0-16,2-1-8 15,-2 0-7-15,-2-4-7 16,-5-6-2-16,-2-6-19 15,-4-7-65-15,-2-7-79 16,-5-10-99-16,-4-7-117 16,-1-1-437-16</inkml:trace>
  <inkml:trace contextRef="#ctx0" brushRef="#br0" timeOffset="58191.53">20578 16345 1030 0,'0'0'63'0,"0"0"-49"0,-3-84 24 0,-9 67 121 0,-7 7-28 16,-4 10-17-16,-1 2 7 15,-3 24-48-15,1 17-4 16,3 7-5-16,8 0-16 15,5-3-19-15,9-11-18 16,1-6 3-16,1-11-14 16,15-4-4-16,8-11-1 0,3-4-1 15,7 0-9-15,2-22-9 16,-2-6-20-16,-2-2-7 16,-10-4 2-16,-10 0 18 15,-9 2-2-15,-3 4 18 16,0 7 10-16,0 11 5 15,-4 4 8-15,1 6 38 16,3 0-15-16,0 0-31 16,1 12-2-16,14 7 2 15,6 4 12-15,0-1-11 16,-2-3-1-16,1-2 1 16,-5-7 0-16,-4-4 1 15,-3-3-4-15,-3-3 0 0,1 0-2 16,5-13 3-1,1-15-6-15,5-8-18 0,-4-6 0 16,0-2 8-16,-1-1 16 16,1 9-4-16,0 9 0 15,-1 14-8-15,-1 10 13 16,0 3 5-16,1 18 4 16,3 7 18-16,-1 6-2 15,-1 0-18-15,-1-5 1 16,-5-4-7-16,3-5 1 15,-3-6-3-15,-3-5 1 16,-1-3-5-16,-1-3-18 0,1-2 6 16,3-20-22-1,5-12-11-15,2-7-13 0,4-3 27 16,0 6-13-16,1 7 16 16,-2 11 30-16,0 9 3 15,-3 7 18-15,-2 4 13 16,0 3 9-16,-1 14 6 15,-1 8-4-15,-4-1-17 16,-2 0-5-16,-2-6-8 16,-1-3-3-16,0-6-2 15,0-3-6-15,2-5-1 16,1-1-15-16,0-3-1 16,4-16-8-16,3-12-14 15,3-4 2-15,1-1 11 0,1 1 2 16,3 8-12-16,-1 7 20 15,-1 8 15-15,-2 6 4 16,-3 6 7-16,0 0 7 16,1 6 18-16,3 6 3 15,-3 1-13-15,4-4-15 16,2-3-8-16,3-4 4 16,4-2-7-16,3-2-6 15,2-12-13-15,-3-4-1 16,-4-3 9-16,-6-3 3 15,-7 0-5-15,-6 0-4 0,-4 5 14 16,0 5 2 0,0 6 1-16,-6 4 40 0,1 2 32 15,2 2-15-15,2 0-29 16,1 2-11-16,0 12-16 16,0 9 16-16,9-5-13 15,6-4-1-15,1-2-2 16,4-8-1-16,2-4-4 15,-1 0-6-15,3-2-14 16,-2-15 5-16,-1-7 4 16,2-10 15-16,-4-8-4 15,-4-12-3-15,0-9 6 16,-9-10-12-16,-6-12-44 16,0-5 0-16,0-2 34 15,-5 1-10-15,-1 13 7 0,2 19 26 16,4 23 22-16,-2 20 25 15,2 15 46-15,-3 1-61 16,0 29-18-16,3 16-7 16,0 15 27-16,0 6-9 15,13 11 11-15,7 1 4 16,4 5-2-16,1-8 0 16,2-6-10-16,-2-15-12 15,0-12-11-15,0-16-5 16,0-13 0-16,2-10-6 15,1-3 1-15,-1-24-6 16,-1-11-9-16,-2-7-14 16,-8-1 9-16,-3 1 0 15,-5 9 17-15,-4 13 8 0,-4 12 3 16,0 8 26-16,0 0 11 16,0 3-35-16,0 12-1 15,0 4 7-15,0 0-6 16,5-6-2-16,8-7-6 15,8-6-5-15,3 0-8 16,7 0 3-16,-1-6 11 16,1 3 2-16,-3 3 2 15,-2 3 28-15,0 14-4 16,-6-3 2-16,-5-3-16 0,-3-4-8 16,-6-4-1-1,-1-3-3-15,-5 0-39 0,0-12-36 16,-5-7-170-16,-28-4-207 15</inkml:trace>
  <inkml:trace contextRef="#ctx0" brushRef="#br0" timeOffset="58369.2">21546 15599 1655 0,'0'0'0'0,"0"0"-19"0,12-91 19 0,27 41 121 15,19-7-115-15,20-3-6 16,16 2-75-16,3 5-90 16,0 2-122-16,-9 7-207 0</inkml:trace>
  <inkml:trace contextRef="#ctx0" brushRef="#br0" timeOffset="58924.57">23871 14856 1257 0,'0'0'137'0,"0"0"-135"0,0 0 73 0,0 0 91 0,0 0-104 0,0 0-56 15,20 59 39-15,9 5 24 16,-1 4-31-16,-4 6-6 16,-5-6-4-16,-5-9-10 15,-4-11-12-15,-4-10-6 16,0-13-2-16,-3-10-40 16,-3-8-53-16,0-7-81 15,-12-2-41-15,-18-22-128 16,-7-9-719-16</inkml:trace>
  <inkml:trace contextRef="#ctx0" brushRef="#br0" timeOffset="59108.75">23429 15125 1041 0,'0'0'425'16,"0"0"-425"-16,0 0 0 15,0 0 40-15,48-88 10 16,25 34-19-16,25-8 0 15,17 0-4-15,2 0 1 16,-6 8-21-16,-20 13-7 16,-31 11-109-16,-27 16-265 0,-24 8-163 15</inkml:trace>
  <inkml:trace contextRef="#ctx0" brushRef="#br0" timeOffset="60059.46">24224 14752 1309 0,'0'0'58'0,"0"0"-50"15,0 0 79 1,0 0 19-16,0 0-73 0,-7 94 16 15,7-33 22-15,0 4-16 16,3-2-9-16,13-10-13 16,-1-11-20-16,5-17-3 15,2-9-1-15,0-10-8 16,1-6 0-16,2 0 3 16,3-16-4-16,1-11-10 0,-3-10 0 15,-2-5-19 1,-4-4 18-16,-2-1-14 0,-5-2 6 15,-1 2-1 1,-5 4-13-16,0 7 10 16,-3 7 12-16,-2 11 6 15,-2 10 5-15,0 3 7 0,0 5 3 16,0 0 12-16,0 0-7 16,0 9-11-16,4 15-1 15,3 9 21-15,4 4-2 16,2-1-3-16,5-3-5 15,1-5-7-15,0-9-4 16,3-6-2-16,2-10-1 16,5-3-6-16,6-16-13 0,4-15-24 15,-2-5-5-15,-3-4-8 16,-8 0-18-16,-10 2 40 16,-12 7 29-16,-4 6 5 15,0 9 19-15,0 7 39 16,-3 6 18-16,2 3-11 15,1 0-30-15,0 3-29 16,0 8-1-16,3 5 5 16,9-5-1-16,6-5-9 15,3-3 0-15,4-3 0 16,2 0 0-16,0 0-8 16,-3-15-12-16,-5-4 13 15,2 0-1-15,-6 3 6 16,-6 2 2-16,-3 6 2 15,-5 5 11-15,1 3 20 0,-2 0-11 16,4 0-14 0,5 0-8-16,8 0 0 0,6 0 3 15,6 0-2-15,4-1-1 16,-1-10-13-16,0-1 4 16,-4 4 5-16,-6 4-2 15,-3 4 5-15,-5 5 1 16,-2 17 9-16,2 8 18 15,-2 7 2-15,0 6 9 16,2 4-11-16,-4 5-9 16,-4 2-7-16,-5 0-2 15,-1 1-9-15,0-6 3 16,-12-12-3-16,-3-11-1 16,0-14-6-16,-1-11-19 0,-2-1-23 15,-7-13-43 1,-7-24-97-16,-10-18-184 0,-5-12-203 15</inkml:trace>
  <inkml:trace contextRef="#ctx0" brushRef="#br0" timeOffset="60223.81">24988 14379 1702 0,'0'0'219'0,"0"0"-219"0,0 0 0 0,0 0 31 0,0 0-31 15,0 0-2-15,-81-13-51 16,70-4-173-16,-3 1-296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09:52:20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6142 8428 1260 0,'0'0'84'0,"0"0"-63"0,0 0-10 0,0 0 124 0,0 0-23 0,0 0-55 16,0 0-57-16,-15-29 0 0,18 69 0 16,8 18 72-1,0 8-15-15,-5 7-12 0,-4 0-13 16,-2-3 3-16,0-5-7 15,0-8-24-15,0-8-3 16,3-9 0-16,0-6-2 16,0-9-8-16,4-6-35 15,-7-11-41-15,3-8-50 16,2 0-6-16,1-21-17 16,1-21-135-16,5-15-282 15</inkml:trace>
  <inkml:trace contextRef="#ctx0" brushRef="#br0" timeOffset="233">6343 8324 1202 0,'0'0'44'15,"0"0"8"1,0 0 91-16,0 0-59 0,0 0-51 16,0 0 99-16,60 114-52 15,-41-51-19-15,-4 7 5 16,-1 1-9-16,-1-1-25 15,-1-6-17-15,3-5-11 16,-3-6-4-16,1-6 0 0,-4-6-14 16,-6-5-63-1,-3-9-65-15,0 0-101 16,-19-8-106-16,-18-11-238 16</inkml:trace>
  <inkml:trace contextRef="#ctx0" brushRef="#br0" timeOffset="1265.8">6033 8987 1427 0,'0'0'0'0,"0"0"12"15,0 0-12-15,70-80 90 16,-10 39-48-16,12-8-25 16,5-5-10-16,2 3-3 15,-10 2 13-15,-13 12-9 16,-11 5-5-16,-12 9-3 15,-11 6 1-15,-8 7-1 16,-4 4 3-16,-7 5-3 0,-1 0 0 16,-2 1-1-16,3 0 0 15,1 11-6-15,4 14 7 16,2 9 41-16,-1 7 3 16,0 5-25-16,3-3 2 15,-2-1-15-15,4-5 3 16,7-8-7-16,-2-5-2 15,1-11-1-15,0-3 1 16,-3-7-2-16,-1-3 2 16,2-3 1-16,-3-20-1 15,0-12 0-15,-2-11-4 16,-7-11-6-16,-3-5-18 16,-3-3-11-16,-7 0 0 15,-20 3 1-15,-7 10-3 0,-2 9 34 16,-5 11 5-1,3 16 4-15,2 12 5 0,3 4 30 16,-1 22-19-16,1 18-13 16,8 3 11-16,4 1 6 15,12-4-2-15,9-5-8 16,0-7-4-16,1-5-2 16,17-3-4-16,9-12-2 15,6-8 0-15,7 0 8 16,8-13-5-16,3-15-3 15,2-9-11-15,-1-4-7 16,-4-4-6-16,-5-1 14 16,-8 6 10-16,-10 3-1 0,-10 14 0 15,-7 11 1-15,-5 9 1 16,-3 3 4-16,0 18-4 16,0 18 6-16,0 7 47 15,0 2-21-15,0-3-16 16,0-9 0-16,7-8-11 15,5-5-4-15,0-6-2 16,3-4 1-16,0-7 1 16,4-3-2-16,2-2 0 15,0-18 2-15,1-8-2 16,-4-6-5-16,-1-2 0 16,-8-2 2-16,-4 4-1 15,-5 6 3-15,0 9 1 16,0 11 2-16,0 8 1 0,2 0-2 15,4 13-1-15,3 13 0 16,7 8 11-16,1-5 1 16,4-1-7-16,2-7 0 15,6-7-1-15,-1-4 2 16,3-10-5-16,2 0 8 16,0-12-3-16,-2-12 1 0,-4-5 1 15,-7-5-1 1,-10-3 0-16,-7-6-4 0,-3-1 3 15,-10 2 9-15,-18 5-2 16,-8 6-6 0,-5 10 7-16,-1 9 4 15,4 7-9-15,11 3-1 0,12 2-7 16,9 0-1-16,6 0-44 16,0 0-79-16,27 12-174 15,13 1-57-15</inkml:trace>
  <inkml:trace contextRef="#ctx0" brushRef="#br0" timeOffset="1898.87">8181 8038 1083 0,'0'0'299'0,"0"0"-298"0,20-72 81 0,4 63 66 0,7 9-76 0,5 1-43 16,0 22 6-16,-2 3-28 16,-10 5 2-16,-2-1-6 15,-10-7-3-15,-3-1 1 16,-6-4-1-16,-3-8 0 16,0-4 0-16,0-6 1 15,0 0 8-15,0-18-2 16,0-10-7-16,0-9-19 15,0-5 19-15,3 1-5 16,19 4 4-16,-1 12-6 16,5 15 4-16,-1 10-1 0,-1 6 4 15,-6 17 8-15,1 8 7 16,-8 1 1-16,-5 2-3 16,-2-5-2-16,-4-7-3 15,0-4-4-15,0-7-3 16,0-7 1-16,0-2-2 15,0-2 3-15,0 0 6 16,0-17 0-16,0-12-9 16,0-10-12-16,4-8 1 15,4-6 1-15,4-2 1 16,4 0 1-16,1 10 4 16,7 8 3-16,1 15 1 0,2 10 2 15,0 9 7 1,-1 3 2-16,1 11 8 0,-4 15-4 15,1 9-4-15,-8 6 5 16,-4 2-6-16,-3 0-4 16,-3 0-2-16,1-4-4 15,1-5 0-15,-2-5-9 16,3-6-58-16,4-6-58 16,2-4-14-16,3-6 27 15,1-1-136-15,-1-6-60 16,2 0-54-16</inkml:trace>
  <inkml:trace contextRef="#ctx0" brushRef="#br0" timeOffset="3031.96">9239 7596 1088 0,'0'0'149'0,"0"0"-143"0,0 0 149 0,-89-41-2 0,62 55-54 0,2 24-43 0,3 11 8 16,5 6-14-16,6-1-6 16,10-5-16-16,1-3-14 15,3-9-8-15,13-9-4 16,2-6-2-16,4-8 2 16,-2-9-2-16,5-5 0 15,-1-5-16-15,1-21-11 0,-2-10 1 16,-2-6-29-16,-5-6 19 15,-10-1-11-15,-6-3 37 16,0 5-2-16,0 10 4 16,0 9 8-16,0 12 2 15,0 11 10-15,0 5 30 16,0 1-42-16,8 20 14 16,6 9-10-16,3 4 11 15,1-2-13-15,1-3 4 16,-1-2-5-16,-1-7-1 15,-4-3-2-15,-4-6 1 16,-3-4 1-16,-3-4-6 16,1-3-6-16,-2-1 10 0,2-19-5 15,4-12-19-15,-1-8 6 16,8-2-23-16,-1 1-4 16,0 12 19-16,0 9 15 15,-5 20 13-15,0 0 7 16,-3 15 11-16,-2 12 41 15,-1 3-7-15,-3-1-21 16,2-2 0-16,-2-5-23 16,3-4-7-16,0-7-1 15,-2-5-1-15,3-5 0 16,-2-1-17-16,2-5 1 16,4-18 6-16,4-11-22 15,1-9 6-15,-1-3-3 16,0-1 20-16,-1 4 7 0,-2 8 3 15,-1 15 0-15,-2 11 16 16,-4 9 33-16,1 7-23 16,0 19 8-16,5 3 27 15,-2 1-39-15,2-5-14 16,0-3 1-16,4-7-8 16,1-4 1-16,2-7-2 15,3-4-5-15,4 0-8 16,-2-15-11-16,-2-8-7 15,-6-1 15-15,-6 3 7 16,-3 0 9-16,-3 6 3 16,0-1 35-16,0-1-10 15,0-2 1-15,0 2-6 0,4 0-7 16,2 0-10-16,0-1-6 16,5 4 0-16,-4 2 0 15,-1 4-1-15,0 6 0 16,1 2-3-16,5 5-7 15,5 22-1-15,2 16 12 16,5 12 2-16,0 12 2 16,4 7 15-16,4 7-7 15,-3 5 1-15,0 8 0 16,-4 2 8-16,-3 2-3 16,-8 1-11-16,-5-4-5 0,-5-10-1 15,-4-16 0-15,0-21-1 16,-7-18 2-16,-5-14-2 15,-3-14 9-15,3-2-2 16,1-26 3-16,0-20-5 16,5-26-2-16,6-23-3 15,0-18 0-15,20-17-3 16,13-1-17-16,12 6-20 16,10 11-22-16,5 18-23 15,6 22-80-15,-2 22-84 16,-12 15-121-16</inkml:trace>
  <inkml:trace contextRef="#ctx0" brushRef="#br0" timeOffset="3932.58">11565 7309 1413 0,'0'0'19'0,"0"0"4"0,0 0-23 0,0 0 123 0,24 113-47 0,-15-61-6 16,-6 1-32-16,-2-5 0 15,-1-9-10-15,0-8-16 16,0-10-5-16,0-8-4 15,0-9-1-15,0-4 1 16,0 0 16-16,-6-24 12 16,-7-21-19-16,-2-20-12 15,3-10-7-15,3-13-24 16,5 1 15-16,2 4 12 16,2 14 4-16,0 25 2 15,0 20 4-15,0 20 7 0,5 4-13 16,14 31-13-16,5 10 13 15,6 7 31-15,-5-3-24 16,-1-7-5-16,0-10 2 16,-5-6-1-16,-1-12 3 15,-4-2-5-15,-1-8 1 16,-1 0 5-16,3-27-3 16,1-18 8-16,1-18-10 15,-4-7 0-15,-2 1-1 16,0 10 0-16,-1 18-1 15,-4 16 0-15,2 20-1 16,4 7-9-16,2 33 1 16,7 20 9-16,-2 15 40 0,-7 10-13 15,-4-3 4 1,-1-3-14-16,-1-9-17 0,0-11 0 16,3-9 0-16,4-13 0 15,1-10-42-15,0-14-55 16,5-8-55-16,6-12-54 15,5-29-57-15,1-15-172 16,-4-14-165-16</inkml:trace>
  <inkml:trace contextRef="#ctx0" brushRef="#br0" timeOffset="4215.35">12277 7038 1067 0,'0'0'219'0,"0"0"-182"0,0 0 145 0,6 91-30 0,-6-42-51 0,0-2-30 16,6-6-33-16,6-8-8 15,4-10-24-15,6-7-2 16,5-11 2-16,2-5 1 16,2 0 1-16,2-24 0 15,-9-7-3-15,-5-8 2 16,-10-5 0-16,-9 0-1 16,0 7-1-16,-18 6 0 15,-13 16 2-15,-9 14 1 16,-8 1-4-16,-3 12-2 15,8 6 1-15,11-1-3 0,16-7 0 16,10-8-12-16,6 2-84 16,2 0-124-16,21-4-62 15,7 0-82-15</inkml:trace>
  <inkml:trace contextRef="#ctx0" brushRef="#br0" timeOffset="4664.42">12793 6304 1302 0,'0'0'368'0,"0"0"-368"16,0 0 0-16,0 0 88 16,0 0-55-16,0 0-9 15,42 113 38-15,-21-42-31 0,0 9 7 16,-1 9 9-16,-3 1-10 15,4 1-20-15,-4-7-17 16,0-7 0-16,-1-11 0 16,-4-9 0-16,-3-12 0 15,-4-17 0-15,-1-14 0 16,-2-8 0-16,-2-6 0 16,0-2 0-16,0-25 0 15,-12-15 0-15,-8-11-9 16,-2-3-8-16,-3 7 3 15,-1 12 4-15,1 13 3 16,1 16 7-16,-3 8 2 16,-4 17 0-16,-2 18 5 0,3 6 2 15,8 0 4-15,14-3-9 16,8-5-3-16,0-5-2 16,14-6-5-16,11-5-42 15,5-7-62-15,7-10-149 16,2 0-146-16,0-17-447 15</inkml:trace>
  <inkml:trace contextRef="#ctx0" brushRef="#br0" timeOffset="5314.98">13212 7047 1018 0,'0'0'276'16,"0"0"-276"-16,0 0 0 0,0 0 119 15,32-86-17 1,-22 54-80-16,2 0-20 0,-3 1 2 15,-5 3 18-15,-2 8 16 0,-2 8-12 16,0 8 6 0,-2 4 42-16,-7 9-22 15,-4 22-48-15,3 9 9 16,0 3 11-16,6-5-12 16,4-8-5-16,0-7-1 15,12-8-2-15,6-6-1 16,3-9-3-16,9 0 7 15,6-20 0-15,2-16 1 0,1-14-4 16,-2-11-3 0,-5-9-1-16,-5-11-6 15,-7-6-15-15,-9-4 1 0,-10-5 0 16,-1 2 11-16,-6 9 8 16,-13 16-11-16,4 22 12 15,2 23 6-15,5 20 26 16,2 10-5-16,5 36-20 15,1 25-7-15,0 16 17 16,10 4 2-16,14-2-1 16,6-13 5-16,3-11 0 15,-2-11-9-15,-1-15-5 16,-3-13-4-16,-4-10-1 16,-4-12-1-16,0 0 0 15,-2-19 1-15,2-17 3 0,0-4-7 16,-5-3-1-16,-5 3-2 15,-4 13 2-15,-2 14 1 16,-3 10 1-16,0 3-1 16,2 22-3-16,-1 22 3 15,1 16 26-15,-1 10-17 16,1 4-9-16,2-4 0 16,4-1 0-16,8-5 0 15,-2-8 0-15,2-8 0 16,-1-9 0-16,1-13 0 0,-2-9-35 15,8-16-117-15,2-3-105 16,4-36-149-16</inkml:trace>
  <inkml:trace contextRef="#ctx0" brushRef="#br0" timeOffset="6099.09">14636 6182 1358 0,'0'0'150'0,"0"0"-144"0,0 0 47 0,0 0 71 0,0 0-103 16,0 0 21-16,52 109 7 0,-18-59-32 15,3-6 7-15,-2-9-11 16,-1-11-8-16,-4-9-4 15,-5-11 7-15,-4-4-4 16,-6-7 3-16,-5-20 4 16,-5-10-1-16,-5-7-7 15,0 0-3-15,0 4 2 16,-2 10-1-16,-2 10-1 16,1 10 1-16,1 10 11 15,2 0-12-15,0 31-10 16,3 22 10-16,9 23 27 15,3 16-15-15,-1 11-10 16,1 5 2-16,3 1 0 16,-5-7-1-16,-3-9-2 0,-7-14 0 15,-3-13-1-15,0-19 0 16,-7-15-2-16,-3-18-9 16,1-14 11-16,-2-10-2 15,-1-30 2-15,5-22-16 16,7-13 7-16,0-15-10 15,20-4-11-15,13-2 0 16,6 7 6-16,2 11 11 16,-3 16 7-16,-4 15 6 15,-7 10 2-15,-9 11 8 16,-6 8 18-16,-6 8 16 16,-4 8-8-16,-1 2-20 15,4 15-16-15,1 21 0 0,1 12 17 16,3 5 10-16,0-3-12 15,3-4 2-15,2-11-11 16,3-7-3-16,0-9-1 16,2-9-2-16,-1-10 3 15,3 0-1-15,-4-22 1 16,-2-10 2-16,-6-10-2 16,-8-3 1-16,-2-5-4 15,-13 1 0-15,-12 6 0 16,-5 6 0-16,-2 10 0 15,3 9 0-15,3 6 0 16,5 7-7-16,6 2-21 16,9 3-42-16,6 0-65 0,0 0-89 15,9-5-96-15,14-12-171 16</inkml:trace>
  <inkml:trace contextRef="#ctx0" brushRef="#br0" timeOffset="6414.38">15496 6148 1469 0,'0'0'84'0,"0"99"1"0,0-55 51 0,2-7-3 0,1-5-48 15,7-4-61-15,2-9-18 16,3-4-3-16,2-9 3 16,2-6-6-16,2 0 0 0,4-14-5 15,1-11-10-15,-3-7-10 16,-6 1 11-16,-5 7 7 15,-5 10 7-15,-2 8 5 16,-1 6 10-16,8 15-7 16,2 22 0-16,3 11 38 15,0 6-46-15,1 2 0 16,-5-4 0-16,2-2 0 16,-3-8 0-16,-3-5 0 15,1-6-16-15,-4 0-146 16,-1-7-202-16,-5-7-363 15</inkml:trace>
  <inkml:trace contextRef="#ctx0" brushRef="#br0" timeOffset="7867.11">16840 5597 1497 0,'0'0'74'0,"0"0"-65"0,0 0-9 0,0 0 105 0,91-62-48 16,-58 38-33-16,3-2-9 15,-4-3-11-15,-4-2-1 0,-1-4-3 16,-9-4 0-16,-3-5-6 16,-9-2 1-16,-6-2-15 15,0 2 2-15,-16 7-9 16,-4 6 15-16,-3 12 11 15,4 8 1-15,3 9 11 16,5 4 18-16,2 6-20 16,3 26-9-16,2 21 16 15,2 20 15-15,2 15 19 16,0 9-17-16,5 6-3 16,11 2-4-16,2-2 8 0,3-1-1 15,1-4-17 1,2-11-3-16,2-7-6 0,-3-16-4 15,-3-15 1-15,-5-11-4 16,-8-12 3-16,0-12-3 16,-4-8 0-16,-1-6-6 15,0-4 1-15,-1-26 4 16,1-19-8-16,1-18-11 16,1-17 2-16,2-2 4 15,6 6-2-15,0 14 6 16,0 23 8-16,-3 17 1 15,-5 15 1-15,4 11 0 16,5 13-3-16,8 17 3 0,6 8 38 16,3 2-24-1,-3-4-11-15,1-3 2 0,0-8-2 16,2-7 3-16,1-8-4 16,1-10 0-16,-1 0-2 15,-1-21-1-15,-5-11-6 16,-5-5-7-16,-9-4 1 15,-7 5 5-15,-4 6 4 16,0 13 1-16,0 9 3 16,-4 8 15-16,-3 3-11 15,1 17 0-15,2 7 9 16,1 3-2-16,3-7-8 16,0-4-2-16,4-9 1 15,9-6-2-15,4-4-4 0,2 0-10 16,3-17-2-16,1-11 1 15,1-8-8-15,0-7 6 16,-6 0 12-16,-2 4 2 16,-4 12 3-16,-6 10-2 15,0 16 2-15,-1 1-1 16,1 23 3-16,4 8 19 16,3 6 15-16,1-5-24 15,2-5-3-15,-1-7-2 16,5-8-4-16,-2-6-3 15,1-6 6-15,0 0-6 16,-4-18-3-16,0-14-12 0,-6-7-8 16,-6-8-11-1,-3 1 7-15,0 3 18 0,0 10 7 16,0 13 2-16,-1 10 0 16,1 10 24-16,0 0-5 15,0 13-16-15,0 10 7 16,10 0 29-16,11-1-29 15,4-8-9-15,5-6 7 16,6-8-6-16,1 0 1 16,2-13-2-16,0-14 0 15,-8-4-1-15,-4-1 0 16,-12 4 0-16,-6 8 1 16,-6 9 0-16,-3 8 3 15,3 3 8-15,-3 9-12 0,1 19 7 16,2 10-7-16,2 7 0 15,4-2 0-15,5-1 0 16,5-4 0-16,4-7 0 16,7-6 0-16,8-8-18 15,8-9-96-15,5-6-121 16,2-2 8-16,-4 0-121 16,-10-10-310-16</inkml:trace>
  <inkml:trace contextRef="#ctx0" brushRef="#br0" timeOffset="8385.66">19083 4982 1551 0,'0'0'73'0,"0"0"-61"0,0 0 13 0,12 75 136 0,-1-11-37 0,6 10-51 0,4 3-45 16,0 0-28-16,4-6 0 15,-1-7 0-15,0-8 0 16,-3-8 0-16,-5-8 0 16,-10-11 0-16,-6-7 0 15,0-8-85-15,-25-7-12 16,-8-7-26-16,-4-2-18 16,0-26 107-16,5-14 31 0,8-15-2 15,12-8-2-15,12-3 7 16,2-1 11-16,22 9 9 15,7 12 8-15,3 16 0 16,2 20 16-16,0 12 15 16,0 15-12-16,-2 22 13 15,-4 11 1-15,-3 4-16 16,-2-1-8-16,-1-6-1 16,0-7-22-16,5-11-12 15,-1-9-2-15,3-13 3 16,2-5-3-16,0-15 0 15,0-16 0-15,-8-10 0 16,-10-5 0-16,-15-4 0 0,0 3 0 16,-24 3 0-1,-12 6 0-15,-7 11 0 0,-6 10 0 16,-7 12 0-16,-5 5 0 16,-3 21-6-16,0 18-226 15,1 9-384-15</inkml:trace>
  <inkml:trace contextRef="#ctx0" brushRef="#br0" timeOffset="9465.84">13023 9547 1195 0,'0'0'0'0,"0"0"2"0,0 0-2 0,0 0 166 0,0 0-26 0,0 0-72 15,0 0-36-15,-49-3 1 16,35-20 8-16,5-11-21 16,3-11-8-16,6-7-10 0,0 2 1 15,9 3 2 1,17 8-2-16,15 13 5 0,10 18 12 15,6 8-11 1,-2 21 1-16,-5 20-1 0,-8 9 8 16,-9 5-4-1,-7-4 1-15,-9-7-12 0,-8-7-2 16,-6-7 3-16,-1-14 0 16,-2-6 2-16,0-5 0 15,0-5 7-15,-8-9 9 16,-8-22-16-16,-2-15-5 15,2-16-1-15,7-7-3 16,7-5-3-16,2 6 3 16,8 10 2-16,17 16 2 15,8 17 8-15,3 15 12 16,1 10-1-16,-4 11-7 16,1 16 19-16,-4 3 0 0,-5 1-14 15,-2 0-7 1,-4-2-6-16,-4 0-4 0,-3-3 0 15,1 0-10 1,-4-2-68-16,-1-3-31 0,2 3-108 16,-2-7-133-16,-1-4-331 15</inkml:trace>
  <inkml:trace contextRef="#ctx0" brushRef="#br0" timeOffset="9868.02">14270 9230 1224 0,'0'0'296'0,"0"0"-206"0,0 0-90 0,0 0 207 0,0 0-130 0,-92-6-42 0,83 6-14 16,6 0-8-16,1 0-6 15,2 0-7-15,0 0-3 16,0 0-3-16,0 0 6 15,0 0 0-15,0 0 0 16,0 0-2-16,0 0-4 16,0 0-6-16,5 0 3 15,14 0 8-15,8-11 1 16,7-3 3-16,2 0-1 16,-3 4 4-16,-7 4-3 15,-10 3-3-15,-10 3-5 0,-6 0 2 16,-9 0 3-16,-24 17 15 15,-11 6-4-15,-5 2-11 16,3-2 0-16,13-8 3 16,9-6-3-16,11-6-2 15,8-3-24-15,5 0-33 16,0-14-103-16,21-9-136 16,9-9-173-16</inkml:trace>
  <inkml:trace contextRef="#ctx0" brushRef="#br0" timeOffset="10766.13">14622 8987 163 0,'0'0'1134'0,"0"0"-1133"0,0 0-1 16,0 0 232-16,0 0-62 16,0 0-120-16,-61 5-16 15,53-5-12-15,1-4-1 16,4-14-14-16,2-9-7 15,1-6-10-15,0-3 4 16,9 0-6-16,10 7 7 16,5 9-3-16,7 9 4 15,8 9 4-15,4 2 0 16,-1 18 15-16,-6 12-2 16,-6 3 5-16,-13 1-1 0,-6-1-3 15,-8-6-3 1,-3-4 2-16,0-10-8 0,0-7 1 15,0-3-4 1,0-3 3-16,-2 0 9 0,-8-8-14 16,-3-16-18-16,4-8-5 15,4-10 1-15,5-4-21 16,0 3 2-16,11 8-3 16,9 13 18-16,6 16 26 15,-2 6 0-15,1 9 14 0,0 15 30 16,-4 4-16-1,-6 1-2-15,-2-3-5 16,-5-4-16-16,-2-4-2 16,-3-5-1-16,-1-5-2 15,-1-4 0-15,-1-4-1 16,0 0 1-16,0-4-2 0,0-20 2 16,0-13-51-16,2-10-2 15,5-7 1-15,0 0-5 16,4-1-6-16,1 12 48 15,-2 17 15-15,1 18 33 16,-1 8 18-16,-1 14-37 16,0 14 85-16,0 5-46 15,3-3-28-15,-3-3-7 16,4-8-10-16,-2-5-4 16,-1-6-4-16,3-4 0 15,0-4-11-15,1 0-4 16,0-14-4-16,0-9-3 15,-1 1-6-15,-3 0-1 16,-2 8 21-16,-1 3 5 16,-3 9 3-16,4 2 7 0,4 0 1 15,6 6 28-15,3 3-1 16,-2-4-14-16,4-5-7 16,0 0 0-16,4-13-1 15,1-11-6-15,-6-4-3 16,-6 0-1-16,-15 3 3 15,-1 5 4-15,-20 1-2 16,-15 5 9-16,-4 5-2 0,-4 7-11 16,6 2 10-16,6 0-1 15,5 2-13-15,10 9-3 16,7-5-7-16,3-2-50 16,6-4-46-16,0 0-81 15,12 0-117-15,9-16-47 16</inkml:trace>
  <inkml:trace contextRef="#ctx0" brushRef="#br0" timeOffset="11436.8">15572 7810 719 0,'0'0'825'0,"0"0"-819"0,0 0 2 0,0 0 5 0,0 0 88 16,0 0 64-16,97 126-118 0,-65-63-1 15,-3 4 19-15,1 0-32 16,-3 1-17-16,-4-7-13 16,-4-7-3-16,-4-13 0 15,-2-10 0-15,-4-11 0 16,-4-10 0-16,-2-6-3 16,-3-2-23-16,0-2 11 15,-9-6 10-15,-18-13-38 16,-7-1-32-16,-5 3 56 15,0 8 9-15,1 9 8 16,5 0 2-16,6 15 22 16,9 8 10-16,5 0-3 15,11 0-11-15,2-5-10 16,12-4-3-16,16-4-4 0,6-7-1 16,5-3-2-16,3 0-18 15,-3-11-11-15,-7-9-5 16,-9-1 11-16,-7-2-6 15,-8 4 5-15,-5 2 15 16,-3 2 11-16,0 8 4 16,0-3 14-16,0 4 5 15,0 1-1-15,7-5-13 16,7-2-7-16,8-7-2 16,5-5 0-16,3-6-1 15,-1-2-1-15,-3-5-10 0,-4-3-1 16,-7-9 5-1,-6-2 5-15,-4-7-4 0,-5-1 4 16,0 12-2-16,0 13 5 16,-2 15 10-16,1 18 57 15,1 4-18-15,0 31-48 16,7 18 36-16,14 13 21 16,1 6-39-16,1-2-19 15,2 1 0-15,2 3 0 16,-2-3 0-16,-6 5 0 15,-11-4-16-15,-8 4-116 16,-8 4-121-16,-27-7-215 16</inkml:trace>
  <inkml:trace contextRef="#ctx0" brushRef="#br0" timeOffset="12047.01">14109 9808 1305 0,'0'0'307'0,"0"0"-307"0,88-68-126 0,7 39 126 0,31-6 105 16,29 2-6-16,24-6-37 0,15-9-51 15,15-12-8-15,9-8 6 16,1-13 6-16,-1-3-15 16,-11-7-1-16,-25-1-1 15,-24-6-9-15,-32 0-31 16,-34-5 33-16,-29-4 8 16,-29-7-5-16,-21-12-6 15,-13-7 10-15,-11-5 2 16,-27 0 1-16,-20 10 3 0,-20 14-1 15,-26 16-3 1,-24 19 1-16,-26 20 25 16,-29 19-2-16,-25 19-15 0,-22 19-8 15,-16 2-2 1,-11 35-4-16,-12 22-1 0,-12 26 6 16,-6 32 1-16,-8 33 2 15,0 40 8-15,2 34 1 16,16 29 5-16,37 20 16 15,49 7-13-15,62-10-8 16,67-18 11-16,62-28 6 16,45-38-10-16,72-35-3 15,49-36 1-15,49-37 3 16,38-38-10-16,31-38-10 16,23-25-1-16,14-45-9 15,6-31-37-15,-6-19-45 16,-10-13-101-16,-20-16-181 15,-33-23-903-15</inkml:trace>
  <inkml:trace contextRef="#ctx0" brushRef="#br0" timeOffset="13666.58">9044 12164 1386 0,'0'0'114'0,"0"0"-114"0,0 0-4 0,0 0 4 16,7 86 29-16,11-4 78 0,0 14 6 16,1 8-64-16,-5 4-27 15,-1-5-8-15,2-9-11 16,6-15 0-16,0-14-3 16,6-13 0-16,3-13-69 15,0-14-87-15,4-17-36 16,3-14-79-16,-3-40-77 0,-2-28-242 15</inkml:trace>
  <inkml:trace contextRef="#ctx0" brushRef="#br0" timeOffset="13995.94">9545 12214 945 0,'0'0'618'0,"0"0"-618"15,0 0-69-15,0 114 69 16,-6-51 66-16,4 4 7 15,2-2 6-15,11-1-55 0,19-8-15 16,9-12-7-16,5-15 1 16,6-16 5-16,3-13 0 15,-1-4-7-15,-5-19-1 16,-11-13-22-16,-15-1 9 16,-17-5-3-16,-4-4 15 15,-24-1 0-15,-13-3 1 16,-8-1 1-16,-6 1-1 15,-1 6 6-15,7 6 2 16,6 8-1-16,10 9-6 16,6 5-1-16,13 3-16 15,10-6-100-15,0-2-56 16,37-8-114-16,14-2-24 16,7-4-19-16</inkml:trace>
  <inkml:trace contextRef="#ctx0" brushRef="#br0" timeOffset="14282.19">9975 11931 732 0,'0'0'361'16,"0"0"-358"0,18 140 92-16,-5-56 46 0,-1 8-16 0,6 5-19 15,7-9-17 1,8-12-31-16,10-18-44 16,8-18 19-16,4-19-12 15,6-17-2-15,-4-4-2 16,0-28-3-16,-5-15-5 15,-10-12 1-15,-9-10-4 16,-20-4 2-16,-13-2 9 0,-27 2 13 16,-26 2-18-1,-12 5-10-15,-8 6 16 0,-4 14-14 16,2 13-4-16,1 14-4 16,5 15-5-16,3 10-45 15,2 32-70-15,10 21-154 16,1 15-117-16,3 16-462 15</inkml:trace>
  <inkml:trace contextRef="#ctx0" brushRef="#br0" timeOffset="15429.67">9636 14646 220 0,'0'0'828'0,"0"0"-750"0,0 0-44 0,-80 14 74 0,45-14 37 0,-2-17-43 15,-1-5-54-15,0-13-34 16,11-8 5-16,3-13-5 16,8-11 0-16,14-6-13 15,2 3 12-15,27 7 11 16,12 13 5-16,10 13-22 16,5 21 16-16,0 16-10 15,4 16 6-15,-2 34 0 0,-7 24-2 16,-14 20-1-1,-23 16-5-15,-12 8-2 0,-27 0-6 16,-19-5 2-16,-6-13-3 16,-1-21 0-16,10-23-1 15,9-24 0-15,7-23 4 16,3-9-1-16,6-29-4 16,8-20-5-16,10-8-4 15,4-2 6-15,30 6 3 16,13 11 6-16,9 12 13 15,7 15 3-15,4 13 15 16,-1 2-26-16,1 14-9 0,-10 4-2 16,-5-1-4-16,-6-8-15 15,-4-7-52-15,-2-2-50 16,0-21-53-16,-4-21 34 16,-5-12-56-16,-9-15 49 15,-6-9 42-15,-4-7 45 16,6 2 60-16,-2 11 92 15,-1 23 52-15,-7 22 17 16,-5 22 52-16,-3 5-90 16,0 25-82-16,0 8 91 15,0 2-61-15,10 0-58 16,6-9-9-16,7-8 0 16,0-7-4-16,-1-10 2 15,0-1-2-15,-4-6-8 16,-3-20-1-16,-2-12-10 0,-1-12-8 15,-3-4 5-15,1 7 18 16,-1 8 4-16,-1 17 1 16,1 15 8-16,6 7 8 15,5 13-13-15,13 20 26 16,6 11 26-16,8 7-27 16,0-1-18-16,4-4-3 15,6-11-7-15,8-11-1 16,5-14-1-16,4-10-17 15,-6-22-13-15,-4-19 24 16,-17-14 7-16,-19-6 6 16,-22 2 2-16,-8-1 18 15,-32 4-8-15,-18-1 5 16,-8 3-10-16,-7 4-7 0,-3 7-5 16,4 9-2-16,5 9 0 15,12 11-30-15,13 4-50 16,11 6-68-16,14 4-142 15,5 0-73-15,3-9-418 16</inkml:trace>
  <inkml:trace contextRef="#ctx0" brushRef="#br0" timeOffset="16147.4">14713 11746 570 0,'0'0'791'0,"0"0"-779"0,-66 101-11 0,53-55 80 0,6-2 49 0,7-5-36 0,0-8-56 16,12-7-22-16,13-9-6 16,9-9 7-16,14-6 11 15,10 0-4-15,8-7-1 16,2 3-1-16,0 4 9 15,-10 15-5-15,-12 19 14 16,-16 10 1-16,-15 5-19 16,-11-1-3-16,-4-6-8 15,-4-3-11-15,-22-8 0 16,-5-8 0-16,-6-6-28 0,-8-11-92 16,-3-6-116-16,-2 0-98 15,-1-24-143-15</inkml:trace>
  <inkml:trace contextRef="#ctx0" brushRef="#br0" timeOffset="16281.89">14636 12016 1202 0,'0'0'278'15,"72"-81"-272"-15,-10 37-4 16,9-1 87-16,3-4-16 16,-5 8-73-16,-7 4-27 15,-11 13-105-15,-8 10-145 16,-12 5-185-16</inkml:trace>
  <inkml:trace contextRef="#ctx0" brushRef="#br0" timeOffset="16846.68">15285 11596 84 0,'0'0'1308'16,"0"0"-1301"-16,0 0 18 16,0 73 115-16,0-14 35 15,3 5-74-15,4 0-46 16,3-5-11-16,6-8-16 15,9-8-15-15,5-11-12 16,6-15 1-16,3-13 0 0,2-4-2 16,-2-16-5-1,-6-15 0-15,-13-8-2 0,-14 0 1 16,-6-4 5 0,-23 2 1-16,-21 2 0 0,-8 3-6 15,-2 6 3-15,0 8 3 16,7 5 0-16,16 2-4 15,11 0-14-15,14-5-39 16,6-3-86-16,18-8-22 16,19-5 52-16,9 0-27 15,10 2 5-15,-2 10-52 16,1 13 91-16,-6 11 96 16,-9 12 141-16,-5 31 4 15,-10 17 36-15,-6 9-31 16,-5 5-3-16,-1-6-21 15,5-14-45-15,1-11-35 16,6-15-25-16,1-10-7 0,6-16 0 16,5-2-2-16,0-20-3 15,0-14-4-15,-7-10-2 16,-13-4-1-16,-17-7 2 16,0-1-3-16,-33 6 3 15,-13 7-4-15,-13 11-4 16,-6 13 3-16,-6 7 0 15,-3 10 1-15,4 2-30 16,7 0-36-16,16 0-18 16,17-6-97-16,21-7-60 15,9-12-66-15,7-11-406 16</inkml:trace>
  <inkml:trace contextRef="#ctx0" brushRef="#br0" timeOffset="17381.49">15877 11095 1282 0,'0'0'0'0,"0"0"13"0,-130 8-13 0,45 15 109 0,-19 7-50 0,-10 6-13 16,-5 1-24-16,-2 0-13 16,1-3 5-16,0-3 13 15,2-1-12-15,10-7 4 16,9-3 9-16,15-3 16 15,14-3-2-15,20 1-20 0,19 3 25 16,18 22 1-16,13 31-34 16,9 34 13-16,13 33 26 15,2 16-14-15,-6 4-18 16,-11-5-6-16,-5-14-8 16,-2-18-1-16,0-14-1 15,0-20 1-15,0-16-2 0,6-21-4 16,7-23 0-1,7-22-4-15,14-5-18 16,23-32 2-16,22-18 3 0,27-3 8 16,21 0 7-1,20 7 1-15,13 13 1 0,13 9 8 16,4 10 1-16,-6 1-6 16,-9-3-3-16,-19-10-3 15,-17-7 2-15,-21-10-5 16,-21-12 3-16,-18-7 3 15,-23-11 1-15,-22-13 2 16,-21-15 1-16,-15-15 6 16,-34-21-10-16,-15-10 3 15,-12-4-2-15,-11 3-1 16,-4 13 0-16,-3 14-17 16,2 17-65-16,2 14-237 15,-4 11-508-15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09:52:53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3929 2674 1209 0,'0'0'50'0,"0"0"-15"0,0 0 74 16,0 0 35-16,0 0-50 15,0 0-79-15,0 0-6 0,-28 64 10 16,29 8 57-1,10 7-25-15,0 6-14 0,2 1-1 16,-3-1 1-16,-2-4-7 16,-1-9-7-16,-1-5-17 15,-3-9-3-15,-1-8 3 16,-2-10-6-16,0-11 0 16,0-12-1-16,0-10-21 15,0-7-14-15,-8 0-17 16,-2-20-16-16,-4-13-183 15,1-14-23-15,4-15 46 16,6-7-97-16</inkml:trace>
  <inkml:trace contextRef="#ctx0" brushRef="#br0" timeOffset="299.02">4061 2614 1100 0,'0'0'105'0,"0"0"-105"16,19-72 62-16,-15 68 128 15,-2 4-41-15,1 0-71 16,3 23-75-16,3 17 11 16,7 16 100-16,-2 8-38 15,-1 4-37-15,4 3-1 16,0 1-8-16,-3 1 1 16,5-1-13-16,-5-3-18 15,2-5 0-15,-4-5 0 16,0-12 0-16,-3-8 0 0,-3-10 0 15,3-11 0-15,-2-7 0 16,-2-5 0-16,-5-6-13 16,-3 0-74-16,-30-3-42 15,-18-17-250-15,-10-6-215 16</inkml:trace>
  <inkml:trace contextRef="#ctx0" brushRef="#br0" timeOffset="1649.51">3831 3213 1120 0,'0'0'339'0,"0"0"-339"16,0 0-29-16,0 0 29 15,0 0 63-15,0 0 20 0,107-29-14 16,-55 10-27 0,1-4-9-16,-1 0-23 0,0-2-8 15,-4-2 0-15,-5 1-2 16,-1-2-3-16,-3-2-12 15,-6 0-9-15,-5-2 9 16,-4 0 15-16,-5 5-2 16,-4 4 2-16,-7 9 0 15,-5 8 27-15,-3 6 23 16,0 0-30-16,0 13-20 16,4 15 0-16,0 7 47 0,4 5 2 15,4-2-24-15,4-4-4 16,5-4-10-16,3-10-2 15,3-4 1-15,6-9-6 16,3-7-1-16,1 0 1 16,-3-7-2-16,-6-9 3 15,-8-4-1-15,-4-7 1 16,-5-3 0-16,-5-4 0 16,-2 2-5-16,-4 0-2 15,0 2 2-15,0 7 0 16,0 4 1-16,-7 10 1 15,2 4 3-15,2 4 2 16,2 1-7-16,1 0-2 16,0 7-11-16,0 16-4 15,1 9 17-15,10 10 6 16,-1 7-4-16,2 7 1 0,1 6 0 16,-2 4 0-16,4 2 1 15,-2 1-2-15,-2 0-1 16,-2 0 6-16,3-3-7 15,-5-10 4-15,-2-7-4 16,-5-6 0-16,0-10 1 16,0-9 1-16,-5-12-2 15,-2-10-1-15,-1-2-1 16,-7-4 0-16,-5-16-2 16,0-7-7-16,-2-5 4 15,8-4-5-15,4-3-11 16,10 3 12-16,0 1 8 0,10 2-5 15,13 2 6-15,7 2 2 16,4 0-3-16,6-2 3 16,-1-3-1-16,1-1 1 15,-1-4 0-15,-8-3 0 16,-4 2-1-16,-9 2-1 16,-9 4 2-16,-7 3 0 15,-2 8 5-15,0 0-3 16,-5 8 6-16,-7 5 1 15,4 3 9-15,1 4-8 16,3 3 2-16,2 0-12 16,2 15 0-16,0 19-11 15,0 14 11-15,0 9 16 0,2 4-4 16,8-3-2 0,-1-1 10-16,3 0-1 0,0-1-12 15,-2-1-4-15,-1-1-3 16,0-7 0-16,2-8 0 15,-4-8 0-15,-1-7 0 16,0-7 0-16,-3-7 0 16,-3-7 0-16,0-3 0 15,0 0-10-15,0-7-1 16,-6-10-24-16,-9-7-45 16,-1-5 30-16,1-7-52 15,-1 0-56-15,2-3 16 16,3-2 16-16,0 2-27 15,3 0 42-15,4 3 58 0,-1-3 15 16,5 3-7-16,0-1 45 16,0 3 9-16,0 3 57 15,0 2 25-15,0-1 2 16,0-1 2-16,0-3-32 16,8 2 4-16,2-3-22 15,5 6 0-15,6 4 5 16,4 2-3-16,2 4 9 15,0 7-6-15,1 7-23 16,1 5-8-16,-3 9-4 16,-4 17 2-16,-3 13 7 15,-12 8 3-15,-7 5 3 16,0 4-1-16,-15 1-5 0,-13-3 0 16,-5-5-8-16,-1-7-4 15,-1-7-4-15,7-12-5 16,9-9-3-16,8-8-11 15,3-6-39-15,3 0-49 16,2-17-109-16,3-9-93 16,0-6-185-16</inkml:trace>
  <inkml:trace contextRef="#ctx0" brushRef="#br0" timeOffset="2099.09">5321 3163 822 0,'0'0'295'0,"0"0"-295"0,0 0 4 0,0 0 89 0,97-37 9 16,-70 7-20-16,0-4-33 16,-4-5-8-16,-1 4-10 15,-6 0-15-15,-7 5-2 16,-6 9-5-16,-3 7 10 16,0 10 27-16,0 4 35 15,0 12-38-15,-7 25-32 16,-5 18 6-16,3 8 39 15,3-1-9-15,3-6-8 16,3-11-22-16,0-8-2 16,7-13-10-16,4-11-5 15,4-7 0-15,0-6-1 0,1 0 2 16,8-18 1 0,-3-9-2-16,4-3-1 0,-7 1-3 15,-6 10 2-15,-4 11 2 16,-8 5-4-16,0 3 4 15,1 0-12-15,3 15 2 16,5 5 10-16,2-2 28 0,5-5-16 16,1-7-7-1,5-6-3-15,5 0 2 16,7-8 3-16,2-14-5 16,3-5-2-16,-1-3-41 15,-6-1-56-15,-16 3-119 0,-7 5-163 16,-9 9-513-1</inkml:trace>
  <inkml:trace contextRef="#ctx0" brushRef="#br0" timeOffset="2415.44">6078 2911 1074 0,'0'0'469'0,"0"0"-461"0,0 0 5 16,0 0 132-16,0 0-61 16,0 0-76-16,25 72 34 15,-16-7 28-15,1 14-28 0,-5 7-3 16,1-1 4-16,-1-1-33 16,-1-7-10-16,3-15 0 15,1-10 0-15,1-14 0 16,1-13 0-16,-2-10 0 15,-4-12 0-15,-2-3-61 16,-2-6-35-16,0-23-31 16,0-13-138-16,-18-14-79 15,-2-6 1-15,-8-5-125 16</inkml:trace>
  <inkml:trace contextRef="#ctx0" brushRef="#br0" timeOffset="2630.91">5997 2964 1177 0,'0'0'42'0,"17"-85"-36"0,14 45 24 16,12 2 115-16,2 7-46 16,10 11-31-16,-6 19 15 15,-10 2-22-15,-14 31-19 16,-17 15-22-16,-8 8 37 16,-13 3 13-16,-20 0-42 15,-6-5-15-15,5-6-9 16,2-8-4-16,7-8-19 15,4-6-63-15,6-8-100 16,-1-6-68-16,8-7-141 0</inkml:trace>
  <inkml:trace contextRef="#ctx0" brushRef="#br0" timeOffset="3364.91">6602 2907 1499 0,'0'0'0'0,"0"0"12"16,0 0 78-16,0 0 22 0,0 0-73 15,0 0-25-15,-93 28-11 16,84-18-3-16,6-1-7 15,3-1 0-15,0-3-15 16,0-1-36-16,0-1 5 16,0 1 14-16,6 3 29 15,6 3 10-15,0 5 0 16,3-2 1-16,3-3 13 16,1-2 11-16,-1-7-7 15,4-1 2-15,-1 0-6 16,6-17 3-16,2-6-6 15,-3-6-5-15,0-3 6 16,-7-7-3-16,-10-7 5 16,-6-7-7-16,-3-8-6 15,0-4-1-15,-18 1-10 16,-9 8-10-16,-6 13 12 0,-1 15 7 16,3 15 2-16,0 13 44 15,-1 3-7-15,5 23-26 16,3 7 4-16,8 3 9 15,10 0 8-15,6-2-21 16,3-4-6-16,19-6-3 16,5-6-2-16,9-8 4 15,6-7-4-15,4-3-1 16,2-13-12-16,4-13-6 16,-3-9 1-16,-7 0 9 15,-3 1 1-15,-5 6 7 16,-10 11 4-16,-6 6 19 0,-9 10 11 15,-2 1-18 1,-2 12-14-16,10 21 11 0,-3 16 23 16,-2 8-6-16,-4 4-9 15,0-1-4-15,0-6-10 16,0-4-5-16,0-4-2 16,-2-6-17-16,2-5-49 15,0-9-65-15,2-8-116 16,-1-11-25-16,4-7-122 15,1-3-238-15</inkml:trace>
  <inkml:trace contextRef="#ctx0" brushRef="#br0" timeOffset="4897.74">7367 2545 1392 0,'0'0'0'0,"0"0"6"0,0 0 131 0,-91-31 37 16,64 62-85-16,1 18-47 16,3 9 16-16,5 6-7 15,9-3-12-15,6-11-23 16,3-8-5-16,1-12-11 16,13-8 0-16,4-7-3 15,2-12-5-15,2-3-20 16,3-10-3-16,2-21-5 15,-5-9-15-15,-2-8 1 0,-4-2 19 16,-6 3 9-16,-2 13 17 16,-4 15 5-16,-1 13 7 15,0 6 38-15,3 13-39 16,3 11-3-16,3 4 51 16,0-3-40-16,0-2-1 15,0-7-9-15,-3-4 1 16,-3-5-3-16,4-7-2 15,-1 0-3-15,2-13-1 16,5-13-6-16,1-7-10 16,2-2 10-16,-4 4 4 15,3 5 3-15,-6 11 3 16,-1 11 0-16,0 4 4 0,5 13 11 16,-4 13 10-16,-4 5-10 15,-2-1 1-15,-2-5-4 16,-4-5-8-16,0-7-3 15,0-5 0-15,0-6 0 16,0-2 3-16,0-5-4 16,-4-19-9-16,1-10-34 15,3-8 26-15,0-6-7 16,13 5-1-16,5 7 11 16,0 15 2-16,3 15 12 0,-3 6 2 15,1 14 3 1,-2 15 16-16,-4 3 3 0,-4 5-12 15,-3-6-3-15,-4-4-1 16,-2-6-6-16,0-8 0 16,0-3-2-16,0-8 0 15,0-2 0-15,0 0 0 16,0-18-2-16,0-14-31 16,0-11 9-16,0-6 11 15,10-1-9-15,5 8 5 16,1 9 5-16,1 14 8 15,-1 12 4-15,1 7 11 16,0 4 8-16,0 17-2 16,-1 7 5-16,-1 3-3 15,0-2-8-15,2-4-3 0,0-6-6 16,6-4 1 0,3-10-1-16,3-5 2 0,2 0-4 15,2-11 0-15,-5-8 0 16,-5-5-6-16,-1-4-2 15,-10 2-4-15,-3 2-2 16,-9 7 11-16,0 7 3 16,0 7 8-16,-10 3 21 15,-1 3-13-15,-1 14-6 16,0 7 10-16,6 4 2 16,3 3-9-16,3-2-4 15,0 0-4-15,11-2-3 0,10-7-2 16,2-7-2-1,3-6 2-15,-2-7 1 0,4 0-1 16,2-21 0-16,-2-11-8 16,-1-7 3-16,-3-8-11 15,0-8 4-15,-8-10-22 16,-5-11-6-16,-1-10-15 16,-7-7 27-16,-1-5-16 15,-1 1-8-15,-1 8 16 16,0 16 26-16,-3 21 10 15,-10 20 31-15,5 17 40 0,1 11-26 16,2 4-10-16,2 0-35 16,0 19 0-1,-1 17-1-15,1 13 1 16,3 14 7-16,0 10-2 0,0 9 14 16,3 2 27-16,10 1-16 15,1-6 7-15,2-10-7 16,5-15-12-16,0-15-7 15,6-14-2-15,1-12-2 16,2-8-6-16,4-5 0 16,2-10 0-16,0-17 1 15,-2-10-2-15,-3-7-7 16,-6-6-1-16,-5 3 0 16,-6 2 6-16,-4 11-1 0,-7 15 3 15,-3 11 2 1,0 8 15-16,0 4-9 0,-1 23-3 15,-7 9 3-15,1 7-5 16,2 0-3-16,5-6 0 16,0-1 0-16,5-7 0 15,11-3 0-15,1-4 0 16,2 0 0-16,5-5 0 16,1-5 0-16,2-6 0 15,4-6 0-15,-2-2 0 16,1-18 0-16,-6-7 0 15,-8-10 0-15,-12-4-65 16,-4-6-103-16,-34-5-131 16,-30 2-162-16</inkml:trace>
  <inkml:trace contextRef="#ctx0" brushRef="#br0" timeOffset="5032">8231 2231 909 0,'0'0'969'0,"0"0"-969"0,0 0-4 0,0 0 4 15,0 0 49-15,98-35-16 16,0-9-33-16,7-5-4 16,0-2-108-16,-13 0-178 15,-13 1-157-15</inkml:trace>
  <inkml:trace contextRef="#ctx0" brushRef="#br0" timeOffset="5597.95">8829 3509 1272 0,'0'0'169'0,"0"0"-161"0,0 0 167 0,0 0 12 0,0 0-145 15,0 0-32-15,0 108 54 16,0-40-7-16,7 4-17 16,2-6-17-16,3-9-23 15,-1-10 0-15,-1-9 0 16,0-11 0-16,-4-9 0 16,-4-7-12-16,-2-4-92 15,-12-7-72-15,-28 0-112 16,-17-12-261-16</inkml:trace>
  <inkml:trace contextRef="#ctx0" brushRef="#br0" timeOffset="5764.73">8323 3848 1645 0,'0'0'0'0,"0"0"-4"16,49-97 4-16,5 44 107 15,21-4-82-15,19-5-7 16,4 8-3-16,-5 7-15 15,-13 10-23-15,-16 13-204 16,-19 11-127-16,-16 12-347 16</inkml:trace>
  <inkml:trace contextRef="#ctx0" brushRef="#br0" timeOffset="7097.93">9166 3412 1248 0,'0'0'89'0,"0"0"-78"15,0 0 120-15,0 0 63 16,0 0-100-16,0 0-78 16,12 28-4-16,-18 23 46 15,0 8 0-15,0 4-19 16,6 0-12-16,0-5-7 15,6-6-2-15,6-11-1 16,6-13-17-16,0-13-1 0,3-7-4 16,5-8 3-16,3 0 2 15,2-21 4 1,-1-10-4-16,-6-11-6 0,-2-4 3 16,-7-4-9-16,-6 0 4 15,-3 3-1-15,-4 4 2 16,-2 8 3-16,0 9-1 15,0 6 5-15,0 10 0 16,0 5 2-16,0 4 0 16,0 1 0-16,0 0-2 15,0 0-10-15,0 19-7 16,0 10 4-16,0 12 13 16,6 4 8-16,4 2 3 15,2-2-4-15,3-5 4 0,-2-3-1 16,1-9-7-16,1-10-3 15,-3-9-3-15,-1-7 2 16,-3-2 1-16,3 0-2 16,-3-8 1-16,0-16 0 15,1-13 0-15,-3-5-10 16,4-6 1-16,-2-2 4 16,-2 0-7-16,3 5-26 15,4 11 19-15,-2 11 8 16,2 13 9-16,-1 10 0 15,0 1-4-15,7 19 7 16,0 8 18-16,-2 2-1 16,-4-3-3-16,-5-2 0 15,-2-5-10-15,-2-2-2 0,-1-8 1 16,-1-4-2 0,-2-4 1-16,0-2-2 0,0 0 5 15,0 0-4-15,3-2-1 16,-3-14-1-16,4-14-20 0,5-7-4 15,3-7-9 1,4 2 2-16,1 3-7 16,2 13 27-16,-5 6 9 15,2 12 3-15,-4 5 2 16,0 3 3-16,0 0-4 16,-1 5 3-16,3 9 4 15,-2 6-3-15,0 4 6 0,0 1-5 16,-1 4-4-16,2-3 12 15,-2-2-3-15,-1-5-4 16,2-6-6-16,-3-8 2 16,0-3-1-16,3-2-2 15,-2 0 2-15,5-18 2 16,2-13-4-16,0-8 0 16,-2-7-8-16,0-5 0 15,-7-2-1-15,-4 2 6 16,-4 6-2-16,0 7 2 15,0 13 2-15,0 9 2 16,0 12 32-16,0 4-1 16,0 4-32-16,0 19 0 15,0 5 0-15,3 5 23 16,3-5-17-16,3-4 3 0,-3-7-5 16,5-6-3-16,0-4-1 15,1-4-1-15,2-3-4 16,4 0-1-16,-1-10-2 15,2-9 0-15,-3 0-5 16,-4-1 1-16,-6-1 6 16,3 7 6-16,-8 4 2 15,1 6 0-15,-1 1 9 16,1 2 5-16,2 1-14 16,4-4-2-16,6 4-3 15,5 0 0-15,6 0 0 16,-1 2 2-16,2 17-3 15,1 9 0-15,-6 6 4 0,-3 7 7 16,-4 3 9-16,-10-1 10 16,-4-2-3-16,0-4-10 15,-1-9-9-15,-14-7 1 16,-5-7-3-16,-1-8-2 16,-6-6-19-16,-4-1-70 15,-5-26-113-15,-4-16-169 16,0-16-418-16</inkml:trace>
  <inkml:trace contextRef="#ctx0" brushRef="#br0" timeOffset="7231.02">10221 2860 1561 0,'0'0'238'0,"0"0"-238"0,0 0 0 0,0 0-8 15,0 0 7-15,-81 9-350 16,20 18-607-16</inkml:trace>
  <inkml:trace contextRef="#ctx0" brushRef="#br0" timeOffset="7665.07">4571 5586 771 0,'0'0'785'0,"0"0"-785"15,0 0-111-15,109 65 35 16,-6-65 63-16,46-23 13 16,51-27 86-16,58-19 8 15,60-20-3-15,52-20-26 16,46-10-8-16,42-10-1 0,36-6 0 16,37 0-5-16,30 5-1 15,13 12-22-15,-10 15 2 16,-27 13-3-16,-53 11-27 15,-68 11 0-15,-76 9 0 16,-88 15 0-16,-90 13 0 16,-79 11-46-16,-77 7-147 15,-54 5-156-15,-70 4-648 16</inkml:trace>
  <inkml:trace contextRef="#ctx0" brushRef="#br0" timeOffset="16196.82">15504 5938 1174 0,'0'0'33'0,"0"0"-20"0,0 0-13 15,0 0 119-15,0 0 11 16,0 0-104-16,0 0-26 16,0 0-11-16,6 69 11 15,7 4 67-15,-1 10 7 16,-3 7-31-16,-9 3 9 0,0-3-5 15,0-4-20-15,-3-13-16 16,0-12-10-16,0-12 0 16,3-11-1-16,0-11-22 15,0-9-54-15,0-9-60 16,0-9-98-16,-18-1-8 16,-10-26-259-16</inkml:trace>
  <inkml:trace contextRef="#ctx0" brushRef="#br0" timeOffset="16579.79">15346 6073 1050 0,'0'0'114'0,"0"0"-114"15,17-77 0-15,6 48 44 16,7 3 29-16,7 2-23 15,6 5-20-15,6 9-21 16,-1 4-1-16,2 6 1 16,-4 0 10-16,0 21-15 15,-7 12 16-15,-8 11-5 16,-10 7 2-16,-12 4 7 16,-9-2 6-16,0-3 16 15,-4-4-7-15,-17-3-15 0,-3-7-5 16,-10-3 6-1,-4-5 13-15,-2-6-9 0,-2-8-12 16,2-5-6-16,4-6-4 16,6-3-7-16,7 0 0 15,6 0-35-15,5-3-45 16,9-4-42-16,3 1-65 16,0 2-105-16,22 1-268 15</inkml:trace>
  <inkml:trace contextRef="#ctx0" brushRef="#br0" timeOffset="17563.58">16309 6275 1088 0,'0'0'0'0,"0"0"24"0,0 0 12 0,-13-86 83 16,4 73-6-16,1 4-10 15,-3 3-55-15,-1 6 15 16,-6 0-15-16,-6 20-13 15,-3 16-12-15,-6 8 19 16,2 8 2-16,7-4-21 0,9-6-12 16,9-11-7-16,6-9-4 15,0-6 1-15,11-9-2 16,11-4-5-16,5-3-14 16,6-9-21-16,1-16 1 15,0-7 11-15,-5-3-16 16,-7 0 9-16,-10 3 7 15,-5 7 16-15,-4 8 13 16,-1 6 1-16,-2 7 2 16,0 2 20-16,0 2-9 0,1 0-14 15,4 4-14 1,4 9 13-16,4 7 1 0,4-1 8 16,2 1-7-16,-1 0 1 15,3-4 2-15,0-4 0 16,0-3-1-16,1-4 1 15,-1-5-2-15,-3 0-2 16,-2-2 0-16,-2-18 7 16,-1-10 1-16,-2-8-2 15,-5-8-6-15,-6-8 0 16,0-10-11-16,-3-3 4 16,-17-4-6-16,-7 4 9 15,-3 8 2-15,-4 15 1 16,-3 11 1-16,0 13 8 15,-2 12 12-15,0 8-2 0,-1 0 8 16,5 21-9 0,6 5-4-16,9 3 2 0,7-3-7 15,13-1-8-15,0-7 0 16,8-4 0-16,15-4 2 16,12-6-2-16,6-2 0 15,5-2 4-15,5-4-3 16,-3-12 1-16,1-4-2 15,-1-1 5-15,-6-3-4 16,-4 0 0-16,-5 2 3 16,-3 0-1-16,-6 5 1 15,-8 6 0-15,-5 7 5 0,-7 4-9 16,1 3 0 0,2 18 0-16,2 12 20 0,0 13 14 15,-3 8-11-15,0 7 7 16,1-3-13-16,1-4-3 15,2-6-8-15,2-5-6 16,3-4 2-16,1-5-5 16,1-6-8-16,4-4-43 15,-4-6-74-15,2-6-58 16,-3-7-99-16,-4-5-149 16</inkml:trace>
  <inkml:trace contextRef="#ctx0" brushRef="#br0" timeOffset="19512.72">17309 5894 1195 0,'0'0'102'0,"0"0"-52"0,-86-35-50 0,54 35 139 15,1 0-49-15,1 19-29 16,5 18-32-16,4 9-9 16,3 4 20-16,6 0-8 0,9-7-19 15,3-5-2-15,0-8-4 16,3-10-3-16,12-5 0 16,3-8-4-16,4-7 1 15,2 0-2-15,6-8-3 16,-2-17-19-16,1-7-20 15,-10-3 1-15,-6-3 13 16,-5 0 5-16,-5 7 8 16,-3 8 14-16,0 12 2 15,0 11 27-15,1 0-7 16,2 11-20-16,5 14 0 16,1 4 8-16,7-1 3 15,1-4 1-15,2-5-7 16,2-6-5-16,-3-6 2 15,-1-2-2-15,-1-5 0 0,0 0-11 16,-3-12-1-16,4-14-1 16,-1-9-5-16,0-5-14 15,0-5 20-15,0 1-3 16,-1 7 6-16,1 9-17 16,-5 15 26-16,0 13 5 15,-3 0 4-15,3 20-8 16,-1 15 40-16,5 1 7 15,-6 3-25-15,0-6-16 16,-3-8-4-16,-2-7-2 16,-1-6 0-16,0-5-1 15,-1-6-3-15,-1-1-16 0,-1-1 9 16,2-23 2 0,-1-14-44-16,5-3 12 0,6-6 32 15,2 3-42-15,6 9-20 16,3 10 43-16,1 14 27 15,3 11 10-15,-4 0 9 16,0 22 11-16,-5 6 2 16,-6 3 10-16,-6 2-17 15,-5-4-10-15,-1-2-4 16,0-7 2-16,0-7-3 16,0-5-7-16,0-6-2 0,0-2 0 15,0 0 9 1,0-10-10-16,0-16-11 15,0-9-30-15,0-6 4 16,9-2 5-16,7-1-19 0,1 2 31 16,2 8 8-16,-1 10 4 15,-4 12 8-15,0 12 8 16,0 1 11-16,-3 24-2 16,0 10 10-16,-3 2 17 15,-2-1-14-15,3-4-2 16,1-4-12-16,5-7-7 15,3-9-8-15,4-6 1 16,4-6 1-16,2 0-3 16,2-13 0-16,0-9-5 0,-3-7-4 15,-5-3-1 1,-4-2 0-16,-5-1 2 0,-4 1-2 16,-4 6 7-16,-5 6 3 15,0 11 4-15,0 8 45 16,-8 3 20-16,-5 0-43 15,-2 20-25-15,1 8 8 16,1 4 7-16,9 1 2 16,4 3-4-16,0 1 0 15,0 0-4-15,10-3-3 16,6 1-2-16,4-10-4 16,1-11-1-16,6-4 0 15,-1-10 1-15,7 0-1 16,0-18 0-16,3-17-3 15,1-8-9-15,-1-10-7 0,-3-9 0 16,-5-9-34 0,-5-7 0-16,-7-5-4 0,-9-3 9 15,-5-1 4-15,-2 4 32 16,0 8 11-16,-2 13 1 16,-10 17 4-16,1 16 31 15,0 13 1-15,4 6-2 16,2 7 9-16,3 3-7 15,2 0-36-15,-1 13-16 16,1 18 12-16,0 15 4 16,0 4 6-16,0 8-2 15,0 7 6-15,3 0 10 0,2 1 8 16,-1-1-1 0,1-3 8-16,1-4-17 0,4-5-4 15,0-9-1-15,4-9-5 16,2-8-4-16,2-8 1 15,0-10-1-15,0-6-2 16,2-3-1-16,2 0 4 16,2-16 1-16,-1-8-6 15,-1-5-2-15,-3-2-4 16,-4-4 2-16,-3-2-2 16,-3 2 0-16,-3 1 6 15,-3 4 0-15,-3 9 0 16,0 4 4-16,0 7-2 15,0 4 6-15,0 4 7 16,0 2 0-16,-2 0-14 0,-1 23-1 16,-1 10 0-16,2 10 7 15,2-1 0-15,0-4-3 16,0-7-1-16,5-7-1 16,8-7-2-16,0-6-1 15,4-5 0-15,2-6-4 16,5 0-10-16,1-7 0 15,1-12-3-15,-5-1-5 16,-2 2 8-16,-7 3 2 16,-3 6 13-16,-6 9 5 0,-3 0 10 15,0 0-2 1,0 0-11-16,0 1 0 0,3 7 15 16,1-2-10-16,4-3-2 15,0-3-5-15,5 0 1 16,2 0 2-16,3-8 0 15,-1-1-3-15,-3 4-2 16,-2 5-2-16,-2 3 6 16,2 22-2-16,3 8 30 15,-4 9-5-15,-1 1 14 16,-1 3-20-16,-3-1-12 16,0-2-3-16,-5-9-4 15,-1-7 0-15,0-11-16 0,0-7-34 16,-9-5-51-1,-13-4 2-15,-8-4-56 0,-12-21-159 16,-11-15-261 0</inkml:trace>
  <inkml:trace contextRef="#ctx0" brushRef="#br0" timeOffset="19745.62">18073 5436 1503 0,'0'0'0'0,"0"0"-7"0,143-101 7 0,-52 58 79 16,21 2-15-16,15-1-35 0,10 3-14 15,0 5-14-15,-11 7-1 16,-21 6-76-16,-27 5-167 15,-30 3-288-15</inkml:trace>
  <inkml:trace contextRef="#ctx0" brushRef="#br0" timeOffset="20613.89">26298 5188 561 0,'0'0'336'0,"0"0"-322"0,-6-77 34 0,3 52 105 16,3 3-12-16,0 4-53 0,0 6-9 15,0 4-9 1,0 5-4-16,0 3-8 0,0 0-49 16,6 17-9-1,5 21 0-15,3 20 56 0,-2 9 1 16,-4 6-22-16,-4-1 1 15,-2-4-6-15,1-3-1 16,-3-8-16-16,0-7-8 16,0-8-4-16,0-8-1 15,0-7 0-15,0-7-9 16,0-9-38-16,0-5-23 16,1-6-21-16,1-12 9 15,-1-23-12-15,1-20-251 16,1-14-11-16,1-12 10 15</inkml:trace>
  <inkml:trace contextRef="#ctx0" brushRef="#br0" timeOffset="20828.93">26483 4961 838 0,'0'0'245'0,"0"0"-193"16,0 0 81-16,0 0 40 16,0 0-77-16,0 0-70 15,39 12-26-15,-21 45 130 16,-2 12-46-16,0 10-13 15,-3 2-12-15,-3-1-8 16,-4-5-25-16,0-8-15 16,0-8-9-16,-3-10-1 15,-2-7-1-15,-1-9-38 16,0-9-73-16,-3-9-124 16,-22-8-75-16,-12-7-139 0</inkml:trace>
  <inkml:trace contextRef="#ctx0" brushRef="#br0" timeOffset="21946.02">26262 5498 1288 0,'0'0'157'0,"0"0"-152"16,0 0 0-16,0 0 91 16,0 0-53-16,0 0-40 15,130-74-3-15,-69 47-1 16,0-3 1-16,-4 1-4 15,-9-5-20-15,-7-4-20 16,-6-1 9-16,-8-2 10 16,-8 11 15-16,-7 9 3 15,-8 14 7-15,-4 7 20 0,0 10 23 16,0 20-34-16,-1 13 47 16,-5 0 34-16,4-5-36 15,2-7-22-15,0-9-9 16,12-8-10-16,8-6-4 15,7-5-6-15,8-3 4 16,3 0 0-16,-4-15-7 16,-4-5-6-16,-8-4-21 15,-11-3 7-15,-4-6 13 16,-2-1-1-16,-5 5 2 16,0 5 6-16,0 8 4 15,0 3 36-15,0 4-11 0,0 4-6 16,0 0-3-1,-2 4-2-15,2 1-2 0,0 0-16 16,0 6-14-16,0 18-13 16,9 12 27-16,0 11 5 15,-1 9 3-15,-4 7-2 16,-1 3 3-16,-1 6-1 16,-2 2-6-16,0-2-2 15,0 0 3-15,-5-3 2 16,-13-5-2-16,-4-6-3 15,-6-11 2-15,2-15-5 0,8-14 3 16,5-12-18 0,8-6 8-16,2-17 10 0,2-20-1 15,1-14-38-15,3-6 12 16,28-8 3-16,10 1-3 16,5 0 17-16,0 7 9 15,-1 2 1-15,-5 0 0 16,1 2 0-16,-3-2 0 15,-2 2 1-15,-3 0 1 16,-5 3-2-16,-8 7 1 16,-6 11-1-16,-8 11 1 15,-4 11 0-15,-2 8 14 16,0 2 26-16,0 0-41 16,0 19-2-16,-9 16 2 0,-3 17 1 15,5 9 17-15,2 7-5 16,5 3 22-16,0 1-23 15,0-2 1-15,11-2-1 16,3-6-7-16,0-8-4 16,1-10-1-16,-5-9 1 15,-2-11 0-15,-1-10-2 16,-4-9-4-16,-2-5-9 16,-1 0 14-16,0-16 1 15,0-16-1-15,-10-11-10 16,-2-14 5-16,2-10 3 15,-2-4-1-15,6-7-12 16,3-1 4-16,3 3 9 16,0 5 1-16,9 15-9 15,10 13 6-15,3 17 0 0,5 13 0 16,3 12-1-16,3 1 0 16,-3 20 5-16,-6 16 4 15,-9 5 11-15,-15 4 2 16,0 1 8-16,-18-3-7 15,-12-6-8-15,-1-5-4 0,1-6 0 16,7-9-6 0,7-6 0-16,8-7-29 15,5-2-60-15,2-2-62 16,1-6-30-16,0-15-185 0,0-6-409 16</inkml:trace>
  <inkml:trace contextRef="#ctx0" brushRef="#br0" timeOffset="22394.95">27686 5311 707 0,'0'0'351'0,"0"0"-350"0,0 0 37 0,46-75 119 16,-33 50-32-16,-1-2-73 15,0 0-9-15,-4 8-20 16,-2 6 17-16,-5 9 13 15,-1 4 20-15,0 0 6 16,0 24-79-16,-6 15 0 16,-9 9 71-16,2 4-22 0,5-5-24 15,5-8-8-15,3-9-8 16,0-6-4-16,5-7-3 16,8-7-2-16,5-6-1 15,3-4-8-15,3-6-7 16,3-14 3-16,-3-5-1 15,-5 3 6-15,-10 6 7 16,-8 9 1-16,-1 7 7 16,0 0-4-16,0 8-3 15,0 17 0-15,0 6 17 16,0 0 9-16,0-4-14 16,8-10-7-16,5-5 2 0,4-8-4 15,5-4-3 1,11 0 4-16,6-18-4 0,2-6-1 15,-3-7-35-15,-7-3-36 16,-6-6-86-16,-10 0-105 16,-10-3-146-16</inkml:trace>
  <inkml:trace contextRef="#ctx0" brushRef="#br0" timeOffset="22904.43">28418 5057 1191 0,'0'0'266'0,"0"0"-261"0,0 0 35 0,0 0 85 15,0 0-42-15,0 84 4 16,-9-27-17-16,2 9-33 16,-1 6 1-16,2 5-13 15,-1-2-4-15,1-3-13 16,3-3-4-16,0-7-3 15,3-11-1-15,0-12-1 16,0-11-26-16,0-14-33 16,1-6-28-16,2-8-45 15,1-5 34-15,-3-26 29 16,2-12-119-16,-2-12 17 0,-1-8 65 16,0-4 10-16,0-4 65 15,0-3 32-15,0-3 36 16,0 5 31-16,0 8 9 15,2 9 26-15,8 12-11 16,8 16-24-16,3 4-1 16,7 7-38-16,5 6 3 15,5 5 7-15,0 5-24 16,-4 5-5-16,-8 19 17 16,-14 8 9-16,-12 11-11 15,0 1 27-15,-22-2 13 16,-11-3-13-16,-2-6-29 15,1-4-14-15,6-8-8 16,4-4-4-16,9-3-80 0,7-3-155 16,3-3-12-16,5-2-88 15,0-2-202 1</inkml:trace>
  <inkml:trace contextRef="#ctx0" brushRef="#br0" timeOffset="23578.91">28949 5148 1016 0,'0'0'401'0,"0"0"-391"0,0 0 7 0,-88 30 141 0,61-17-33 0,9 0-71 15,5-3-47-15,6-1-5 16,4-5-2-16,3-3-1 15,0 0-20-15,0-1-46 16,6 0 7-16,11 0 31 16,5 0 18-16,4 2 10 15,-2 2 1-15,0 2 0 16,-4 0 0-16,0-4 3 16,-1 0-2-16,1-2 5 15,1 0 13-15,1-16 5 16,2-8-10-16,-1-7-7 15,-1-4-4-15,-4-5 8 16,-6-1-9-16,-8-4 2 0,-4-1 2 16,0 3-6-16,-20 1-2 15,-8 13-2-15,-9 12 1 16,-3 16 3-16,-4 2 16 16,4 24 6-16,6 5-10 15,10-4 2-15,14-5-3 16,7-4-9-16,3-1-2 15,3-4-2-15,17 0-1 16,7-7 3-16,8-5 8 16,2 0-8-16,2-9-8 0,2-12 3 15,-2-4 2 1,-3 3 3-16,-4 3 1 0,-12 7 0 16,-8 7 0-1,-7 5 9-15,1 6-9 0,0 24 10 16,1 12 17-1,1 9 28-15,-4 5-12 0,1 1-14 16,0-6 0-16,3-1-19 16,0-7-11-16,4-9 0 15,2-6-22-15,2-9-39 16,1-3-66-16,2-6-71 16,1-6-83-16,-1-4-14 15,1 0-180-15</inkml:trace>
  <inkml:trace contextRef="#ctx0" brushRef="#br0" timeOffset="25213.65">29710 4847 1200 0,'0'0'30'0,"0"0"-3"0,0 0 145 0,-110 34-26 0,74 9-52 15,3 9 0-15,5-6-23 16,7-2-24-16,10-6-20 16,11-4-16-16,0-5-6 15,5-6-5-15,14-8-2 16,2-7-7-16,3-7-27 16,4-1-20-16,2-16-12 0,0-15 8 15,-2-10-28-15,-5-1 24 16,-10 0 31-16,-4 9 28 15,-3 8 5-15,-5 14 9 16,-1 11 41-16,0 0 25 16,0 11-75-16,3 11 2 15,2 4 44-15,3-2-12 16,-2-2-27-16,1-9-4 16,-3-3-2-16,1-5 0 15,-2-2-1-15,-2-3-2 16,5 0-8-16,5-17 8 15,2-7-7-15,8-5-28 16,-1-1 13-16,2 2 4 16,-4 10 2-16,-5 9 0 15,-2 9 10-15,-4 7 6 0,-1 16 2 16,-1 4 36-16,-4 4-10 16,-1-6 3-16,0-4-5 15,0-6-16-15,0-7 1 16,0-3-1-16,0-5-5 15,0 0 9-15,0 0 9 16,0-15-20-16,5-12-1 16,9-5-33-16,3-7 19 15,4 2-18-15,2 5-1 16,-4 9 5-16,-5 15 16 0,-3 8 12 16,-4 13 5-1,2 17 25-15,-4 3 8 0,-4 1 6 16,-1-2-22-1,0-9-8-15,0-5 4 0,0-5-12 16,0-6-5-16,0-4 1 16,0-1 2-16,0-2 1 15,0 0-4-15,0-14-1 16,6-11-50-16,8-9-13 16,7-9-4-16,2-1 26 15,3 4-11-15,-7 11-18 16,-1 12 66-16,-7 15 4 0,-5 2 11 15,1 19 9 1,-3 13 31-16,-1 4 11 0,0-2-26 16,0-7-17-16,0-6-4 15,4-8-9-15,1-8-2 16,4-2-3-16,4-3 1 16,4-3 7-16,4-13-9 15,-2-8-12-15,-4-1-32 16,-3 0 31-16,-6-1 8 15,-6 2 0-15,-3 6 5 16,0 8 2-16,0 6 28 16,0 4 44-16,-3 0-73 15,-3 15 8-15,-2 9-9 16,1 5 22-16,4-2-16 16,3-3-5-16,0-4 0 0,0-2-1 15,0-5 1-15,9-7-1 16,2-1-2-16,2-5 2 15,6 0-4-15,4-11 0 16,3-14 3-16,0-12-1 16,4-13-2-16,0-13-12 15,0-12-9-15,3-12-47 16,-2-6 2-16,-1-4 7 16,0-1 30-16,-7 3-37 15,-7 13 25-15,-9 21 45 16,-7 18 27-16,0 21 50 15,0 14-7-15,-4 3-33 16,-2 5 3-16,-4 3-40 16,0 23 1-16,-5 14-1 0,1 8 9 15,2 12 7-15,2 8-4 16,1 7 12-16,0 4 16 16,-1 1 4-16,1-1-22 15,3-5 4-15,4-7-1 16,2-10-13-16,0-13-5 15,17-15-4-15,7-12 2 16,4-10-2-16,5-7 2 16,3 0-3-16,1-18 0 15,-2-14-2-15,-3-8-20 16,-4-8-3-16,-5-2-3 0,-5 6 7 16,-6 11-5-1,-6 10 14-15,-6 14 10 0,0 7 48 16,0 2-11-16,0 11-34 15,-9 9 4-15,1 8 11 16,5-3-5-16,3-3-3 16,0-5-9-16,2-8-1 15,11-4-1-15,6-5 0 16,4 0-5-16,1-3-6 16,3-14 4-16,-4 0 1 15,-3 5-3-15,-10 5 10 16,-4 7 1-16,-1 0 20 15,0 17-7-15,3 16 25 0,0 6 24 16,-2 5-38 0,1-3 2-16,-1-1-9 0,-3-8-13 15,3-4-4-15,-5-8-1 16,1-6-6-16,-2-7-36 16,0-5-64-16,-5-2-70 15,-24-11-64-15,-17-17-327 16</inkml:trace>
  <inkml:trace contextRef="#ctx0" brushRef="#br0" timeOffset="25379.8">30262 4563 1640 0,'0'0'0'0,"0"0"-139"0,145-77 139 0,-59 48 95 0,20 0-73 0,14-5-22 15,9-6-19-15,-9-1-261 16,-32-2-684-16</inkml:trace>
  <inkml:trace contextRef="#ctx0" brushRef="#br0" timeOffset="27211.4">13205 7868 1052 0,'0'0'0'0,"-88"3"-7"0,70-2-1 0,16-1 8 0,4-5 7 0,41-18 51 0,21-8-33 15,35-8 2-15,31-7 29 16,31-7-21-16,32-8 10 16,33-6 4-16,36-11 12 15,40-9-20-15,35-7-5 16,35-9-10-16,32-5 8 16,18 0 4-16,32 5-16 0,16 9 0 15,2 8 2 1,-2 11-22-16,-26 12 6 0,-34 8-7 15,-43 10 0-15,-46 7-1 16,-55 5 0-16,-53 7-1 16,-56 3-19-16,-56 9-7 15,-48 7-22-15,-42 2-27 16,-17 1 7-16,-42 4-54 16,-25 0-31-16,-21 12-43 15,-15 6-202-15</inkml:trace>
  <inkml:trace contextRef="#ctx0" brushRef="#br0" timeOffset="28028.96">14131 8400 936 0,'0'0'187'0,"0"0"-179"0,0 0 10 0,0 0 91 0,0 0 15 0,0 0-50 16,14-24-58-16,-3 55 48 16,2 19 6-16,-4 17-1 15,-6 13-4-15,-3 12-24 16,0 3-15-16,-3-1 2 16,-6 0-4-16,-4-10-12 0,2-8-2 15,0-12-4-15,1-14-2 16,1-16 0-16,7-15-4 15,1-11 0-15,1-6 4 16,0-2 5-16,0 0 5 16,3-13-5-16,16-12-3 15,8-9-5-15,12-6 2 16,13-3 0-16,12 0 2 16,11-1 7-16,4 3 3 15,-7 8-12-15,-10 9-3 16,-14 7 0-16,-12 8 0 15,-11 6-3-15,-10 3-22 16,-5 0-68-16,-1 0-70 16,0 0-49-16,5-4-119 15,-2-13-354-15</inkml:trace>
  <inkml:trace contextRef="#ctx0" brushRef="#br0" timeOffset="28345.89">14980 8785 1359 0,'0'0'92'16,"0"0"-82"-16,0 0-10 15,0 0 126-15,0 0-46 16,0 0-48-16,55-29-20 16,-26 11-6-16,-5-2-2 15,-9 3 3-15,-8 5 0 0,-7 2 9 16,0 3 9-16,-7 3 10 15,-15 4-10-15,-6 0-7 16,-6 4-6-16,-3 12-6 16,4 3 1-16,7 0-4 15,9-2-3-15,6-4-4 16,8-3-29-16,3-2-71 16,0-3-27-16,15-3-48 15,13-2-89-15,5-9-71 16</inkml:trace>
  <inkml:trace contextRef="#ctx0" brushRef="#br0" timeOffset="28878.24">15308 8376 1008 0,'0'0'405'0,"0"0"-405"16,0 0 0-16,0 0 121 15,35 75 5-15,-22-26-25 16,-4 2-16-16,0 1-41 15,-1-1-8-15,0-6-9 16,0-9-17-16,-2-5-9 16,0-9 2-16,-3-5-1 15,0-7-1-15,-3-4-1 16,0-6 0-16,0 0 0 16,0 0 0-16,0-20-1 0,-14-13-29 15,2-14 2-15,-1-18-7 16,7-13-6-16,6-7-7 15,0-5 7-15,8 3 16 16,17 12 14-16,8 18 5 16,3 20 6-16,7 25 1 0,-3 12 10 15,1 1 2 1,-3 26 17-16,-15 11-8 16,-15 12 7-16,-8 6-14 15,-37 5 11-15,-14-3-2 0,-10 1-19 16,0-7-2-1,9-11-2-15,13-12 0 0,15-12-1 16,12-9 4-16,12-3 4 16,0 4 2-16,9 3-10 15,21 5 24-15,15 4 4 16,13-2-9-16,12-2-7 16,6-5-7-16,3-3-2 15,-3-4-3-15,-4-1-31 16,-8-2-74-16,-18 6-120 15,-19 2-178-15,-25 3-669 16</inkml:trace>
  <inkml:trace contextRef="#ctx0" brushRef="#br0" timeOffset="29877.95">13296 10895 1264 0,'0'0'0'0,"0"0"-38"0,-2-83 38 0,29 53 47 0,6 5 12 0,3 6-1 15,4 11-29-15,-1 8 12 16,5 19-15-16,-5 25 32 15,-1 12 0-15,-4 7-1 16,-6-6 1-16,1-8-15 16,-4-13-17-16,0-12-15 15,-1-11 5-15,0-13-14 0,3 0 15 16,3-23-9-16,0-14 0 16,-3-13-3-16,-8-5-5 15,-10-4 0-15,-9 2-2 16,0 3 0-16,-2 2 2 15,-7 10-2-15,1 12 0 16,3 16 2-16,2 10 0 16,3 5 0-16,0 27-9 15,0 16 9-15,12 16 26 16,1 11-17-16,1 10-6 0,4 9 8 16,-1 8 14-1,-1 4 0-15,-4 1-11 0,-2-3 9 16,-4 1-7-16,-5-4-4 15,-1-8 0-15,0-8-10 16,-9-19 5-16,-11-13-6 16,-6-11 6-16,-2-10-2 15,0-14-3-15,-4-7 0 16,-4-7 2-16,-4-7-4 16,0-19-3-16,1-13-14 15,8-13-34-15,16-10-58 16,13-9-71-16,2-2-88 15,33-2-120-15,12 9-261 16</inkml:trace>
  <inkml:trace contextRef="#ctx0" brushRef="#br0" timeOffset="30161.47">14355 11176 1546 0,'0'0'96'0,"0"0"-82"0,0 0 22 0,0 0 79 0,73-83-85 0,-27 58-30 15,2 7-1-15,-8 15-3 16,-13 4-6-16,-13 35-10 16,-14 17 9-16,0 13 11 0,-17 7 0 15,-7-6 7-15,5-14 7 16,12-19-11-16,7-17-3 15,4-17 0-15,26-4-15 16,17-31-46-16,12-12-120 16,2-11-123-16,-7-6-56 15,-8-3-280-15</inkml:trace>
  <inkml:trace contextRef="#ctx0" brushRef="#br0" timeOffset="30411.7">15104 10647 950 0,'0'0'594'0,"0"0"-593"16,0 0-1-16,39 103 88 15,-26-49 87-15,2 13-77 0,-8 11-34 16,-2 4-23-16,-5 2-8 16,0-1-30-16,-1-5-3 15,-6-9 0-15,3-13 0 16,-2-10 0-16,3-17 0 15,-1-11-30-15,1-11-79 16,-2-7-34-16,-4 0-38 16,-3-18-70-16,-3-18-374 0</inkml:trace>
  <inkml:trace contextRef="#ctx0" brushRef="#br0" timeOffset="30828.25">15175 10460 1103 0,'0'0'247'0,"30"-79"-247"16,6 41 0-16,12 2 98 16,9 3-21-16,1 13-27 15,-6 16 4-15,-13 4-11 16,-14 32-31-16,-17 14 24 15,-8 10 33-15,-15 7-27 16,-18-1 0-16,0-5-11 16,8-15-11-16,8-13-10 0,13-15-10 15,4-3 0-15,3-2 0 16,18-2 0-16,4 5 1 16,-2 1-1-16,-6 5 0 15,-14 5-3-15,-3 7 2 16,-29 5 1-16,-15 2 10 15,-5-5 7-15,3-7-9 16,7-8-3-16,11-7-5 16,7-8-38-16,7-2-32 15,11 0-71-15,3-8-65 16,24-9-153-16,14-3-219 16</inkml:trace>
  <inkml:trace contextRef="#ctx0" brushRef="#br0" timeOffset="31095.39">15738 10665 1111 0,'0'0'251'0,"0"0"-250"15,-30 109 86-15,17-65 67 16,4-4-13-16,9-3-84 16,0-6-31-16,13-10-20 15,11-9-1-15,7-9-1 16,5-3-1-16,0-13-1 15,-5-14-2-15,-8-2 0 16,-16-5 0-16,-7 5 5 0,-7 2 4 16,-22 7 1-1,-5 8 25-15,-8 5 17 0,4 5-13 16,2 2-30-16,10 0-9 0,13 0-7 16,7 0-71-1,6 0-65-15,7-5-203 16,14-3-357-16</inkml:trace>
  <inkml:trace contextRef="#ctx0" brushRef="#br0" timeOffset="31246.88">16129 10692 674 0,'0'0'947'16,"101"-8"-947"-16,-44-2 0 15,-5-7 49-15,-5-2-14 0,-1-4-35 16,-6 0-45-16,-4-1-166 15,-8-5-159-15,-13 2-709 16</inkml:trace>
  <inkml:trace contextRef="#ctx0" brushRef="#br0" timeOffset="31494.88">16547 10201 1515 0,'0'0'131'15,"0"0"-106"-15,-14 118 13 16,5-49 111-16,-4 15-53 16,-1 9-42-16,-3 5-26 0,0 0-17 15,4-6-11-15,5-5 0 16,8-15 0-16,0-16 0 16,0-17-7-16,9-13-48 15,4-12-34-15,1-14-65 16,1 0-40-16,-3-16-58 15,0-20-90-15,-2-17-259 16</inkml:trace>
  <inkml:trace contextRef="#ctx0" brushRef="#br0" timeOffset="31743.97">16803 10219 1611 0,'0'0'68'0,"0"0"-53"0,0 0-15 15,-15 125 138-15,0-40-30 16,-1 12-36-16,1 5-37 16,0 2-35-16,3-6 0 15,6-8 0-15,5-11 0 16,1-18 0-16,0-20 0 16,0-17 0-16,4-17 0 15,7-7-117-15,2-23-46 16,2-18-124-16,-3-22-158 15,-5-14-554-15</inkml:trace>
  <inkml:trace contextRef="#ctx0" brushRef="#br0" timeOffset="32111.43">16788 10262 1380 0,'0'0'23'0,"0"0"8"16,54-84-31-16,-12 56 116 15,10 3-53-15,2 7-25 16,-11 11 8-16,-15 7 5 16,-15 10-18-16,-13 22-11 15,-8 8 63-15,-22 7-21 16,-6-1-28-16,5-4-8 0,10-9-16 16,14-7-10-1,7-6-2-15,7-7-3 0,20-1 2 16,6-2-6-16,1 2-2 15,-4 2 7-15,-11 5-1 16,-11 6 3-16,-8 2 1 16,-20 0 11-16,-23-4 9 15,-10-1-13-15,-2-4-8 16,9-7 0-16,14-3 0 16,15-7 0-16,10-1-30 15,7-1-79-15,1-12-117 16,25-10-164-16,6-9-213 15</inkml:trace>
  <inkml:trace contextRef="#ctx0" brushRef="#br0" timeOffset="32295.9">17369 10325 1724 0,'0'0'0'15,"0"0"0"-15,-16 115 108 16,2-63 22-16,3-1-82 15,7-7-44-15,4-5 0 16,0-8-8-16,0-6-35 16,7-10-89-16,5-4-133 15,6-11-137-15,-1 0-307 16</inkml:trace>
  <inkml:trace contextRef="#ctx0" brushRef="#br0" timeOffset="32662.78">17609 10154 1611 0,'0'0'0'16,"81"-16"17"-16,-37 22 71 15,-12 28 45-15,-10 12-88 16,-16 6 0-16,-6 5-21 16,-10-3-4-16,-15-4-15 15,2-15-1-15,5-14-4 16,10-11-2-16,5-10-18 15,3-7-2-15,2-24-6 16,17-19-52-16,7-9 18 16,6-4 1-16,-3 1-26 15,-4 12 49-15,-7 16 38 0,-9 17 39 16,-6 16 113-16,-3 2-63 16,-3 31-57-16,-14 13 18 15,-5 13 5-15,3 6-17 16,4 1-38-16,5-3 0 15,7-6 0-15,3-12 0 16,0-10 0-16,10-14-86 16,14-15-108-16,7-5-74 15,9-12-73-15,2-28-308 16</inkml:trace>
  <inkml:trace contextRef="#ctx0" brushRef="#br0" timeOffset="32828.36">18181 10262 1462 0,'0'0'347'0,"0"0"-341"16,-5 112-6-16,-6-62 84 16,-3-4-8-16,6-7-65 15,4-5-11-15,1-8-2 16,3-13-63-16,0-1-135 16,0-6-88-16,0-6-109 15,0-1-543-15</inkml:trace>
  <inkml:trace contextRef="#ctx0" brushRef="#br0" timeOffset="32962.79">18234 10376 1492 0,'0'0'86'0,"100"-54"-84"15,-24 26-2-15,6-4 31 16,6-1-31-16,-1 0 0 16,-18 5-105-16,-22 2-198 15,-25 0-296-15</inkml:trace>
  <inkml:trace contextRef="#ctx0" brushRef="#br0" timeOffset="33144.93">18620 9940 1071 0,'0'0'499'16,"0"0"-498"-16,0 0-1 16,39 109 169-16,-18-29-27 0,-3 17-50 15,-3 17-28 1,-11 6-55-16,-4-2-9 0,0-3 0 15,-14-15 0-15,-3-10-96 16,-1-19-224-16,0-24-376 16</inkml:trace>
  <inkml:trace contextRef="#ctx0" brushRef="#br0" timeOffset="33742.87">19547 9884 690 0,'0'0'368'15,"0"0"-351"-15,0 0 69 0,4-83 124 0,-4 76-36 0,0 7-48 0,2 0-71 16,-1 30-48-16,1 20 52 16,-1 14 28-16,-1 8-49 0,0 3 7 15,0-3-17 1,0-7-14-16,0-9-10 0,0-13-4 16,0-13 0-16,0-10-34 15,3-10-51-15,1-9-106 16,-1-1-44-16,-2-12-15 15,-1-21-279-15</inkml:trace>
  <inkml:trace contextRef="#ctx0" brushRef="#br0" timeOffset="34093.85">19567 9812 1170 0,'0'0'33'0,"50"-87"-24"16,-8 46-9-16,4 8 125 15,-7 13 9-15,-11 14-58 16,-14 6-34-16,-9 12-20 16,-5 17 73-16,-1 8-4 15,-17 0-43-15,-1-1-12 16,4-8-16-16,7-8-16 16,8-6-4-16,6-3-1 15,24-3 1-15,11 4 0 16,5 2 0-16,-7 7-1 15,-13 6 1-15,-17 10 0 16,-9 4 0-16,-29 1 13 16,-18 0 21-16,-8-9 1 15,1-3-11-15,9-11-17 0,10-6-7 16,11-8-5-16,11-5-39 16,10 0-40-16,3-5-84 15,16-14-162-15,21-4-208 16</inkml:trace>
  <inkml:trace contextRef="#ctx0" brushRef="#br0" timeOffset="34342.89">20044 9963 1151 0,'0'0'289'0,"0"0"-269"15,0 0 38-15,0 0 171 0,0 0-102 16,0 0-121-16,-6-20-4 15,16 58 40-15,-2 2-5 16,-5 1-17-16,0-6 3 16,2-6-11-16,3-8-7 15,1-9-4-15,6-6-1 16,5-6-3-16,6-7-43 16,9-19-56-16,-2-7-128 15,-4-7-67-15,-8-3-21 16,-7-5-174-16</inkml:trace>
  <inkml:trace contextRef="#ctx0" brushRef="#br0" timeOffset="34677.26">20329 9780 813 0,'0'0'315'16,"0"0"-63"-16,0 0-79 0,94-43-37 15,-58 51-6-15,0 15-51 16,-1 6-29-16,-14 0-28 16,-8 1-13-16,-10-2-5 15,-3-4-4-15,-3-4 1 16,-10-7-2-16,3-4 2 15,4-8-2-15,-1-1-6 16,3-8 3-16,3-17-32 16,1-11-6-16,0-5-6 15,19 3-5-15,0 10 3 16,-4 12 48-16,-5 14 2 16,-5 4 42-16,-3 29-35 0,-2 11 82 15,0 9-31-15,0-2-29 0,0-5-5 16,0-6-22-1,0-5-2-15,4-9-7 16,10-8-56-16,2-8-100 16,9-7-72-16,4-1-55 15,-2-14-106-15,6-12-89 16</inkml:trace>
  <inkml:trace contextRef="#ctx0" brushRef="#br0" timeOffset="34860.29">20879 9884 978 0,'0'0'313'0,"0"0"-220"15,0 0 115-15,0 0-9 16,24 106-108-16,-24-65-31 0,-10-3-14 16,4-7-22-1,4-7-13-15,2-12-9 0,12-10-2 16,25-2-1-16,18-12 0 16,16-15-21-16,12-10-53 15,4-1-24-15,-2 1-76 16,-8 9-91-16,-17 6-341 15</inkml:trace>
  <inkml:trace contextRef="#ctx0" brushRef="#br0" timeOffset="35212.69">18446 11912 746 0,'0'0'819'16,"0"0"-819"-16,146-104-56 16,-57 63 56-16,16-1 128 0,10 4-36 15,-3 8-39-15,-12 7-42 16,-23 8-11-16,-21 4-89 16,-25 2-73-16,-20 3-106 15,-11-6-190-15</inkml:trace>
  <inkml:trace contextRef="#ctx0" brushRef="#br0" timeOffset="35411.51">18983 11398 1153 0,'0'0'299'15,"0"0"-241"-15,0 0-57 16,0 0 33-16,3 106 141 16,16-15-74-16,2 11-35 0,-6 12-23 15,0-2-6-15,-4-6-27 16,-2-10-6-16,2-17-4 15,0-21-11-15,0-17-46 16,3-19-70-16,3-17-106 16,5-5-69-16,3-35-135 15</inkml:trace>
  <inkml:trace contextRef="#ctx0" brushRef="#br0" timeOffset="35643.71">19507 11356 1079 0,'0'0'680'16,"0"0"-680"-16,0 0 0 15,0 0 0-15,-26 120 106 0,18-43-34 16,1 10-16-16,1 12-15 16,2 1-28-16,2-10-13 15,2-10 0-15,0-17 0 16,3-21 0-16,6-17-53 15,6-23-105-15,-1-2-111 16,2-33-34-16,-4-17-193 16</inkml:trace>
  <inkml:trace contextRef="#ctx0" brushRef="#br0" timeOffset="36010.04">19525 11404 1057 0,'0'0'77'0,"0"0"-50"16,22-85-27-16,6 59 129 16,7 5-19-16,2 6-35 15,-6 9-5-15,-5 6-15 16,-14 8-21-16,-11 19 26 16,-1 8 47-16,-12 3-30 15,-10-1-26-15,1-5-16 16,9-7-24-16,9-6-11 15,3-4-2-15,12-6-4 0,18 3 2 16,6 0 2 0,-2 4 2-16,-10 4-1 0,-14 7-3 15,-10 8 4-15,-30 3 4 16,-23 1 6-16,-12-6 12 16,3-10 1-16,13-9-8 15,13-11-15-15,15-3-16 16,17-4-35-16,4-17-66 15,20-1-160-15,22-6-139 16,10-3-350-16</inkml:trace>
  <inkml:trace contextRef="#ctx0" brushRef="#br0" timeOffset="36376.83">19992 11501 1164 0,'0'0'284'16,"0"0"-258"-16,0 0-26 15,0 0 122-15,0 0-56 16,0 0-66-16,34-44-8 16,-4 44 8-16,-2 0 8 15,-4 4 1-15,-5 10 7 16,-5 0-7-16,-2 0-4 15,0 1-2-15,-2-2-2 16,-2 0-1-16,-4 1 0 16,-4 1 1-16,0 5 2 15,-12 5 28-15,-12 1 47 0,-4-1-15 16,2-3-19-16,4-5-27 16,9-7-14-16,7-5-3 15,4-2-20-15,2-3-40 16,0 0-36-16,0 0-54 15,6-12-122-15,8-17-175 16</inkml:trace>
  <inkml:trace contextRef="#ctx0" brushRef="#br0" timeOffset="36760.8">20274 11344 1281 0,'0'0'5'0,"0"0"7"15,104-12 144-15,-71 29-7 16,-5 15-63-16,-11 8-43 16,-11 1-17-16,-6 1 9 15,0-3-12-15,-12-10-15 16,-1-8-3-16,6-11-3 16,6-10 0-16,1 0-2 15,0-16 0-15,0-18-35 16,4-10-11-16,13-6 20 15,2-5-14-15,1-3-17 0,3 4 45 16,3 1 1 0,-1 8 3-16,-7 11 8 0,-5 17 3 15,-8 11 64-15,-5 6 24 16,0 23-72-16,0 23 5 16,-2 14 72-16,-8 6-43 15,4 0-23-15,6-5-17 16,0-8-12-16,3-8-1 15,18-9-46-15,6-9-94 16,2-7-172-16,4-13-201 16</inkml:trace>
  <inkml:trace contextRef="#ctx0" brushRef="#br0" timeOffset="37076.86">20926 11397 1059 0,'0'0'630'0,"0"0"-630"16,0 0 0-16,0 0 109 16,0 0-9-16,0 0-70 15,4 64-26-15,8-38-3 16,10-4 0-16,13-1-1 16,11 2-7-16,9 7-4 15,6 7 0-15,-4 7 10 16,-8 4 1-16,-19 2 1 15,-23 0 2-15,-11 0 9 16,-48-3 9-16,-29 0-7 16,-25-2-9-16,-18-2-5 15,-13-9-36-15,-2-2-71 0,-2-3-149 16,2-10-152-16,3-8-447 16</inkml:trace>
  <inkml:trace contextRef="#ctx0" brushRef="#br0" timeOffset="39497.37">13600 14884 1279 0,'0'0'115'0,"0"0"-115"0,0 0 4 0,0 0 6 0,-6 82 124 0,-3 7 2 16,-4 19-48-16,-5 9-31 15,0 4-3-15,-5-3-9 16,-2-8-11-16,1-10-11 0,-1-11-20 16,4-17-2-1,5-15-1-15,5-21 0 0,7-15-38 16,4-19-46-16,0-2-73 15,0-31-12-15,1-27-235 16</inkml:trace>
  <inkml:trace contextRef="#ctx0" brushRef="#br0" timeOffset="39877.93">13515 14846 1052 0,'0'0'158'0,"45"-85"-158"16,-7 45 0-16,7-2 0 16,3 4 97-16,-6 15 1 0,-9 13-32 15,-11 10-43 1,-18 22-17-16,-4 27 49 0,-13 18 34 16,-18 14-24-16,-2 4-29 15,9-3-7-15,11-13-11 16,13-16-4-16,4-14-11 15,28-17 0-15,12-10 2 16,6-10-2-16,2-2 2 16,-12 3-3-16,-13 5-2 15,-24 10-1-15,-5 8 1 16,-35 7 7-16,-18 0 19 16,-6-4-20-16,8-9-5 0,12-10-1 15,14-10-27 1,18 0-40-16,9-17-63 0,4-13-27 15,28-7-72-15,14-9-29 16,5-8-140-16</inkml:trace>
  <inkml:trace contextRef="#ctx0" brushRef="#br0" timeOffset="40162.51">14106 14911 1118 0,'0'0'162'0,"0"0"-112"15,1 126 101-15,-10-72-28 16,-2-2-16-16,5-8-43 15,6-9-30-15,0-14-24 16,17-12-4-16,10-9 7 16,7-6-1-16,7-24-7 0,-1-9 3 15,-7-8-6-15,-9-3 0 16,-15-1 3-16,-9 5 0 16,-15 6 6-16,-12 9-5 15,-1 16 13-15,1 9 18 16,3 6-37-16,0 7-9 15,3 18-18-15,8 10-52 16,11 4-39-16,2 3-83 16,20 2-31-16,16-5-120 15,8-9-212-15</inkml:trace>
  <inkml:trace contextRef="#ctx0" brushRef="#br0" timeOffset="40376.33">14788 14949 1470 0,'0'0'106'16,"0"0"-106"-16,0 0 0 16,0 0 99-16,25 98 30 15,-49-27-33-15,-7 15-43 16,-5 5-23-16,3-2-18 16,6-8-12-16,12-10 0 15,8-16-3-15,7-10-36 16,0-13-44-16,6-10-84 15,13-10-46-15,8-12-57 16,8-8-152-16</inkml:trace>
  <inkml:trace contextRef="#ctx0" brushRef="#br0" timeOffset="40626.18">15335 14591 1480 0,'0'0'112'0,"0"0"-112"16,0 0 0-16,0 0 115 16,-12 127 31-16,-6-31-70 15,-4 13-35-15,-3 5-12 16,1 0-8-16,1-11-10 16,9-16-8-16,6-15-3 0,5-19-18 15,3-17-56-15,0-17-49 16,0-17-72-16,8-2-26 15,5-30-53-15,-3-23-562 16</inkml:trace>
  <inkml:trace contextRef="#ctx0" brushRef="#br0" timeOffset="41010.25">15382 14500 1302 0,'0'0'42'16,"77"-73"-35"-16,-28 49 22 16,-4 12 131-16,-14 12-63 0,-14 11-84 15,-17 23 2-15,-9 10 65 16,-24 10-20-16,-6 1-39 16,5-3-11-16,13-6-3 15,20-10-6-15,2-7-1 16,32-10-5-16,14-3 5 15,6-4 1-15,-1 5 1 16,-7 1-2-16,-20 6-2 16,-13 1 2-16,-12 4 37 15,-21 6 39-15,-31 6-17 16,-10 0-34-16,-7-7-19 0,8-6-6 16,19-11 0-1,15-5-1-15,13-8-27 0,9-3-41 16,5-1-42-16,0 0-94 15,13 5-87-15,14-1-118 16,5-1-17-16</inkml:trace>
  <inkml:trace contextRef="#ctx0" brushRef="#br0" timeOffset="41214.06">16041 14898 993 0,'0'0'145'16,"0"0"-129"-16,0 0 120 15,0 0 48-15,0 0-18 16,0 0-20-16,22 74-87 0,-44-25-19 16,3-2-25-16,5-3-9 15,4-7-6-15,4-3-3 16,4-7-26-16,2-4-78 16,0-4-61-16,15-9-79 15,9-10-59-15,9-1-420 16</inkml:trace>
  <inkml:trace contextRef="#ctx0" brushRef="#br0" timeOffset="41477.05">16739 14398 1614 0,'0'0'8'0,"0"0"16"0,0 0-24 15,1 124 159-15,-6-45-56 16,-4 9-36-16,-2 3-34 16,0 5-12-16,1-6-8 15,3-7-8-15,2-14-5 16,2-16 0-16,2-15-44 16,1-14-55-16,0-14-77 15,0-7-74-15,1-6-67 16,10-36-182-16</inkml:trace>
  <inkml:trace contextRef="#ctx0" brushRef="#br0" timeOffset="41859.76">16944 14199 1196 0,'0'0'15'0,"0"0"-10"16,122-46 24-16,-75 46 100 16,-8 9-35-16,-10 26-30 15,-19 13-12-15,-10 7 8 16,-18 2 16-16,-17-6-12 0,0-8-27 16,10-11-12-16,10-6-8 15,10-9-17-15,5-3-2 16,8-2-1-16,20 0-8 15,4-1-1-15,0 5 8 16,-8 7 0-16,-15 3 4 16,-9 9 0-16,-25 2 21 15,-25-2 16-15,-12-2 9 16,-1-9-4-16,8-7-25 16,15-8-14-16,17-3-3 15,13-5-63-15,10-1-54 16,3 0-137-16,27-3-243 15</inkml:trace>
  <inkml:trace contextRef="#ctx0" brushRef="#br0" timeOffset="42110.8">17497 14605 1277 0,'0'0'214'0,"0"0"-210"16,0 0 31-16,0 0 159 15,0 0-42-15,-36 117-90 16,3-58-26-16,5-1-5 16,9-6-12-16,14-5-13 15,5-9-2-15,8-12-4 16,22-14-1-16,16-12-1 16,15-6-18-16,14-26-53 0,7-9-65 15,1-3-113-15,-5-6-149 16,-9-2-447-16</inkml:trace>
  <inkml:trace contextRef="#ctx0" brushRef="#br0" timeOffset="42277.97">18476 14411 1518 0,'0'0'123'16,"-26"86"-91"-16,-6-17-19 15,-6 8 156-15,-1 4-54 16,-2 7-68-16,3 2-28 15,6-4-15-15,0-6-4 0,5-7-2 16,4-16-66 0,0-6-133-16,1-13-227 15,1-15-479-15</inkml:trace>
  <inkml:trace contextRef="#ctx0" brushRef="#br0" timeOffset="42759.21">19153 14215 650 0,'0'0'640'0,"0"0"-523"0,0 0-60 0,0 0 47 0,-42 125 87 0,29-39-76 16,-1 3-35-16,1-3-44 0,1-7-17 16,0-12-5-16,5-9-10 15,2-16-4-15,5-12-4 16,0-14-50-16,0-7-66 15,0-9-101-15,6-11-39 16,4-26-137-16</inkml:trace>
  <inkml:trace contextRef="#ctx0" brushRef="#br0" timeOffset="43126.12">19095 14111 1149 0,'0'0'23'0,"0"0"-21"16,88-102 18-16,-40 68 109 16,2 6-13-16,-2 11-49 15,-11 15-20-15,-13 2-34 16,-22 32-5-16,-2 15 52 16,-32 10 46-16,-8 2-69 15,3-4-17-15,7-6 6 16,13-11-16-16,12-9-6 15,5-8-4-15,18-5 0 16,22 0 6-16,14 2-3 16,4 3 3-16,-9 3-6 15,-19 2 1-15,-21 2 1 0,-11 1 15 16,-38 0 15-16,-14 1-2 16,-10-3-18-16,4-10-12 15,11-7 0-15,18-5-49 16,14-5-37-16,13 0-77 15,4-5-86-15,19-10-198 16</inkml:trace>
  <inkml:trace contextRef="#ctx0" brushRef="#br0" timeOffset="43476.92">19645 14468 1311 0,'0'0'107'0,"0"0"-107"0,0 0 133 16,0 0 27-16,0 0-110 16,0 0-50-16,2-22-18 15,35 22 16-15,6 0 2 16,-4 11-2-16,-6 17-5 16,-9 11 5-16,-7 9 2 15,-4 4 12-15,-3 1 3 16,-1-8 2-16,3-9-4 15,-3-8-12-15,-1-12 2 16,-4-6-1-16,-4-4-2 0,0-1 9 16,-20 5 60-16,-14 9-18 15,-15 6-41-15,-3 3-4 16,6 0-2-16,8-3-4 16,13-4-3-16,4-4-29 15,4-5-43-15,-3-6-107 16,-6-6-77-16,-2-12-169 15</inkml:trace>
  <inkml:trace contextRef="#ctx0" brushRef="#br0" timeOffset="44843">19762 12990 991 0,'0'0'0'0,"0"0"-60"0,0 0 60 0,-137-56 91 0,56 56-15 0,-25 17-28 16,-18 11-2-16,-18 7-17 15,-15 3-12-15,-14-4-5 16,-12 0-5-16,-17-4 4 15,-15-3 4-15,-13-2-1 16,-21-4 8-16,-14 2-4 16,-14-1 3-16,-10 7-1 0,-3 1-12 15,-3 5-7-15,6 1-1 16,4-1 3-16,5 2-3 16,11 2-1-16,10-3-2 15,16-4 3-15,17-1 1 16,21-5 1-16,24 4-4 15,23 3 1-15,18 10 0 16,10 6 1-16,17 2 1 16,10 3 0-16,14 0 2 15,12 0 3-15,10-2 0 16,9-1-5-16,6-4 1 0,1-1 0 16,6 0-2-1,-5 4 6-15,3 7 13 0,-2 10 4 16,-3 11-8-16,-2 11 10 15,0 10 3-15,3 13 0 16,0 10-6-16,8 9 3 16,5 9-4-16,4 1-7 15,8 3 6-15,6 7-5 16,13 1 13-16,5 9 16 16,8 2-20-16,16-2-10 15,4 2-2-15,0-15-5 16,-2-5-3-16,-1-15-1 15,2-16-3-15,3-14 3 16,8-19 2-16,6-20-1 0,12-20-1 16,16-21 0-16,24-18 2 15,23-7 6-15,21-20 5 16,15-1-10-16,5 1 0 16,6 6-2-16,-1 5-1 15,-1 5 1-15,12 3-1 16,6-6-1-16,18-8-2 15,15-13-1-15,16-15-2 16,18-10 3-16,11-2 2 16,9-4 2-16,4 7-4 15,-6 3-2-15,4 6 2 16,-2 4 2-16,-2 5-2 16,-6 6 0-16,-12 3-21 0,-6 2-5 15,-7 3 5-15,-11 0 8 16,-4-3-28-16,-9-2-1 15,-5-2 11-15,-5-6 13 16,-10 1-4-16,-14-7 0 16,-16 1 12-16,-21-2 10 15,-19 4 0-15,-15 3 1 16,-14 6 1-16,-12 5 4 16,-7 2 0-16,-5 4 8 15,-5 3 5-15,-3 4-12 16,-4 2-4-16,-11-1-3 15,-13 5-2-15,-14 4 1 0,-11 2-15 16,-8-4 8 0,-2-3 7-16,-20-5-10 0,-9-4 3 15,-8-2 8-15,-2-1 6 16,4-5 6-16,4-6-8 16,9-6 3-16,5-13-7 15,2-13-9-15,0-12-8 16,3-12-5-16,0-11-10 15,3-10 2-15,6-12-16 16,5-2 21-16,0-6-7 16,2 6-6-16,8 9 10 15,0 3 26-15,-5 8 2 16,-5 5 17-16,0 7 7 0,0 4-4 16,-13 1 3-1,1-4 1-15,2 4-13 0,4-3-2 16,3 6-7-16,3-3-1 15,-3-3 1-15,-2 1-2 16,-11 0 4-16,-8 1-1 16,-15 6 6-16,-15 11 5 15,-22 17 6-15,-22 19 13 16,-38 21-7-16,-34 15-26 16,-46 17-2-16,-45 32-21 0,-35 20-94 15,-32 2-182 1</inkml:trace>
  <inkml:trace contextRef="#ctx0" brushRef="#br0" timeOffset="47442.48">6776 14808 191 0,'0'0'351'0,"0"0"-351"0,0 0-33 0,0 0 33 0,0 0 57 0,-64-90 22 16,64 52 95-16,0-1-58 15,0 4 15-15,0 6-50 0,0 4-24 16,0 12 12-16,0 6 30 15,0 5-3-15,-6 2-25 16,1 17-52-16,-2 25-17 16,-2 23 59-16,3 17 28 15,3 12-11-15,3 5-53 16,0-6-5-16,21-7-10 16,9-17-7-16,8-16 2 15,3-14-3-15,6-12-2 16,1-11 0-16,0-13 0 15,0-3 4-15,-2-13-4 16,-6-16 0-16,-5-10-6 16,-13-12 1-16,-13-14-6 15,-9-14 5-15,0-9-4 0,-17-11-8 16,-14-3-21-16,-6 2-8 16,-8 2 13-16,-7 11 26 15,-6 15 0-15,-5 19 4 16,4 21-1-16,3 21 5 15,10 11 0-15,7 23 5 16,8 22 5-16,4 14-2 16,12 8 11-16,8 0-9 15,7-7-6-15,3-12 0 16,22-10-3-16,14-19 1 16,13-15 5-16,12-4 2 15,8-19 4-15,5-14-13 16,-3-6-1-16,-3-2-23 0,-4 3 18 15,-6 9 4 1,-7 15 1-16,-9 10 1 0,-6 6-8 16,-2 29 8-16,-6 15 7 15,-7 11 25-15,-6 1-19 16,-6-4-10-16,-3-13 1 16,-5-11 3-16,-1-15-3 0,0-7-3 15,-1-8-1 1,-1 0 0-16,2-6 11 15,-1-19-11-15,1-15-32 16,0-11-13-16,0-5 32 16,4-2-1-16,-1 6 5 0,3 6-33 15,0 15 31-15,3 15 11 16,0 11 6-16,3 5-5 16,3 13 0-16,7 14 27 15,2 3-1-15,0 0-9 16,-2-1-16-16,-1-6 3 15,0-2-3-15,-2-10 4 16,-4-6-4-16,-4-5 6 16,-2 0-6-16,1-3-2 15,4-17 5-15,2-15-5 0,3-7-4 16,-1-7-8 0,3-8 11-16,0-5-1 15,4-10-1-15,5-4-12 16,6-7-3-16,-2 1 15 15,-4 10 0-15,-9 14 2 0,-11 20 1 16,-11 18 0-16,-2 17 20 16,0 3 11-16,-12 19-22 15,-8 22-8-15,-8 13 19 16,0 10 4-16,5 2-5 16,11-7 6-16,12-11-3 15,0-11-14-15,14-11-4 16,14-12-1-16,10-10 6 15,9-4 1-15,7-11-4 0,1-19-4 16,0-9-2-16,-4-7-7 16,-6-6-6-16,-7-1 4 15,-9 5-3-15,-11 11 3 16,-12 15 9-16,-6 11 0 16,0 11 27-16,0 12-21 15,-11 21-5-15,-3 14 21 16,3 3 13-16,8-3-14 15,3-8-8-15,15-8 3 16,19-10-15-16,8-9 2 16,3-8-3-16,10-4-15 15,0 0-49-15,0-18-68 16,-2-5-72-16,-3-5-78 16,-8-9-160-16</inkml:trace>
  <inkml:trace contextRef="#ctx0" brushRef="#br0" timeOffset="48248.58">9194 13682 1154 0,'0'0'324'0,"0"0"-318"0,3 107-6 0,-3-64 78 0,2-1 65 0,-1 0-36 0,1-5-70 15,1-9-32-15,-2-7 3 16,1-7-6-16,-1-8 1 15,-1-4-3-15,2-2 0 16,-2 0 5-16,0-13-5 16,0-24-16-16,-3-19-32 0,-6-15 4 15,0-7 1-15,3-2-1 16,5 6-5-16,1 15 33 16,0 15 16-16,0 21 11 15,0 18 66-15,6 5-52 16,7 24-14-16,2 7 78 15,3 5-45-15,-3-8-34 16,-1-6 0-16,0-6 1 16,4-7-3-16,0-7 1 15,6-2 0-15,1-5-2 16,3-20-7-16,1-11-5 16,-3-6-19-16,-3-8 3 15,-2 1 14-15,0 2 4 16,-3 9-4-16,-5 12 4 0,-2 19 3 15,-7 7 8-15,-4 26-7 16,0 19 38-16,0 12 10 16,0 3-14-16,0-4-26 15,2-12-4-15,14-9-2 16,3-14-3-16,4-12 0 16,4-9-2-16,2 0-15 15,1-14-17-15,0-15-2 16,-3-11-4-16,-8-5 9 15,-1-5-9-15,-5 7 5 16,-5 12 8-16,-5 14 27 0,-3 13 12 16,0 4 51-1,0 18-48-15,-3 13 11 0,0 9 22 16,3-5-22-16,0-5-14 16,21-9-7-16,9-12 4 15,4-6-3-15,6-3 0 16,-1-11-6-16,-1-14 3 15,-6-6-2-15,-8-3-2 16,-12 0 1-16,-12 2 0 16,-1 2 1-16,-29 7-1 15,-10 8 0-15,-14 10 1 16,-2 5 7-16,0 4-4 16,7 12-3-16,16 0-1 15,18-4-7-15,13-2-38 16,2-4-57-16,20-6-58 0,17 0-34 15,6-7-74 1,-2-20-375-16</inkml:trace>
  <inkml:trace contextRef="#ctx0" brushRef="#br0" timeOffset="48627.71">10233 12591 1460 0,'0'0'24'0,"0"0"-23"0,0 0 84 0,0 0-11 0,18 112 67 0,-8-31-90 16,3 10 7-16,-2 2 21 0,3-4-40 15,-1-6-10-15,-3-8-23 16,-2-12-6-16,7-14 0 16,-2-12 0-16,2-14 0 15,5-12 0-15,-1-9 0 16,0-2 0-16,-4-16 0 15,-2-14 0-15,-10-3 0 16,-3-3-21-16,-11 9 13 16,-19 6 7-16,-6 12-4 15,-6 9 1-15,-4 9 4 16,3 14 9-16,8 4 5 16,13-2-2-16,11-4-8 15,11-4-4-15,0-1-7 16,11-4-9-16,17-4-49 0,11-4-90 15,9-1-94-15,-2-3-163 16,-1-2-349-16</inkml:trace>
  <inkml:trace contextRef="#ctx0" brushRef="#br0" timeOffset="49077.7">10700 13258 1480 0,'0'0'7'15,"0"0"5"-15,0 0 8 16,0 0 115-16,21-92-102 0,-11 63-21 15,5-3-10 1,0-1 1-16,0-2-1 0,-6 2-2 16,-6 6 0-1,-3 8-2-15,0 12 1 0,-12 7 1 16,-9 22 44-16,0 24-27 16,2 10 51-16,8 2-23 15,7-7-31-15,4-13-4 16,13-13-1-16,12-12 3 15,7-12-2-15,2-1-4 16,5-20-5-16,0-19 1 16,2-13-2-16,-6-12-5 15,-8-13-7-15,-12-12-12 16,-11-12-16-16,-4-7 5 16,-1-2 6-16,-17 4 21 15,-3 14 7-15,0 23 1 16,4 26 26-16,3 31 27 0,2 20 10 15,1 46-46 1,4 31 21-16,7 28-2 0,0 14-24 16,16 5-12-16,14 6-2 15,4-3-38-15,-1-1-51 16,-6 10-123-16,-12-6-127 16,-15 0-333-16</inkml:trace>
  <inkml:trace contextRef="#ctx0" brushRef="#br0" timeOffset="49476.35">8272 16146 1126 0,'0'0'54'0,"-58"-99"-49"0,40 75 110 0,8 11 70 0,10 13-9 0,0 21-110 16,18 29-45-16,17 23 89 16,1 12-40-16,-1 1-33 15,-4-5 1-15,0-4-16 16,-2-9-16-16,-4-8-4 16,-4-13-2-16,-5-12-18 15,-10-11-66-15,-6-10-129 16,-3-5-93-16,-31-9-131 15</inkml:trace>
  <inkml:trace contextRef="#ctx0" brushRef="#br0" timeOffset="49642.58">7767 16425 1445 0,'0'0'125'0,"-5"-80"-125"15,35 33 0-15,24-17 0 16,20-10 38-16,22-5-24 15,14 7-10-15,-1 11-4 16,-8 22-53-16,-17 17-201 16,-17 16-256-16</inkml:trace>
  <inkml:trace contextRef="#ctx0" brushRef="#br0" timeOffset="50109.16">8703 16279 553 0,'0'0'841'0,"0"0"-840"16,0 0-1-16,0 0 68 16,0 0 25-16,0 0-46 15,77 20-20-15,-55-48-8 16,-4-9 1-16,-5-7-2 16,-10-9-11-16,-3 2-6 15,-12 2 0-15,-22 8-1 16,-6 13 0-16,-8 12-2 15,-4 15 2-15,0 1 17 16,4 20 16-16,6 9 7 16,14 1 2-16,14-4-11 0,13-5-28 15,1-9-2-15,12-5 1 16,18-7 1-16,10 0-3 16,8-17 0-16,4-16-2 15,0-7-25-15,-4 2 4 16,-6-3 4-16,-9 4 15 15,-8 10 4-15,-6 11 0 16,-10 12 1-16,-3 4 5 16,3 18-4-16,3 17 51 15,3 12-15-15,1 3-21 16,4 4-9-16,2 0-4 16,5-7-4-16,3-5-1 15,1-9-42-15,2-8-59 16,0-11-84-16,5-5-120 15,-3-9-148-15</inkml:trace>
  <inkml:trace contextRef="#ctx0" brushRef="#br0" timeOffset="50791.14">9385 15631 1093 0,'0'0'216'0,"0"0"-213"0,-105 9 98 0,73 24 56 0,4 13-47 15,5 11-19-15,7-2-9 0,7-5-41 16,9-7-18-16,0-13-12 16,6-7-11-16,15-11-2 15,0-6-4-15,10-6 0 16,5-2-39-16,-2-18-31 15,0-12 3-15,-5-5-14 16,-8-8 14-16,-5 0 10 16,-8 4 47-16,-5 9 16 15,-3 12 6-15,0 8 23 16,0 8 51-16,0 4 1 16,0 0-55-16,0 0-26 15,0 0-13-15,10 0-8 16,8 0 21-16,6-7 0 0,4-8-2 15,0-8-17-15,-2-6-11 16,-8-4 9-16,-8-5-14 16,-5 2 16-16,-5 9 14 15,0 10 5-15,0 8 8 16,-2 9 61-16,-1 6 20 16,3 22-74-16,0 8 60 15,0 2-19-15,3-6-42 16,17-10-6-16,2-5-7 15,8-9 1-15,1-8-2 16,-1 0-5-16,3-10-13 16,-3-9-10-16,-7-2 14 0,-4 1 8 15,-5 6 6-15,-2 8 1 16,3 6 12-16,5 0 5 16,5 20 17-16,2 11 7 15,0 8-18-15,-7 2-5 16,-6 3-11-16,-5-6-4 15,-4-4-4-15,-5-6-7 16,0-9-46-16,-14-4-25 16,-13-5-36-16,-7-4-110 15,-8-6-76-15,-6-16-389 0</inkml:trace>
  <inkml:trace contextRef="#ctx0" brushRef="#br0" timeOffset="50926.2">9621 15152 1552 0,'0'0'0'0,"0"0"-47"0,0 0 18 0,0 0 28 0,0 0-67 0,0 0-364 16</inkml:trace>
  <inkml:trace contextRef="#ctx0" brushRef="#br0" timeOffset="51590.99">10743 15029 1384 0,'0'0'0'0,"0"0"-98"15,0 0 98-15,0 0 95 16,0 0-17-16,100-82-49 16,-73 37-3-16,-3-7 23 15,-5-1-25-15,-4-1-16 16,-7-2-4-16,-8 1-1 16,0 6-2-16,-2 9 0 15,-9 13 0-15,0 14 11 16,3 9 66-16,5 4-20 15,0 1-36-15,3 23-20 16,0 10 8-16,0 7 17 16,0-4-16-16,12-8-8 0,4-5 1 15,3-12-4-15,1-5 3 16,3-7 4-16,0 0-6 16,3-4-1-16,2-9-6 15,2 6 3-15,0 7 2 16,0 3 2-16,-3 25 1 15,-5 11 20-15,-2 8 4 16,-10 6-2-16,-7-2-13 16,-3 5 3-16,-3-6 2 15,-16-9-10-15,-4-9-6 16,-2-12-3-16,-2-8-69 16,-5-12-80-16,1 0-103 15,-3-14-105-15,-2-27-506 0</inkml:trace>
  <inkml:trace contextRef="#ctx0" brushRef="#br0" timeOffset="51742.8">10800 14371 1503 0,'0'0'84'0,"0"0"-84"0,0 0 0 0,0 0 29 0,0 0-29 0,0 0-5 16,-39-24-111-16,81 36-41 15,10-5-183-15,12-2-435 16</inkml:trace>
  <inkml:trace contextRef="#ctx0" brushRef="#br0" timeOffset="52993.01">11781 13797 1117 0,'0'0'353'0,"0"0"-344"16,-86 46 25-16,62 17 119 0,8 16-13 15,8 7-64 1,8-1-34-16,0-7-19 16,13-12-5-16,12-14-14 15,6-13-3-15,7-10 0 16,3-13-1-16,1-12-7 0,2-4-26 15,-5-6-26-15,-6-20-17 16,-6-8-11-16,-8-1 6 16,-8-2 48-16,-8 11 15 15,-3 8 18-15,0 6 8 16,0 11 67-16,0 1-11 16,0 4-48-16,9 13-11 15,5 4 48-15,3-3-40 16,4-3-8-16,3-7 5 15,4-6-3-15,0-2-4 16,-1-5 1-16,-3-15-1 16,-3-9-1-16,-6-8-2 0,-3-9-8 15,-9-2-9-15,-3-6-3 16,-8-1-1-16,-19-1 12 16,-5 0-16-16,-6 11-2 15,-5 12 21-15,1 19 6 16,-2 14 23-16,-1 8 26 15,3 23-15-15,5 7 11 16,13 0-15-16,6-2-19 16,13-5 1-16,5-8-7 15,0-4-5-15,14-6 0 16,11-8-1-16,7-5 1 16,2 0-15-16,8-15-3 15,-2-11-7-15,2-5-15 16,1 3-5-16,-4 4 14 15,-3 10 20-15,-5 11 11 0,-4 3 0 16,-8 8 6-16,-5 9 8 16,-5 2 11-16,-2-5-10 15,-4-4-4-15,-2-4-7 16,-1-5-3-16,2-1 1 16,-2 0 0-16,3 0-2 15,6-14-8-15,4-14-16 16,2-8-36-16,3-3 7 15,-3 3 14-15,0 9 32 16,-6 13 1-16,-1 6 6 0,-2 8 5 16,2 0 11-16,1 8 34 15,2 10 29-15,1 2-47 16,-3-4-14-16,0-3-8 16,4-5-7-16,2-8 0 15,3 0-3-15,0-23-10 16,1-4-27-16,-4-9-13 15,-3-1 7-15,-4 4-8 16,-5 2 22-16,-2 2 27 16,1 6 2-16,-1 4 0 15,-1 9 2-15,2 4 21 16,1 6 16-16,4 1-27 16,0 22 5-16,5 7 41 15,3 11-23-15,2 10-4 16,2 10 4-16,6 12-5 0,2 3-15 15,0 2-1-15,-4-6-6 16,-4-6-8-16,-4-12 0 16,-5-12-5-16,-4-17-20 15,-3-18-23-15,-3-7 2 16,0-11 46-16,-19-21-18 16,-5-11-10-16,-6-14 7 15,2-10 13-15,2-17 5 16,10-10-3-16,10-5 5 15,6 10-33-15,0 19 4 16,16 28 20-16,4 26 9 0,2 16 1 16,-3 24 19-16,-6 20 60 15,-9 7-26-15,-4-1-39 16,0-4-12-16,-9-11-4 16,-3-10-5-16,3-10-89 15,5-15 5-15,1 0 8 16,3-22-108-16,0-11-159 15,7-14-132-15</inkml:trace>
  <inkml:trace contextRef="#ctx0" brushRef="#br0" timeOffset="53533.17">12821 13066 1127 0,'0'0'333'15,"0"0"-333"-15,-9 131 109 0,2-47 43 0,5-1-48 0,2-7-52 0,5-12-30 0,16-15-12 16,3-11-6-16,4-14-2 16,2-14-2-16,3-10-17 15,-2-1-38-15,-3-20-7 16,-5-4-10-16,-11 0 17 16,-9 6 9-16,-3 6 35 15,0 7 11-15,0 6 36 16,0 1 28-16,0 18-54 15,0 5 33-15,13 0-19 16,11-7-13-16,0-7-6 0,1-10 1 16,4 0-3-1,-4-20-3-15,-1-11-1 0,-5-13-9 16,-1-6 1 0,-7-12-2-16,-3-8-3 0,-3-11-5 15,-5-10-9-15,0-5-22 16,-2-1 6-16,-12 4 22 15,0 7 9-15,2 22 12 16,2 25 1-16,4 25 26 16,0 19 79-16,0 37-96 15,3 22 33-15,3 15 1 16,7 6-14-16,14 1-2 16,8 1 13-16,2-4 3 15,2-5-3-15,1-12-19 16,3-12-14-16,-3-15-6 0,1-11-1 15,-5-14 0-15,-2-12-14 16,-4-2-52-16,-11-12-69 0,-11-10-71 16,-2-7-108-1,-36-3-367-15</inkml:trace>
  <inkml:trace contextRef="#ctx0" brushRef="#br0" timeOffset="53661.1">13108 13356 1302 0,'0'0'83'0,"0"0"-83"0,80-42-41 0,-21 8 40 0,5-6 1 16,0-6-205-16,-3-7-308 15</inkml:trace>
  <inkml:trace contextRef="#ctx0" brushRef="#br0" timeOffset="53946.38">13781 12456 1517 0,'0'0'26'0,"-26"151"-9"16,16-47 109-16,7 1 40 16,3 0-82-16,0-7-25 15,16-15-31-15,7-11-21 16,2-14-5-16,2-16-2 16,-3-16 0-16,-9-14-31 15,-5-8-38-15,-10-4-9 16,-5 0 34-16,-24 0-69 0,-16 0 83 15,-6 18 30-15,-1 17 75 16,6 1 22-16,19 0-24 16,15-5-21-16,12-7-34 15,5-9-15-15,24-10-3 16,17-5-33-16,11-8-121 16,0-14-171-16,-8-4-391 15</inkml:trace>
  <inkml:trace contextRef="#ctx0" brushRef="#br0" timeOffset="55026.73">12906 16584 1175 0,'0'0'353'0,"0"0"-353"0,102 0-13 0,-47 33 13 0,5 8 4 0,-1 3 1 15,3-3-5-15,2-5 0 16,6-7 0-16,15-11 1 15,12-10 6-15,16-8 6 16,17-16-11-16,16-21 0 16,25-17-2-16,16-14 3 15,16-8-3-15,11-6-5 16,-1 2-6-16,-3 5 11 16,-3 12 0-16,-6 11 7 15,-10 18 41-15,-11 17 18 0,-10 14-25 16,-12 3-18-1,-10 18-14-15,-11 6-7 0,-8 3 2 16,-12 1-1-16,-9-3-1 16,-18-1-2-16,-18-4-6 15,-21-4-4-15,-17-7-2 16,-14-3 4-16,-12-3 5 16,-3-3 3-16,-3 0 0 0,2-15 13 15,8-16-13 1,14-7-12-16,14-13-3 15,20-7 1-15,20-8 9 16,14 0-1-16,14 3-4 0,9 7 10 16,6 7-3-16,2 12 3 15,2 6 3-15,-2 13 1 16,-2 6 1-16,-7 10 6 16,-7 2 10-16,-8 0-6 15,-7 14-2-15,-3-1-2 16,-1 3 3-16,-4-6 20 15,-1 0-15-15,-2-10-12 16,1 0-5-16,6-6-1 16,1-19 4-16,3-7-4 15,4-11-1-15,4-7-5 16,7-11 3-16,4-8 1 16,-2-8 1-16,-7-5 0 15,-17-2 3-15,-19 9 2 16,-26 6 42-16,-24 15 6 0,-18 7-12 15,-24 13-41-15,-30 20-42 16,-21 14-254-16,-19 0-566 16</inkml:trace>
  <inkml:trace contextRef="#ctx0" brushRef="#br0" timeOffset="58157.6">19672 13453 1161 0,'0'0'0'0,"0"0"-31"0,-102-28-24 0,51 24 55 0,-12-2 4 15,-10 2 19-15,-6 1-3 16,-11 2-15-16,-10 1-3 15,-19 0-2-15,-21 1 0 16,-18 6 0-16,-11 3 0 16,-13 0 1-16,-2 1-1 0,-5 2 0 15,-9 0 1-15,-8 1-1 16,-6 0 3-16,-16 2 0 16,-12 4 0-16,-1 5 1 15,-8-2-1-15,12 4-4 16,3 5 2-16,11 2-1 15,11 11 0-15,5 5-4 16,9 4-5-16,8-1 2 16,8-4 3-16,11 1 4 15,15-1 0-15,14-2-1 16,10-2-3-16,11-2 2 16,7-3 0-16,3-3 2 15,3-4 2-15,4 0 2 0,7 2-4 16,6-1 1-16,9 2-2 15,7 0-3-15,6-2-13 16,10 2 14-16,7 0-3 16,10-2 6-16,4 6-1 15,6 5 5-15,2 11-3 16,0 13 22-16,0 9-2 16,3 10-4-16,-1 11 9 15,-2 3 6-15,0 8-6 16,-1 1-15-16,6 2 7 0,4 2 12 15,13 2 5 1,7 6-1-16,1 5-7 0,0 5-6 16,6 3-12-16,7-8-9 15,2-7 2-15,3-11-1 16,3-12 2-16,4-17-2 16,7-12 0-16,4-10 1 15,2-16-1-15,7-14 2 16,13-10-1-16,14-17 6 15,25-2 3-15,15-18-1 16,18-18-4-16,11-5-6 0,11-5 1 16,8 0 3-1,4 0 3-15,3 5 12 16,9 5-2-16,2 1-13 16,5 3-4-16,6 2 0 0,-4 2 0 15,1 2-1-15,3 2 2 16,1 2 2-16,-2 2-3 15,1 7 0-15,-2 1-9 16,-2 1-7-16,-2 1 12 16,5 0 1-16,2-6-16 15,-2 0-14-15,4-4 7 16,-13-5-11-16,-1-2 5 16,-13-3-21-16,-2-1 24 15,-8-5 1-15,-6-1-3 0,3-4 23 16,-1-6 6-1,1-4-1-15,5-2 1 0,-4-1 1 16,3 5 1-16,-1 6 5 16,-10 5-4-16,-2 6-1 15,-10 4 3-15,-5 6-1 16,-4 4 6-16,-9 6-5 16,-3 6-3-16,-9 3 0 15,-11 3-1-15,-7 0 2 0,-9 0-2 16,-6 0 2-1,-7 8-2-15,-8-4 0 16,-7 2 1-16,-5-2 2 16,-6 0 3-16,-4-1 13 15,-8-3-4-15,-6 0-4 16,-8 0 9-16,-6 0 12 16,-4-3 20-16,1-11 10 15,-1-8-55-15,1-3-1 0,-2-5 7 16,0-2 0-16,-9-5 5 15,-7-4-6-15,0-6 14 16,2-6 0-16,0-13-19 16,3-10-2-16,1-14 5 15,4-16-6-15,3-20-1 16,3-11 4-16,0-16-2 16,0-8-4-16,0 1 0 15,0-3 0-15,0 10 6 16,-26 10 34-16,-37 23 17 0,-44 25-30 15,-45 31-21 1,-50 31-4-16,-41 23 3 0,-35 12-5 16,-37 45-3-16,-33 36-81 15,-41 19-237-15</inkml:trace>
  <inkml:trace contextRef="#ctx0" brushRef="#br0" timeOffset="59064.64">18524 17224 440 0,'0'0'0'0,"0"0"-252"0</inkml:trace>
  <inkml:trace contextRef="#ctx0" brushRef="#br0" timeOffset="59374.58">18300 16399 454 0,'0'0'639'15,"0"0"-606"-15,-30-81-29 0,25 65 0 16,2 5 53-16,-1 1 33 15,2 6 27-15,2 4-55 16,2 13-52-16,22 24-5 16,10 24 80-16,5 19-13 15,3 17-4-15,1 5 0 16,0 0-20-16,2-6-21 16,0-7-12-16,1-7-6 15,-4-6-6-15,-3-9-3 16,-10-7-18-16,-6-9-92 15,-8-6-102-15,-8-13-143 16,-7-15-315-16</inkml:trace>
  <inkml:trace contextRef="#ctx0" brushRef="#br0" timeOffset="59703.53">18242 17349 1582 0,'0'0'0'0,"64"84"-35"0,-18-18 29 0,-3 10 6 15,-1 5 64-15,-3 11 12 0,1 0-18 16,2-1-41 0,-3-11-9-16,-2-15-4 15,-4-21-1-15,-2-22 2 0,2-21 2 16,0-5 6-16,8-37 6 15,9-22-8-15,6-21-8 16,12-21 2-16,4-17-2 16,8-9-1-16,5-6 1 15,0-2-2-15,-6 9-1 16,-8 16-85-16,-21 24-94 16,-19 30-116-16,-26 29-109 0</inkml:trace>
  <inkml:trace contextRef="#ctx0" brushRef="#br0" timeOffset="60624.96">20528 17231 1199 0,'0'0'116'0,"0"0"-100"0,-38-71 23 0,32 60 86 16,3 7 21-16,3 4-46 15,0 14-73-15,1 25-27 16,16 21 84-16,1 16-28 0,1 8 3 16,-4 7-24-16,-3-1-14 15,-6 0-12-15,-5-5-4 16,-1-5 1-16,0-9-2 16,0-10-4-16,-1-16-4 15,-2-13-27-15,1-15-46 16,1-17-23-16,-2-6-67 15,-3-26-17-15,-10-15-211 16,-13-9-150-16</inkml:trace>
  <inkml:trace contextRef="#ctx0" brushRef="#br0" timeOffset="60890">20285 17354 1090 0,'0'0'85'0,"77"-96"-84"16,-19 46-1-16,4 8 2 15,3 11 118-15,-9 19 8 16,-11 12-76-16,-12 19-39 16,-17 22 12-16,-11 13 30 15,-5 7-7-15,-21-7-14 16,-18-2-20-16,-4-7-5 16,0-9-3-16,10-11-5 15,10-9-1-15,10-8-8 16,8-4-46-16,5-4-15 15,0 0-28-15,2 0-75 0,22 0-124 16,6-2-9-16,4-4-214 16</inkml:trace>
  <inkml:trace contextRef="#ctx0" brushRef="#br0" timeOffset="61556.91">21181 17156 1403 0,'0'0'44'0,"0"0"-44"15,0 0 0-15,-82 69 72 0,50-36 7 16,7-4-31 0,7-4-40-16,6-6-8 0,8-8-3 15,4-6-1-15,0-5-29 16,4 0-6-16,12 0 12 15,4-10-19-15,2-4 16 16,1 1 21-16,-4 4 7 16,-6 8 2-16,1 1 3 15,-1 1 1-15,-1 10 7 16,1 1-2-16,3-5-2 16,0-5 1-16,2-2 1 15,1 0 5-15,3-22-4 16,0-10-3-16,1-13-7 15,-5-10 0-15,-9-9-1 16,-9 1-2-16,0 1-17 16,-20 6 8-16,-13 11 10 15,-8 12 2-15,-8 15 0 0,-7 16 19 16,-7 2 5-16,6 12 13 16,6 7 2-16,17-1-1 15,15-2-15-15,11-5-16 16,8-3-2-16,0 1 0 15,12-1 4-15,17-3 1 0,13-5-4 16,14 0-6 0,9-12-7-16,7-9-1 15,-3-3 7-15,-3 0 1 16,-4 5 0-16,-8 3 0 0,-8 13 0 16,-10 3 17-1,-8 21 8-15,-7 19 11 0,-2 9 17 16,-3 8-7-16,0 2-11 15,-1 1-16-15,1-3-13 16,-1-5-5-16,0-8-1 16,-1-8-19-16,2-13-48 15,4-4-78-15,5-7-65 16,6-8-53-16,6-4-202 16</inkml:trace>
  <inkml:trace contextRef="#ctx0" brushRef="#br0" timeOffset="62739.53">22209 16692 1257 0,'0'0'66'0,"0"0"-61"0,-108 8 105 0,60 29 62 0,-1 15-41 0,3 7-41 15,9 4-34-15,7-7-15 16,12-8-11-16,15-11-17 16,3-8-10-16,9-8 0 15,18-6 0-15,7-9-3 16,9-6-6-16,1-6-26 16,0-19-15-16,-3-13-15 0,-5-3-14 15,-8-5 13-15,-6 1 14 16,-7 8 19-16,-3 13 18 15,-8 11 12-15,1 10 39 16,-4 3 2-16,2 0-25 16,7 16 26-16,1 2 9 15,1-4-43-15,1 1-5 16,-2-5 1-16,1-5-2 16,1-4-2-16,1-1-3 0,5-1-13 15,1-18-7 1,5-6-12-16,2-6 1 15,3 5 13-15,1 6 0 16,-1 9 13-16,-2 11 8 0,-5 1 4 16,-5 25 16-1,-7 7 30-15,-5 3-4 0,-6-3-28 16,0-5-8-16,0-9-9 16,0-9 2-16,0-8-3 15,0-2 1-15,0 0-1 16,0-23-10-16,7-7-40 15,-1-12 21-15,5-5 14 16,1 2-4-16,6 2 7 16,2 11 11-16,-1 11 1 15,-4 14 2-15,-3 7 23 16,-5 9-8-16,1 11 42 16,2 2-27-16,-1-4-27 15,3-5-2-15,4-5 0 0,3-8-3 16,3 0-1-16,3 0-26 15,3-21-17-15,-1-3 16 16,-4 2 11-16,-4 6 5 16,-10 5 9-16,-3 7 2 15,-6 4 1-15,0 0 15 16,0 15 6-16,3 1 26 16,3 1-37-16,5-3-2 15,3-6-6-15,6-7 2 16,8-1-4-16,7 0-2 0,3-14-15 15,-1-4-2 1,-2-6 11-16,-4-4 5 16,-3-6 0-16,-4-10-12 0,-4-11 7 15,-4-12-11-15,-4-11-6 16,-2-13-19-16,-2-6 3 16,-5-6 28-16,-2 9 13 15,-1 19-1-15,0 25 4 16,0 29 13-16,-4 21 96 15,-6 20-48-15,1 35-48 16,3 23 45-16,3 8-18 16,3 1-19-16,0-12-2 15,16-10 7-15,5-13-7 0,4-10-16 16,4-12-2 0,2-11-4-16,3-11-3 0,2-8-16 15,0 0-10-15,-3-17-6 16,-5-6 4-16,-9 1 7 15,-6 6 15-15,-5 8 9 16,-3 8 0-16,-2 4 11 16,4 20 4-16,5 10 35 15,5 4-16-15,0 2-11 16,3-5-17-16,1-7-2 16,-1-5-1-16,-3-8-3 15,-6-5-9-15,-3-4-36 16,-8-6-29-16,-1 0-105 15,-29 0-62-15,-17-11-478 0</inkml:trace>
  <inkml:trace contextRef="#ctx0" brushRef="#br0" timeOffset="62890.74">23107 16421 1778 0,'0'0'0'0,"0"0"-174"0,124-54 164 0,-51 22 9 0,7-4-3 15,5-1-94-15,-3-2-127 16,-13-3-288-16</inkml:trace>
  <inkml:trace contextRef="#ctx0" brushRef="#br0" timeOffset="63673.42">23865 15471 573 0,'0'0'937'16,"0"0"-937"-16,0 0-23 16,-126-27 23-16,64 27 62 15,-14 0-25-15,-10 14-21 16,-18 7-12-16,-24 7-1 16,-23 5-1-16,-26 7-2 15,-25 3-2-15,-20 4 1 16,-23 4 0-16,-17 1 1 0,-5 4 4 15,2-2-4 1,16 1-2-16,17 2 2 0,18 0 3 16,23 0 3-16,17-2 2 15,23-2-8-15,21-4 0 16,26-4 2-16,23 3 26 16,29 2 5-16,19 12-17 15,17 14-9-15,11 14 14 16,5 24 0-16,0 16-5 15,0 23-2-15,-3 8 6 16,-10 3 12-16,1-5-5 0,4-21-1 16,8-11-4-1,6-16 2-15,24-13-1 16,11-10-1-16,6-9-11 16,1-12-3-16,6-17-5 0,7-12 1 15,9-19-1-15,15-19 0 16,14-11-3-16,25-35-5 15,23-10 2-15,23-9 3 16,23 0-2-16,10 0-2 16,9 7-7-16,8 14 6 15,4 9 4-15,0 7-9 16,3 3-19-16,4-4 0 16,3 0 3-16,6-2 16 15,-4 5 10-15,-15 5 0 0,-17 6-1 16,-23 1-1-1,-23 4 2-15,-27 4 1 0,-19 0-1 16,-20-5 1 0,-15-2 1-16,-15-6-1 0,-10-11-1 15,-13-9-14-15,-10-16 8 16,-10-14 4-16,-12-20-1 16,-7-25 3-16,-4-18 5 15,-18-22 9-15,-5-15 1 16,2-14 8-16,6-14-11 15,6-4-5-15,4 5-3 16,-6 15-3-16,-19 22-1 16,-29 30-2-16,-46 29-71 15,-65 21-244-15,-81 18-681 16</inkml:trace>
  <inkml:trace contextRef="#ctx0" brushRef="#br0" timeOffset="66206.42">25886 6547 1271 0,'0'0'52'0,"0"0"-52"0,0 0-120 16,0 0 120-16,0 0 35 15,96-1 33-15,-28-9-5 16,23-3-23-16,22-4-13 0,27-7 11 16,19-6-3-16,34-11-3 15,26-4-4-15,23-10-10 16,25-1-7-16,9 1-5 15,10 3 5-15,3 2-2 16,-3 5-8-16,-7-1-1 16,-10 5 13-16,-15 6-10 15,-14 5-3-15,-14 7-3 16,-17 1 3-16,-14 5 0 16,-10 3 6-16,-12 0-6 15,-18 4 0-15,-12 1 0 16,-22 1-1-16,-21 2 1 0,-22 2-1 15,-21-2-1-15,-20 2 1 16,-15 0 0-16,-10 1 1 16,-3-4 4-16,-1-3-1 15,-2-4-3-15,4-2-1 16,-4-1 1-16,-3 2 0 16,0-2 2-16,-3-5 0 15,0-6-1-15,0-5-1 16,0-9 0-16,0-5 0 15,0-10 0-15,-2-10 0 16,2-14 0-16,0-12-4 16,17-13-10-16,11-18 5 15,5-7 6-15,6-7 2 0,-7 3-2 16,-5 9 1 0,-9 6-7-16,-11 4-9 0,-7 6-13 15,0 4 31-15,-19 3 4 16,-3 3 6-16,-2 6-2 15,-4 4-3-15,2 11 6 16,-4 14-4-16,-1 11-1 16,-3 12 6-16,-2 13 0 15,-6 9 8-15,-8 12-15 16,-16 8-5-16,-17 0-1 16,-16 18-2-16,-22 13 3 15,-13 6 0-15,-8 2 0 16,-8 4 0-16,-12 1-2 0,-9 5 0 15,-17 4 2-15,-18 5 0 16,-9 0 2-16,-10 1-2 16,-8-4 0-16,-4-2-11 15,-2-2-4-15,-6 1 9 16,1-5 6-16,-4 2 0 16,0-6-6-16,8-7 6 15,6-8 6-15,15-5-6 16,15-5-3-16,12-7-16 15,21-1-25-15,11-3 16 16,20-1 14-16,17 6 12 16,19-1 0-16,11 4 1 15,13-1 1-15,14 0-1 16,17 0 0-16,16 0 0 0,11 1-3 16,10-1 1-1,9 5-3-15,3 7 0 0,0 7 6 16,0 6-2-16,0 5 2 15,0 8 0-15,-6 5 5 16,-6 9 6-16,-1 0 7 16,-7 1-8-16,2-2 1 15,-7 6 11-15,-5 9-5 16,-4 15 19-16,-2 20-2 16,-1 19 8-16,4 18-6 15,3 16 17-15,12 2-16 16,12-15-24-16,6-19-9 15,18-33-1-15,18-24 0 16,10-17 5-16,6-17 1 0,2-9 9 16,7-13-1-16,14-11-4 15,16-12 3-15,13-5-16 16,14-20-2-16,3-6-67 16,3-5-99-16,-3 1-70 15,-15-6-247-15</inkml:trace>
  <inkml:trace contextRef="#ctx0" brushRef="#br0" timeOffset="66955.87">25931 8296 928 0,'0'0'130'0,"0"0"-127"0,-55-100 41 15,41 72 118-15,3 9-29 0,3 5-5 16,5 7-40 0,2 4-10-16,-1 3-24 0,2 0-35 15,0 13-19 1,14 23 0-16,5 21 77 0,0 16-32 15,-7 8-6-15,-6 6-11 16,-4-2 0-16,-2-6-18 16,3-9-10-16,5-13-1 15,1-13-23-15,4-14-38 16,-2-13-57-16,0-8-97 16,1-9-17-16,-5 0-136 15,-7-25-220-15</inkml:trace>
  <inkml:trace contextRef="#ctx0" brushRef="#br0" timeOffset="67273.37">25812 8274 1210 0,'0'0'154'0,"3"-73"-154"16,16 46 0-16,12 2 26 15,11 4 85-15,15 8-19 16,12 9-36-16,3 4-14 15,-6 18 2-15,-9 21-15 16,-18 18-4-16,-14 11 5 16,-17 10 21-16,-8 2-27 15,-18-3-1-15,-18-4 6 16,-6-5 2-16,-4-8-11 0,-1-13-6 16,5-10-9-1,3-12-3-15,6-7 2 0,4-8-4 16,10-8-9-16,4-2-38 15,7 0-50-15,7-6-48 16,1-10-102-16,15-5-193 16,13-5-530-16</inkml:trace>
  <inkml:trace contextRef="#ctx0" brushRef="#br0" timeOffset="67505.91">26605 8566 368 0,'0'0'1329'0,"0"0"-1329"0,0 0-54 16,0 0 54-16,0 0 210 15,0 0-100-15,-6 0-89 16,5 0-18-16,-1-3 0 16,1 3-3-16,-2-3-4 15,-1 0-31-15,-1-1-32 16,-1-5-58-16,0-3-85 15,6 2-58-15,0-8-89 16,8-5-204-16</inkml:trace>
  <inkml:trace contextRef="#ctx0" brushRef="#br0" timeOffset="67857.53">27311 7882 917 0,'0'0'708'0,"0"0"-708"16,0 0 0-16,-130 43 52 16,63 0 105-16,0 10-56 15,6 0-40-15,13-3-43 16,21-6-11-16,20-5-5 16,7-3 0-16,27-4-2 15,22-6-2-15,11-1 1 0,7 0-5 16,-2 2-10-1,-8-1 12-15,-14 1 0 0,-19-1 2 16,-19 0-4-16,-5-2 6 16,-33-3 7-16,-15-2 9 15,-9-5-7-15,-2-6-3 16,5-6-2-16,8-2-4 16,8 0-7-16,14-11-30 15,15-9-73-15,9-4-90 16,32-4-82-16,19-3-269 15</inkml:trace>
  <inkml:trace contextRef="#ctx0" brushRef="#br0" timeOffset="69055.8">28609 7693 1546 0,'0'0'0'0,"0"0"-26"0,-18-107 26 0,27 64 56 0,19 3-11 0,8 6-12 15,5 9-33 1,-1 20 0-16,-3 9 0 0,-13 37 11 15,-6 24 31-15,-12 11 41 16,-6 1-41-16,0-7 0 16,0-13-27-16,0-17 1 15,8-12-1-15,2-10-6 16,2-13-4-16,4-5-1 16,4-10 3-16,5-19-7 15,-1-12-3-15,-8-6-15 16,-3-3-11-16,-8-2 17 15,-3 2-9-15,-2 5 13 0,0 12 6 16,0 12 1-16,0 12 1 16,0 9 22-16,0 0-5 15,0 22-16-15,0 15 0 16,-3 18 12-16,3 9 0 16,0 11-5-16,0 10 5 15,0 7-8-15,9 8 6 16,2 9-8-16,0 1-1 15,-5-4 1-15,-6-6-2 16,0-16-1-16,-24-14-1 16,-9-19-1-16,-3-15-4 15,2-18-2-15,6-15-7 16,4-6 11-16,6-28 2 16,5-18-19-16,8-12 10 15,5-9 4-15,13-7 4 0,20 0 0 16,12-1-2-16,9 2-3 15,5 4 2-15,4 2-12 16,0 3 0-16,-1 1 0 16,-5 6 13-16,-6 7 4 15,-8 15 1-15,-16 14 1 16,-14 13 0-16,-11 11 2 16,-2 0 22-16,0 25-3 0,-15 17-1 15,-7 13 32-15,-4 3-20 16,7-6-20-16,10-7 7 15,9-9-9-15,0-11-8 16,12-9-3-16,10-9 0 16,10-7-6-1,6-2-3-15,-1-19 3 0,-1-10 4 16,-10-8-4-16,-13-3 4 16,-13-1 2-16,0 4 5 15,-16 6 0-15,-14 6 2 16,-2 6 9-16,0 4-13 15,2 4-3-15,8 4-5 16,7 1-17-16,9 2-37 16,6-2-39-16,0-1-71 15,21-6-27-15,14-2-94 16,16-8 33-16,-1-9-85 0</inkml:trace>
  <inkml:trace contextRef="#ctx0" brushRef="#br0" timeOffset="69359.49">29667 7542 960 0,'0'0'298'0,"2"80"-148"0,-2-19 36 0,-14 1-2 0,2-4-62 16,3-7-45-16,6-8-53 15,3-10-16-15,0-9-4 16,12-10-4-16,6-10-2 16,6-4-30-16,6 0 0 15,4-23-2-15,0-10-6 16,1-5 14-16,-6 4 10 15,-8 9 12-15,-10 10 4 0,-7 13 6 16,-4 2 32-16,0 18-14 16,0 19-11-16,0 13 70 15,0 7-48-15,-3-6-23 16,3-6-10-16,0-8 0 16,0-9-2-16,8-6-14 15,7-8-37-15,2-5-53 16,4-9-95-16,11 0-27 15,4-20-162-15</inkml:trace>
  <inkml:trace contextRef="#ctx0" brushRef="#br0" timeOffset="71006.35">30511 7407 1504 0,'0'0'122'0,"0"0"-122"15,0 0-45-15,0 0 45 16,0 0 75-16,80-25-35 16,-28 10-34-16,6-8-4 15,-2-8 0-15,-6-8-2 16,-7-15-16-16,-10-13-26 16,-7-8-15-16,-6-4-29 15,-7 2 50-15,-7 10 24 16,-6 12 12-16,0 14 2 0,-9 13 37 15,-13 6 17 1,-2 5-14-16,4 9-14 0,-2 2 10 16,3 6-10-16,2 0-6 15,1 22-8-15,0 16-3 16,-1 22 11-16,5 24 13 16,2 20 17-16,6 13-1 15,1 2-9-15,3 1-2 16,0-9-19-16,0-5 0 15,0-10-3-15,0-11-10 16,0-16-8-16,1-15 0 16,7-14 0-16,-1-17 0 15,-1-9 0-15,-2-8 0 16,-1-6-6-16,5-2-7 16,5-23 9-16,4-16 3 0,7-13-13 15,1-13 3 1,3-4-8-16,0-1-14 0,-2 7 7 15,-2 16 7-15,-6 21 11 16,-9 17 8-16,-5 11 2 16,-1 11 3-16,3 17 8 15,-2 7 35-15,3 0-25 16,0-3-15-16,-1-7-1 16,6-7 1-16,-2-7-7 15,5-4 0-15,2-5-1 16,3-2-3-16,2-4-5 15,0-16-1-15,-1-8-5 0,-5-6-2 16,-2-2-1 0,-7 6 5-16,-2 11-4 0,-4 7 16 15,-1 11 9-15,0 1 24 16,0 0-22-16,0 0-6 16,0 0-5-16,3 0-2 15,4 5 0-15,2-1 1 16,5-2-1-16,2-2 0 15,-1 0-4-15,2 0-4 16,-5-10 3-16,-1-6-7 16,0-6-3-16,0-3 2 15,0-2-13-15,1 5 1 16,-1 2 11-16,-3 11 13 16,-1 9 3-16,-3 1 7 15,1 21 17-15,-1 9 37 0,2 1-14 16,-3-5-28-16,0-3-15 15,1-10-1-15,1-5 0 16,3-4-3-16,3-5 0 16,1 0-9-16,7-6 1 15,3-15 7-15,1-9-2 16,4-6-7-16,-3-3-3 16,-4-6-4-16,-3 0-6 15,-4 5 14-15,-5 12-2 16,-3 11 8-16,-4 15 3 0,-1 2 22 15,0 0-9 1,0 12-4-16,0 7-4 0,0 6 15 16,6-1-16-16,3-2 0 15,8-2-2-15,1-1 1 16,6-3-3-16,7-3-7 16,3-2-1-16,6-5 2 15,4-6 5-15,2 0 0 16,3-6 0-16,5-18 1 15,1-6-6-15,-4-15 1 16,-1-8 5-16,-5-7-3 16,-5-3-11-16,-4 4 4 15,-3 11 4-15,-6 11 6 16,-5 10 2-16,-8 14-1 16,-7 10 7-16,-5 3 14 0,-2 15-9 15,0 26-9-15,0 18 45 16,0 19-13-16,-8 4-19 15,5-1-17-15,3-4 0 16,0-9 0-16,0-7 0 16,11-11 0-16,0-9 0 15,-1-13 0-15,-6-11-44 16,-4-9-73-16,0-8-108 16,-12 0 17-16,-16-18-81 15,-5-8-30-15,5-3 319 0,7-4 19 16,13-1 202-16,8 4-98 15,0-5 8-15,26-1 12 16,11-7-49-16,13-4-39 16,10-2-29-16,0-1-13 15,-2 7-10-15,-7 10 1 16,-12 16-3-16,-12 17 4 16,-14 10 49-16,-13 35 20 15,0 16 17-15,-18 8 16 16,-6 0-69-16,5-9-38 15,9-9 0-15,8-9 0 16,2-13 0-16,2-11 0 16,14-10 0-16,7-8 0 15,9-2 0-15,5-22 0 16,-1-8 0-16,-5-7 0 0,-11-3 0 16,-14-6 0-16,-6-5 0 15,-12-4 0-15,-18-1 0 16,-9 5 0-16,-10 9 0 15,-12 19-143-15,-15 15-400 16</inkml:trace>
  <inkml:trace contextRef="#ctx0" brushRef="#br0" timeOffset="71622.82">26968 10382 1219 0,'0'0'86'0,"0"0"-66"0,0 0 49 0,-90-35 81 0,49 45 18 0,2 19-85 15,8 3-45-15,14 1-14 16,11 0-13-16,6-5-5 15,24-1 4-15,19-3-1 16,16 0-5-16,9 7-4 16,-4 8-6-16,-9 16 2 0,-17 8-1 15,-19 5 0 1,-12-1 4-16,-7-8 1 16,-1-13 0-16,-11-18-6 0,2-15-50 15,-1-13-84-15,1-6-26 16,5-22-117-16,1-19-151 15,4-12-149-15</inkml:trace>
  <inkml:trace contextRef="#ctx0" brushRef="#br0" timeOffset="71805.8">27146 10422 1234 0,'0'0'139'0,"-8"103"-90"0,-16-28 87 0,-9 3 12 31,-5 1-17-31,-4-2-63 15,2-10-36-15,10-11-25 0,9-14-7 16,11-13-21-16,8-13-56 0,2-7-130 16,18-9-51-1,13-5-77-15,6-25-425 16</inkml:trace>
  <inkml:trace contextRef="#ctx0" brushRef="#br0" timeOffset="72255.36">27361 10700 1105 0,'0'0'279'0,"0"0"-279"16,19-88 0-16,-15 54 20 15,-2 1 104-15,-2 6-75 0,0 10-17 16,-5 10 9-16,-5 7 27 16,-2 12-4-16,1 25-49 15,4 19 3-15,5 8 15 16,2-3-13-16,3-10-13 15,17-12-7-15,8-9 5 16,5-12 1-16,6-12 4 16,1-6-8-16,4-15-2 15,3-19-6-15,-2-16-4 16,-2-15-2-16,-7-18-2 16,-8-13 7-16,-10-7-9 15,-8-7-17-15,-8 1 7 16,-2 2 10-16,0 12 7 15,-12 22 9-15,2 29 2 0,4 25 47 16,1 17 29-16,1 10-45 16,1 33-33-16,-1 22 29 15,2 23 35-15,2 12-36 16,0 1-13-16,21 0-15 16,6-5 0-16,5-8 0 15,4-11 0-15,-1-15 0 16,-6-16 0-16,-5-14 0 15,-6-14-25-15,-11-6-143 16,-7-8-161-16,-7-2-179 16</inkml:trace>
  <inkml:trace contextRef="#ctx0" brushRef="#br0" timeOffset="72406.62">27679 10638 1392 0,'0'0'225'0,"72"-85"-225"0,-8 39-163 0,12-5 160 15,5 2 2-15,7 10-119 16,-5 4-297-16</inkml:trace>
  <inkml:trace contextRef="#ctx0" brushRef="#br0" timeOffset="72705.71">28828 9516 1393 0,'0'0'339'15,"0"0"-339"-15,0 0 0 16,0 0 70-16,0 0 8 16,-62 158 19-16,38-25-45 15,-4 27-34-15,-5 17-18 16,-9 21 0-16,-9 3 0 15,0-1 0-15,2-6 0 16,12-20 0-16,13-21 0 16,15-30 0-16,9-31 0 15,0-28 0-15,15-29 0 0,7-26-22 16,8-13-116 0,9-39-112-16,7-33-161 0,-1-31-522 15</inkml:trace>
  <inkml:trace contextRef="#ctx0" brushRef="#br0" timeOffset="73155.57">29007 10195 1482 0,'0'0'278'0,"0"0"-278"16,0 0-85-16,0 0 85 15,0 92 167-15,6-3-47 16,8 17-74-16,-1 6-25 15,1-2-9-15,4-8-6 16,-3-17-6-16,-1-14 0 0,-3-18 0 16,1-17-28-16,-6-14-5 15,0-13-23-15,-6-9 4 16,0-1-7-16,0-32 44 16,-19-18-38-16,-1-21 20 15,-1-17 23-15,6-19 8 16,8-10 2-16,7-4 0 15,10 8 0-15,18 18 0 16,5 21 0-16,5 19 1 16,-3 21 1-16,0 13 0 0,-4 19 7 15,-6 3 25-15,-11 22 5 16,-8 18-1-16,-6 7 8 16,-18 7 0-16,-10 0-5 15,-4-4-25-15,7-5-6 16,5-7-10-16,4-3-2 15,9-4-40-15,5-2-32 16,2 1-101-16,14-4-58 16,19-2-68-16,6-11-295 15</inkml:trace>
  <inkml:trace contextRef="#ctx0" brushRef="#br0" timeOffset="73854.92">29998 10132 1473 0,'0'0'217'0,"0"0"-217"0,-105 27 0 0,67-8 115 0,5-1-14 15,10-2-56-15,7-4-35 16,10-5-10-16,6-4-8 15,0 0-13-15,0-2-19 16,14-1-8-16,7 0-8 16,4-1-2-16,2-10-9 15,-5 3 31-15,1 3 13 0,-3 5 12 16,0 0 11-16,-1 0 2 16,-3 11 12-16,-3-1-1 15,-4 0 12-15,1-4-17 16,2-3-1-16,7-3-1 15,8-2 0-15,7-18 1 16,2-10-2-16,-1-2-2 16,-6-5-1-16,-8 1 4 15,-9-3 0-15,-9 6-3 16,-3 3 2-16,0 11 2 16,0 7 0-16,-3 8 77 15,0 4-17-15,2 3-45 16,1 22-19-16,0 4 18 15,0 2 4-15,6-3-20 16,11-4-3-16,2-7-1 0,3-7 3 16,0-4-4-16,2-6 0 15,0 0-7-15,0-20-5 16,0-11 2-16,-2-9-1 16,1-5-2-16,-3-6 0 15,-1 5-2-15,-2 4 1 16,-5 16 9-16,-3 10 5 15,-4 13 19-15,-1 3 13 16,5 27-30-16,3 20 34 16,-3 16 38-16,-5 12-49 0,-4 6-25 15,0 3 0 1,0-3 0-16,-7-7 0 0,2-9 0 16,5-12 0-16,0-12-19 15,0-16-93-15,9-10-120 16,14-15-99-16,6-2-251 15</inkml:trace>
  <inkml:trace contextRef="#ctx0" brushRef="#br0" timeOffset="74189.22">31653 9468 1691 0,'0'0'0'0,"0"0"-18"0,0 0 18 0,-99 39 121 0,84-4-39 15,15 3-57-15,8 6-17 16,26 8 3-16,9 10 0 16,1 7-3-16,0 7-5 15,-6 3 1-15,-9-1-3 16,-8-3-1-16,-12-12-2 15,-7-13-11-15,-2-14-10 16,-3-15-19-16,-15-11-11 16,0-10-57-16,0-7-57 15,3-24-54-15,8-13-33 0,7-16-136 16,0-15-51-16</inkml:trace>
  <inkml:trace contextRef="#ctx0" brushRef="#br0" timeOffset="74371.28">31820 9565 1160 0,'0'0'331'16,"0"0"-314"-16,-77 97 46 16,36-27 72-16,-4 12 10 15,-4 5-46-15,1-1-43 16,4-8-15-16,9-9-41 16,7-8 0-16,13-13 0 15,9-11 0-15,6-12 0 16,0-11-69-16,15-12-48 15,16-2-99-15,11-27-27 0,10-18-140 16</inkml:trace>
  <inkml:trace contextRef="#ctx0" brushRef="#br0" timeOffset="75405.6">32027 9599 1742 0,'0'0'0'0,"0"0"-76"15,0 0 76-15,-37 80 135 16,19-34-55-16,4 11-38 16,7 7-3-16,7 2-13 15,0 0-10-15,7-8-4 16,8-11-9-16,6-11-3 0,1-11 1 16,0-11-1-16,1-10-6 15,1-4-5-15,0-13 4 16,2-23 1-16,-3-14-3 15,-2-17-13-15,-7-14-1 16,-7-5-14-16,-7-6 16 16,0 2-3-16,-3 13 0 15,-15 14 2-15,-7 24 22 16,-6 21 9-16,-7 17 24 16,-1 1 4-16,1 20 0 15,8 6-12-15,10-3-7 16,13-3-10-16,7 0-8 15,0-2 1-15,13 1-1 0,14-4-2 16,6-3-7 0,9-3-2-16,9-5-4 0,1-2-5 15,0-2-1-15,-1 6 2 16,-8 5 11-16,-7 9 6 16,-8 6 0-16,-8 5-1 15,-10 1 3-15,-4-2 0 16,-6-6 2-16,0-6 1 15,0-4 2-15,-7-9 0 16,4-3 1-16,0-2-2 16,1 0 4-16,2-19-8 15,0-10-5-15,5-9-19 0,15-4 11 16,7-4-8-16,3 6-10 16,-6 9 10-16,-5 11 17 15,-8 13 4-15,-4 7 16 16,-2 13-7-16,-2 15 32 15,0 6 5-15,-3 1-27 16,0-3-11-16,0-5 3 16,0-5-3-16,0-7-2 15,0-5-6-15,0-4 0 16,0-5-4-16,0-1-7 16,0 0 0-16,4-17-1 15,17-13 0-15,4-8-21 16,2 0 2-16,-6 1 8 15,-4 8 15-15,-5 8 8 16,-5 8 0-16,-1 13 6 0,-2 0 14 16,1 17-8-16,2 8 36 15,1 0-10-15,2-2-30 16,-1-7-2-16,5-6 4 16,4-4-2-16,7-6 0 15,8 0-4-15,1-15 1 16,-1-8-3-16,-5-3-1 15,-4-3-1-15,-9 3 2 16,-6 4-2-16,-8 8 4 16,-1 9 6-16,0 5 19 15,-8 5-8-15,-6 24-13 16,-4 9-8-16,5 8 0 0,1 0 0 16,8-3 0-1,4-4 0-15,0-9 0 0,4-7 0 16,14-7 0-16,7-12 0 15,11-4 0-15,7 0 0 16,3-16-80-16,-2-1-170 16,-10-1-198-16</inkml:trace>
  <inkml:trace contextRef="#ctx0" brushRef="#br0" timeOffset="76139.23">26244 12933 669 0,'0'0'627'0,"0"0"-604"0,-4-82-6 0,-2 70 8 0,4 6 134 0,2 6 10 16,0 6-117-16,8 30-51 15,11 23 72-15,4 23 26 16,-5 12-44-16,-6 7-30 16,-4-3-3-16,-2-7-15 15,-3-14-6-15,0-9 1 16,-1-16-4-16,-1-12-18 0,-1-13-45 16,0-14-36-16,0-8-57 15,0-5 15-15,-12-10 22 16,-7-21-151-16,-3-14-133 15,4-16 55-15</inkml:trace>
  <inkml:trace contextRef="#ctx0" brushRef="#br0" timeOffset="76321.41">26280 13043 558 0,'0'0'213'16,"70"-116"-81"-16,-30 78 29 16,1 11-42-16,-5 12 17 15,-6 15-20-15,-10 4-63 16,-11 23-4-16,-9 13 31 0,0 8 22 15,-22 5-35-15,-15 0-27 16,-4-5-13 0,2-7-18-16,7-11-5 0,8-6-4 15,10-9-20-15,9-6-70 16,5-5-98-16,17-3-33 16,22-1-50-16,6 0-435 15</inkml:trace>
  <inkml:trace contextRef="#ctx0" brushRef="#br0" timeOffset="76908.85">26933 12947 1170 0,'0'0'387'0,"0"0"-387"15,-111 42-8-15,76-17 8 16,8-5 28-16,11-6-13 15,10-3-15-15,5-5 0 16,1-2-12-16,0-2-33 16,16-2-11-16,5 0 13 15,4-2-4-15,2-5 23 16,-2 0 19-16,1 2 4 16,-3-2 1-16,2-2 1 15,3-6 8-15,0-8 9 16,2-7-5-16,0-9 8 15,-2-7-9-15,-4-10 3 0,-7-4 6 16,-9-2-6-16,-8 4-7 16,-8 9 7-16,-22 13 4 15,-7 13 11-15,-10 17-7 16,-2 6 25-16,0 5 28 16,9 17-24-16,11-2-27 15,14 2-1-15,8-4-16 16,7-3-5-16,4-2 5 15,20-1-6-15,11-6 1 16,9-4-3-16,4-2-21 0,4 0 6 16,-3-4 4-16,-2 0 10 15,-4 4 1 1,-1 11 15-16,-5 27 17 0,-3 13 16 16,-10 9 1-16,-8 3 9 15,-10-5-38-15,-2-4-15 16,0-7-3-16,1-9-2 15,2-6-13-15,3-8-45 16,1-6-28-16,2-8-110 16,4-4-10-16,3-6-110 15,3-7-146-15</inkml:trace>
  <inkml:trace contextRef="#ctx0" brushRef="#br0" timeOffset="78173.77">27757 12481 1089 0,'0'0'439'0,"-92"58"-435"0,45-8 10 0,7-4 108 0,15-3 3 0,11-2-90 0,14-7-26 15,0-4-6-15,8-7-3 16,16-10-4-16,7-7-41 15,3-6-58-15,2-1 4 0,-3-17-11 16,-9-4-14 0,-6 6 43-16,-8 4 73 15,-5 5 8-15,-1 4 82 0,-4 3 26 16,4 0-49-16,6 0-47 16,3 6 51-16,6 0-30 15,1-5-23-15,-1-1-1 16,1 0 0-16,-5 0-3 15,-1-7-5-15,-5-4 2 16,-1-8-3-16,1-6-2 16,-2-8-6-16,1-3-12 15,3-3 14-15,2 0 0 16,3 8 4-16,-1 12-3 16,3 16 2-16,0 3 3 15,-2 31 15-15,-2 11 53 16,-3 4 27-16,-8 0-54 15,0-5-24-15,-1-8-15 16,-2-10 7-16,1-10-8 0,-1-7 0 16,2-6-1-16,-2 0-1 15,1-7-11-15,5-17-24 16,5-9-46-16,4-7 46 16,0 1-15-16,4 1 24 0,-1 12 17 15,-2 8-4 1,-1 11 8-16,-4 7 6 15,-7 1 18-15,2 16 33 16,-3 3 1-16,3-1-27 16,-2-4-9-16,1-5-13 15,0-5-1-15,-1-2-2 16,2-3-14-16,3 0-16 16,1-1 12-16,3-15-8 0,3 0 4 15,-1 2-6-15,1 1 12 16,-4 8 12-16,1 5 4 15,-2 0 6-15,2 16 27 16,-1 0 28-16,0 2-17 16,0-6-30-16,0-5-5 15,0-6-2-15,3-1 2 16,4-6-2-16,4-14-7 16,4-4-15-16,-5-3-16 15,-4 4 8-15,-9 7 1 16,-6 6 15-16,-3 7 0 15,0 3 7-15,0 7 3 0,0 17 4 16,0 5 24-16,0 2-4 16,0-3-14-16,10-9-7 15,6-5 0-15,1-12 0 16,4-2 2-16,6-7-3 16,2-19-5-16,1-7-6 15,0-9 0-15,-3-7-1 16,-4-8-3-16,-1-12-16 15,-1-6-14-15,-5-5-4 16,-4-4 0-16,-7 1 11 16,-2 9-8-16,-3 20 14 15,0 24 27-15,0 24 91 0,0 12 10 16,-7 34-97-16,-3 21 69 16,0 13 4-16,4 1-30 15,3-6-11-15,3-6 4 16,0-11-20-16,6-8-14 15,10-9-5-15,2-8 1 16,4-10-2-16,4-9-2 16,-2-8-20-16,1 0-2 15,-1-6-2-15,-8-2 16 16,-5 2 10-16,-5 6 2 16,-2 0 0-16,2 22 2 15,1 13 57-15,0 8-27 16,-6 9-9-16,-1 1-25 15,2 5 0-15,-1-5 0 0,1-8 0 16,1-7 0-16,-3-14 0 16,0-12-13-16,0-9-102 15,-19-3-62-15,-7-5-163 16,-13-24-322-16</inkml:trace>
  <inkml:trace contextRef="#ctx0" brushRef="#br0" timeOffset="78338.34">28569 12425 1435 0,'0'0'308'0,"64"-75"-308"0,-8 35-42 0,19-6 42 0,16-2 20 0,14 0-20 0,10 4-10 16,2 4-61-1,1 8-97-15,-12-1-151 0</inkml:trace>
  <inkml:trace contextRef="#ctx0" brushRef="#br0" timeOffset="79922.36">30440 11791 1424 0,'0'0'266'0,"0"0"-266"0,0 0 0 0,-5 106 122 0,-4-41-29 0,-1 1-45 16,1-3-37-16,6-9-7 16,3-10-2-16,2-12-4 15,15-10-9-15,10-12-39 16,3-7-28-16,6-3-3 16,0-5 3-16,-1-12 19 15,-3 3 29-15,-8 2 20 16,-5 7 10-16,-7 5 10 15,2 0 26-15,5 0 13 16,3 6 7-16,5-3-32 0,1-3-12 16,2 0 0-16,1-18-1 15,1-5-6-15,-7-7-5 16,-4-3 0-16,-12 1-11 16,-9-3-7-16,-9 3 9 15,-27 3-5-15,-7 4-3 16,-6 7 17-16,8 3 3 15,13 9 44-15,13 4 8 16,12 0-2-16,3 1-27 16,0-4-11-16,24-7-15 0,15-8-6 15,18-11 4-15,2-9-4 16,-1-12-14-16,-4-18-10 16,-8-11-9-16,-7-13-1 15,-9-4-6-15,-14 2 25 16,-13 1 0-16,-3 11 15 15,-13 19 6-15,-13 18 11 16,-3 15 12-16,-1 15 12 16,3 13-15-16,5 4 10 15,4 17-10-15,3 26-18 16,7 23 5-16,8 20 11 16,0 14 3-16,6 18 11 0,11 12 12 15,-2 0-17 1,-2-3-4-16,5-12-13 15,0-19-8-15,0-16-1 0,3-17 0 16,-3-24-1-16,0-14 0 16,-2-16-20-16,0-9-22 15,7-13 9-15,0-24 17 16,2-15-31-16,0-17-6 16,-3-2 13-16,0 1-15 15,-2 7 25-15,-4 23 30 16,-5 15 0-16,-6 15 26 15,-4 10 36-15,-1 8-18 16,2 16-18-16,2 4 36 0,0-1-39 16,4-6-17-1,2-4-5-15,7-6 4 0,2-2-5 16,7-7-8-16,0-2-17 16,3 0-6-16,-4-12-7 15,-4-4 5-15,-8-1-3 16,-5 4 19-16,-5 5 16 15,-3 4 1-15,0 4 21 16,0 0 15-16,1 0-16 16,6 0-18-16,1 7 10 15,4 0 11-15,3-4-13 16,2-3-4-16,5 0 0 16,5-3-5-16,2-17-1 15,3-6 0-15,-2-11-9 16,-1-12-6-16,-2-14-1 15,0-10-13-15,-6-9 0 0,-3-7-5 16,-9-3 4-16,-8 1-1 16,-1-3 0-16,-3 4 19 15,-14 11 4-15,2 16 8 16,2 23 20-16,2 24 60 16,5 16 11-16,0 36-66 15,0 29-24-15,4 24 44 0,2 4-8 16,0-2-3-1,14-10-6-15,6-12-5 16,3-11-5-16,7-13-5 16,7-12-10-16,0-11-3 0,-1-10 0 15,-1-5-5 1,-7-4-2-16,-7 2-1 0,-6 12 6 16,-6 14 2-1,-2 16 12-15,-2 9-2 0,-5-1-10 16,1-5 0-16,-1-11 0 15,3-9 0-15,-1-10 0 16,1-8 0-16,-2-6 0 16,-1-6-59-16,-1 0-83 15,-20-7-131-15,-13-10-234 16</inkml:trace>
  <inkml:trace contextRef="#ctx0" brushRef="#br0" timeOffset="80056.11">31574 11499 1389 0,'0'0'0'0,"0"0"-133"0,0 0 53 0,0 0 64 0,0 0-125 0,0 0-590 0</inkml:trace>
  <inkml:trace contextRef="#ctx0" brushRef="#br0" timeOffset="81020.78">26562 14737 1449 0,'0'0'68'0,"0"0"-68"0,0 0 0 0,0 0 96 0,-10 96 46 15,8-49-88-15,2 0-25 16,0 0-14-16,0-6-7 16,0-4 2-16,3-5-3 15,5-5-3-15,2-4-3 16,-2-8 1-16,-4-3-1 0,-1-8 0 16,-3-1-1-16,0-3 1 15,0 0-1-15,0 0 5 16,0-11-2-16,0-5-3 15,-1-4 0-15,-2 1-3 16,0 1 0-16,-1 5 3 16,3 3-1-16,-1 6 1 15,2 1 1-15,-1 1-1 16,1 2 0-16,0 0 0 16,0 0 0-16,0 0-2 0,0 0-3 15,0 0 3 1,0 0-3-16,0 0 2 0,0 0-1 15,0 0-1-15,0 0 5 16,0 0 1-16,0 0-1 16,0 0 1-16,0 0-1 15,0-1-13-15,0-9-7 16,0 0 19-16,0-10-4 16,3-3 4-16,-3 1 0 15,0-1 1-15,0 5 1 16,0 5-1-16,0 5 0 15,0 3 0-15,0 4 4 16,0 1 4-16,0 0-6 16,0 0 0-16,0 0-2 15,0 0-3-15,0 0 1 0,0 0-4 16,0 0 2-16,0 0-3 16,0 0-8-16,0 0-15 15,0 0-14-15,3 0-19 16,2 0 19-16,-1 0-33 15,5 1-32-15,0 2-65 16,3-3-21-16,-2 0-300 16</inkml:trace>
  <inkml:trace contextRef="#ctx0" brushRef="#br0" timeOffset="82638.08">26306 14780 898 0,'0'0'231'0,"0"0"-231"0,11-97 0 0,13 72 0 0,8 4 52 16,1 11 44-16,4 10-17 15,-6 12-12-15,-3 29 10 16,-4 12 7-16,0 7-10 0,-2 3-26 15,-2-7-8 1,-1-6 0-16,-2-10-21 0,-2-13-11 16,1-15 2-16,-4-8-2 15,2-4 3-15,2-16-11 16,-1-17-3-16,0-14-4 16,-6-5-6-16,-8-5-6 15,-1 1 1-15,0 2-2 16,-10 7 17-16,-2 11-6 15,1 15 9-15,5 11 12 16,3 10 31-16,3 0-28 16,0 16-11-16,0 14-1 15,0 13 17-15,0 8-11 0,14 4-3 16,5 10 6 0,3 6 15-16,4 11 5 0,-1 0-5 15,1-3-18-15,2-3-4 16,-4-4-2-16,-3-8-1 15,-9-6 2-15,-9-10-4 16,-3-8-3-16,-3-9 3 16,-17-6 1-16,-8-8 1 15,-3-7-2-15,-2-6-2 16,0-4-6-16,3 0 0 16,8-14 1-16,1-1-1 15,6 2 4-15,8 1 4 0,1-3-2 16,6-2-2-1,0-5-8-15,0-7-9 0,10-8 8 16,9-6 5-16,5-7-12 16,4-6 5-16,8-4-6 15,6-8 8-15,9 0 13 16,4-1-3-16,-4 8 1 16,-5 4-2-16,-12 11-34 15,-10 6-21-15,-7 5 23 16,-4 4 4-16,-4 2 11 0,-3 8 20 15,-1 2 1 1,1 2 1-16,-1 6-1 16,-2 2 2-16,-1 9 18 0,-1 0 19 15,-1 18-2 1,0 16 19-16,3 19 19 0,-1 7-42 16,-1 6-13-16,4-2 5 15,4-8-12-15,3-10-1 16,4-16-3-16,2-10-2 15,0-11-4-15,3-9 1 16,1 0-4-16,3-17-1 16,2-16-7-16,-4-17 3 15,-1-11-5-15,-6-7-6 16,-10-7-21-16,-6-1 4 16,0-1 5-16,-16 0-16 15,-6 10 14-15,-7 10 15 16,-2 18-4-16,-4 17 19 0,-1 18 26 15,-5 4-2-15,1 29-5 16,1 11 15-16,10 9 0 16,12 4-13-16,11 1 4 15,6-3 10-15,6-7-20 16,19-8-7-16,8-12-6 16,4-9 3-16,8-10-5 15,4-5-13-15,3-7-14 16,0-20 0-16,-2-11 0 15,-1-7 7-15,-8-6 17 16,-4 0 3-16,-9 7 1 16,-9 15 0-16,-11 13 1 15,-6 13 24-15,-2 3 20 0,0 17-34 16,0 19-8 0,-5 9 37-16,0 0-21 0,4-9-20 15,1-7 5-15,0-12-4 16,8-8-1-16,11-7 0 15,3-2-10-15,10-11-9 16,2-16 1-16,2-3 0 16,-1-1 6-16,-2 6 10 15,-4 9 2-15,-4 12 0 16,-5 4 2-16,-4 16 3 16,-4 16 14-16,-1 9-2 15,-3 1-14-15,0-2-3 0,1-6-11 16,5-8-17-1,5-9-30-15,4-6-85 0,7-5-30 16,6-4-45-16,0-2-147 16</inkml:trace>
  <inkml:trace contextRef="#ctx0" brushRef="#br0" timeOffset="84254.45">28672 13778 1267 0,'0'0'443'0,"0"0"-443"0,0 0-62 0,0 0 62 0,0 0 75 16,56 111 59-16,-33-20-68 0,-4 12-23 16,-1-2-13-16,-6-2-7 15,-3-10-12-15,-3-14 0 16,-3-17-9-16,-2-17 2 15,2-16-4-15,-1-13-7 16,-1-6-2-16,1-4-9 16,-2-2 5-16,0-12 5 15,-2-18-14-15,-14-11-46 16,-2-3 45-16,-6 6 5 16,-1 8-6-16,-5 11 22 15,-4 15 2-15,-8 4 9 16,-3 17 18-16,3 15-3 0,6 11 11 15,11 6-1-15,12-4-4 16,11-2-20-16,2-9-4 16,9-9-3-16,22-7 1 15,10-8-4-15,13-10-2 16,7 0-13-16,6-12-16 16,5-18 8-16,2-6-19 15,-1-7-2-15,-5-3 15 16,-10-1 15-16,-15 8-5 15,-19 7-3-15,-14 12 15 16,-10 9 7-16,0 6 50 16,-19 5-10-16,-3 0-24 15,-4 14 11-15,-1 12-8 0,3 9-12 16,8-1 7 0,8 3-5-16,7-4-4 0,1-1-1 15,0-3 0-15,18-8-1 16,1-6-3-16,8-7-6 15,4-8-4-15,2 0-8 16,6-11-15-16,0-16 4 16,3-14-8-16,7-10 1 15,6-9 5-15,6-5-12 16,2 1 10-16,-14 8 13 16,-15 15 8-16,-16 19 10 15,-15 12 2-15,-3 10 33 0,0 0 42 16,-17 10-45-1,-8 17-15-15,-8 8 32 0,2 5-2 16,3 6-10-16,9-4-17 16,9 0 6-16,7-8-11 0,3-5-1 15,0-6-8 1,17-7-4-16,8-6 0 16,7-6-12-16,4-4-1 15,3-1-7-15,2-26-11 16,2-11-3-16,5-19-4 15,-2-20-28-15,0-16-28 16,-4-18-13-16,-4-18-6 0,-10-4 27 16,-9-1 42-16,-10 9 42 15,-9 16 2 1,0 20 2-16,-6 20-1 0,-10 26 93 16,4 23 19-16,4 10-21 15,5 10-71-15,0 21-21 16,-4 25 0-16,3 19 61 15,-1 21-8-15,5 10-20 16,0 13 17-16,0 3-6 16,8-5 3-16,3-13-22 15,2-16-19-15,4-17-4 16,3-15-1-16,5-13-1 16,4-12-24-16,0-13-5 15,4-8-10-15,0-2 2 16,0-21-19-16,-2-7-16 0,-4-6 23 15,-5-3 15-15,-2 4-7 16,-4 6-1-16,-5 7 38 16,-4 8 4-16,-4 4 23 15,-2 2 0-15,1 0-10 16,-1 2 8-16,1-1-7 16,0 1-4-16,-1 0-3 15,2 2-7-15,-3 0 0 16,2 4 0-16,-2 0 0 15,0 0 0-15,0 0 4 0,0 0 7 16,0 0-1-16,0 0-1 16,0 0-1-1,0 0 0-15,1-1-1 0,1-2-4 16,2-1 0 0,-1-2-3-16,3-1 0 0,-3 1 0 15,0 0 0-15,0 2 1 16,-3-2-1-16,1 1 1 15,-1 2 1-15,0-1-1 16,0 2 0-16,0 1-1 16,0 0 1-16,0 1 0 15,0 0 6-15,0 0 8 16,0 0 0-16,0 0 5 16,0 0-6-16,0 0 0 15,0 0-2-15,-1 0-3 0,-7 0-7 16,-2 0-1-16,-2 5 7 15,-6 22 12-15,-1 11 17 16,-5 12 2-16,3 6 5 16,6 1-17-16,6-7-12 0,9-6-15 15,0-10 0 1,11-9 0-16,12-6 0 16,7-9 0-16,4-6-15 15,7-4-27-15,1-4-37 16,1-16-69-16,-1-7-95 15,-2-4-95-15,0-4-75 16</inkml:trace>
  <inkml:trace contextRef="#ctx0" brushRef="#br0" timeOffset="85103.74">31271 13889 1653 0,'0'0'18'0,"-12"96"-8"0,1-44 77 0,1-8 21 0,4-6-34 0,4-5-50 15,2-13-20 1,0-2-3-16,0-10-1 0,0-4-1 15,0-4-19-15,0 0-2 16,0-9 13-16,0-18-9 16,-4-12-32-16,1-16 21 15,3-10 1-15,0-18-22 16,0-2-20-16,3 3 7 16,8 11 45-16,-1 25 16 15,-4 16 2-15,-3 22 33 16,-3 8 57-16,0 19-62 15,3 18 40-15,0 2 12 0,1 1-50 16,2-8-26 0,1-5-3-16,1-7 3 15,1-3 0-15,6-9-4 0,1-5-7 16,7-3-15-16,4-8-4 16,1-16-4-16,3-5-2 15,1-7 1-15,-3 3 1 16,0 2 23-16,-10 10 6 15,-6 12 1-15,-6 9 13 16,-4 12 12-16,0 16 35 16,0 7 20-16,-2-1-42 15,1-5-30-15,1-6-7 16,1-10 1-16,5-6-2 16,1-4-2-16,8-3-24 15,7-5 2-15,1-15-13 0,1-7-5 16,-2 1 10-1,-9 6 19-15,-8 8 11 0,-5 6 2 16,-3 6 20-16,0 0 26 16,0 16-23-16,0 11 0 0,0 4 37 15,0-4-40 1,12-2-16-16,6-8-2 16,7-6 5-16,2-11-6 15,4 0 1-15,2-11-2 16,-2-13-2-16,-5-2 1 15,-11-5-1-15,-9 1 2 16,-6 3 0-16,-2 1 3 16,-20 6-1-16,-1 4-1 15,-3 5-1-15,-1 8-5 16,0 3-4-16,5 0 2 0,5 1-45 16,10 5-37-16,5-2-83 15,2-1-46-15,6-2-79 16,14-1-127-16</inkml:trace>
  <inkml:trace contextRef="#ctx0" brushRef="#br0" timeOffset="85803.74">32461 12941 1413 0,'0'0'106'0,"0"0"-105"0,-1 105-1 0,-2-48 54 0,1 12 88 0,2 13-32 0,0 8-55 16,0 2-8-16,0-3 1 15,0-9-20-15,3-8-17 16,3-15-7-16,0-14-1 16,1-12-3-16,0-15-3 15,-4-7-5-15,0-9-14 16,-3 0-7-16,0-17 22 15,0-13-23-15,0-7-14 16,-15-1 31-16,-9 4 2 16,-8 8-4-16,-6 9 15 15,-3 14 21-15,0 3 18 0,3 16-10 16,7 10 19-16,9 4-15 16,10 0-15-16,9-5-14 15,3 0-3-15,10-5 0 16,17-3-1-16,13-4-8 15,11-6-20-15,6-7-21 16,4 0-15-16,-1-14 4 16,-4-12-1-16,-1 1 11 15,-10-1 13-15,-10 10 28 16,-13 5 8-16,-13 9 1 16,-6 2 59-16,-3 0 51 15,0 0-61-15,0 0-28 16,0 0-6-16,0 0 2 15,7-4-7-15,7-6-10 0,11-5-4 16,11-7-2-16,4-6-5 16,0-9 0-16,-1-8 7 15,-3-12 2-15,-1-6-5 16,-6-4 1-16,-3-2 2 16,-7 7 4-16,-13 18 3 15,-5 13-2-15,-1 20 35 16,0 11 20-16,-9 23-30 15,-10 32-16-15,-5 28 12 16,0 19-22-16,0 11 0 16,2 6 0-16,0 4 0 0,-1 1 0 15,-1-3-83 1,2 0-218-16,-2-11-322 0</inkml:trace>
  <inkml:trace contextRef="#ctx0" brushRef="#br0" timeOffset="86886.46">28730 16462 1240 0,'0'0'208'0,"0"0"-208"0,0 0 16 0,0 0 39 0,31 80 144 0,-19-11-80 16,0 10-48-16,-3-1-43 15,-3-9-5-15,-1-13-15 16,-2-13-2-16,1-12-3 15,-3-15-2-15,1-8-1 16,-1-6 0-16,-1-2-9 16,0-13-3-16,0-21 5 15,0-15-47-15,-1-17 30 16,-2-14 6-16,-3-4-10 16,2-4-1-16,1 9 15 15,1 15 8-15,2 22 3 0,0 20 3 16,0 22 19-1,0 5 3-15,15 27-17 0,6 15 56 16,3 2-23-16,1 0-26 16,-1-10-7-16,-5-8-1 15,1-9-1-15,-1-10 1 16,5-8 0-16,1-4-4 16,4-1-3-16,1-23-5 15,-2-12 0-15,0-9-8 16,-1-1 10-16,-4 2-1 15,-4 11 7-15,-4 12 0 16,-9 13 0-16,-3 8 8 16,0 8 4-16,1 22 6 0,2 9 46 15,0 4-36 1,1-6-20-16,3-8-1 0,-1-9-7 16,7-7 0-16,2-7 0 15,10-6 0-15,7 0-15 16,6-17-5-16,3-11-13 15,-5-4 4-15,-6 3 5 16,-11 6 13-16,-9 9 8 16,-9 8 3-16,-4 6 2 15,0 0 25-15,0 21-9 16,0 8-5-16,0 2 11 16,0-2-14-16,14-9-4 15,8-6-4-15,7-11 0 16,5-3-2-16,5-9 0 0,-3-13-5 15,-6-7-2-15,-8-3-5 16,-15-3 5-16,-7 0 5 16,-1 1 2-16,-23 0 2 15,-9 4-2-15,-1 8 2 16,-5 8 2-16,2 13 6 16,2 1 0-16,5 3-8 15,8 12-2-15,8-1-1 16,9 1-38-16,5-4-60 15,0-1-122-15,24-4-19 16,8-6-123-16,10-5-446 16</inkml:trace>
  <inkml:trace contextRef="#ctx0" brushRef="#br0" timeOffset="87705.25">30179 15561 1453 0,'0'0'132'0,"0"0"-106"0,0 93-26 0,0-20 174 0,0 12-48 15,0 9-36-15,9 5-48 16,1 1-38-16,-4-6-4 16,0-6 0-16,-2-13 0 15,1-16 0-15,1-18 0 0,0-10 0 16,0-13 0-1,-2-9 0-15,-2-9 0 0,-2 0-6 16,0-22-11-16,0-11-37 16,-19-6-19-16,-10 6 53 15,-5 8 8-15,-10 13 0 16,-5 12 12-16,0 0 28 16,1 17 6-16,11 4 9 15,10 0-24-15,12-3-12 16,9-5-7-16,6 0-2 15,7-1-10-15,22-4-41 16,10-3-19-16,9-3-92 16,7-2-37-16,4 0-32 15,1-6-27-15,1 0-10 16,-1 4 270-16,-7 2 0 0,-11 0 262 16,-10 0-47-16,-12 1-84 15,-9 0-40-15,-2-1-24 16,1 0-6-16,2-19 16 15,8-11-37-15,1-7-33 16,3-5-5-16,-4-3-2 16,-4-5-1-16,-6 4 1 15,-10 8 1-15,0 9 0 16,-12 15-1-16,-9 14 65 16,-4 5 23-16,-1 27-37 15,6 12-6-15,6 5 6 16,9-5-21-16,5-7-18 0,0-10 2 15,20-8-3-15,10-12-10 16,11-7-2-16,13-8-17 16,8-24-13-16,0-15-12 15,2-14-20-15,-12-11 23 16,-1-3 8-16,-9-1 24 16,-6 5 8-16,-6 6 1 15,-10 15 10-15,-7 19 25 16,-5 15 41-16,-6 13 0 15,1 8-48-15,0 38-29 16,0 24 10-16,-2 27-7 16,-1 20-3-16,0 0 0 15,-10-2 0-15,-3-11 0 0,5-22 0 16,5-21 0-16,1-22-53 16,2-19-207-16,0-17-210 15,14-13-652-15</inkml:trace>
  <inkml:trace contextRef="#ctx0" brushRef="#br0" timeOffset="88839.01">23513 2770 1221 0,'0'0'116'0,"0"0"-114"0,0 0 18 0,0 0 77 0,0 0 28 0,0 0-59 15,0 0-38-15,-47 49 34 16,47 16 16-16,5 13-16 15,10 5-23-15,-2 0 15 16,-2-1-17-16,-1-6-29 16,-3-5-4-16,1-7 0 15,1-7-4-15,0-10-2 16,0-12-38-16,-2-8-67 16,-2-9-62-16,1-7-88 0,-6-8-55 15,0-3-21-15,-17-15-182 16</inkml:trace>
  <inkml:trace contextRef="#ctx0" brushRef="#br0" timeOffset="89120.36">23438 3037 1064 0,'0'0'26'0,"83"-116"-4"16,-33 71 111-16,4 14 54 15,-4 16-43-15,-6 15-49 16,-7 19-61-16,-6 21 5 15,-5 17 2-15,-12 8 8 0,-9 7-4 16,-5 3-7-16,-16-1-1 16,-16-3-4-16,-2-5-12 15,-4-14-11-15,4-6-2 16,4-11-6-16,5-10 0 16,10-10-2-16,5-5 0 15,7-10-35-15,3 0-51 16,0 0-57-16,1-12-135 15,18-15-97-15</inkml:trace>
  <inkml:trace contextRef="#ctx0" brushRef="#br0" timeOffset="89320.63">24123 3216 1515 0,'0'0'0'0,"0"0"1"16,0 0-1-16,0 0 186 15,0 0-45-15,0 0-80 16,3-3-32-16,-9 3-26 16,0 0-3-16,3 0-4 15,1 0-35-15,2 0-60 16,0-1-115-16,6-9-56 16,8-10-180-16</inkml:trace>
  <inkml:trace contextRef="#ctx0" brushRef="#br0" timeOffset="89554.02">24415 2740 1426 0,'0'0'80'0,"0"0"-59"16,0 0-19-16,0 0 159 16,31 96-55-16,-18-41-26 15,1 7-9-15,1 2-13 16,2-4-35-16,1-5-15 15,1-5-5-15,-4-8-3 16,0-5 0-16,-8-7-11 16,-4-4-48-16,-3 1-84 15,-10 0-128-15,-23-6-170 16,-16-14-631-16</inkml:trace>
  <inkml:trace contextRef="#ctx0" brushRef="#br0" timeOffset="89703.42">24181 2941 1365 0,'45'-77'122'16,"28"-2"-122"-16,21-10-10 15,15-4 10-15,4 7 38 16,-4 13-28-16,-14 28-10 16,-23 25-187-16,-30 20-259 15</inkml:trace>
  <inkml:trace contextRef="#ctx0" brushRef="#br0" timeOffset="90205.39">25746 2698 1269 0,'0'0'284'0,"0"0"-284"0,0 0 3 0,0 0 48 0,0 0 64 0,64-90-84 15,12 47-11 1,12-2-7-16,11 4 4 0,-2 3-6 16,-8 5-1-16,-17 8-7 15,-20 6-3-15,-19 7-101 16,-18 8-133-16,-15 1-95 16,-11 2-296-16</inkml:trace>
  <inkml:trace contextRef="#ctx0" brushRef="#br0" timeOffset="90404.34">26416 2076 235 0,'0'0'1020'15,"143"-60"-1004"-15,-65 57 12 16,-11 6 136-16,-7 33 20 16,-13 19-9-16,-14 11-84 0,-21 9-17 15,-12 4-38-15,-33 2-12 16,-16-1-24-16,-3-4 0 15,-2-8 0-15,8-9-5 16,6-10-63-16,8-12-98 16,20-12-155-16,12-14-145 15</inkml:trace>
  <inkml:trace contextRef="#ctx0" brushRef="#br0" timeOffset="91037.05">27757 1888 886 0,'0'0'419'0,"0"0"-410"0,-28-87-2 0,28 45 33 0,10-3 48 0,20 0 9 16,9 3-40-16,7 6-44 0,0 16 4 15,-5 19 30 1,-10 11 0-16,-9 37 5 0,-13 26 14 16,-9 16-6-16,-12 4-13 15,-21-5-17-15,4-14-3 16,3-16-6-16,14-15-4 16,7-17-17-16,5-9 0 15,0-9 0-15,7-6 0 16,14-2 0-16,12 0 0 15,13-16 0-15,7-10 0 16,-2-4 0-16,-3 2-14 0,-12 0-99 16,-8 4-76-1,-3 5-153-15,-2-3-233 0</inkml:trace>
  <inkml:trace contextRef="#ctx0" brushRef="#br0" timeOffset="91269.79">28588 1744 1340 0,'0'0'159'0,"0"0"-130"16,0 0 18-16,16 73 152 15,-14-32-83-15,-2 3-38 16,0 0-36-16,0 2-21 16,0-5-13-16,0-4-6 0,0-5-2 15,0-5-2 1,0-4-28-16,0-5-49 15,0-4-75-15,8-6-54 0,2-5-69 16,5-3-93-16,-3-26-425 16</inkml:trace>
  <inkml:trace contextRef="#ctx0" brushRef="#br0" timeOffset="91436.53">28928 1734 1515 0,'0'0'85'15,"0"0"-65"-15,91 94 66 16,-64-65-17-16,-9-3 3 16,-12-1-44-16,-6 1-27 15,-8 3-1-15,-26-3-103 16,-10 2-159-16,-7-12-153 0,5-14-489 16</inkml:trace>
  <inkml:trace contextRef="#ctx0" brushRef="#br0" timeOffset="91586.68">28957 1469 1493 0,'0'0'33'0,"44"-109"-33"15,-15 70 0-15,0 10 3 16,-3 8 13-16,-2 10-16 16,-5 11-25-16,-8 13-201 15,-11 19-220-15</inkml:trace>
  <inkml:trace contextRef="#ctx0" brushRef="#br0" timeOffset="91803.71">29588 1542 355 0,'0'0'898'0,"0"0"-840"15,0 0 114-15,22 118 19 16,-15-54-51-16,-5 3-58 15,-2-3-48-15,0 2-19 16,0-6-12-16,-6-11-3 16,0-6-30-16,3-11-60 15,3-4-96-15,0-13-101 16,5-15-327-16</inkml:trace>
  <inkml:trace contextRef="#ctx0" brushRef="#br0" timeOffset="92019.87">29868 1251 1419 0,'0'0'125'0,"0"0"-122"16,97 9 83-16,-56 34 70 16,2 18-51-16,-3 13-43 15,-6 9-36-15,-10 0-25 16,-19-1-1-16,-5 1-23 15,-33-7-66-15,-18-1-99 0,-10-4-73 16,-5-18-167 0,11-20-509-16</inkml:trace>
  <inkml:trace contextRef="#ctx0" brushRef="#br0" timeOffset="92103.12">29958 1888 1020 0,'64'-80'251'0,"15"0"-227"15,11-4-22-15,1 1-2 16,-9 0-86-16,-20 9-253 15</inkml:trace>
  <inkml:trace contextRef="#ctx0" brushRef="#br0" timeOffset="94953.74">23304 4557 1164 0,'0'0'124'0,"0"0"-122"0,0 0 6 0,0 0 101 0,0 0-14 16,0 0-27-16,0 0-44 16,0 0-22-16,6 66 58 15,16-13 29-15,-2 9-56 16,-4 3 4-16,-4-3-10 16,-6-7-17-16,-3-12-6 15,-2-9 3-15,-1-12-7 16,0-6 1-16,0-5-1 15,0-5 2-15,0-6-1 0,0 0 8 16,-6-12-9-16,-10-18-10 16,-7-14-4-16,0-18-14 15,5-8-13-15,1-10 11 16,13 2 5-16,4 5-4 16,6 9 21-16,24 13 8 15,9 10 0-15,8 11 2 16,2 9 14-16,-7 14-1 0,-3 7-2 15,-11 15 4 1,-11 17-9-16,-11 12 2 0,-6 11 8 16,-26 7 4-16,-16 2-9 15,-10-1-7-15,0-6-3 16,7-14 0-16,9-10-1 16,13-17 3-16,12-10-1 15,5-3 3-15,6-3 2 16,0 0-9-16,6 0-2 15,21 6 2-15,16 7 2 16,12 0 16-16,7 1 15 16,-4-6-14-16,-3-2-4 15,-9-4-11-15,-10-2-4 16,-9 0-9-16,-3 0-99 16,-2-2-128-16,1-11-91 15,-4-9-366-15</inkml:trace>
  <inkml:trace contextRef="#ctx0" brushRef="#br0" timeOffset="95138.33">23996 4653 1678 0,'0'0'56'0,"0"0"-29"0,0 0-27 0,0 0 109 0,0 0-77 0,0 0-32 16,-48 0-6-16,46 0-84 15,2 0-122-15,0 0-54 16,10-10-151-16</inkml:trace>
  <inkml:trace contextRef="#ctx0" brushRef="#br0" timeOffset="95504.25">24215 4346 1479 0,'0'0'67'0,"0"0"-67"15,0 0 7-15,36 101 100 16,-23-60 72-16,0 7-69 16,-2 0-62-16,-3-3-32 15,-4-4-5-15,-1-7-1 16,-3-9-4-16,0-6-6 16,0-8 0-16,0-6-1 15,0-5 0-15,0 0-8 0,-1-7 1 16,-14-18-5-1,-5-17-28-15,0-12 15 0,3-10 22 16,5-10-1-16,11-5 2 16,1 5 0-16,3 7 3 15,21 13 1-15,3 8 14 16,5 6 4-16,3 4-7 16,2 1-9-16,-1 9-2 15,-7 6-1-15,-9 11-29 16,-10 9-100-16,-10 5-115 15,0 35-209-15,-27 17 27 16</inkml:trace>
  <inkml:trace contextRef="#ctx0" brushRef="#br0" timeOffset="95619.57">24333 4570 1097 0,'0'0'214'16,"93"-16"-203"-16,-29-15 23 15,9-10-12-15,1-10-13 16,5-2-9-16,4 3-94 15,-1-5-251-15,-12 2-366 16</inkml:trace>
  <inkml:trace contextRef="#ctx0" brushRef="#br0" timeOffset="95920.6">25385 3985 672 0,'0'0'1024'0,"0"0"-1024"15,0 0-10-15,0 0 10 16,31-78 47-16,25 51 11 16,21-2-13-16,11 1-21 15,7-3-6-15,-1 2 4 16,-7 1-3-16,-2 3-10 15,-12 3-8-15,-12 5-2 16,-20 5-31-16,-18 5-71 16,-18 7-100-16,-5 0-89 0,-28 0-218 15</inkml:trace>
  <inkml:trace contextRef="#ctx0" brushRef="#br0" timeOffset="96102.88">26007 3505 816 0,'0'0'405'16,"125"-28"-404"-16,-55 28 37 16,-1 12 172-16,-8 20-26 15,-9 18-15-15,-16 11-73 16,-24 11-21-16,-12 8-40 16,-37 5-17-16,-27 3-18 15,-18-1 0-15,-9 1-60 0,0-10-225 16,-5-15-338-16</inkml:trace>
  <inkml:trace contextRef="#ctx0" brushRef="#br0" timeOffset="100471.55">27046 3364 1178 0,'0'0'47'0,"0"0"-10"0,0 0 79 0,-11-73 23 0,11 61-2 0,0 4-48 15,0 3-12-15,0 5-33 16,0 0-22-16,0 3-4 15,0 23-13-15,15 11 4 16,0 12 47-16,-3 4-28 16,0 2-18-16,-3-2-5 15,0-4-4-15,0-5-1 0,1-8 0 16,-1-3-6-16,2-8-51 16,2-8-89-16,0-3-73 15,5-10-51-15,-1-4-75 16,-3-12-271-16</inkml:trace>
  <inkml:trace contextRef="#ctx0" brushRef="#br0" timeOffset="100853.28">27354 3309 678 0,'0'0'725'0,"0"0"-712"15,0 0-5-15,0 0 6 0,0 0 79 16,-10 90 84-16,2-32-71 15,3 2-59-15,5 0-16 16,0-6-1-16,5-9-18 16,13-10-4-16,5-9-2 15,3-11 2-15,3-10-3 16,-1-5-1-16,0-3 0 16,-3-19 2-16,-6-9-2 15,-5-7-3-15,-7-6 0 16,-7-2-1-16,0-2 0 15,-11 0 0-15,-8 5 0 16,-10 5 2-16,-2 9 1 16,-3 10-3-16,1 6 1 0,3 8 6 15,6 3-7 1,7 2-3-16,8 0-8 0,5 0-48 16,4 0-48-16,0 4-113 15,14 2 5-15,17-3-11 16,9-3-66-16,1 0-235 15</inkml:trace>
  <inkml:trace contextRef="#ctx0" brushRef="#br0" timeOffset="101185.76">27732 3198 1122 0,'0'0'112'0,"0"0"-111"15,-27 83 104-15,12-36 67 0,3 2-6 16,3-5-47-16,9-8-72 15,0-9-23-15,3-6-13 16,14-7-1-16,3-6 4 16,7-6-1-16,0-2-1 15,3-3-4-15,-1-16 0 16,-3-10 1-16,-3-5-2 16,-11-3 2-16,-7-3-5 15,-5 0 6-15,-8 2 2 16,-21 4-1-16,-4 7-10 15,-4 9-1-15,-3 8 0 16,4 8-1-16,3 2-2 16,8 0-3-16,7 4-42 15,9 8-42-15,9 3-118 0,0 5-78 16,27-4-83-16,12-10-235 16</inkml:trace>
  <inkml:trace contextRef="#ctx0" brushRef="#br0" timeOffset="101385.03">28327 3159 1163 0,'0'0'362'16,"-43"78"-362"-16,6-14 104 0,-8-1 107 16,-1-3-85-1,8-2-73-15,13-4-36 0,10-3-17 16,5 1-12-16,5-3-44 15,4 1-67-15,1-4-150 16,0-10-180-16</inkml:trace>
  <inkml:trace contextRef="#ctx0" brushRef="#br0" timeOffset="102251.4">28740 3171 900 0,'0'0'285'0,"0"0"-285"15,0 0 0-15,0 0 99 0,0 0 80 16,0 0-82-16,-29-23-68 16,13 8-4-16,0-4-12 15,4-9 10-15,6-9 11 0,6-5-9 16,0-7-22-16,8 2 8 16,12 5-9-16,5 11 2 15,4 12 8-15,3 13-12 16,-1 6 0-16,-1 25 3 15,-2 21 13-15,-8 18 16 16,-13 9-3-16,-7 7 1 16,-14 4-8-16,-17-6-6 15,-9-7-2-15,-3-11-6 16,-1-10-2-16,0-12 2 16,5-11-3-16,6-10-3 15,9-11 1-15,7-6-3 0,6 0-4 16,5-22-2-16,6-7-20 15,0-6 9-15,22 5 11 16,12 6 5-16,8 14 1 16,7 10 2-16,-4 0 8 15,1 22 5-15,-5 3-5 16,-5-2-4-16,-3-2-3 16,-7-7-3-16,0-8-17 15,-1-6-54-15,-1 0-77 16,3-17-60-16,0-11-25 15,-3-3-90-15,-7-9-44 16</inkml:trace>
  <inkml:trace contextRef="#ctx0" brushRef="#br0" timeOffset="102701.47">29109 3038 567 0,'0'0'332'0,"0"0"-132"0,0 0-3 0,0 0-27 0,0 0-116 15,0 0 46-15,0 52 36 16,0-11-89-16,0-3-6 15,0-11-30-15,8-4 2 16,0-7-5-16,-2-6-4 16,-3-4-2-16,-3-5-2 15,0-1 0-15,0 0 2 16,0-6-2-16,0-19-8 16,2-10-34-16,1-10 3 0,3-6 16 15,5 3 11-15,0 8-17 16,-2 16 29-16,0 16 1 15,-3 8 32-15,1 18-19 16,3 17 17-16,3 11 31 16,-4 1-34-16,0-8-4 15,-1-5 8-15,-1-10-17 16,2-10-8-16,-2-6-2 16,6-5 4-16,-1-3-1 15,5 0 4-15,-1-12-2 16,0-12 1-16,-5-2 3 15,-5-5-14-15,-6-1 0 16,0-2 0-16,-15 0 0 16,-9 4 0-16,2 6 0 15,4 7 0-15,5 6-10 0,5 5-45 16,5 3-110-16,3 3-148 16,12 0-52-16,20 0-285 15</inkml:trace>
  <inkml:trace contextRef="#ctx0" brushRef="#br0" timeOffset="102884.78">29697 2857 1057 0,'0'0'510'0,"0"0"-509"0,30 103 137 0,-30-42-9 0,-2 4-24 16,-22 4-21-16,-5 2-61 15,-3-1-23-15,2-1 0 0,5-7-19 16,4-8-103-16,9-8-106 15,5-10-162-15,4-14-367 16</inkml:trace>
  <inkml:trace contextRef="#ctx0" brushRef="#br0" timeOffset="104082.41">30086 2774 880 0,'0'0'458'16,"0"0"-417"-16,0 0 28 15,0 0 86-15,0 0-13 16,0 0-73-16,5-60-35 16,17 42-21-16,5 4-12 0,1 5 11 15,-2 9 18 1,-4 0-8-16,-3 22 0 0,-5 12 5 15,-7 8 2-15,-4 3-13 16,-3 2-10-16,0-5-4 16,0-5-1-16,4-8-2 15,4-5 2-15,4-5-2 16,4-2-2-16,0 3-4 16,3 6 7-16,-6 10 0 15,-7 9 1-15,-6 3-1 16,-13 5 1-16,-19-8 1 15,-3-5 0-15,-1-13-2 16,4-9 1-16,7-11-3 16,3-7 2-16,7 0-9 15,0-15-1-15,9-7-2 0,6-10-12 16,0-6-10-16,16-5 5 16,15 1 6-16,7 4 12 15,2 9 5-15,8 6 5 16,-3 3 0-16,1 0 1 15,-6 3 0-15,-2-2 2 16,-6 1 10-16,0-4-4 16,-4 0-1-16,-4-1-4 15,-5-1 1-15,-7 4-1 16,-10 7 0-16,-2 5 1 0,0 8 27 16,0 0 9-1,-11 0-29-15,0 14-11 0,1 5-6 16,3 2 6-16,4-3 0 15,3-5-1-15,0-4-2 16,0-6-4-16,10-3 7 16,1 0 0-16,5 0-6 15,2-7-5-15,2-11 10 16,2-7 1-16,-4-8-1 16,1 1-2-16,-1 4-1 15,-7 6 2-15,-4 12 1 16,-4 7 2-16,-3 3 2 15,2 3 0-15,5 17-2 16,3 6 34-16,3-4-18 16,-2-2-12-16,0-5-3 0,-1-7-1 15,5-3 0 1,-1-4 4-16,-1-1 2 0,-3 0 2 16,-2-4-3-16,-5-8 0 15,-3-7-6-15,0 1 0 16,0-4 0-16,-6 2 0 15,-5 1 0-15,4 4 0 16,1 5-16-16,5 3-56 16,1 3-66-16,4 1-136 15,17 0-2-15,15 1 35 16,7-4-31-16,3-3-51 16,5-5 75-16,-8-3 248 0,-3 3 371 15,-11 8-22 1,-13 6-82-16,-8 7-29 0,-7 23-90 15,-1 7 7-15,0 5-16 16,-4-3-60-16,-8 1-39 16,0-2-20-16,0-3-17 15,3-6-3-15,0-9-35 16,6-7-46-16,3-4-113 16,0-5-43-16,6-4-100 15,12-5-231-15</inkml:trace>
  <inkml:trace contextRef="#ctx0" brushRef="#br0" timeOffset="104400.96">31538 2441 1301 0,'0'0'297'0,"-5"76"-283"0,-4-24 83 0,1-7 18 15,3-7-29-15,3-3-19 16,2-9-49-16,0-10-12 15,2-5-5-15,7-7-1 16,4-2-20-16,4-2-10 16,5 0 4-16,0-10 11 15,-1 1 3-15,-7 8 7 16,-7 1 4-16,-2 20 1 16,-5 23 18-16,0 14 33 15,-5 2-13-15,-11-2-27 0,-1-8-5 16,4-9-4-16,4-12-2 15,8-13-8-15,1-11-77 16,0-4-46-16,17-12-93 16,10-20-123-16,3-9-552 15</inkml:trace>
  <inkml:trace contextRef="#ctx0" brushRef="#br0" timeOffset="104900.27">31823 2534 881 0,'0'0'836'0,"0"0"-836"16,0 0-8-16,-24 96 8 16,20-76 59-16,1-3 7 0,3-3-45 15,0-4-16-15,0-5-3 16,0 0-2-16,0-5-25 16,8 0-1-16,7-13-3 15,9-14 7-15,3-8-28 16,0 0 29-16,-6 8 17 15,-8 9 4-15,-5 16 4 16,-5 2 24-16,-3 25 18 16,0 14 24-16,0 7-13 15,0-2-30-15,1-10-19 16,4-8-5-16,5-7 1 16,3-11-4-16,7-4-6 0,1-4-14 15,3-2 9 1,-1-18-8-16,0-3-19 0,-10-2-3 15,-2 1-29-15,-4-1-23 16,-2-1 11-16,2-1-15 16,4 2-40-16,5 4-11 15,2 11 38-15,3 10 110 16,0 10 20-16,-6 31 90 16,-1 16 80-16,-5 6 19 15,-4 0-47-15,-2-6-47 16,-3-7-50-16,0-8-32 15,0-16-29-15,0-12-4 16,3-10-62-16,6-4-121 16,3-12-70-16,2-13-132 15</inkml:trace>
  <inkml:trace contextRef="#ctx0" brushRef="#br0" timeOffset="105317.79">32509 2752 1606 0,'0'0'30'0,"0"0"-23"0,52 78 0 0,-35-64-3 0,-10-6-1 16,-5-4-3-16,-2-2-52 15,-3-2-74-15,-20 0-79 16,-2 0-148-16,-2-13 162 0,5-11 191 16,7-6 17-1,12-12 54-15,3-9-28 0,15-9-23 16,16-1 20-16,8 3 52 15,4 10-72-15,5 10-20 16,-3 15 47-16,-4 13 27 16,-8 10 50-16,-9 10 46 15,-12 22-57-15,-9 11 32 16,-3 0-35-16,0 0-41 16,0-10-23-16,3-5-20 15,3-12-14-15,4-4-8 16,1-9 2-16,2-3-6 15,1 0 0-15,-4 0 0 16,-1 0 4-16,-5 0-2 16,-4 0 8-16,0 0 0 15,-16-2-10-15,-20 2-46 16,-16 0-123-16,-18 18-162 0,-16 10-151 16</inkml:trace>
  <inkml:trace contextRef="#ctx0" brushRef="#br0" timeOffset="106617.58">26966 4339 649 0,'0'0'0'0,"-110"3"-66"0,61 6 7 0,12-7 59 15,8-2 186-15,10 0-13 16,4-5-8-16,6-2-125 15,3 0 3-15,1 2 15 16,5 1 47-16,0 2 3 16,0 0-48-16,2-2-37 15,22-2-22-15,19-4 1 0,24-6 18 16,26-8 3 0,23-7-1-16,23-7-9 0,16-4 6 15,16-1-2-15,19-3-2 16,14 1-9-16,19 0 4 15,18 1-3-15,16 1-7 16,8-4-4-16,11 0-3 16,2 0 1-16,1 2-9 15,0 3-6-15,-6 3 19 16,-1 6 3-16,-7 1-1 0,-8 6 3 16,-9 2-3-1,-19 3-13-15,-12 1-8 0,-20 2 2 16,-17 1-10-16,-12 1 9 15,-15 0 19-15,-7-1 0 16,-6 1-2-16,-10 0 3 16,-11 3 0-16,-11-2 6 15,-11 5-6-15,-12 1-1 16,-11 3 1-16,-12 0 11 16,-13 2-4-16,-9-1-6 15,-9-1 0-15,-4-1 0 16,-6-6-1-16,-1-4 0 15,-5-5 9-15,-1-8 2 16,-4-7 1-16,-3-6 3 16,0-8-9-16,-1-9-1 0,0-6 1 15,0-7-2-15,0-6-2 16,3-11-1-16,-1-8 0 16,-2-4-1-16,-3 2 3 15,-3 8-2-15,-3 10 13 16,-24 11 18-16,-11 9-9 15,-12 12 2-15,-14 12-7 16,-17 8-13-16,-22 10-4 16,-18 5-1-16,-13 6 0 15,-17 9-9-15,-10 0 4 16,-12 5-7-16,-12 14 7 16,-9 4-1-16,-2 4 6 0,-3 2 2 15,-3 0-2-15,1 5-6 16,-1-1 6-16,-3 3 0 15,-3 3 5-15,5 0 2 16,3 3-7-16,9-1-7 16,8-2 4-16,10 0 1 15,6-3-2-15,4 1-5 16,5 1 8-16,2 1-5 16,3 0-1-16,8-3 2 15,4-1 2-15,11-4 2 16,8-3-1-16,7-3-12 15,4-3 1-15,2-2 8 16,3 1 2-16,1 0 0 0,6 1-1 16,5-2 3-1,9 0-4-15,13-2 4 16,14-1 1-16,15-9 2 0,9 2-2 16,11-6 0-16,7 0 0 15,8-2 0-15,4-1 0 16,-2 2 2-16,-6 3 0 15,-5 5-2-15,-5 9 0 16,-5 12 10-16,-1 14 22 16,6 20 4-16,7 15 10 15,7 18 21-15,8 8-8 16,3 7-7-16,22 0-20 0,7-10-25 16,5-11-6-1,4-17-1-15,2-15-28 0,2-8-144 16,-5-14-160-16,-16-11-527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09:55:46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 2617 1262 0,'0'0'52'0,"0"-78"-50"0,0 46 33 16,0 8 109-16,0 6-24 0,0 8-45 15,0 6-37-15,0 2-12 16,0 2-12-16,0 2-14 16,3 23-17-16,5 22 5 15,-2 24 12-15,-3 17 14 16,-2 13 17-16,-1 12-1 16,0 4 1-16,-4-3 22 15,-10-7-28-15,4-11-14 16,4-10-1-16,-2-14-6 15,5-14-3-15,0-13-1 16,2-15-2-16,1-15-39 16,0-10-45-16,0-5-69 15,0-27-17-15,0-20-153 16,4-19-348-16</inkml:trace>
  <inkml:trace contextRef="#ctx0" brushRef="#br0" timeOffset="282.64">2345 2581 1298 0,'0'0'120'16,"0"0"-113"-16,0 0 14 16,0 0 117-16,0 0-82 15,0 0-3-15,36 126 10 16,-23-60-28-16,1 10 19 0,-5 7-12 15,-1 4-8-15,-3-4-9 16,-2 1-9-16,-3-7-10 16,0-8-2-16,0-7-2 15,0-13-2-15,0-14-5 16,0-11-54-16,-3-9-44 16,-12-5-145-16,-6-7-50 15,-10-3-143-15</inkml:trace>
  <inkml:trace contextRef="#ctx0" brushRef="#br0" timeOffset="1264.5">2003 3226 1502 0,'0'0'0'0,"0"0"-116"0,0 0 116 16,0 0 102-16,0 0-44 0,93 0-31 15,-38-6-25 1,9-8 2-16,2-4-3 16,1-5 1-16,-1-4-2 15,-8-3-1-15,-6-1-29 0,-10-2-2 16,-5-1 19 0,-13 1-6-16,-8 2 14 15,-7 4 5-15,-7 4 2 16,-2 9 5-16,0 5 31 0,0 5 26 15,0 2-12-15,0 2 6 16,-2 10-43-16,1 21-8 16,1 14-3-16,0 7 28 15,0 0-3-15,12-5 2 16,13-9-21-16,5-10-6 16,3-8 1-16,1-12 0 15,0-8-3-15,-1 0-1 16,0-13-1-16,-5-14-4 15,-5-5-4-15,-2-6-4 16,-9-6-11-16,-4 0 7 0,-5 1-9 16,-3 7 6-1,0 11 18-15,0 11 1 16,0 6 5-16,-1 8 31 16,1 0-5-16,0 0-31 0,0 18-7 15,0 13 7-15,0 13 13 16,9 10-7-16,5 8-1 15,2 7-1-15,-4 11 1 16,6 2 24-16,-8 3-24 16,-1 0 0-16,-6-5-3 15,-3-3-2-15,0-8 0 16,-13-15-1-16,-4-9-7 16,1-19-14-16,-1-13 10 15,4-8 12-15,4-5 0 0,6 0 3 16,3-4-2-1,0-19-1-15,3-13-11 0,18-8 6 16,6-8 3-16,10-6-8 16,2-5-6-16,-2-8-16 15,1-5 3-15,-7-6 3 16,-3-3-20-16,-7 3 12 16,-7 3-14-16,-6 13 19 15,-5 11 22-15,-3 16 7 16,0 14 4-16,0 10 10 15,0 11 38-15,0 4 17 16,0 0-47-16,0 25-15 16,-1 14-5-16,-1 16 29 15,2 8-10-15,0 7 0 16,6 10 13-16,5 1 7 0,5 6-5 16,-1-3-14-16,0-2 4 15,0-1-4-15,0-9-6 16,-3-9-10-16,-3-11-5 15,-2-14 0-15,-4-12-1 16,-3-14-3-16,0-6-12 16,0-6-28-16,0 0-19 15,-6-14 0-15,-12-23-124 16,-7-22-71-16,3-14-83 16,-4-12-235-16</inkml:trace>
  <inkml:trace contextRef="#ctx0" brushRef="#br0" timeOffset="1596.39">3289 2919 616 0,'0'0'1'0,"0"0"32"0,0 0 127 0,0 0 0 0,84-49-98 16,-60 48-19-16,1 1 1 15,-1 0-3-15,1 0 5 16,-5 2-15-16,-2 12 5 16,-6 8 13-16,-8 7-9 15,-4 9 23-15,-4 8 35 0,-23 4 5 16,-4 3 4 0,-7-3-32-16,2-3-20 0,2-8-24 15,7-7-17-15,5-10-7 16,8-7-7-16,5-5-2 15,4-4-37-15,5-6-51 16,0 0-93-16,0-21-93 16,14-6-352-16</inkml:trace>
  <inkml:trace contextRef="#ctx0" brushRef="#br0" timeOffset="1995.02">3604 3271 1235 0,'0'0'56'0,"0"0"-56"0,0 0 0 16,0 0 64-16,0 0 68 16,85-59-110-16,-61 18-21 15,-3 1-1-15,1-3 1 16,-8 1-1-16,-4 7 0 16,-2 12 5-16,-7 13-2 15,-1 10 31-15,0 20 25 16,0 27-46-16,-9 15 85 15,-4 7-16-15,4 0-18 16,1-5-26-16,7-10-14 16,1-14-11-16,0-9-11 15,7-15 1-15,11-14-3 16,2-2-3-16,5-14-3 0,6-20-1 16,1-1-14-16,2-2 12 15,-1 6 0-15,-3 9 9 16,-5 12 1-16,-4 7 2 15,-3 3-2-15,-5 0 0 16,4 9-1-16,-1 4-16 16,-1-3-145-16,10-6-34 15,5-4-63-15,3 0-146 0</inkml:trace>
  <inkml:trace contextRef="#ctx0" brushRef="#br0" timeOffset="2263.46">4386 2994 1186 0,'0'0'365'0,"0"0"-332"0,0 0 92 16,0 0 35-16,0 0-74 15,0 0-61-15,-31 86-3 16,28-24 12-16,3 10-23 16,0 6-11-16,0 5 0 15,0 5 0-15,0-1 0 16,0 1 0-16,11-9 0 15,3-8 0-15,4-14 0 16,-6-20 0-16,-6-16-17 16,-6-14-46-16,0-7-51 15,0 0 7-15,-3-24-97 16,-14-16-150-16,-8-18 17 16,1-16-149-16</inkml:trace>
  <inkml:trace contextRef="#ctx0" brushRef="#br0" timeOffset="2464.67">4346 2996 634 0,'0'0'518'0,"0"0"-518"15,116-77 0-15,-77 77 108 16,-11 0 87-16,-12 32-49 16,-13 11-49-16,-3 9-22 15,-20 3-13-15,-13-3-23 0,-8-3-33 16,-2-6-6-1,-3-3-68-15,0-11-198 0,7-8-371 16</inkml:trace>
  <inkml:trace contextRef="#ctx0" brushRef="#br0" timeOffset="3530.07">5147 3160 440 0,'0'0'657'0,"0"0"-657"0,0 0 2 0,-72-71 115 0,51 56 70 0,1 8-39 0,-3 7-32 16,-4 0-34-16,-3 22-27 15,-1 9-16-15,4 1-2 16,5 1 4-16,8-5-30 16,8-3-9-16,5-2 0 15,1-5-2-15,0-6-2 16,7-7-30-16,10-5-15 16,5-1-7-16,2-21 12 0,4-9-11 15,-1-1 16-15,-4-1 20 16,-7 9 17-16,-4 12-2 15,-3 10 3-15,-5 2-3 16,4 19 4-16,1 12 1 16,4 6 40-16,1-2-19 15,0-2-8-15,-3-7-8 16,3-6-7-16,2-8 4 16,-4-5 0-16,6-7-4 15,-2-2 0-15,-1-23 4 16,2-16-5-16,-3-16-9 0,-3-8-4 15,-8-10-1-15,-3 2 7 16,0 3 6-16,-23 8-23 16,-5 15 9-16,-5 14 15 15,-1 19 7-15,-8 14 29 16,2 7-24-16,-3 23-6 16,7 8 19-16,12 0 4 15,6-2-13-15,12-9-14 16,6-4-2-16,0-9-4 15,24-3 4-15,10-10-2 16,11-1 2-16,12-20 0 16,4-14-1-16,0-5-9 15,2 0 0-15,-5 5 10 16,-5 7 2-16,-9 13 5 0,-8 14 7 16,-11 2 5-1,-6 32-2-15,-7 15 15 0,-6 11 22 16,-6 9-29-16,0-2-3 15,0-3-2-15,0-8-17 16,0-7-3-16,0-9-2 16,2-5-5-16,8-8-34 15,5-7-57-15,0-7-60 16,0-10-83-16,4-3-76 16,-1-12-101-16</inkml:trace>
  <inkml:trace contextRef="#ctx0" brushRef="#br0" timeOffset="5029.79">5865 2862 915 0,'0'0'132'0,"0"0"-73"0,0 0 108 0,0 0-13 0,0 0-12 16,-80-33-58-16,55 61-23 15,-2 13-20-15,2 13 21 16,7 1-13-16,8-2-16 16,7-6-17-16,3-10-4 15,0-6-10-15,14-8-2 16,3-9-3-16,5-9-2 16,2-5-1-16,6-1-12 0,1-25-16 15,-1-9 0-15,-3-9-10 16,-6-3-21-16,-5 6 34 15,-7 8-18-15,-6 13 22 16,-1 13 27-16,-1 7 9 16,2 15-2-16,4 18 12 15,-2 5 55-15,4 1-32 16,0-7-18-16,1-6-10 16,1-6-8-16,2-7-2 15,-4-8-4-15,0-5-1 16,2 0-10-16,2-25 2 15,9-11 3-15,-2-13-30 0,4-2-13 16,-2 1 37-16,2 8 6 16,-2 15 2-16,1 14-1 15,-3 13 5-15,-9 18 18 16,0 21 25-16,-6 7 1 16,-5 4-19-16,0-5-9 15,0-8 1-15,0-8-6 16,0-9-8-16,0-10-1 15,0-9-2-15,3-1-18 16,5-16-2-16,2-17 6 16,8-14-55-16,-1-8 15 15,2-3-1-15,2 0-2 16,0 12 11-16,1 15 6 0,0 19 40 16,-3 12 14-1,-8 27 20-15,-3 14 23 0,-5 7 28 16,-3 0-37-16,0-5-14 15,0-9-5-15,0-5-21 16,0-12-6-16,0-7-1 16,0-8-1-16,0-2-9 15,0-2-16-15,6-21 16 16,9-10-15-16,1-6-24 16,5-5 19-16,0 2 19 15,0 7-11-15,6 12 8 0,-5 13 13 16,-1 10 3-16,-6 13 25 15,-3 17 18-15,0 3-5 16,-3 4-5-16,0-5 2 16,1-3-29-16,2-7-5 15,4-6 2-15,2-8-4 16,6-8 2-16,3 0-4 16,6-7 0-16,-2-14-19 15,-1-4 14-15,-3-6-9 16,-12 0 3-16,-5 0 10 15,-5 4-2-15,-5 4 2 16,0 6 1-16,-2 5 1 16,-8 6 12-16,1 6 5 15,0 0 10-15,0 7-5 16,-1 15-15-16,2 7 6 16,8 3-4-16,0 1-4 0,0-2-1 15,19-1-1-15,2-4-4 16,5-5 0-16,2-6-1 15,8-9 1-15,3-6-1 16,-1-8-7-16,-3-13-6 16,-1-12 12-16,-4-7-20 15,-3-11 11-15,-6-13-14 16,-5-11 3-16,-4-13-4 16,-5-13-10-16,-4-3 5 15,-3-3-24-15,0 7 21 16,-1 12 22-16,-11 15-4 15,0 20 11-15,3 20 5 0,-3 22 23 16,2 11 13-16,-1 8-13 16,2 28-22-16,-1 22 3 15,4 17 24-15,4 16 10 16,2 11-8-16,0 5 7 16,0 1 25-16,5-10-11 15,10-15-19-15,9-19-2 16,4-15-11-16,5-14-16 15,1-17-1-15,-1-14 0 16,0-4-2-16,-3-22-3 16,0-16-7-16,-4-13-14 15,-3-7-5-15,-8 0-4 16,-7 4 1-16,-6 13 12 0,-2 18 19 16,0 14 1-1,0 9 36-15,-6 26-17 0,-3 16-1 16,3 13 35-16,3 4-20 15,3-4-2-15,2-2-18 16,14-11-13-16,8-11 0 16,3-8 0-16,6-14 0 15,3-7 0-15,-2-2 0 16,1-19-14-16,-10-16-45 16,-12-17-60-16,-13-8-137 15,-15-12-179-15</inkml:trace>
  <inkml:trace contextRef="#ctx0" brushRef="#br0" timeOffset="5179.12">6719 2658 1830 0,'0'0'0'0,"81"-41"-439"0,5 3 439 0,25-9 106 15,24-2-106-15,12 3-27 16,-1-1-305-16</inkml:trace>
  <inkml:trace contextRef="#ctx0" brushRef="#br0" timeOffset="5762.61">9311 2779 1003 0,'0'0'139'0,"0"0"-129"0,30-80 115 0,-22 68 61 0,-3 4-37 16,-2 8-24-16,0 17-99 15,6 27-15-15,-1 19 24 16,-3 16 43-16,-3-1-46 15,1-5-16-15,-2-6-4 16,4-14-10-16,-1-8-2 16,1-9 0-16,-2-11-12 15,0-13-83-15,-3-12-160 16,-6 0-116-16,-22-29-386 16</inkml:trace>
  <inkml:trace contextRef="#ctx0" brushRef="#br0" timeOffset="5961.13">8736 2885 1695 0,'0'0'0'16,"72"-75"-93"-16,0 21 93 16,23-15 123-16,20-5-53 15,10 6-36-15,-8 15-27 16,-19 16-7-16,-20 14-91 15,-24 18-109-15,-14 5-133 16,-19 1-257-16</inkml:trace>
  <inkml:trace contextRef="#ctx0" brushRef="#br0" timeOffset="6545.88">9744 2608 534 0,'0'0'658'0,"0"0"-653"16,0 0-5-16,0 0 137 16,0 0 19-16,0 0-81 15,-22-64-27-15,18 78-20 0,-2 17-2 16,3 14 22-1,0 13-18-15,0 4 11 0,2 3 8 16,-1-2-10-16,2-4-21 16,0-5 4-16,0-5-4 15,12-13-10-15,3-10-3 16,3-9-5-16,3-9 2 16,3-8-1-16,4 0 0 15,5-14 1-15,0-17-2 16,-5-7-9-16,2-8-7 15,-8-2-9-15,-7 2 6 16,-4 1 6-16,-4 5 0 16,-4 5-1-16,-2 7 6 15,-1 10 7-15,0 6 1 16,0 9 1-16,0 2 5 0,0 1 1 16,0 0-7-16,0 10-1 15,0 17-1-15,2 8 2 16,1 6 8-16,6 2 7 15,0 1 0-15,4-4-1 16,1-6 6-16,2-9-16 16,1-8-2-16,2-6 0 15,0-5 2-15,1-6-4 16,5 0 0-16,-1-17-25 16,4-10-42-16,-2-4-86 15,-10 0-114-15,-7 3-79 16,-9 4-219-16</inkml:trace>
  <inkml:trace contextRef="#ctx0" brushRef="#br0" timeOffset="7429.1">10173 2776 1169 0,'0'0'30'0,"0"0"-16"0,0 0 92 0,0 0 29 16,0 0-60-16,0 0-13 15,109-38-3-15,-78 70-17 16,-8 6-4-16,-7 3-22 15,-4 1 25-15,-6-6-20 16,-3-1-15-16,-3-9-1 16,0-9-1-16,0-3-3 15,0-8 3-15,-3-4-1 16,-3-2 0-16,-3 0 1 16,0-20-4-16,3-10-15 0,3-8-2 15,3-5-16-15,0 3-4 16,9 3 9-16,9 6 11 15,3 6 15-15,3 8-3 16,0 10 4-16,1 4 1 16,-4 3 0-16,-2 0 6 15,-2 8 9-15,-5 8-9 16,-2 3 1-16,-4 1-2 16,-3 1 4-16,0-1 0 15,-3-4-3-15,0-5 0 16,0-2-4-16,0-6 1 15,0 0-3-15,1-3 1 0,1 0 2 16,1-4-3-16,3-16-1 16,6-8-29-16,6-8 5 15,0-4 19-15,4-1-9 16,-1 5 0-16,4 9 4 16,-7 10 6-16,2 12 2 15,-7 5 3-15,-1 20 0 16,-6 13 12-16,-1 3 17 15,-2 1-17-15,0-2 4 16,1-5-1-16,3-5-6 16,1-9-6-16,1-5 1 15,1-5-1-15,5-6-1 16,1 0 0-16,3-8-2 0,1-16-5 16,0-8-2-16,2-8-5 15,-6-3 0-15,-2 1-3 16,-5 5 12-16,-5 7 3 15,-2 13 2-15,-2 12 28 16,0 5 21-16,0 0-28 16,0 14-19-16,0 6 8 15,3-1 10-15,6-1-14 16,3-6-5-16,4-3 0 16,3-8-3-16,6-1 0 15,3 0-2-15,2-15-9 16,1 1-1-16,-4 6 9 0,0 8 3 15,-5 9 11 1,-5 25 9-16,-6 12 25 0,-6 6 4 16,-5 4-18-16,0 0 1 15,-6-4-23-15,-7-5-7 16,-3-9-2-16,-1-12-4 16,-7-8-27-16,-6-13-40 15,-6-5-72-15,-6-24-202 16,-1-21-236-16</inkml:trace>
  <inkml:trace contextRef="#ctx0" brushRef="#br0" timeOffset="7545.1">10986 2386 1476 0,'0'0'0'0,"0"0"-267"0,0 0 152 0,0 0-114 0</inkml:trace>
  <inkml:trace contextRef="#ctx0" brushRef="#br0" timeOffset="8161.41">2827 5427 1053 0,'0'0'87'16,"-115"44"-87"-16,73-17-34 15,20-9-29-15,13-10 53 16,9-8 10-16,40-14 69 0,39-24-17 16,60-18-10-16,52-24 16 15,49-17 0-15,39-11-6 16,27-3 0-16,19 7 0 15,8 12-24-15,13 12-18 16,11 8-7-16,27 3-1 16,24-5 19-16,38-7 6 15,40-7 6-15,35-6 7 16,31-5-2-16,18 3 29 16,-8 9-49-16,-24 9-8 15,-43 14-7-15,-48 12 14 16,-54 13-3-16,-60 13-1 0,-49 11-7 15,-54 6 1-15,-43 2-7 16,-38-5 0-16,-39-3 0 16,-34 0 0-16,-34-1 0 15,-33 1 7-15,-15 3-7 16,-54-2-44-16,-35 7-171 16,-44 7-83-16,-43 0-208 15</inkml:trace>
  <inkml:trace contextRef="#ctx0" brushRef="#br0" timeOffset="9961.53">9863 5781 321 0,'0'0'55'0,"0"0"-30"0,0 0-4 0,-2-96-8 0,2 61 5 15,3-5 30-15,6-3 12 16,0-1 52-16,-3 3-37 16,-1 6 31-16,-2 8-64 15,0 9 14-15,1 5 2 16,-3 9-15-16,1 1-9 16,-1 3-4-16,2 2-19 0,-1 24-10 15,1 20 13-15,2 23 50 16,-5 20-17-16,0 29-3 15,0 16-15-15,-8 10-9 16,-4 13-5-16,-3 4-3 16,-1 2-7-16,4 2 1 15,0 2 6-15,-1 4 6 16,-1 6-4-16,-4 6 1 16,-10-4-3-16,-5-2-10 15,-6-8 0-15,0-6 0 16,5-14 2-16,7-12 4 15,6-11 1-15,8-17-8 16,-2-10 3-16,4-15-2 0,0-12 0 16,2-10-1-16,4-13 2 15,5-10-2-15,0-11-1 16,12-11 0-16,21-9 4 16,15-8 0-16,20 0 2 15,22-20-4-15,28-18 1 16,32-15 2-16,32-16 6 15,39-14 30-15,36-8 7 16,25-5-4-16,18-3-29 16,9 1-15-16,2 0 9 15,1 6-5-15,0 8-3 16,-9 10-1-16,-9 11 4 0,-20 9-4 16,-26 8-3-16,-33 7 1 15,-36 7 0-15,-33 7 1 16,-33 5-26-16,-35 4-41 15,-30 7-72-15,-32 3-70 16,-19-3 3-16,-42 1-129 16</inkml:trace>
  <inkml:trace contextRef="#ctx0" brushRef="#br0" timeOffset="11227.04">9518 9055 630 0,'0'0'130'0,"0"0"-119"0,0 0 4 0,0 0 42 0,0 0 25 15,0 0-34-15,21 15-7 16,-18-6-7-16,3 0-23 16,-1 4 10-16,1 5 28 15,4 12-18-15,0 9-7 16,5 17 5-16,0 13 4 16,-4 13-9-16,-4 7 3 15,-7 9 12-15,0 7-8 16,0 9-8-16,-7 6-3 15,-4 10 18-15,-1 8-3 16,0 15-7-16,3 5 5 16,0 5-4-16,1 4-22 0,-6-2 1 15,-7 9-5-15,-12 10 1 16,-12 10 32-16,-7 10 7 16,0 3-26-16,1-8 10 15,5-9-4-15,9-5-6 16,4-9-16-16,11-7 6 15,2-7-2-15,4-12 1 16,2-10-2-16,3-9 1 16,3-14 6-16,5-10-6 15,3-5-3-15,0-13 2 16,21-4 1-16,3-8-4 16,9-11 0-16,10-4 5 0,8-11-5 15,14-9 0-15,16-10-1 16,16-14-6-16,28-15 6 15,26-4 0-15,37-32 4 16,37-16 0-16,30-17 16 16,36-13 11-16,31-17-8 15,26-6-15-15,16-5 0 16,3 3 11-16,-5 8-19 16,-9 9 1-16,-18 10-1 15,-23 10 4-15,-28 14 4 16,-38 9-7-16,-28 9-1 15,-35 9-16-15,-31 3-22 0,-32 5-83 16,-35 0-102-16,-29-7-91 16,-24-12-181-16</inkml:trace>
  <inkml:trace contextRef="#ctx0" brushRef="#br0" timeOffset="12661.61">16191 8138 746 0,'0'0'190'0,"0"0"-177"0,0 0 16 16,0 0 43-16,0 0-10 16,0 0 13-16,11-25-29 15,-11 25-33-15,0 0-6 16,2 0 6-16,-2 0-4 15,0 0 2-15,0 0 2 0,1 0 3 16,-1 0-2-16,0 0 4 16,0 0-6-16,0 0-5 15,0 0-1-15,0 0 5 16,0 0-3-16,0 0-5 16,0 0-3-16,0 0-2 15,0 0 0-15,0 0-1 16,0 0 3-16,0 0 3 15,2-2 2-15,1-4 6 16,1-6 4-16,3-7-15 16,-1-5-2-16,3-2 2 15,2-4 0-15,-4-1 0 16,-2-2 0-16,-5 2 4 0,0 0 2 16,0 6 0-16,-8 4 25 15,-10 5 28-15,-2 7-27 16,-5 3-11-16,-1 4 1 15,-1 2-8-15,-4 10 1 16,-5 19 2-16,-4 11-13 16,-1 11 5-16,4 5 15 15,-2 7 3-15,5 10-2 16,0 6-2-16,4 1-10 16,7 1 6-16,5-2 5 15,9-3-16-15,9-1 2 16,0-5-5-16,12-8 2 15,14-11-3-15,7-11-2 0,4-11 2 16,4-12-2-16,4-10 1 16,3-7-1-16,-3-1-2 15,-2-17 0-15,-13-7-9 16,-11-3 2-16,-14-1-7 16,-5-1 0-16,-9-1 2 15,-16 3 8-15,-7 4 0 16,1 5 4-16,3 2 0 0,6 6 0 15,8 0 8 1,8-2-2-16,6-2-1 16,0-2-5-16,22-3-3 15,14 0-8-15,10 2 3 16,8 4 4-16,-1 7 2 16,-5 7 1-16,-6 10 0 15,-12 26 1-15,-15 18 6 0,-11 11 23 16,-4 10 16-16,-7-1-12 15,-17 0-7-15,0-5 0 16,2-7-12-16,1-5-1 16,7-14-13-16,6-11 0 15,6-16-2-15,2-9-26 16,0-7-75-16,16-11-98 16,13-31-31-16,7-16-238 15</inkml:trace>
  <inkml:trace contextRef="#ctx0" brushRef="#br0" timeOffset="13312.29">16583 8726 1530 0,'0'0'0'0,"0"0"-52"0,0 0 52 0,0 0 78 0,0 0 13 0,0 0-57 0,11 50-28 16,0-50 2-16,5-8 5 15,5-18-4-15,5-10-4 16,-3-12-5-16,-3-7-18 16,-8-7-17-16,-9 2-15 15,-3 3 19-15,-5 14 23 16,-17 13 6-16,-8 18 2 0,-10 12 8 16,-6 12 3-1,-4 19-1-15,1 9 13 0,12-5 9 16,11-4 4-16,16-6-23 15,10-10-8-15,1-5-3 16,28-10 4-16,13 0-2 16,14-16 2-16,10-15-6 15,1-9-27-15,1-1 4 16,0-4-8-16,-4-1 22 16,-8 9 9-16,-12 6 0 15,-16 17-1-15,-17 14-1 16,-10 10 2-16,-1 25 8 0,0 15 42 15,0 6-16-15,0-1-9 16,0-6 3-16,0-7 1 16,4-9-12-16,12-11-11 15,4-11-4-15,7-10 0 16,4-1 0-16,5-23-2 16,2-11-2-16,-2-9-19 15,-5-1 2-15,-6 7 12 16,-10 5 4-16,-5 10 1 15,-5 13 2-15,-3 9 25 16,-2 18-22-16,0 19 0 16,0 12 66-16,0 6-27 15,0 0-16-15,-5-4 2 16,2-7-20-16,1-7-4 16,2-8-4-16,0-10 0 0,0-7-28 15,0-11-60-15,0-1-60 16,-8-15-46-16,-3-25-235 15</inkml:trace>
  <inkml:trace contextRef="#ctx0" brushRef="#br0" timeOffset="13527.19">17276 8131 1206 0,'0'0'23'0,"0"0"-23"0,0 0 0 0,0 0 74 0,0 0 74 0,0 0-81 16,-52-61-50-16,22 84-14 16,6-1 1-16,9-1-4 15,12-3-4-15,3-4-68 16,5-6-88-16,19-8-34 16,6-2-203-16</inkml:trace>
  <inkml:trace contextRef="#ctx0" brushRef="#br0" timeOffset="13960.76">17748 7508 1235 0,'0'0'175'0,"0"0"-175"16,0 0-1-16,0 0 1 0,0 0 120 15,3 127-18-15,2-55-40 16,5 9-3-16,0 6 12 15,2 1-16-15,-3 0-27 16,-2 3 6-16,0-7-8 16,0-7-14-16,3-14 0 15,1-17 0-15,2-15-11 16,-1-13-1-16,-1-10-1 16,-3-8-9-16,0-4-6 15,-5-22 16-15,-2-10-17 16,-1-5-2-16,0 3 11 0,-19 6-2 15,-5 9 3 1,-10 11 2-16,-6 12 1 16,-5 11 4-16,-3 24 4 0,2 9 18 15,4 2-1-15,16-5 6 16,10-4-6-16,13-8-12 16,3-5-9-16,6-1 1 15,18-7-1-15,7-7-9 16,8-7-42-16,7-2-56 15,-2-17-143-15,2-10-96 16,-1-9-433-16</inkml:trace>
  <inkml:trace contextRef="#ctx0" brushRef="#br0" timeOffset="14344.6">19468 7560 1281 0,'0'0'276'0,"-103"-4"-276"0,37 8 0 0,-2 18 54 0,2 9 86 0,12 5-64 0,14 3-34 15,20 1-28-15,16 0-10 16,4 3-1-1,26 6 3-15,14 1-2 0,6 6 0 16,5 2-1-16,-5 2-1 16,-6 7-2-16,-16 3 1 15,-18-3 27-15,-12-4 0 16,-36-7 3-16,-16-8-1 16,-9-6-10-16,-2-13-20 15,5-8 0-15,9-11 0 16,12-10 0-16,13 0-8 15,14-17-71-15,8-19-80 16,8-13-193-16,9-9-317 16</inkml:trace>
  <inkml:trace contextRef="#ctx0" brushRef="#br0" timeOffset="14676.65">19504 8306 1153 0,'0'0'262'0,"0"0"-262"16,0 0 0-16,49-87 47 16,-27 48 52-16,2-5-80 15,6 1-13-15,0 1-4 16,-6 4-2-16,-7 10 1 16,-9 10 0-16,-8 11 2 0,-8 7 41 15,-24 22 3 1,-17 24-27-16,-6 19 72 15,3 10-18-15,6 6-9 16,17-6-9-16,16-7-28 0,13-15-8 16,7-10-12-16,28-9-8 15,19-13 0-15,16-15 0 16,11-6 0-16,5-21-49 16,-2-13-80-16,-8-6-108 15,-20-7-90-15,-23-3-470 16</inkml:trace>
  <inkml:trace contextRef="#ctx0" brushRef="#br0" timeOffset="16264.69">20648 8054 252 0,'0'0'848'0,"0"0"-848"0,0 0 0 0,0 0 129 0,-110-29 56 0,67 58-25 15,-1 16-30-15,2 9-17 16,4 3-30-16,12-5-31 15,10-11-31-15,13-12-15 16,3-10-1-16,6-5-2 16,16-10-3-16,6-4 0 15,8-6-30-15,5-20-6 16,6-14-13-16,-3-6-3 16,-4-2-13-16,-9 2 9 15,-10 13 27-15,-8 10 0 16,-8 12 29-16,-5 11 13 0,0 0 34 15,0 14-41 1,-2 13 40-16,-5 6 22 0,1 2-34 16,5-3-11-16,1-7 0 15,0-5-10-15,13-3-5 16,4-9-3-16,3-5-4 16,6-3 0-16,3-4 1 15,3-22-2-15,-1-13-12 16,-6-8-9-16,-8-5 2 15,-5-3-5-15,-12 0-5 16,0 3 8-16,-10 10 4 16,-16 10 10-16,-2 13 7 15,-3 10 5-15,6 5 15 16,9 4 13-16,9-1-1 16,7 1-17-16,0-1-15 15,15-2-1-15,18 0-3 0,14-3 3 16,5 1 1-16,-4 3-2 15,-3 2 0-15,-14 16-4 16,-8 21 2-16,-9 13 4 16,-9 6 5-16,-5 1 10 15,0-7-2-15,0-6-2 16,0-11-6-16,8-10 0 16,2-10-3-16,5-10-1 0,3-3 1 15,4-7 2 1,7-21-4-16,5-12-1 15,4-4-11-15,1-8-22 0,2-1 10 16,0-3-19 0,0-2 5-16,1 1-12 0,-4 6-22 15,-7 12 30-15,-11 13 29 16,-8 15 12-16,-12 11 1 16,0 0 13-16,-12 27 11 15,-13 14 26-15,-7 12 13 16,0 1-1-16,3 2-18 15,8-5-3-15,8-8-4 16,8-5-18-16,5-8-8 16,0-9-4-16,20-6-4 15,6-9 4-15,9-6-7 16,7 0 0-16,4-17 0 0,0-9 0 16,-1-7-17-16,-5-5-1 15,-3-12-12-15,-1-9 2 16,-1-10-4-16,-4-13-15 15,-6-8 1-15,-5-8 2 16,-8-1 17-16,-9 4 8 16,-3 12 17-16,0 13 2 15,-2 22 6-15,-10 22 41 16,-1 16 1-16,-1 10-21 16,-3 39-14-16,-3 27-13 15,-2 29 40-15,2 15 14 16,5 3-6-16,6-3-2 0,4-13-10 15,3-13-24-15,2-15-12 16,0-16 0-16,0-17 0 16,9-15 0-16,0-14 0 15,3-7 0-15,9-8 0 16,8-27 0-16,6-10-31 16,4-7-7-16,-2-1 6 15,-6 10 16-15,-3 13 8 16,-5 16 8-16,-4 14 0 15,-2 14 6-15,-1 27 16 16,-2 18 22-16,-1 18-23 16,-1 14-13-16,-2 19-7 15,-4 5-1-15,-6 5-13 16,0-6-112-16,-27-18-240 16,-12-17-506-16</inkml:trace>
  <inkml:trace contextRef="#ctx0" brushRef="#br0" timeOffset="17427.2">15995 12100 585 0,'0'0'281'0,"0"0"-210"0,18-92 59 0,-11 74 55 0,-1 6-44 0,-4 9 8 16,3 3-48-16,3 19-89 16,5 31 2-16,5 28 41 0,-6 28 35 15,-10 18-41 1,-2 8-15-16,-18 0-13 0,-6-13-7 16,0-17-6-16,9-25-3 15,6-26-5-15,3-19 3 16,3-15-2-16,0-15-1 15,-4-4 8-15,-3-35 0 16,-3-26-8-16,-4-27-32 16,2-20 26-16,2-15-8 15,8-10-9-15,5 1 12 16,11 1 4-16,31 11 3 16,21 17 1-16,16 28 0 15,2 28 3-15,-5 33 5 16,-14 16 1-16,-17 32-6 15,-19 25 0-15,-26 18 0 0,-11 11 1 16,-38 3 2-16,-18-5-1 16,-8-9 3-16,1-8-3 15,2-14 2-15,9-15-3 16,13-15 0-16,8-12 3 16,13-11 2-16,13 0 4 15,9 0-3-15,7 0 5 16,0-1-6-16,22 1-6 15,23 0 0-15,21 2 3 16,17 12 15-16,8 6-5 16,0 3 16-16,-8 2-14 15,-12 6-9-15,-13-1-6 0,-13 0 0 16,-10-4-20-16,-11-3-51 16,-4-3-77-16,-7-5-122 15,-6-6 29-15,-1-9-115 16,-3-3-295-16</inkml:trace>
  <inkml:trace contextRef="#ctx0" brushRef="#br0" timeOffset="18177.11">16942 12278 1173 0,'0'0'54'0,"0"0"-39"0,0 0 93 0,-37-82 33 0,7 79-44 0,-8 3 2 0,-4 21-37 0,-2 18-10 15,4 16 0-15,3 5 6 16,7 3-15-16,10-5-9 16,9-10-13-16,9-7-5 15,2-11-11-15,9-10-2 16,13-11-2-16,11-9-1 15,9 0-5-15,6-26-13 16,2-13-19-16,-1-6-9 0,-8-7-8 16,-10-1-9-16,-7-1 13 15,-8 8-12 1,-4 14 24-16,-7 14 38 0,-4 12 5 16,-1 6 23-16,0 3-26 15,0 18 12-15,2 9 23 16,4 3-4-16,-2-3-12 15,4-2-12-15,4-7-6 16,-5-6-2-16,4-4 2 16,0-9 0-16,0-2-2 15,2-2-1-15,2-16-6 16,4-7-10-16,3 1 6 16,3 4 0-16,2 7 6 15,1 9 0-15,-1 4 4 16,-3 3 6-16,-6 18 10 15,-4 2 6-15,-4 1-11 0,-7-3-5 16,-2-7 0-16,-1-6 1 16,2-5-4-16,-2-3 0 15,0 0 7-15,1-6 6 16,4-18-16-16,3-11-10 16,4-7-10-16,5-2-7 15,2 3 19-15,4 9-3 16,0 15-5-16,0 14 11 15,4 3 5-15,0 23 16 16,-2 14 20-16,-1 12-5 0,-8 4-18 16,2-2-11-1,-3 0-2-15,1-3-13 0,0-6 2 16,-3-5-69-16,-3-6-20 16,-2-8-51-16,-3-6-41 15,-5-12-48-15,0-5-117 16</inkml:trace>
  <inkml:trace contextRef="#ctx0" brushRef="#br0" timeOffset="19461.46">17936 11284 1526 0,'0'0'57'0,"0"0"-57"0,0 0 0 0,0 0 13 0,0 0 1 0,37 110 44 16,-22-14-24-16,1 19 12 15,-4 19 17-15,-3 8 2 16,-3-2-29-16,-3-8-13 16,-3-12-9-16,0-22 0 15,1-21-8-15,6-23 1 16,-1-22-5-16,-2-18-2 15,-1-9 0-15,-3-5 0 16,0-17 6-16,0-18-6 16,-1-18-35-16,-19-4 19 0,-7 0 7 15,-7 6-9 1,-3 12 4-16,-4 17 3 0,-8 22 8 16,-5 9 2-16,-7 32 1 15,5 19 19-15,7 7 14 16,14 2 3-16,17-5-17 15,11-7 0-15,7-11-7 16,13-9-2-16,20-12-10 16,12-15 0-16,11-10 0 15,10-10-10-15,1-23-26 16,0-10-12-16,-1-10 7 16,-5-8 12-16,0-7 5 15,-6-2 1-15,-13 9 7 16,-13 14-7-16,-14 20 23 15,-11 15 11-15,-4 10 50 0,0 2-24 16,0 0-37-16,0 16-6 16,4 14 6-16,2 16 39 15,2 6-26-15,3 3 11 16,2-2-4-16,-1-3-3 16,1-8-13-16,2-10-1 15,3-9-2-15,2-9 0 16,2-11-1-16,0-3 0 15,3-17-1-15,4-18 1 16,-5-13-10-16,1-14-1 0,-7-10-1 16,-9-8-13-1,-8-8-20-15,-1 1 24 0,-15 8 4 16,-13 11-1-16,-5 21 16 16,-8 22 2-16,-6 22 4 15,-3 6 8-15,-2 29 16 16,2 11 3-16,9 3-5 15,13-2-4-15,11-7-10 16,15-9-12-16,2-5 2 16,17-8-1-16,18-7 0 15,10-6-2-15,6-2 1 16,7-10-20-16,3-11-9 16,3-4-6-16,2 3 11 0,-3 8 0 15,-10 12 17 1,-11 2 2-16,-11 13 5 0,-8 17 0 15,-10 5 6 1,-8 2 13-16,-5-3 3 0,0-5-8 16,-5-7-1-16,-2-8-4 15,1-6-1-15,4-6-6 16,2-2 0-16,0 0 8 16,0-20-10-16,9-11-12 15,10-10-23-15,4-7 17 16,7 3-9-16,0 8-2 15,-2 10 5-15,-1 18 16 16,-5 9 8-16,-5 5 4 16,-2 26 20-16,-6 8 22 0,-8 7-13 15,-1-1-16-15,0-6-1 16,-3-7-5-16,-1-13-7 16,2-7 1-16,2-10-5 15,0-2 4-15,0-8 13 16,0-17-17-16,6-15-25 15,12-8 5-15,5-8-13 16,2-3-9-16,0 0 16 16,3 10 10-16,-1 11 12 15,1 17 4-15,-1 15 14 16,-4 6 22-16,-1 33-9 16,-3 19 26-16,-6 13-6 15,-6 7-19-15,-5 1-21 0,-1-4-2 16,-1-3-5-1,3-7-12-15,1-12-85 0,-4-11-104 16,0-15-275 0</inkml:trace>
  <inkml:trace contextRef="#ctx0" brushRef="#br0" timeOffset="20060.4">21342 11121 1107 0,'0'0'0'0,"7"-84"-91"0,-7 42 91 0,-19 3 51 0,-20 3 103 0,-15 15-28 0,-25 11-20 16,-18 10 0-16,-16 29-17 16,-9 18 7-16,11 13-26 15,18 5-18-15,31 1-23 16,30 1-13-16,31 3-12 16,13 6 2-16,46 12 0 15,29 6 8-15,20 13 1 16,11 9-8-16,-12 4-4 15,-22 0-3-15,-34-4 0 16,-36-9 1-16,-19-14 0 16,-45-15 4-16,-22-16 1 0,-13-17 2 15,-4-17 0-15,3-18 0 16,6-10-2-16,17-22-6 16,20-26-39-16,22-17-51 15,21-12-130-15,7-3-133 16,32 2-208-16</inkml:trace>
  <inkml:trace contextRef="#ctx0" brushRef="#br0" timeOffset="20410.62">21157 12153 1401 0,'0'0'2'0,"0"0"6"16,0 0 3-16,0 0 105 15,0 0 13-15,0 0-99 0,116-57-30 16,-68 7 2-16,1-6-2 16,-10 1 0-16,-11 1 0 15,-16 10-3-15,-12 12-6 16,0 16 9-16,-19 16 5 16,-17 5 40-16,-10 32-20 15,-2 16 51-15,3 10-8 16,12 5-19-16,14-1-7 15,16-8-12-15,3-9-10 16,16-10-20-16,20-12 0 0,13-9 0 16,9-12 0-1,7-7 0-15,-1 0-27 0,-4-14-73 16,-12 0-76-16,-11-2-76 16,-9 2-53-16,-9-1-262 15</inkml:trace>
  <inkml:trace contextRef="#ctx0" brushRef="#br0" timeOffset="21577.21">21956 11893 1202 0,'0'0'315'0,"0"0"-314"0,-108 66-1 15,69-38 123-15,12-3 2 16,12-4-88-16,10-5-36 16,5-4-1-16,0-7-3 15,12-5-12-15,15 0-58 16,6-8-25-16,3-9 18 16,-8 2-9-16,-5 8 57 15,-11 7 32-15,-5 0 1 16,-1 16 2-16,-3 8 46 15,0 0 19-15,-2-1-21 16,5-5-4-16,4-7-18 16,6-6-6-16,7-5-6 15,7-5-1-15,9-20-6 0,0-13-3 16,0-9-3-16,-6-8-6 16,-11 1-6-16,-9 0 3 15,-13 1-8-15,-1 8-2 16,-27 0 3-16,-9 13 16 15,-5 10 1-15,-2 14 32 16,3 8 20-16,8 1 15 16,12 16-5-16,9 1-35 15,11-3-18-15,1-1-8 16,17-3 2-16,21-5-2 16,11-5-2-16,6-1-10 15,3 0-43-15,-6-7 13 16,-10 2-6-16,-10 5 27 15,-13 12 15-15,-13 20 4 0,-6 11 4 16,0 8 33-16,0 1 9 16,-5-4-20-16,4-7-8 15,1-11-4-15,0-14-11 16,6-7 0-16,12-9-3 16,3 0 0-16,7-16-10 0,4-14-14 15,0-10-4 1,1-3-12-16,-1-9 27 15,1-1-14-15,0-3 5 0,-3-2-16 16,-6 1 4-16,-4 10 28 16,-10 16 4-1,-8 16 2-15,-2 15 17 0,0 12 29 16,-17 27-25-16,-8 13 76 16,-2 6-50-16,3 0-27 15,6-2 16-15,8-4-5 16,8-6-8-16,2-7-12 15,4-9-5-15,18-11-4 16,6-9-2-16,8-10-1 16,5 0-3-16,4-26-14 15,1-11-10-15,-2-14 2 16,-2-11-10-16,-2-16 4 16,-6-16-7-16,-4-10-39 15,-6-11 22-15,-8-2 7 16,-8 5-1-16,-7 5 13 0,-1 12 13 15,0 20 13 1,0 23 11-16,-9 27 0 0,-1 25 88 16,-6 14-56-16,0 40-31 15,2 30 30-15,2 23 52 16,4 13-5-16,1 2-18 16,2 0-8-16,1-11 5 15,1-15-24-15,3-21-13 16,0-26-17-16,0-19-3 15,0-16 0-15,13-14-7 16,16-17-34-16,14-24 15 0,9-17-78 16,9-8-1-16,-2 7-1 15,-7 10 40-15,-5 23 48 16,-5 26 18-16,-8 11 52 16,-8 41 21-16,-16 24 29 15,-10 19-3-15,-3 11-45 16,-22 1-54-16,-5-9-23 15,-7-16-298-15,-2-25-433 16</inkml:trace>
  <inkml:trace contextRef="#ctx0" brushRef="#br0" timeOffset="25858.64">23401 4447 893 0,'0'0'136'0,"0"0"-127"0,0 0 31 0,0 0 70 0,0 0 37 0,0 0-108 16,-85-36 0-16,80 36 17 16,2 0 5-16,2 0-26 15,1 0-27-15,0 0-8 16,3 23-8-16,7 9 8 0,2 11 27 15,-5 5-4-15,-1 1 42 16,-2-2-19-16,-3-2-17 16,-1-8-16-16,0-3 10 15,0-8-15-15,0-7-3 16,0-5 0-16,0-8-2 16,0-4-1-16,0-2 8 15,-6 0 6-15,-5-14-4 16,-2-13-8-16,3-9-4 15,-1-5-6-15,2-7-9 16,5 0 7-16,-1-4 1 16,5 2 4-16,0 0 0 0,0 5 3 15,8 2-2-15,11 3 0 16,6 3-3-16,5 5 5 16,5 5 3-16,-1 5 2 15,2 8-3-15,-5 7-1 16,-4 7-1-16,-5 0-2 15,-5 10-9-15,-6 17 7 16,-4 9 4-16,-7 7 0 16,-2 5 5-16,-20 2 1 15,-8-4 3-15,-3-2-1 16,-4-3 0-16,-2-7 1 16,3-7-5-16,4-9 1 0,2-6 1 15,10-6-1 1,5-6-1-16,8 0 8 0,4 0 0 15,0 0-5-15,3 0 1 16,0 0 1-16,3 0-9 16,20-3-6-16,13 3 6 15,9 0 0-15,7 0 8 16,1 7 5-16,-5 5-3 16,-10 5 0-16,-5-3-3 15,-9-2-4-15,-5-2-2 16,-7-2-1-16,-1-4-5 15,-5-4-30-15,-2 0-39 16,2 0-58-16,7-15-114 16,4-10-48-16,5-4-237 0</inkml:trace>
  <inkml:trace contextRef="#ctx0" brushRef="#br0" timeOffset="26059.42">23880 4534 505 0,'0'0'688'0,"0"0"-672"0,0 0-12 0,0 0 148 0,0 0 8 16,0 0-78-16,0 4-38 15,0-4 3-15,0 0 7 16,0 0-16-16,0 0-22 16,-5 0-16-16,-2 0-4 15,-2 0-69-15,-2 0-50 0,5 0-38 16,6-10-106-1,0-11-195-15</inkml:trace>
  <inkml:trace contextRef="#ctx0" brushRef="#br0" timeOffset="26577.63">24078 4242 1097 0,'0'0'388'16,"0"0"-388"-16,0 0 0 15,0 0 61-15,0 0 83 16,4 84-40-16,1-42-61 0,-2 5-10 16,-1 2 28-16,1-3-25 15,-2-3-26-15,1-10-7 16,0-3 0-16,0-11-1 16,-1-6-2-16,1-4 1 15,-1-7-1-15,-1-2-2 16,0 0 1-16,0 0 0 15,0-14 1-15,0-11-14 16,0-13-16-16,0-10-1 16,-1-8-6-16,1-5-8 15,0 1-18-15,0 2 2 16,-5 7 31-16,-2 8 12 0,0 11 12 16,0 7 6-16,3 11 10 15,-1 3 28 1,4 5-5-16,1 2-1 0,0 3-4 15,0 1-16-15,0 0-12 16,1 0-8-16,15 0 8 16,6 1 15-16,3 4 2 15,1 0-8-15,4 0 6 16,-1-1 3-16,4-2-9 16,-1-2-4-16,0 0-3 15,-8 0-2-15,-6 0-25 16,-7-4-55-16,-7 2-91 15,-4-2-19-15,0 4-88 16,-24 0-372-16</inkml:trace>
  <inkml:trace contextRef="#ctx0" brushRef="#br0" timeOffset="26741.98">24092 4382 980 0,'0'0'216'0,"0"0"-213"0,0 0-3 0,0 0 74 0,110-28 13 15,-65 8-73-15,2 1-14 16,-5 2-40-16,-6 4-75 0,-15 6-234 16,-17 7-292-1</inkml:trace>
  <inkml:trace contextRef="#ctx0" brushRef="#br0" timeOffset="27292.56">23371 5061 809 0,'0'0'540'16,"0"0"-540"-16,0 0-82 15,125-15 82-15,-55 3 98 16,11-5-17-16,11 3-43 15,7-5-14-15,9-1 7 16,0-2 95-16,-1-3-45 0,-5 3-70 16,-5-2-5-16,-6-2-2 15,-8-2-3-15,-12 0-1 16,-10-4 0-16,-8-2 1 16,-5-9-1-16,-5-5 4 15,-8-11-1-15,-8-7 5 16,-9-9-7-16,-9-9 8 15,-9-4-9-15,0-8 0 16,-17-1-1-16,-20 3-3 16,-14 1-25-16,-16 4 21 15,-18 8 8-15,-21 10 0 16,-25 20-1-16,-20 20-3 16,-21 24-14-16,-13 9 5 0,-6 41-2 15,3 26 8 1,17 21 7-16,28 21 20 0,37 16 17 15,39 9-7-15,35 7 5 16,31-5 0-16,10-8 8 0,43-16 3 16,27-19-11-1,27-23-4-15,24-25-31 16,20-25 0-16,9-22-24 16,2-14-93-16,-12-31-115 15,-25-7-303-15</inkml:trace>
  <inkml:trace contextRef="#ctx0" brushRef="#br0" timeOffset="31826.02">24196 5900 1098 0,'0'0'53'15,"0"0"-49"-15,0 0 33 0,0 0 56 0,0 0-11 0,0 0-62 16,-3-91-6-16,13 66 0 0,4 2 31 16,2 1-13-16,2 2-15 15,6 1-1-15,4 7 2 16,2 6 3-16,3 6 4 16,-2 10-19-16,-4 20 0 15,-8 9 5-15,-6 9 10 16,-7 0 11-16,-6 0-16 15,0-6-8-15,0-9-4 16,0-12 0-16,0-8-2 16,0-7-1-16,0-5 2 15,0-1 4-15,0 0 18 16,0-23 35-16,0-12-43 16,0-11-17-16,0-4-4 0,0 0 0 15,8 1-12-15,6 3 3 16,4 5 9-16,3 8 0 15,6 11 0-15,1 12 0 16,3 10 4-16,-1 0 5 16,-3 24 11-16,-3 7-5 15,-6 4 11-15,-5 4-2 16,-4 0 1-16,-3-2-6 16,-3 1-11-16,2-3-3 15,-4-2-1-15,3-4-22 16,-1-4-71-16,3-9-76 15,2-12-100-15,4-4-153 16,4-13-185-16</inkml:trace>
  <inkml:trace contextRef="#ctx0" brushRef="#br0" timeOffset="32041.12">25164 5838 1091 0,'0'0'142'0,"0"0"-133"0,0 0 162 0,0 0-5 0,-101 37-75 16,58-21-61-16,8-4-10 16,13-4-4-16,11-5-12 15,8-3-4-15,3 0-26 0,0 0-64 16,5-9-38 0,13-14-65-16,5-6-78 0,3-8-36 15,-2-5-135-15</inkml:trace>
  <inkml:trace contextRef="#ctx0" brushRef="#br0" timeOffset="32274.55">25283 5365 1051 0,'0'0'141'0,"0"0"-120"16,0 0 126-16,0 0-54 16,0 0-20-16,29 96 64 15,-20-44-47-15,-3 5-5 0,0-1 1 16,-2-1-47-1,2-2-18-15,-1-6-10 0,2-6-6 16,-2-3-5-16,-3-6-1 16,-2-4-15-16,0-7-66 15,0-8-73-15,-14-8-84 16,-12-5-103-16,-3-2-182 16</inkml:trace>
  <inkml:trace contextRef="#ctx0" brushRef="#br0" timeOffset="32405.61">25140 5785 764 0,'0'0'492'16,"0"0"-492"-16,0 0 3 15,0 0 61-15,126-75 17 16,-70 51-69-16,3 1-12 0,-6 2-68 16,-9 5-128-16,-12 4-178 15</inkml:trace>
  <inkml:trace contextRef="#ctx0" brushRef="#br0" timeOffset="33342.17">25559 5753 797 0,'0'0'209'0,"0"0"-206"16,0 0 50-16,0 0 126 16,0 0-20-16,0 0-107 15,60-23-40-15,-32-2-9 16,-2-3 3-16,-5-1-4 0,-6 1-2 15,-9-3 0 1,-6 3 2-16,0 1-2 0,-11 4 0 16,-13 8 4-16,-4 7-2 15,-3 4 11-15,1 4 6 16,6 0 1-16,12 0 16 16,9 0 8-16,3 0-25 15,7-2-19-15,23-9-7 16,12-5 7-16,10-4 0 15,-3 2-24-15,-7 3 0 16,-9 5 17-16,-9 4 5 16,-9 6 1-16,-5 0-1 15,-5 14 2-15,-2 10 24 16,-2 5 28-16,-1 0-14 16,0-2-7-16,0-4 2 0,3-5-21 15,3-7-5-15,0-1-3 16,5-9-3-16,2-1 3 15,5 0 5-15,5-17-2 16,2-6-2-16,0-3-4 16,-3-4-1-16,-5-1 0 15,-2 0-2-15,-6 2-3 16,-5 3 3-16,-2 5-1 16,-2 9 3-16,0 6 0 15,0 6 6-15,-5 0 1 16,-5 1-7-16,-5 20-9 15,-2 9 9-15,1 5 5 0,4 2 3 16,5 3 4-16,5-4 9 16,2-2-3-16,0-4-6 15,8-8-4-15,8-6-8 16,8-7 1-16,3-9-1 16,4 0 1-16,4-7 1 15,0-14-2-15,0-5-10 16,-7-4-16-16,-7-1 5 15,-9 0 8-15,-5 0 9 16,-5 5 3-16,-2 9 1 16,0 8 0-16,0 7 21 15,0 2 10-15,-2 6-31 16,-1 15 1-16,3 5-1 0,0-3 8 16,0-4-8-16,0-8-1 15,14-6 1-15,2-5 0 16,4 0 3-16,3-4 0 15,4-14-2-15,0 0 0 16,-3 2-1-16,-5 8 0 16,-5 5 1-16,-5 3 1 15,-3 10 5-15,0 17 9 16,-3 6 28-16,-3 4-13 16,0 1-17-16,0-4-10 0,0-6-3 15,0-4-1 1,0-7-3-16,0-3-25 15,4-5-64-15,9-9-81 0,8 0-104 16,8-23-68-16</inkml:trace>
  <inkml:trace contextRef="#ctx0" brushRef="#br0" timeOffset="33724.61">27411 5086 1136 0,'0'0'61'0,"0"0"-54"0,0 0 53 0,0 0 72 0,0 0-65 0,0 0-50 16,0 15 3-16,0-15 29 16,3 0 10-16,2 0-2 15,-1-6 12-15,2-4-21 16,-6 1-9-16,0 3 5 16,0 3 13-16,0 2-17 15,0-1-23-15,0 2-17 0,0 0-2 16,0 0-6-1,0 0-46-15,0 8-77 0,0 9-46 16,0 8-57-16,3 4-93 16,-2 2-188-16</inkml:trace>
  <inkml:trace contextRef="#ctx0" brushRef="#br0" timeOffset="33941.51">27477 5355 857 0,'0'0'51'0,"0"0"-23"15,0 0 197-15,0 0 8 16,0 0-90-16,0 0-43 16,0 6 14-16,-2-6-53 0,-4 0-39 15,0 0-3 1,0 0-15-16,0 0-4 0,3 0-2 16,2 0-11-16,1 0-70 15,0 0-81-15,0 0-30 16,0-2-117-16,3-4-364 15</inkml:trace>
  <inkml:trace contextRef="#ctx0" brushRef="#br0" timeOffset="34858.94">28324 4984 1250 0,'0'0'146'0,"0"0"-142"0,0 0 87 0,0 0 52 0,0 0-60 0,0 0-45 16,-64 61-19-16,64-36-1 16,6 6 16-16,16 4 7 15,5 5-4-15,2 1-3 16,-3 1-2-16,-2-3-13 16,-10-6-2-16,-6-5-4 15,-8-7-7-15,0-5-2 16,0-6 0-16,-17-6 0 0,-13-4-4 15,-6 0-12 1,-6 0-59-16,-2-18-56 0,3-7-147 16,7-10-134-16,10-7-168 15</inkml:trace>
  <inkml:trace contextRef="#ctx0" brushRef="#br0" timeOffset="34991.66">28205 5048 827 0,'0'0'361'0,"0"0"-325"16,101-84 82-16,-60 56 17 0,5 1-59 15,3 0-54 1,-6 5-22-16,-5 4-2 16,-13 10-113-16,-10 8-123 15,-5 0-92-15,-7 4-405 16</inkml:trace>
  <inkml:trace contextRef="#ctx0" brushRef="#br0" timeOffset="35324.01">28692 4903 1181 0,'0'0'125'16,"0"0"-122"-16,-11 82 155 15,2-39 19-15,4 1-56 16,4-5-89-16,1-2-2 16,4-4-7-16,17-9-11 15,5-9-5-15,8-12-4 0,1-3 0 16,3-12 1-1,-1-15-3-15,-4-5 2 0,-6-4 0 16,-11-2 0-16,-10-1 4 16,-6-1 9-16,-3 2-1 15,-18 3 3-15,-5 10-10 16,0 10-8-16,0 11 0 16,4 4 0-16,0 7-14 15,4 14-36-15,5 5-41 16,7 2-106-16,6-4-72 15,0-3-68-15,1-10-313 16</inkml:trace>
  <inkml:trace contextRef="#ctx0" brushRef="#br0" timeOffset="35524.15">29173 5019 1140 0,'0'0'304'16,"0"0"-304"-16,0 0 132 15,0 0 76-15,13 112-99 16,-13-67-54-16,-14 0-44 16,0-2-11-16,2-1-5 15,8-6-64-15,1-5-135 16,3-8-216-16,-3-9-475 16</inkml:trace>
  <inkml:trace contextRef="#ctx0" brushRef="#br0" timeOffset="36224.53">29686 4695 1061 0,'0'0'44'0,"0"0"40"0,0 0 158 0,0 0-44 0,0 0-75 16,0 0-95-16,8 12-9 15,-2 29 60-15,1 9-8 16,-1 6-28-16,-3 1-13 0,-1-2-5 16,-2-8-25-16,0-3 0 15,0-6 0-15,0-5 0 16,0-7 0-16,0-7-32 15,6-8-68-15,1-11-115 16,2-3-120-16,1-24 16 16,7-16-370-16</inkml:trace>
  <inkml:trace contextRef="#ctx0" brushRef="#br0" timeOffset="36540.97">29918 4690 784 0,'0'0'667'0,"0"0"-652"15,0 0-7-15,-9 71 173 16,0-22-44-16,1 1-52 0,6-3-49 16,2-4-1-16,0-8-18 15,13-7-11-15,7-5-5 16,2-9 0-16,4-5 1 16,0-9 0-16,-1 0-2 15,-7-7 0-15,0-17 0 16,-6-9-1-16,-5-9 0 15,-7-7 0-15,0-1-4 16,-16 0 1-16,-10 7 0 16,-3 11 3-16,0 9-4 15,8 7 1-15,6 5-19 0,11 4-22 16,4 1-56-16,0 0-94 16,25-1-17-16,10-3-20 15,7 2-67-15,0 2-138 0</inkml:trace>
  <inkml:trace contextRef="#ctx0" brushRef="#br0" timeOffset="36823.92">30207 4659 761 0,'0'0'266'16,"3"88"-85"-16,-3-33 13 15,0 2-17-15,-5-9-17 16,1-8-68-16,4-10-30 16,0-10-30-16,7-8-19 15,10-10 2-15,5-2-5 0,4 0-1 16,3-18 2-1,1-8-3-15,-1-7-5 0,-10-8 1 16,-9-1-2-16,-10-2 2 16,-6 2 0-16,-19 5-3 15,-8 9-1-15,0 8-2 16,2 9-2-16,6 7 0 16,5 4-2-16,7 0-8 15,4 13-59-15,9 7-68 16,0 0-151-16,7 0-120 15,13-1-535-15</inkml:trace>
  <inkml:trace contextRef="#ctx0" brushRef="#br0" timeOffset="37007.3">30732 4739 1402 0,'0'0'252'16,"0"0"-227"-16,-24 95 54 15,-1-44 75-15,-5 8-94 16,0 2-46-16,8 2-14 16,-1 1-29-16,4-5-131 15,-2-7-251-15,-1-14-516 16</inkml:trace>
  <inkml:trace contextRef="#ctx0" brushRef="#br0" timeOffset="38810.01">31160 4580 796 0,'0'0'65'0,"0"0"-54"0,0 0 98 0,0 0 23 0,0 0-45 16,0 0-35-16,0 12 1 0,0-12 32 16,-4 2 4-16,-5-2-19 15,0 0-21-15,-5 0-31 16,1-2-4-16,4-10 8 15,1-1 19-15,7-1-28 16,1-7-12-16,0-1 2 16,0-2-3-16,12-1-3 15,2 6 3-15,2 5 0 16,2 3 0-16,-2 5 0 16,7 6 1-16,3 0 3 15,3 20 2-15,-2 12 7 16,-5 12-1-16,-10 6 11 0,-12 3 4 15,0 4 18-15,-22 2-7 16,-11-6-7-16,-6-1-6 16,-3-10-7-16,5-8-7 15,4-9-5-15,6-11-2 16,10-9-2-16,6-5-1 16,3 0 3-16,4-5-4 15,2-17-4-15,2-4-18 16,0-2 0-16,15 2 12 15,11 6-4-15,1 10 9 16,2 10 2-16,0 0 3 16,-1 20 3-16,-1 7 10 15,-6 1 1-15,0-1-5 0,-5-4-6 16,-4-5-2 0,-4-4-1-16,-2-4-15 0,-3-6-58 15,0-4-106-15,4 0-62 16,0-14 7-16,6-15-163 15</inkml:trace>
  <inkml:trace contextRef="#ctx0" brushRef="#br0" timeOffset="39356.94">31524 4442 1010 0,'0'0'376'0,"0"0"-376"0,-43 73 0 0,28-27 112 0,0 2 24 0,11-4-50 16,4-2-44-16,0-9-20 16,0-6-6-16,9-5-8 15,7-7-4-15,-2-6-3 16,0-4-1-16,-2-5-1 16,-1 0-9-16,-5-11 3 15,-3-11 4-15,-3-3-3 16,0-9 1-16,0-4-5 15,0-6 3-15,0-2-3 16,0 1-3-16,6 4 1 16,3 8 8-16,-1 11 2 15,2 9 2-15,-3 9 0 16,5 4 1-16,1 15-1 0,5 22 7 16,-3 14 18-16,0 4-5 15,-6 0 21-15,0-6 2 16,2-7-13-16,0-13-13 15,6-4-7-15,1-13 5 16,4-8-3-16,5-4-4 16,3-5 13-16,2-19 4 15,1-5-6-15,-3-4 5 16,-13 0-18-16,-8-4-6 16,-9 0 0-16,-3 0 0 15,-18 2 0-15,-6 6 0 16,0 6 0-16,2 6 0 0,8 7 0 15,2 5 0 1,8 5-5-16,2 0-79 0,1 9-158 16,-2 6-112-16,0-1-158 15</inkml:trace>
  <inkml:trace contextRef="#ctx0" brushRef="#br0" timeOffset="40441.86">32242 4573 734 0,'0'0'0'0,"0"0"-98"0,0 0 98 0,0 0 83 0,0 0-57 16,0 0-24-16,34-22 13 0,-28 22 53 15,-1 2 14-15,-2 6 22 16,-3 5-4-16,0 5-14 15,0 10 28-15,-11 7 3 16,-5 8 1-16,-7 10 0 16,-2 5-4-16,1 0-30 15,3-1-29-15,2-4-25 16,7-11-17-16,2-7-9 16,4-11-4-16,6-8-1 15,0-9-35-15,0-7-63 16,0-3-90-16,10-21-48 15,9-14-195-15</inkml:trace>
  <inkml:trace contextRef="#ctx0" brushRef="#br0" timeOffset="40892.12">32564 4371 1143 0,'0'0'215'0,"0"0"-207"15,0 0 130-15,0 0 24 16,0 0-73-16,0 0-69 0,24-39-19 16,-2 33 0-1,-3 3 13-15,-5 3-1 0,-5 0 0 16,-4 12-2-16,-5 9 9 15,0 5 36-15,-3 1-21 16,-12-1-10-16,2-2-7 16,6-3-10-16,4-3-6 15,3 1-2-15,0 2 0 16,17 5 0-16,2 4 2 16,1 4-2-16,-5 1 2 15,-7-2-1-15,-8-1 4 16,0-3 15-16,-19-2 2 0,-6-5-19 15,-5-4-3 1,2-7 0-16,1-4 0 0,3-4 0 16,3-3 0-16,6 0-14 15,8-5-48-15,7-15-95 16,0-9-134-16,14-9-78 16,15-11-215-16</inkml:trace>
  <inkml:trace contextRef="#ctx0" brushRef="#br0" timeOffset="41374.8">32850 4301 1052 0,'0'0'269'0,"0"0"-269"16,0 0 40-16,0 0 107 16,-1 100 16-16,-12-48-65 0,1 1-48 15,4-6 9-15,8-6-31 0,0-7-22 16,3-7-5-1,14-10 0-15,2-4-1 16,-1-9 1-16,1-4-1 16,-2 0 2-16,-5-14-3 15,-3-13 1-15,-6-7-6 16,-3-8-4-16,0-7-21 16,0-2 6-16,0-4 8 15,0 6-3-15,4 12 7 16,4 11 9-16,-4 13 4 15,-1 12 7-15,2 1 8 0,4 20-15 16,2 17 6-16,2 11 22 16,-2 4-9-16,0 0-4 15,1-9 4-15,4-2 12 16,4-12-24-16,7-10 0 16,2-12 1-16,7-7 14 15,7-1 8-15,-1-19-2 16,-6-6-13-16,-11-5-15 15,-19-2 0-15,-6-4 0 16,-15-3 0-16,-22 0 0 16,-17 3 0-16,-10 8 0 15,-21 3 0-15,-28 0-163 16,-29-7-1205-16</inkml:trace>
  <inkml:trace contextRef="#ctx0" brushRef="#br0" timeOffset="45822.86">24910 7081 727 0,'0'0'246'0,"0"0"-227"0,0 0 77 0,0 0 32 0,0 0-12 16,0 0-9-16,0 0-40 16,-23-22-25-16,23 22 2 15,0 8-14-15,0 22-8 16,6 13 32-16,2 9 38 15,-3 5-6-15,-2 0-26 16,-3-2-25-16,1-3-18 0,1-5-7 16,1-6-4-16,2-9-2 15,-2-9-4-15,1-5-2 16,0-10-31-16,-1-4-54 16,-3-4-48-16,0-7-19 15,0-19-47-15,-17-11-215 16,-6-5 155-16,-1 1 77 15,0-1-28-15,4 1 56 16,7-1 156-16,10 0 240 16,3 2-111-16,3 0 42 15,19 4-54-15,6 0-29 16,6 4 30-16,5 7-28 16,1 6 7-16,-1 9 11 0,-2 10-2 15,-4 0-52-15,-7 16-5 16,-6 19 7-16,-8 10 2 15,-10 8-3-15,-2 3-2 16,-9 0-22-16,-18 1 19 16,-6-4-1-16,-4-8-30 15,1-5-4-15,5-8-10 16,7-12-3-16,9-7-2 16,2-7 0-16,0-6-24 15,2 0-29-15,2-2-71 16,4-19-94-16,5-5-84 15,3-6-319-15</inkml:trace>
  <inkml:trace contextRef="#ctx0" brushRef="#br0" timeOffset="46589.9">25279 7257 1116 0,'0'0'17'16,"0"0"10"-16,37-89 119 0,-20 55-17 0,-5 6-72 16,-3 7-29-16,-5 8 0 15,-4 8 27-15,0 5 15 16,0 0-23-16,0 12-20 0,-1 26-18 16,-11 13 1-1,0 7 35-15,3-6-16 0,7-8 3 16,2-9-6-1,3-10-17-15,18-7-6 0,4-11 1 16,10-7-3-16,5 0 4 16,11-10-2-16,-1-15-2 15,-3-4 0-15,-8-1-1 16,-12-2-4-16,-10 0-6 16,-9-4 8-16,-8 2-3 15,0 6 4-15,0 8 1 16,0 9 4-16,-5 5 9 15,4 5 8-15,-2 1-7 16,3 7-14-16,-2 23 3 0,-1 13-3 16,3 6 13-16,0 6-1 15,-1 0-3-15,-2 0 11 16,2-2-2-16,1-2-11 16,0-9-2-16,0-7-3 15,0-9 1-15,1-11-6 16,-1-6 2-16,3-6-7 15,-3-3-7-15,0 0 4 16,0-6 7-16,0-16-3 16,-4-11-31-16,-7-8 4 15,0-6 18-15,0-4-3 16,2-5-5-16,4-1 12 16,5-4 7-16,0 4-3 0,11 10 6 15,13 14 1 1,4 12 0-16,0 15-2 0,2 6 3 15,-2 13 3-15,-7 21 10 16,-4 8 2-16,-16 4 2 16,-1 0 11-16,-9-4 2 15,-15-5-4-15,1-8-12 16,2-4-7-16,6-6-4 16,1-6-2-16,4-5-1 15,4-5-5-15,1-3-23 16,2 0-28-16,0-8-15 15,3-15-111-15,0-11-13 16,0-11-58-16,8-10-97 16,7-12-105-16</inkml:trace>
  <inkml:trace contextRef="#ctx0" brushRef="#br0" timeOffset="47240.89">25858 6802 230 0,'0'0'722'0,"0"0"-692"0,0 0 63 0,51-73 96 0,-50 73 0 15,4 0-115-15,5 20-60 16,1 19 43-16,-1 15 59 16,0 7-52-16,-4 1-8 15,0 1 1-15,5-3-28 16,-5-6-12-16,-2-3-7 0,-4-6-6 16,0-9-2-16,0-7-2 15,-10-7-7-15,-2-9-42 16,3-9-25-16,0-4 11 15,0-9 26-15,2-18-36 16,0-4 38-16,7-2 33 16,0 0 1-16,0 2 1 15,14 6 2-15,8 6 11 16,2 2 10-16,4 0-2 16,4-2 1-16,-1 1-1 15,0-4-9-15,1-2-4 0,-2-2-6 16,-5-4-1-1,-7-2 2-15,-5-5-3 16,-5 1-3-16,-5 2 3 0,-3 2 0 16,0 12 2-16,0 9 2 15,-2 11 11-15,-4 1 30 16,-1 29-41-16,0 7 7 16,-1 6 30-16,3-4-24 15,4-7-3-15,1-6 4 16,0-8-13-16,1-4-4 15,7-7-1-15,4-4 0 16,3-3-1-16,2 0-3 16,2-12 0-16,0-4 1 15,-1 0 1-15,1 5 0 16,-4 6 0-16,2 5 1 16,-1 0 0-16,1 23 1 0,-1 9 17 15,-3 9 5-15,-2 6-3 16,-2-3-3-16,-5-1-7 15,2-7-9-15,0-7 3 16,3-4-6-16,3-6-16 16,-1-8-49-16,5-6-75 15,0-5-117-15,4-5-166 16</inkml:trace>
  <inkml:trace contextRef="#ctx0" brushRef="#br0" timeOffset="47588.8">27783 6663 909 0,'0'0'579'0,"0"0"-555"0,0 0-24 0,0 0 144 16,0 0-51-16,0 0-62 16,7-6-19-16,-4 3 26 15,0 3 1-15,-3 0-1 0,0-1-7 16,0 1-20-16,0 0-11 15,3-3-45-15,1 1-104 16,5 2-251-16,-1 6-169 16</inkml:trace>
  <inkml:trace contextRef="#ctx0" brushRef="#br0" timeOffset="47735.83">27877 7002 1083 0,'0'0'168'0,"0"0"-167"15,0 0 143-15,0 0 70 16,0 0-176-16,0 0-38 0,20-77-81 16,-14 52-72-16,0 1-143 15,-1-2-419-15</inkml:trace>
  <inkml:trace contextRef="#ctx0" brushRef="#br0" timeOffset="48389.26">28601 6564 778 0,'0'0'357'0,"0"0"-353"16,0 0 87-16,0 0 117 15,0 0-73-15,0 0-58 0,-83 27-38 16,67-27 7-16,1-5-5 16,3-7-14-16,1-3-7 15,8-5 16-15,3-6-28 16,0-2-4-16,10 0-4 16,12 0 0-16,5 5-1 15,2 9-1-15,3 8 1 16,-4 6-2-16,0 9-1 15,-4 19 4-15,-6 10 1 16,-6 7 3-16,-12 5 14 16,-2 3 5-16,-21-3 12 15,-10-2-15-15,0-6-7 0,0-7-4 16,8-9 9 0,6-9-1-16,9-10-3 0,9-5-4 15,1-2-5-15,0 0-5 16,0 0 0-16,9 0 0 15,13-8 0-15,13-7 0 16,10-6 0-16,4 2 0 16,-4 0 0-16,-7 6 0 15,-8 0-12-15,-7 2-50 16,-3-1-78-16,-3-1-181 16,-4 1-170-16</inkml:trace>
  <inkml:trace contextRef="#ctx0" brushRef="#br0" timeOffset="48657.75">29206 6567 1420 0,'0'0'159'0,"0"0"-153"0,0 0 115 0,0 0-10 0,0 0-49 16,-21 100-15-16,12-58-15 15,0-1-10-15,1 1-6 16,-2-3-10-16,4-7-4 16,0-5-2-16,3-7 0 15,2-8-21-15,1-6-60 16,0-6-55-16,0 0-79 0,6-17-24 16,8-14-222-16</inkml:trace>
  <inkml:trace contextRef="#ctx0" brushRef="#br0" timeOffset="48907.3">29400 6436 1285 0,'0'0'87'0,"0"0"-85"15,0 0 18-15,0 0 122 16,0 0 28-16,110 108-68 0,-75-67-50 15,-7-3-11-15,-6-2 0 16,-7-9-31 0,-6-3-8-16,-8-7 0 0,-1-5-4 15,-7-2-21-15,-23-6-58 16,-10-4-115-16,-5 0-92 16,-4-6-77-16,9-16-289 15</inkml:trace>
  <inkml:trace contextRef="#ctx0" brushRef="#br0" timeOffset="49039.05">29360 6485 938 0,'0'0'211'16,"0"0"-199"-16,80-79 85 15,-40 55 50-15,8 3-85 16,2 2-43-16,0 5-16 0,-2 0-3 16,-8 7-23-1,-12 7-198-15,-14 0-220 0</inkml:trace>
  <inkml:trace contextRef="#ctx0" brushRef="#br0" timeOffset="49306.09">30130 6424 734 0,'0'0'847'16,"0"0"-835"-16,0 0-9 15,0 0 180-15,-17 102-32 16,-7-56-89-16,-3 3-33 0,2-2-3 16,4-2-26-16,3-2 0 15,7-7 0-15,3-6 0 16,5-9 0-16,0-5-29 16,3-10-50-16,0-5-97 15,0-1-104-15,0-11-65 16,4-15-412-16</inkml:trace>
  <inkml:trace contextRef="#ctx0" brushRef="#br0" timeOffset="49622.95">30341 6230 1007 0,'0'0'402'0,"0"0"-394"16,42-74-8-16,-21 52 137 16,4 6-8-16,1 9-62 15,0 7-36-15,4 8 12 16,-5 26-4-16,0 13 13 16,-9 10-1-16,-9 4-6 15,-4-1-16-15,-3-4-22 16,0-4-7-16,0-6 0 15,-3-9 0-15,-1-3 0 0,-4-10 0 16,-3-7 0-16,-3-4-65 16,-5-7-113-16,-5-6-169 15,-3 0-199-15</inkml:trace>
  <inkml:trace contextRef="#ctx0" brushRef="#br0" timeOffset="49756.12">30426 6498 1537 0,'0'0'88'16,"0"0"-46"-16,123-59-9 16,-49 37 60-16,11 2-80 15,5-2-13-15,-10 3-123 0,-19-3-378 16</inkml:trace>
  <inkml:trace contextRef="#ctx0" brushRef="#br0" timeOffset="51789.32">24754 8905 986 0,'0'0'82'0,"0"0"-82"0,0 0 37 0,0 0 79 15,0 0-55-15,0 0-59 16,0 0 0-16,-12-90 2 16,28 63 5-16,1 2 11 15,1 4-3-15,-1 5 8 0,0 5 6 16,2 5-2-16,-1 6 7 15,6 3-9-15,-2 21 0 16,-1 11-8-16,-4 6 14 16,-8 1-13-16,-2 1 10 15,-5-9-4-15,-2-8-2 16,0-9 9-16,0-9-19 16,0-6-12-16,0-2 1 15,0 0 7-15,0-5 7 16,0-17-2-16,0-7-15 0,-2-5-4 15,1-2 4-15,1-3-4 16,0-1-1 0,0 3 1-16,9 6 0 15,4 7-1-15,6 11 5 0,-2 10 0 16,1 3 3-16,3 10 2 16,-3 16 1-16,1 11 8 15,-2 3 8-15,-3 1 4 16,0 0-9-16,-2-4 3 15,-5-5-13-15,1-4 6 16,-2-5-8-16,-1-5-5 0,0-5 0 16,-4-5-18-1,1-4-37-15,-2-2-15 16,0-2-37-16,0 0-65 16,0 0-49-16,-12-2-58 15,2-10-368-15</inkml:trace>
  <inkml:trace contextRef="#ctx0" brushRef="#br0" timeOffset="52254.55">25434 8843 258 0,'0'0'567'0,"0"0"-567"0,0 0-12 0,0 0 12 0,0 0 0 0,0 0-13 15,-22 0-9-15,22 0 22 16,-2 4 5-16,2-1 32 15,0 0 48-15,0 1 1 16,0-3-35-16,0-1-15 16,8 0 9-16,7 0-12 15,0 0-5-15,2-7-3 16,-4 3 0-16,-9 1-3 16,-4 3 10-16,0 0 72 15,-4 0 21-15,-18 5-33 0,-7 10-59 16,-7 3-8-16,9-1 11 15,6-9-14-15,12-2-8 16,8-4-14-16,1-2-2 16,0 0-69-16,13-10-68 15,11-7-39-15,3-3-126 16,-3 5-144-16</inkml:trace>
  <inkml:trace contextRef="#ctx0" brushRef="#br0" timeOffset="52955.64">25667 8758 636 0,'0'0'592'0,"0"0"-583"16,0 0 74-16,0 0 97 15,0 0-101-15,0 0-66 16,0-4-13-16,0 4-1 15,0 0-2-15,0 0-4 16,0 0-2-16,6 0 3 16,-2 0 4-16,1 0-5 15,-4 0 1-15,1 0 1 16,-2 0 1-16,0 0-2 16,0 0 6-16,1 0-1 0,5-4 0 15,6-8-10 1,5-2 1-16,5-7-12 0,2-3-6 15,-3-2-8-15,-2-7 29 16,-1-4 6-16,-4-6 1 16,-2-9 0-16,-1-5 0 15,-3-8-1-15,-2-9 0 16,-3-1-2-16,-3 5 3 16,0 13 0-16,0 17 2 15,-8 16 24-15,-1 13 25 16,-4 11 20-16,1 0-23 15,-6 26-36-15,2 17-11 0,-1 16 20 16,5 15 5 0,9 6 15-16,3 9 22 0,0 1-31 15,5-3 28-15,4 1-12 16,4-10-24-16,-1-10 2 16,6-12-12-16,3-12-11 15,3-12 2-15,1-11-2 16,-3-11-3-16,-3-10 0 15,-3 0-2-15,-7-11-12 16,-8-10-2-16,-1-7-3 16,-7-1-1-16,-17 1 9 15,-4 4 6-15,-4 6 3 16,4 5 2-16,7 4 4 16,6 5 12-16,9 0-1 15,6 1 1-15,0-7-16 16,24-5-18-16,13-7-27 15,11-6-59-15,9 4-147 0,0 5-136 16,-5 9-280-16</inkml:trace>
  <inkml:trace contextRef="#ctx0" brushRef="#br0" timeOffset="53123.24">26274 8703 1226 0,'0'0'76'0,"0"0"-74"0,0 0 202 0,0 0-13 0,0 0-154 15,0 0-31-15,-10-32-6 16,-2 23-25-16,-2 1-58 16,2 1-8-16,2 3-31 15,4-1-87-15,6 3-37 0,0-2-140 16</inkml:trace>
  <inkml:trace contextRef="#ctx0" brushRef="#br0" timeOffset="53939.93">26380 8622 811 0,'0'0'277'16,"0"0"-268"-16,0 0 122 15,0 0 36-15,0 0-85 16,0 0-61-16,48-72-9 16,-32 53 13-16,-2-2-4 15,-5-2-1-15,-1-7 6 16,-5-9 10-16,0-8-30 0,-1-14-6 15,-2-8 0-15,0-9-4 16,0-3-28-16,0 6 12 16,0 11-29-16,0 14 44 15,0 18 5-15,-2 20 1 16,-1 12 42-16,-1 11-11 16,-3 29-25-16,2 20 24 15,2 15 17-15,3 7-14 16,0 0 13-16,2-5 8 15,14-4-16-15,2-16-9 16,4-12-5-16,1-11-1 16,2-11-15-16,-1-11-1 0,3-8-7 15,0-4 0 1,-4-8 4-16,-2-15-5 0,-4-7 0 16,-8-3-8-16,-6-4-5 15,-3 0 9-15,0 7-14 16,-6 8 18-16,-5 11 2 15,4 10 5-15,-3 1 12 16,2 11-9-16,-1 14-9 16,1 9 2-16,4-2 4 15,4-4-1-15,0-7-3 16,15-7-1-16,7-3-1 16,3-7 2-16,4-4-3 15,3 0-3-15,-4-3-8 16,-1-11-3-16,-8-3-3 0,-7 1 6 15,-7 2 3-15,-5 5 8 16,0 4 0-16,0 4 7 16,0 1 7-16,0 0-8 15,0 0-5-15,0 0-1 16,0 0-4-16,0 1 2 16,7 5 1-16,3-3 1 15,6 0-1-15,6-2-1 16,0-1-5-16,-1 1 5 15,-6 1 2-15,-5 0-1 16,-1 0 1-16,-4 0-1 0,1 0 1 16,-3-2-1-1,3 0-1-15,2 0-4 0,3 0-16 16,3-4-14 0,3-4-44-16,3-1-89 0,-4 5 24 15,2 4-39-15,-3 0-44 16,3 0-123-16</inkml:trace>
  <inkml:trace contextRef="#ctx0" brushRef="#br0" timeOffset="54205.52">27444 8355 1271 0,'0'0'78'0,"0"0"-76"0,0 0 137 0,0 0-56 0,0 0-83 0,0 0 1 16,53-12-1-16,-36 7 0 0,-7 2 0 16,-7 1 1-16,-3 1 0 15,0 1 5-15,-4 0 32 16,-18 0 33-16,-7 0-66 16,-4 6 5-16,5 3 1 15,7-3-8-15,9-2-3 16,9-4-11-16,3 0-87 15,0 0-83-15,5 0-88 16,12-4-171-16</inkml:trace>
  <inkml:trace contextRef="#ctx0" brushRef="#br0" timeOffset="54690.29">27682 8317 1293 0,'0'0'42'15,"0"0"-29"-15,0 0 207 16,0 0-65-16,0 0-118 16,0 0-27-16,-14-9-10 15,15-12-1-15,11-7-21 16,-3-6 3-16,-3-3-12 16,-3-1 18-16,-3 1 0 15,0 5 9-15,-6 7 4 16,-5 7 2-16,7 9 5 0,1 8 61 15,1 1-12-15,2 0-48 16,0 7-8-16,0 7 0 16,0 1 4-16,11-4 0 15,1-1-3-15,3-5 0 16,3-5-1-16,1 0 3 16,2 0-3-16,-4-10 0 15,-1 2 0-15,-6 0-2 16,-4 4-1-16,-1 2 3 15,-2 2-1-15,1 0-2 16,1 10 3-16,2 16 5 0,2 8 37 16,-2 6-8-1,1-1-2-15,-2-1-1 0,2-7-21 16,0-7-6-16,1-7-4 16,0-6 0-16,2-7-31 15,-2-4-61-15,0 0-70 16,1-6-76-16,3-13-60 15,3-9-255-15</inkml:trace>
  <inkml:trace contextRef="#ctx0" brushRef="#br0" timeOffset="54989.68">28415 7974 1387 0,'0'0'91'0,"0"0"-79"0,0 0 205 0,0 0-105 0,0 0-109 0,0 0-3 16,3 2-76-16,6 6-105 15,0 3-17-15,-2 9-75 16,-7 7-56-16,0 9 161 16,0 3-26-16,-7 0 194 15,1-4 126-15,3-9 161 16,3-10 15-16,0-8-119 15,0-6-51-15,0-2-47 16,15-10-42-16,6-13-33 16,4-7-10-16,-3-3-184 0,-12 3-239 15</inkml:trace>
  <inkml:trace contextRef="#ctx0" brushRef="#br0" timeOffset="56638.71">29130 7868 780 0,'0'0'135'0,"0"0"-118"0,0 0 123 16,-18-74 40-16,16 63-41 16,2 5-22-16,0 3-19 0,0 3-6 15,0 0-38-15,0 3-50 16,0 19 3-16,7 11 12 16,1 10 38-16,-3 2-8 15,-2-1-16-15,0-5-18 16,-2-4-9-16,2-5-1 15,0-7-4-15,0-3-1 16,0-6-26-16,6-7-67 16,-3-7-90-16,3-3-79 15,3-25-83-15,1-13-437 16</inkml:trace>
  <inkml:trace contextRef="#ctx0" brushRef="#br0" timeOffset="56970.65">29368 7708 1079 0,'0'0'232'0,"0"0"-221"16,-25 83 7-16,15-45 127 15,2 5-23-15,4 3-37 16,4-3-4-16,0-5-51 16,0-11-9-16,7-7-1 15,13-9-12-15,3-8-3 16,9-3 2-16,4-2 0 15,-2-18-2-15,-1-7-3 0,-6-3-1 16,-8-5 0-16,-9-5-1 16,-7 1-3-16,-3 0 3 15,-4 2 0-15,-17 6 0 16,-6 6 3-16,-4 12-3 16,-5 11 2-16,0 2-1 15,3 2-1-15,5 12-6 16,10 3 1-16,11-1-23 15,7 0-103-15,0 1-96 16,13-1-71-16,11-5-157 16</inkml:trace>
  <inkml:trace contextRef="#ctx0" brushRef="#br0" timeOffset="57221.01">29971 7736 1228 0,'0'0'194'0,"0"0"-189"16,0 0 78-16,-65 75 83 15,47-37-57-15,3 4-49 16,-1 2-20-16,3 0-2 16,4-4-22-16,2-6-14 15,1-6-1-15,2-4-1 16,1-3-2-16,1-6-34 15,1-7-46-15,1-4-92 16,0-4-65-16,0-3-34 16,0-18-188-16</inkml:trace>
  <inkml:trace contextRef="#ctx0" brushRef="#br0" timeOffset="57521.25">30137 7549 1352 0,'0'0'18'16,"0"0"-15"-16,0 0 61 16,0 0 62-16,18 75-23 15,-14-31-51-15,-1 4-27 16,-3-1 7-16,0-1 6 15,0-5-27-15,0-8-4 0,0-6-7 16,0-5 0-16,0-10 0 16,0-4-47-16,0-7-61 15,0-1-55-15,0 0 21 16,0-18-22-16,0-11-264 16</inkml:trace>
  <inkml:trace contextRef="#ctx0" brushRef="#br0" timeOffset="57721.18">30315 7700 954 0,'0'0'116'15,"0"0"-66"-15,0 0 163 0,0 0-30 16,89 93-63-16,-79-62-17 16,-2 1-38-16,-5-5-38 15,-3-3-16-15,0-3-10 16,0-5-2-16,0-6-68 15,-11-3-95-15,-8-5-77 16,-8-2-107-16,-6-10-568 16</inkml:trace>
  <inkml:trace contextRef="#ctx0" brushRef="#br0" timeOffset="57854.36">30338 7602 1153 0,'0'0'24'0,"0"0"-23"0,117-74 120 15,-79 59 9-15,-8 9-114 16,-9 5-16-16,-13 1-77 16,-8 7-155-16,-6 12-234 15</inkml:trace>
  <inkml:trace contextRef="#ctx0" brushRef="#br0" timeOffset="58140.81">30934 7657 968 0,'0'0'562'0,"0"0"-562"16,0 0 0-16,0 0 94 15,13 96 61-15,-18-49-76 16,-9 3-50-16,-5 0-4 15,3-1-11-15,4-9-5 16,2-4-9-16,7-11-6 16,1-7-32-16,2-8-50 15,0-4-72-15,0-6-56 16,0 0-41-16,0-21-231 16</inkml:trace>
  <inkml:trace contextRef="#ctx0" brushRef="#br0" timeOffset="59088.21">31406 7629 1126 0,'0'0'121'0,"0"0"-95"15,0 0 105-15,0 0-6 16,0 0-58-16,0 0-26 15,-79-63-24-15,75 36 3 16,2-1-6-16,2-4-11 16,0 0 0-16,11 6 7 15,4 6-10-15,0 9 1 16,0 11 0-16,0 0 2 16,1 23-3-16,-2 16 3 15,-6 13 20-15,-8 4 19 16,0 1 1-16,-10-3 3 0,-7-9-11 15,0-8-20-15,4-11-6 16,5-11-5-16,3-6-1 16,5-6-3-16,0-3 0 15,0 0 2-15,0 0-2 16,0 0-1-16,12-15-13 16,11-13 3-16,7-7-12 15,6-5-5-15,2 3-12 16,2 3 15-16,-2 3 5 15,-4 8 13-15,-9 7 6 16,-7 5 1-16,-7 4 1 16,-5 2 0-16,1-1 0 0,-3 1-1 15,1 3 1 1,-2 1-3-16,-2-1 4 0,1 0-1 0,-1-1 0 16,-1 0-1-1,2-1 0-15,0 0-3 16,-1 2-5-16,1 2 5 15,-2 0 1-15,0 0 2 16,0 0-4-16,1-2 0 16,2 0-13-16,1-2 9 15,-2 3 7-15,1 1 1 16,-2 0-1-16,1 16 2 16,2 15 6-16,-1 10 34 15,2 3-4-15,-1-4 1 0,5-7-4 16,2-8-12-1,6-6-12-15,0-8-4 0,5-8 1 16,7-3-2-16,-3-3-1 16,9-20 4-16,-6-4-5 15,-6-5 4-15,-8-5-3 16,-15 1 2-16,0-1 4 16,-19 1 4-16,-16 4-4 0,-5 4-9 15,-6 8 2-15,2 8-3 16,5 8-5-16,8 4-22 15,6 0-71 1,7 4-145-16,3 10-279 16</inkml:trace>
  <inkml:trace contextRef="#ctx0" brushRef="#br0" timeOffset="59654.33">32253 7553 1022 0,'0'0'233'0,"0"0"-227"0,0 0 2 0,0 0 69 0,0 0 38 15,0 88-31-15,-7-51-40 16,1-1-17-16,0 1 0 16,-2-3-2-16,2-5-23 15,0-3-1-15,1-5-1 16,2-5-67-16,0-7-39 16,0-4-69-16,-1-5-92 15,-2 0-241-15</inkml:trace>
  <inkml:trace contextRef="#ctx0" brushRef="#br0" timeOffset="62155.65">32509 7219 729 0,'0'0'203'0,"0"0"-114"0,0 0 84 0,0 0-24 0,-15 78-9 0,15-66-67 15,0 0-36-15,0-1 7 16,9 1-3-16,13 1 13 16,8 2 6-16,3-1-19 15,5 5-4-15,-7 3-7 16,-3 0-12-16,-9 3 2 15,-9 0-3-15,-9-6 3 16,-1-2-5-16,0-3-9 0,-20-7-3 16,-8-2-3-1,-6-5-26-15,-3 0-79 16,2-8-83-16,-1-14-57 0,2-8-135 16,0-4-246-16</inkml:trace>
  <inkml:trace contextRef="#ctx0" brushRef="#br0" timeOffset="62257.44">32439 7199 861 0,'0'0'303'16,"0"0"-242"-16,118-83 43 16,-66 64 27-16,3 1-47 15,1 2-62-15,-7 0-22 16,-17 4-41-16,-21 1-378 16</inkml:trace>
  <inkml:trace contextRef="#ctx0" brushRef="#br0" timeOffset="65487.01">25057 10144 768 0,'0'0'218'0,"0"0"-218"0,0 0 1 0,0 0 90 0,0 0 23 15,0 0-44-15,0-34-30 0,0 34-12 16,0 0-6-16,0 14-5 16,3 16 18-16,-3 15 63 15,0 7-17-15,0 2-21 16,0-3-20-16,-2-10 3 16,2-9-14-16,0-12-19 15,0-10-4-15,0-7-4 16,0-3 0-16,0 0 3 0,0-13 10 15,2-19-4 1,4-14-7-16,0-10-4 0,-3-5 0 16,-3 0-5-1,0 0-7-15,0 5 1 16,0 9 1-16,-5 10 6 0,4 13 3 16,-1 11-1-16,1 9 2 15,1 4 0-15,0 21-20 16,9 16 20-16,10 7 19 15,-2 0 4-15,2-5-14 16,2-10-1-16,-2-9-3 16,2-9 6-16,3-8-5 15,-3-3-1-15,3-10 2 16,-1-14-1-16,-2-7-2 16,-6-4-3-16,-4-3 3 15,-4 1-4-15,-7 0 1 16,0 5 0-16,0 8-1 0,0 11 0 15,0 5 0-15,0 8-1 16,0 0-1-16,0 15-13 16,8 17 15-16,1 7 29 15,2 5-1-15,0 1-2 16,-2-1-2-16,0-1-1 16,-3-2-5-16,-2-5-7 15,-1-7-10-15,2-6 1 16,-2-7-2-16,-2-7-17 15,1-4-36-15,-1-5-41 16,-1 0-53-16,0-13-43 16,0-17-102-16,0-11-237 0</inkml:trace>
  <inkml:trace contextRef="#ctx0" brushRef="#br0" timeOffset="65654.25">25488 10096 1045 0,'0'0'77'0,"0"0"-43"0,45 85 89 0,-26-53 31 0,-2-2-36 16,-1-3-27-16,-3-6-42 16,-2-5-23-16,-7-6-16 15,-1-5-10-15,-1-3-1 16,-2-2-73-16,0 0-61 16,-17-17-95-16,-8-10-358 0</inkml:trace>
  <inkml:trace contextRef="#ctx0" brushRef="#br0" timeOffset="65803.33">25465 9992 1305 0,'0'0'0'0,"0"0"-14"16,0 0 14-16,0 0 85 16,0 0-85-16,0 0-90 15,26-23-207-15,-14 21-194 16</inkml:trace>
  <inkml:trace contextRef="#ctx0" brushRef="#br0" timeOffset="66158.39">25713 10047 1046 0,'0'0'61'0,"0"0"-57"0,0 0 186 15,0 0-53-15,0 0-70 16,97 14-8-16,-82 7 6 15,-3 0-33-15,-4-5-5 16,-2-6-13-16,-2-7-9 16,-1-3 0-16,-2 0 7 15,2-16 1-15,3-13-10 16,3-9-3-16,5-7-14 0,-4 0-11 16,2 4 15-1,3 7-3-15,-1 13 8 16,0 14 5-16,0 7 10 0,-1 18 6 15,1 15 21-15,0 7 12 16,2 0-21-16,-2-3-1 16,0-4-10-16,-2-3-11 15,-2-8-6-15,-4-2-2 16,-1-5-38-16,-4-2-111 16,-1-5-57-16,0-4-76 15,0-4-105-15</inkml:trace>
  <inkml:trace contextRef="#ctx0" brushRef="#br0" timeOffset="66349.73">26461 10043 1175 0,'0'0'230'0,"0"0"-214"15,0 0 4-15,-93 14 138 16,66-14-73-16,9 0-76 15,5 0-9-15,6 0-48 16,4-4-54-16,3-12-125 16,0-5-84-16,4-5-277 15</inkml:trace>
  <inkml:trace contextRef="#ctx0" brushRef="#br0" timeOffset="67220.58">26552 9899 1109 0,'0'0'12'0,"0"0"-10"16,0 0 128-16,0 0 25 15,0 0-60-15,0 0-57 16,0-13 3-16,0 10 7 16,0-2-24-16,0-1-19 15,0-4-3-15,3-3-1 16,1-7-1-16,3-2 0 0,1-5 0 15,4-2-1 1,1 2 1-16,4 3-4 0,1 6 0 16,-2 10 4-1,4 8 3-15,-1 2 2 16,-3 26 8-16,-1 8 4 0,-4 9 31 16,-5-2-1-16,0-5-17 15,-1-7-17-15,3-10-4 16,-4-9-5-16,1-7-3 15,-3-5 0-15,-2 0-1 16,1 0 7-16,-1-14-7 16,0-11-8-16,0-8-24 15,0-4 19-15,3-1-36 16,3-1 4-16,4 7 6 16,-1 8 12-16,0 10 20 0,0 9 2 15,2 1 5-15,-1 4 3 16,8 0 11-16,3 0 6 15,0 10 2-15,3 3-9 16,-1 2 11-16,-4 2-5 16,0 1-6-16,0-2-8 15,-2 0-2-15,0-4 0 16,-1-3-2-16,-2-6 2 16,3-3-1-16,2-5-2 15,3-20-13-15,-2-7-28 16,1-6-2-16,-3-2 9 15,-6 3 12-15,-5 10 12 16,-2 8 8-16,-4 13 2 16,-1 6 59-16,0 0-8 0,0 11-41 15,0 8 15 1,-1 0 0-16,1-3-14 0,0-5-7 16,4-4-2-16,9-6-1 15,1-1 1-15,5 0-2 16,1-12 0-16,-4-4-6 15,0 2 0-15,-3 3 6 16,-6 7 0-16,-2 4 4 16,2 0 3-16,-1 14 4 15,3 7 26-15,0 0-23 16,1-4-10-16,-1-3-1 16,0-5-3-16,-2-5 0 15,-1-2-15-15,1-2-27 0,0-3-65 16,3-14-18-16,-2-3-55 15,2 1-33-15,-2 3-49 16,-1-3-82-16,1-1-151 16</inkml:trace>
  <inkml:trace contextRef="#ctx0" brushRef="#br0" timeOffset="67770.25">27565 9393 810 0,'0'0'346'0,"0"0"-312"0,0 0 50 0,0 0 75 0,0 0-37 0,0 0-62 16,17-6-39-16,-15 4-15 16,-2 0 1-16,3 0 3 15,2-4 7-15,1 0-1 0,0 2-2 16,-2 2-3-16,-1 2-3 16,-2 0-8-16,1 0-2 15,-1 0 1-15,1 0 2 16,-1 0-1-16,1 0 0 15,-1 0 0-15,1 0 0 16,1-2 5-16,0-3 0 16,0 2-1-16,-2-1 0 15,-1 4-4-15,0 0 4 16,0 0 7-16,0 11 2 0,-1 12 5 16,-10 7 12-16,2 4-4 15,1-6-2-15,5-7-12 16,3-4 0-16,0-8-8 15,0-2-4-15,4-5 0 16,11-2-2-16,3 0 2 16,6-2-8-16,1-8-8 15,-1 3-2-15,-6 4 10 16,-5 3 5-16,-7 3-4 16,-6 17 7-16,0 4 11 15,-3 4 0-15,-16-1 13 16,-4-1-10-16,1-4-7 15,0-5-7-15,5-5 4 16,1-3-4-16,5-6-3 0,3-3-40 16,2 0-33-16,3-1-53 15,3-14-30-15,0-1-115 16,0-3-85-16,1 2-340 16</inkml:trace>
  <inkml:trace contextRef="#ctx0" brushRef="#br0" timeOffset="68020.37">27911 9501 953 0,'0'0'309'0,"0"0"-301"0,0 0 8 0,0 0 132 0,0 0-70 0,0 0-61 16,0-13-11-16,0 12-4 15,0 1-2-15,0 0-2 16,0 0-16-16,0 0-24 16,0 0 16-16,0 0-4 15,0 0-63-15,-2 4-12 16,-4 4-60-16,-3-3-87 16,1-2-190-16</inkml:trace>
  <inkml:trace contextRef="#ctx0" brushRef="#br0" timeOffset="69924.35">26890 10700 987 0,'0'0'53'0,"0"0"-50"0,0 0 19 0,0 0 93 0,0 0-45 15,0 0-52-15,12 18 45 16,-4-12-5-16,-1 0-14 16,1-4-4-16,2-2-7 0,1 0-13 15,-1-6-1 1,6-17 5-16,-1-9-12 0,2-13-9 15,-4-6-3-15,-1-5 0 16,-6-3 0-16,-5 2-1 16,-1-2-11-16,0 0-5 15,-1-2-5-15,-14-5 13 16,-1 3-6-16,-5-1-7 16,-1 5 10-16,2 9 10 15,4 14 0-15,5 15 2 16,5 12 26-16,3 9 34 15,0 0-36-15,-1 12-24 16,4 19 0-16,-2 11 15 0,2 11 4 16,0 7 6-1,2 6 24-15,13 3 14 16,0 4-8-16,3-1-12 0,-2-3-2 16,3-7-18-16,-1-12-18 15,0-14-2-15,3-11 1 16,-2-15 0-16,2-10-1 15,5-2-2-15,4-25 1 16,1-11-2-16,-3-5-18 16,-6 0-9-16,-9 9 3 15,-9 9 2-15,-4 9 12 16,0 11 10-16,0 5 3 16,0 0-1-16,0 10-1 15,-1 9 2-15,1 5 5 0,0-2-3 16,0-4-3-1,0-4-2-15,4-5 0 0,6-4-3 16,2-3-9-16,3-2-12 16,2 0-17-16,5-4-13 15,3-11 13-15,0 1 4 16,0 3 14-16,-6 4 7 16,-4 3-1-16,-3 2 4 15,-6 2 6-15,-2 0 5 16,-1 0 0-16,0 0 2 15,-3-1 0-15,2-4 0 0,1 1 0 16,3-2 3 0,-2-1-2-16,1 1-1 0,-2 3 0 15,-3 2 0-15,0 1 2 16,0-2 0-16,0 2-2 16,0 0 1-16,1 0-1 15,1-2 0-15,2-2 0 16,2 0-4-16,4-4 4 15,1 0 0-15,0 1 0 16,-1 0 0-16,-3 3 0 16,-1 1 0-16,-4 0 1 15,1 2 0-15,-1-1 0 16,2-1-1-16,-1-1 1 16,0 1 0-16,1 0 0 0,-1 0 1 15,2 1-2 1,-2 2 2-16,1 0 0 0,3 0 1 15,-1 0 5-15,1 8 12 16,-1-1-9-16,0-1-6 16,1-3-4-16,-3-2 1 15,2-1 2-15,5 0 0 16,4-7 0-16,0-9-1 16,2-2-2-16,-4-3-1 0,-3 2-9 15,-4-6 2 1,-5-1-3-16,-1-6-8 15,0-6 6-15,-1-8 4 16,-11-6-6-16,2-5 4 0,0 1 6 16,4 12 2-1,1 12 2-15,2 17 11 0,1 10 43 16,2 5-14 0,-3 12-22-16,0 18-6 0,0 13 37 15,2 12-1-15,1 6-26 16,0 6 6-16,0 3-2 15,7 0 3-15,2-2-8 16,1-3-10-16,0-9-3 16,0-6-6-16,3-13 1 15,-2-12-3-15,-3-10 0 0,-1-11-5 16,-6-4-19 0,1 0-6-16,-2-8 7 15,1-22 10-15,-1-5-53 0,2 0 30 16,-2 4 33-16,0 9 2 15,1 6 1-15,1 4 17 16,2 4 9-16,5-1 3 16,8-2-16-16,5-1-10 15,5-1-1-15,1-1-2 16,-1 1-6-16,-5-1-66 16,-5 2-81-16,-11 0 9 15,-6 0-76-15,0-1-71 16,-5 0-91-16</inkml:trace>
  <inkml:trace contextRef="#ctx0" brushRef="#br0" timeOffset="71236.64">28728 9125 1106 0,'0'0'44'16,"0"0"-22"-16,0 0 146 0,0 0 17 0,0 0-69 0,0 0-60 0,0 0-35 15,17-15 1-15,-17 15-4 16,0 0-7-16,2 0-2 15,-1 0-8-15,3-2 5 16,1-2-6-16,-1 0 6 16,2 0 3-16,-1 0 7 15,-4 0 7-15,-1 2 11 16,0-2 17-16,0 1-15 16,-9-2-28-16,-1 0-3 0,-1 2-4 15,5 0 2 1,2 2-3-16,1-1 0 0,1 2-37 15,-1 0-76-15,3 0-89 16,0 14-95-16,-3 8 28 16,-2 8-6-16,-1 5-70 15</inkml:trace>
  <inkml:trace contextRef="#ctx0" brushRef="#br0" timeOffset="71486.92">28800 9426 992 0,'0'0'114'15,"0"0"-90"-15,0 0 96 16,0 0 65-16,0 0-57 16,0 0-38-16,77-27-40 15,-70 4-2-15,-7 7 17 0,0 2-21 16,-8 2 1 0,-14 7-17-16,-5 2-3 0,-1 3-17 15,-1 0-5-15,7 0-3 16,8 5-1-16,8-4-9 15,6 1-43-15,0 1-31 16,0 0-75-16,9 1-15 16,11-4-5-16,1 0-136 15,4-13-393-15</inkml:trace>
  <inkml:trace contextRef="#ctx0" brushRef="#br0" timeOffset="73003.25">29680 8994 940 0,'0'0'265'0,"0"0"-264"0,0 0 6 0,0 0 101 0,0 0 32 0,0 0-71 16,0 35-26-16,-1-31 5 16,-11 1 25-16,-3 0 8 15,-4-5-33-15,-4 0-22 16,1 0-7-16,-2 0-2 16,2-8-2-16,2-8-4 0,4-7-3 15,7-7-7-15,4-3-1 16,5-3-8-16,0 1-2 15,14 2-4-15,8 8 4 16,3 6-5-16,0 9 13 16,1 9-4-16,3 1 4 15,-1 8 0-15,0 17 2 16,-4 9 6-16,-9 3 4 16,-5 7-3-16,-10 3 13 15,0 1-9-15,-19-2 0 0,-12 1 6 16,-7-3-4-1,-2-7-2-15,0-10-4 16,4-5-3-16,9-11 1 0,11-5 0 16,5-6-2-1,8 0 2-15,3 0-1 0,0-4-4 16,2-5-3-16,16 2-4 16,5 2 6-16,6 5 1 15,7 0 4-15,3 5 4 16,-2 11 0-16,-1 0-4 15,-5 2-4-15,-6-5-1 16,-1-1-16-16,-3-5-39 16,-3-6-77-16,3-1-102 15,-1-1-35-15,0-18-48 16,-1-7-214-16</inkml:trace>
  <inkml:trace contextRef="#ctx0" brushRef="#br0" timeOffset="73203.17">30097 9063 1414 0,'0'0'112'0,"0"0"-85"0,0 0-26 0,0 0 113 0,0 0 39 0,1 81-73 16,-1-47-58-16,0-5-13 16,-3-4-4-16,3-2-1 15,0-4-4-15,0-4-27 16,0-4-68-16,0-4-84 15,-3-7-45-15,0 0-94 16,2-17-143-16</inkml:trace>
  <inkml:trace contextRef="#ctx0" brushRef="#br0" timeOffset="73437.91">30350 8932 1161 0,'0'0'309'16,"0"0"-307"-16,0 0 75 16,100 76 113-16,-82-41-86 15,-3 4-60-15,-6 0-23 16,-3-5-19-16,-4-4-2 16,-2-7-1-16,0-5-46 15,-11-3-82-15,-13-7-69 16,-7-7-75-16,-8-1-53 0,0-7-202 15</inkml:trace>
  <inkml:trace contextRef="#ctx0" brushRef="#br0" timeOffset="73603.07">30266 9022 905 0,'0'0'270'16,"0"0"-260"-16,74-87 11 16,-40 56 62-16,5 1-6 15,-5 5-48-15,-6 7-29 16,-7 6-56-16,-7 8-56 15,-7 4-53-15,-2 2-31 16,-2 10 39-16,3 3-40 0,1-1-38 16</inkml:trace>
  <inkml:trace contextRef="#ctx0" brushRef="#br0" timeOffset="73786.17">30769 8894 831 0,'0'0'186'0,"0"0"-121"0,0 0 68 16,82 110 81-16,-82-63-31 15,-6 8-47-15,-17 1-34 16,-3 0-30-16,1-5-41 16,7-4-14-16,5-10-17 15,5-11-1-15,5-6-19 16,1-13-54-16,2-7-98 16,0-5-84-16,0-25-93 15,8-15-610-15</inkml:trace>
  <inkml:trace contextRef="#ctx0" brushRef="#br0" timeOffset="74069.22">30956 8788 1143 0,'0'0'149'16,"0"0"-140"-16,0 0 67 15,0 0 102-15,113-46-22 16,-66 46-56-16,0 22-49 16,-5 18-7-16,-7 10-9 0,-10 6-2 15,-8 2-8 1,-7-5-17-16,-9-4-3 0,-1-6-5 16,-4-7-5-16,-17-7-39 15,-6-10-49-15,-6-9-88 16,-3-9-123-16,-1-1-169 15</inkml:trace>
  <inkml:trace contextRef="#ctx0" brushRef="#br0" timeOffset="74186.85">31105 9080 1417 0,'0'0'185'0,"128"-61"-185"16,-35 18 0-16,13-7 32 15,1-1-30-15,-8 1-2 16,-20-1-252-16</inkml:trace>
  <inkml:trace contextRef="#ctx0" brushRef="#br0" timeOffset="77353.13">23511 5438 1056 0,'0'0'2'0,"0"0"-3"15,0 0 3-15,0 0 22 0,0 0 74 0,0 0-8 0,0 0-46 16,-15-29-39-16,-16 29 1 16,-1 0 15-16,3 2 12 15,2 3-12-15,0-1-5 16,-1 0-2-16,-1 0 3 15,0 2 3-15,3 4-8 16,4 7 4-16,4 11 12 0,1 18-12 16,1 22 57-1,-1 26-7-15,0 25 12 0,-3 21-12 16,5 14-26-16,1 0 16 16,8-15-34-16,6-17-11 15,17-22-1-15,30-18-6 16,21-16-2-16,16-14 0 15,11-16-2-15,11-12-31 16,2-13-58-16,-1-5-76 16,-5-6-104-16,-8 0-225 15</inkml:trace>
  <inkml:trace contextRef="#ctx0" brushRef="#br0" timeOffset="78501.5">31941 8524 721 0,'0'0'54'0,"0"0"-42"0,0 0 53 0,0 0 101 0,0 0-42 16,0 0-36-16,0 0-21 15,-9-21-17-15,28 15-22 16,14-4-14-16,9-3 5 16,6-2 3-16,4 0-7 0,3 1-12 15,-2 2 10 1,-9 1 7-16,-10 8-8 0,-15 0-6 16,-10 3-3-16,-4 0-2 15,-5 9-1-15,0 13 6 16,0 9-4-16,-3 9 4 15,-6 10 2-15,0 6-2 16,-1 10 1-16,2 9 3 16,2 7-2-16,3 11 15 15,1 7 19-15,2 10-4 16,0 9 11-16,0-1-21 16,0-1-5-16,0-6 0 0,0-14-8 15,0-12 1-15,-5-12-1 16,-12-16-4-16,-7-15-1 15,-10-9 0-15,-11-13-2 16,-10-8-1-16,-9-7-3 16,-9-5-4-16,-3-6-48 15,-11-18-125-15,-4-13-232 16</inkml:trace>
  <inkml:trace contextRef="#ctx0" brushRef="#br0" timeOffset="83918.89">20715 5514 855 0,'0'0'81'0,"0"0"-49"0,0 0 30 0,0 0 17 0,0 0-3 0,0 0 3 16,-21-75 17-16,17 53-46 15,-4-3 32-15,-5 3-51 16,-4 1-8-16,-5 4 26 15,-2 5-36-15,-4 5-10 16,-6 7 13-16,-7 1-15 16,-3 23 4-16,-4 8 1 15,5 4-6-15,10-4 5 16,10-4-1-16,13-8-1 16,8-4-3-16,2-4-1 15,0 2 0-15,15-7 1 0,8-1 1 16,5-6 1-16,11 0 3 15,4-7-3-15,4-7 10 16,0-2-11-16,-8 7 0 16,-14 3 0-16,-10 5-2 15,-7 1-4-15,-4 1-2 16,4 17 7-16,-1 9 1 16,2 10 20-16,-8 5-5 15,-1 5 11-15,0-1-3 16,-14 0-16-16,-9-3-1 15,-7-2-4-15,-1-3 3 16,-2-3-4-16,5-9-1 0,4-5 1 16,5-9 2-16,2-4-4 15,2-6 0 1,3-2-28-16,1 0-81 0,5-6-38 16,6-12-60-16,0-7-159 15,7-7-165-15</inkml:trace>
  <inkml:trace contextRef="#ctx0" brushRef="#br0" timeOffset="84500.51">20820 5760 1111 0,'0'0'38'0,"0"0"-38"0,0 0 0 0,0 0 32 0,0 0 55 0,0 0 10 16,80 4-44-16,-57-22-38 15,-3-3-14-15,3-7 3 16,-7-5-4-16,-2-2 0 16,-8-5-1-16,-6 2-7 15,-6 0 1-15,-20 6 0 16,-4 6 5-16,1 9 2 16,-1 11 7-16,3 6 29 15,3 0-6-15,6 0-15 16,8 4-5-16,8-1-9 15,2 0-1-15,14-3 0 16,18 0 2-16,12 0 7 0,9-4-2 16,1-5-7-16,-6 3 4 15,-3 6-4-15,-8 0 0 16,-7 18 4-16,-5 10 10 16,-7 5 10-16,-8-4-6 15,-1-3-3-15,-2-8-12 16,-3-7 2-16,-1-5-5 15,1-6 2-15,-2 0 2 16,1 0 13-16,1-10 8 16,2-8-12-16,2-4-11 15,-1 4-2-15,-2 5 1 16,-4 6 3-16,1 7-4 16,4 0 0-16,1 26 0 0,5 11 25 15,-2 7 37-15,0 5-46 16,0-4-5-16,-3-8-4 15,-1-7-6-15,-1-10-1 16,-1-9 0-16,-2-5-30 16,-1-6-76-16,-1 0-34 15,0-3-12-15,0-19-140 16,-6-10-246-16</inkml:trace>
  <inkml:trace contextRef="#ctx0" brushRef="#br0" timeOffset="84619.54">21258 5522 650 0,'0'0'500'16,"0"0"-399"-16,0 0-99 0,0 0-2 0,0 0-37 0,0 0-74 0,46-56-206 15</inkml:trace>
  <inkml:trace contextRef="#ctx0" brushRef="#br0" timeOffset="84989.72">21624 5005 1004 0,'0'0'309'16,"0"0"-244"-16,0 0-58 15,0 0 12-15,0 0 97 0,36 94 32 16,-26-21-56-16,-3 3-42 16,3-4-3-16,-1-8-30 15,1-13 0-15,0-8-8 16,-1-10-2-16,3-6-3 15,-6-10-4-15,-3-5 4 16,-1-7-4-16,-2-5 1 16,0 0-1-16,0 0 2 15,-11-8-2-15,-11-3-42 16,-5 0 27-16,-3 9 6 16,3 2 2-16,-2 2 5 15,4 17 2-15,2 4 1 16,5-3 13-16,10-1-1 15,8-3-12-15,0-2-1 16,14-4-1-16,16-5-1 0,10-5-46 16,9 0-82-16,5-4-104 15,-5-14-171-15</inkml:trace>
  <inkml:trace contextRef="#ctx0" brushRef="#br0" timeOffset="85251.32">22190 5506 1412 0,'0'0'51'16,"0"0"-51"-16,0 0-46 15,0 0 46-15,0 0 9 16,0 0-9-16,14-27-119 0,-12 40-122 16,-2 15 49-16,0 16 138 15,-5 8 35-15,-10 9 19 16,2-3 1-16,2-11 7 15,3-13 33-15,5-14 70 16,3-11-15-16,0-8-25 16,0-1-49-16,0 0-22 15,3-14-101-15,-3-12-536 16</inkml:trace>
  <inkml:trace contextRef="#ctx0" brushRef="#br0" timeOffset="91966.46">28197 5903 1007 0,'0'0'31'0,"0"0"-31"0,0 0-71 0,0 0 71 0,0 0 4 16,136-35 31-16,-61 20-6 15,23 0 9-15,20-2 6 16,24-1-17-16,19-3 5 15,18-1 7-15,24-2-13 16,21-1-14-16,19-1 4 16,12 0-14-16,-4 1 2 15,-1 1-4-15,-3 2 16 16,-12 5-4-16,-11 1-2 0,-23 3 5 16,-25 2-3-1,-22 0 3-15,-24 1-1 0,-21 3-6 16,-21 2-8-16,-27 2-1 15,-27 3-19-15,-25 0-64 16,-15 0-127-16,-49 11-102 16</inkml:trace>
  <inkml:trace contextRef="#ctx0" brushRef="#br0" timeOffset="92399.77">28018 7444 942 0,'0'0'248'0,"0"0"-217"0,0 0-31 0,0 0-36 0,0 0 34 16,0 0 2-16,41-37 54 15,51 18-10-15,33-8-2 16,38 2-13-16,28-5 8 15,18 1-2-15,16-1-8 16,5 2-15-16,-2 1-3 16,-7 6-9-16,-18 6-2 15,-23 1 0-15,-26 6-2 16,-28 5-90-16,-29 2-83 16,-25 1-35-16,-30 0-75 15</inkml:trace>
  <inkml:trace contextRef="#ctx0" brushRef="#br0" timeOffset="92783.55">28852 8410 1248 0,'0'0'0'0,"0"0"-40"16,91 10 6-16,-4-10 22 0,23-10 12 16,35-18 9-16,31-3 35 15,24-3 15-15,19 4-17 16,4 2-12-16,5 6-1 15,-4 3 26-15,-8 2-15 16,-9 4-1-16,-16 1-10 16,-15 4-16-16,-19 0-9 15,-18 4-2-15,-17 4-2 16,-19 0-1-16,-28 1-57 16,-28 14-78-16,-41-1-86 15,-30 3-168-15</inkml:trace>
  <inkml:trace contextRef="#ctx0" brushRef="#br0" timeOffset="93166.51">29166 9637 1173 0,'0'0'38'0,"88"37"-38"0,-7-12 2 0,21-9 23 0,22-7 95 16,20-9-2-16,16 0-33 15,17-20-12-15,13-8-31 16,7-1-34-16,3 1-8 16,-14 3-57-16,-20 2-107 15,-34 1-190-15,-35-1-395 0</inkml:trace>
  <inkml:trace contextRef="#ctx0" brushRef="#br0" timeOffset="96098.86">18642 14480 577 0,'0'0'507'0,"0"0"-494"0,0 0 20 0,0 0 77 15,-33-77 47-15,30 63-58 16,1 5-24-16,1 6-7 15,1 3 8-15,-2 0-18 16,2 0-34-16,0 9-20 16,-1 21 8-16,-2 19 10 0,-4 12 34 15,-4 2-22 1,0-8-18-16,1-8 3 0,3-11-5 16,4-11-6-16,3-11-5 15,0-4 0-15,0-5-3 16,-2-3 2-16,2-2-2 15,0 0 4-15,0 0 7 16,-2-17 3-16,-1-15-11 16,2-18-3-16,-1-16-9 15,2-9-5-15,0-2-4 16,0 2 7-16,-1 11 8 16,1 17 3-16,0 20 0 15,0 15 1-15,0 10 7 16,0 2-8-16,0 8-10 0,6 19 10 15,12 9 11-15,0 1 3 16,0-5-8-16,0-7-5 16,-1-5 0-16,3-8 0 15,1-7 1-15,1-5 1 16,5 0 1-16,-2-17 4 16,0-10-5-16,-3-8 1 15,-3-6-1-15,-7-4-3 16,-3-3 1-16,-3 6-1 15,-3 9-2-15,0 13 2 16,-2 12 1-16,-1 8 0 16,2 0-2-16,4 22-4 15,1 17 5-15,5 14 25 0,-1 10-25 16,0-3 0 0,0 0 0-16,-2-3 0 0,3-4 0 15,-3-6 0-15,-2-2 0 16,-1-8 0-16,1-7 0 15,0-10-50-15,2-10-96 16,3-10-110-16,1-5-65 16,2-26-153-16</inkml:trace>
  <inkml:trace contextRef="#ctx0" brushRef="#br0" timeOffset="96300.16">19153 14357 1361 0,'0'0'135'0,"0"0"-99"0,0 0-22 0,0 0 181 0,19 107-59 0,-16-65-71 0,0 1-33 0,0 1-22 15,-1-4-8-15,1-2-2 16,-3-2-7-16,0-10-46 16,0-5-39-16,0-9-115 15,0-10-27-15,0-2-42 16,0-29-46-16</inkml:trace>
  <inkml:trace contextRef="#ctx0" brushRef="#br0" timeOffset="96765.6">19064 13618 151 0,'0'0'1115'0,"-162"-59"-1060"0,60 56-44 16,-10 3 63-16,-9 35 39 15,-2 25-16-15,1 37-13 16,7 30-23-16,17 32-30 16,20 21-5-16,30 4 18 15,31 1 2-15,17-2-15 16,46-10 12-16,29-8-4 16,23-17-18-16,21-21-16 15,17-29-5-15,4-26 0 16,5-31 0-16,-1-30 0 0,-9-16 0 15,-4-45 0-15,-1-30 0 16,-9-24 0-16,-9-26 0 16,-18-25 0-16,-27-9 0 15,-27-8 0-15,-31 4-4 16,-12 5 0-16,-44 6 4 16,-25 15 1-16,-30 22 2 15,-17 32-2-15,-10 31-1 16,6 27-1-16,17 23-1 15,21 7 1-15,22 15-1 16,21 18 0-16,20 11-16 16,19 9-45-16,6 7-21 15,40 2-83-15,17 3-60 0,15-4-58 16,6-16-237 0</inkml:trace>
  <inkml:trace contextRef="#ctx0" brushRef="#br0" timeOffset="97131.37">20354 14394 1380 0,'0'0'79'0,"0"0"-79"0,0 0 0 0,0 0 10 0,0 0 91 15,103 8 31-15,-2-13-58 16,18-10-8-16,16-2-4 15,1-3-16-15,-6-1-7 16,-5 1-26-16,-10 0-12 16,-18 2-2-16,-23 3 1 15,-27 5-71-15,-26 2-78 16,-21-1-114-16,-29-1-129 0</inkml:trace>
  <inkml:trace contextRef="#ctx0" brushRef="#br0" timeOffset="97382.23">21315 13915 1372 0,'0'0'36'0,"137"-14"-23"16,-61 15 1-16,-1 33 172 16,-10 19 14-16,-17 22-81 15,-25 17-44-15,-23 14-48 16,-30 9-22-16,-34 1-5 0,-17-4 0 15,-7-9 0-15,4-14 0 16,7-10 0-16,8-14 0 16,13-8-37-16,14-14-106 15,10-11-144-15,18-22-125 16,14-10-502-16</inkml:trace>
  <inkml:trace contextRef="#ctx0" brushRef="#br0" timeOffset="98666.18">23160 13714 1230 0,'0'0'41'0,"0"0"-41"0,0 0 104 0,-98-18 40 0,79 22-66 15,2 15-43-15,5 1-9 16,11 3-4-16,1 4-2 16,18 0-6-16,21 4 39 15,13 1-20-15,10 3 0 16,1-1 5-16,-5 2 1 15,-10 1-8-15,-12-2-11 16,-11 0 4-16,-12-1-8 0,-13 0-7 16,0-3-4-1,-16 0 0-15,-17-5 1 16,-10-2-6-16,-6-8-36 0,-5-12-59 16,0-4-74-16,2-13-154 15,5-26-238-15</inkml:trace>
  <inkml:trace contextRef="#ctx0" brushRef="#br0" timeOffset="98816.36">23107 13741 1341 0,'0'0'27'16,"138"-67"-24"-16,-60 28 1 16,3 0 68-16,-5 4-72 0,-5 5-33 15,-11 10-119 1,-12 6-109-16,-12 4-248 0</inkml:trace>
  <inkml:trace contextRef="#ctx0" brushRef="#br0" timeOffset="99132.72">23907 13447 745 0,'0'0'551'16,"0"0"-531"-16,0 128 127 15,-8-60 50-15,-7 9-28 16,2 5-57-16,5 0-56 15,8-8-23-15,2-17-16 16,24-16-17-16,13-16 0 16,9-16 0-16,7-9 0 15,4-19 0-15,-3-23 0 0,-7-15 0 16,-14-7 0-16,-17-7 0 16,-18 2 0-16,-5 1 0 15,-29 3 0-15,-16 6 0 16,-6 11 0-16,-4 14 0 15,2 16 0-15,7 12 0 16,11 6 0-16,9 12-59 16,10 15-74-16,15 15-76 15,6 7-22-15,0 2-105 16,19 0-281-16</inkml:trace>
  <inkml:trace contextRef="#ctx0" brushRef="#br0" timeOffset="99449.12">24744 13647 1102 0,'0'0'270'0,"0"0"-263"0,0 0-2 0,0 0 90 0,0 0-4 0,0 0 38 16,25 87-17-16,-25-18-24 15,-11 11-18-15,-12 2-17 0,-6 3-28 16,2-2-25-16,3-8 0 16,0-5 0-1,7-11 0-15,5-17-53 0,1-11-70 16,7-10-120-16,-2-11-84 15,1-10-181-15</inkml:trace>
  <inkml:trace contextRef="#ctx0" brushRef="#br0" timeOffset="101165.67">25404 13476 1146 0,'0'0'26'0,"0"0"-24"0,0 0 51 0,0 0 81 0,0 0-49 15,0 0-35-15,-34-41 9 16,22 29-12-16,-1-6-22 0,2-4 4 16,4-11-1-16,7-10-21 15,0-6-6-15,18-4 0 16,11 6-2-16,9 8 2 15,5 13 2-15,-3 16 15 16,-4 10 21-16,-9 20-27 16,-15 27 1-16,-12 17 10 15,-3 13 11-15,-28 9-16 16,-10 6-1-16,-3-6-9 16,3-10-2-16,5-16 9 15,8-15-2-15,9-17 20 16,10-15-8-16,7-10-14 0,2-3-2 15,14 0 4-15,24-15-4 16,22-11 8-16,16-10-7 16,11-1-5-16,-1 1-2 15,-8 3-3-15,-14 5 0 16,-13 0-44-16,-9 1-67 16,-9 3-91-16,-13 0-181 15,-9-3-161-15</inkml:trace>
  <inkml:trace contextRef="#ctx0" brushRef="#br0" timeOffset="101365.71">26293 13318 1529 0,'0'0'95'0,"-19"115"-93"0,-9-39 96 0,0 2 67 0,1 3-64 0,7-1-63 0,4-1-38 15,7-11 0-15,3-11-9 16,3-18-54-16,0-11-80 16,-4-11-120-16,-1-17-94 15,-3-15-209-15</inkml:trace>
  <inkml:trace contextRef="#ctx0" brushRef="#br0" timeOffset="103214.26">27001 12837 745 0,'0'0'152'0,"0"0"-77"0,-6-86 27 0,0 66 45 0,3 5 16 0,3 10-18 16,0 5-44-16,0 1-34 0,0 36-40 16,0 22 54-1,10 15 22-15,-7 9-42 0,-3-2-31 16,0-5-11-16,3-7-7 16,3-8-9-16,0-16-3 15,6-9-1-15,-3-15-16 16,2-11-62-16,5-10-55 15,0-5-81-15,5-27-85 16,-2-20-143-16,-6-14-154 0</inkml:trace>
  <inkml:trace contextRef="#ctx0" brushRef="#br0" timeOffset="103547.49">27215 12708 475 0,'0'0'814'0,"0"0"-763"16,0 86-50-16,0-22 132 0,0 0 3 15,2 3 3-15,9-3-50 16,6-3-37-16,4-9-14 16,6-10-14-16,5-16-18 15,2-13-3-15,4-13 6 16,4-3-1-16,3-25 2 16,-2-14-5-16,-7-7 0 15,-11-5-2-15,-17-3-3 16,-8 4 8-16,-14 3-7 15,-21 7 0-15,-10 9-1 16,-7 11 0-16,-5 10-2 16,2 9 2-16,4 4 0 0,12 0-2 15,12 0-5-15,14 2-53 16,9 4-50-16,4 3-81 16,7 7-9-16,19 1 1 15,12 1-158-15,9-7-381 16</inkml:trace>
  <inkml:trace contextRef="#ctx0" brushRef="#br0" timeOffset="103766.36">27942 12955 1143 0,'0'0'233'0,"-3"123"-110"16,-15-37 44-16,-4 4-11 15,-2 3-59-15,2 1-47 0,4-2-37 16,5-11-13-16,2-15 0 16,3-16-16-16,4-19-35 15,-2-15-39-15,-1-16-96 16,-9-6 25-16,-7-32-139 16,-9-24-572-16</inkml:trace>
  <inkml:trace contextRef="#ctx0" brushRef="#br0" timeOffset="105514.03">28689 13381 1019 0,'0'0'34'0,"0"0"-33"0,-83-66 25 0,55 36 81 0,2-5-20 16,3-4-51-16,3-4-12 0,2-6-2 15,6-6-13-15,4-7-6 16,6-10-2-16,2-6 3 16,7-2-2-16,19 5 5 15,11 15 3-15,8 20 1 16,4 17 9-16,0 17 12 15,2 6 8-15,-9 38 10 16,-11 28 11-16,-16 23-12 0,-15 15 17 16,-9 9 13-1,-27-2-28-15,-10-5-20 0,-3-11 5 16,5-19 11-16,8-15-19 16,13-20-1-16,12-16-10 15,11-13-7-15,0-9-10 16,27-3 0-16,30-12 0 15,25-22 0-15,19-17 0 16,20-11 0-16,6-7 0 16,9 0 0-16,0 2 0 15,-6 6 0-15,-17 14-113 16,-31 11-109-16,-39 14-151 16,-38 10-308-16</inkml:trace>
  <inkml:trace contextRef="#ctx0" brushRef="#br0" timeOffset="105999.78">30704 12825 1236 0,'0'0'128'0,"0"0"-128"0,0 0 69 15,0 0 64-15,0 0-50 0,83-49-24 0,-19 29-12 0,13-3-6 16,9-1-21-16,7 1 0 15,2 1-11-15,-5-1-9 16,-7 5 0-16,-10 2-30 16,-9 2-113-16,-11 4-85 15,-15-3-89-15,-14-3-268 16</inkml:trace>
  <inkml:trace contextRef="#ctx0" brushRef="#br0" timeOffset="106232.79">31900 12187 620 0,'0'0'820'15,"0"0"-813"-15,0 0 20 0,28 88 166 16,-28-30-6-16,0 8-95 16,0-1-51-16,0-1-18 15,0-6-20-15,0-5-3 16,-4-10-1-16,-2-11-42 15,5-10-56-15,-1-11-85 16,2-9-56-16,0-5-78 16,15-32-258-16</inkml:trace>
  <inkml:trace contextRef="#ctx0" brushRef="#br0" timeOffset="106551.55">31903 11912 1278 0,'0'0'88'15,"-107"0"-86"-15,50 43 93 16,-1 24 49-16,0 23 10 16,9 16-75-16,16 12-32 15,21-1-10-15,12-2 16 16,12-1-16-16,27-14-9 16,14-11-23-16,13-19-5 15,13-20 0-15,10-15 0 16,8-24 0-16,5-11 0 15,1-23 0-15,-6-30 0 16,-9-19 0-16,-18-17 0 16,-25-11 0-16,-26-10 0 0,-19-3 0 15,-37-2 0-15,-38-1 0 16,-22 7 0-16,-24 11 0 16,-13 23 0-16,-11 22 0 15,-13 32-16-15,-19 21-208 16,-26 16-425-16</inkml:trace>
  <inkml:trace contextRef="#ctx0" brushRef="#br0" timeOffset="107817.09">23208 15608 1107 0,'0'0'81'0,"0"0"-69"0,0 0 90 0,-89-84 59 0,66 73-46 0,4 6-12 0,7 4-32 16,3 1-12-16,2 4-21 16,2 19-10-16,2 11-3 15,3 9 19-15,0 2-14 16,22-2-4-16,19-1 5 15,11-6-17-15,14-3-14 16,8-6 0-16,2 1 0 16,-4-4 0-16,-11-1 0 15,-13 2 0-15,-18-1 0 16,-18 2 0-16,-12 5 0 16,-15 3 0-16,-31-5 0 15,-14 1 0-15,-10-10 0 0,-4-9-96 16,-6-11-110-16,-3-6-162 15,2-24-244-15</inkml:trace>
  <inkml:trace contextRef="#ctx0" brushRef="#br0" timeOffset="107964.09">23057 15729 1226 0,'0'0'262'16,"153"-106"-256"-16,-56 47-4 15,3 0 4-15,-8 4 45 16,-11 12-51-16,-20 10-74 15,-18 13-180-15,-13 7-62 16,-11 10-78-16</inkml:trace>
  <inkml:trace contextRef="#ctx0" brushRef="#br0" timeOffset="108264.37">23778 15407 1003 0,'0'0'212'16,"15"94"-59"-16,-9-33 0 15,1 4-6-15,0 1 27 16,6-3-90-16,3-3-19 15,10-9-40-15,7-14-6 16,5-15-7-16,11-17-12 16,7-5 0-16,-2-20 0 15,1-18 0-15,-8-10 0 16,-17-3 0-16,-18-2 0 16,-12 0 0-16,-18 1 0 0,-25 4 0 15,-14 10 0 1,-8 13 0-16,-7 15 0 0,0 10 0 15,11 0 0-15,13 12 0 16,17 4 0-16,12 0 0 16,14 1-23-16,5 0-73 15,18 3-47-15,16 5-95 16,10-3-84-16,3-2-219 16</inkml:trace>
  <inkml:trace contextRef="#ctx0" brushRef="#br0" timeOffset="108514.16">25012 15464 1391 0,'0'0'167'0,"0"0"-161"15,0 0 99-15,0 0 60 16,0 0-66-16,-66 116-32 15,49-57-42-15,5 0-20 16,4 2-2-16,3-4-1 16,2-5-2-16,1-9-7 15,2-11-49-15,0-6-38 16,0-9-155-16,0-14-118 16,0-6-300-16</inkml:trace>
  <inkml:trace contextRef="#ctx0" brushRef="#br0" timeOffset="109030.71">25458 15234 1010 0,'0'0'58'16,"0"0"-58"-16,0 0 60 0,0 0 87 15,0 0-31-15,-33-77-69 16,33 57 12-16,0-5 6 16,0-5-14-16,20-5 18 15,13 0-37-15,7 3 13 16,8 11 0-16,1 14-7 15,-7 9 2-15,-5 40-13 16,-18 24-5-16,-17 19 18 16,-13 15 7-16,-43 7-18 15,-13 1-29-15,-6-4 0 16,12-14 0-16,18-19 0 16,15-24 0-16,17-17 0 0,11-19 0 15,0-8 0 1,30-3 0-16,19-13 0 0,23-16 0 15,19-11 0-15,9-3 0 16,-3-2 0-16,-9 3 0 16,-17 7 0-16,-14 7 0 15,-17 8-59-15,-14 4-56 16,-20 4-126-16,-6 4-54 16,-3 0-50-16,-11-7-101 15</inkml:trace>
  <inkml:trace contextRef="#ctx0" brushRef="#br0" timeOffset="109248.54">26273 15259 25 0,'0'0'1104'15,"0"0"-1064"-15,89-12-22 0,-75 20 149 16,-6 24 40-16,-8 17-53 16,-3 14 3-16,-20 11-72 15,-9 1-10-15,2 0-60 16,4 0-15-16,3-5 0 15,4-5 0-15,0-11 0 16,5-7 0-16,5-10-6 16,9-9-91-16,0-9-18 15,9-8-131-15,12-11-50 16,7-20-158-16</inkml:trace>
  <inkml:trace contextRef="#ctx0" brushRef="#br0" timeOffset="109565.61">26883 15102 1566 0,'0'0'33'15,"0"0"-26"-15,0 0 0 16,0 0 83-16,0 0-8 15,43 87 16-15,-27-17-31 16,-5 12-9-16,-3 1-19 16,-7-2-39-16,5-7 0 0,-2-12 0 15,-1-5 0 1,3-16 0-16,-4-9 0 0,1-12 0 16,-2-7 0-16,2-9-22 15,-3-4-88-15,0-2-59 16,0-18-80-16,0-14-254 15</inkml:trace>
  <inkml:trace contextRef="#ctx0" brushRef="#br0" timeOffset="109997.71">27426 15071 1312 0,'0'0'242'0,"0"0"-241"16,0 0 7-16,0 0 137 15,0 0-18-15,0 0-100 16,-13 50-8-16,5 12 57 16,3 10-46-16,5 0 7 15,0-2-14-15,13-9-23 16,6-10 0-16,4-11 0 15,2-12 0-15,5-12 0 16,1-11 0-16,5-5 0 0,1-12 0 16,-1-20 0-1,-5-13 0-15,-7-9 0 0,-11-4 0 16,-10-5 0-16,-3 2 0 16,-15 10 0-16,-16 6 0 15,-11 15 0-15,1 7 0 16,-4 10 0-16,9 6 0 15,6 7 0-15,11 0 0 16,5 0 0-16,10 2-60 16,4 13-103-16,0 9-85 15,9 3-44-15,12-3-150 16</inkml:trace>
  <inkml:trace contextRef="#ctx0" brushRef="#br0" timeOffset="110247.25">28063 15120 1032 0,'0'0'562'0,"0"0"-562"15,0 0 6-15,0 0 83 16,0 0 106-16,-42 114-103 16,15-52-32-16,-1 3-49 15,1 0-11-15,8-4 0 16,2-9 0-16,10-8 0 15,5-12 0-15,2-8 0 16,3-11-59-16,16-10-79 16,7-3-102-16,6-20-52 0,5-19-186 15</inkml:trace>
  <inkml:trace contextRef="#ctx0" brushRef="#br0" timeOffset="110464.11">28471 14951 1397 0,'0'0'88'0,"0"0"-77"16,0 0 98-16,108 51 120 15,-73 1-111-15,-4 10-38 16,-6 1-65-16,-6-2-15 16,-5-3 0-16,-3-8 0 0,-1-7 0 15,-4-11 0-15,-6-11 0 16,0-10-3-16,-11-6-135 15,-24-5-119-15,-12-2-119 16,-8-22-204-16</inkml:trace>
  <inkml:trace contextRef="#ctx0" brushRef="#br0" timeOffset="110597.82">28435 15047 853 0,'0'0'502'0,"65"-102"-423"15,-13 62-49-15,16 1 49 16,10 3 12-16,7 7-56 15,1 4-33-15,-3 5-2 16,-11 4-20-16,-15 6-152 0,-23 3-259 16</inkml:trace>
  <inkml:trace contextRef="#ctx0" brushRef="#br0" timeOffset="111014.62">30204 15152 1743 0,'0'0'43'0,"0"0"-43"16,0 0 0-16,101-56 32 15,-8 19 31-15,34-4-28 16,23 0-11-16,12 5-6 16,3 7-11-16,-17 7-7 15,-16 4-2-15,-25 4-43 0,-27 3-112 16,-29 3-204-16,-23-2-160 16</inkml:trace>
  <inkml:trace contextRef="#ctx0" brushRef="#br0" timeOffset="111530.47">31701 14537 1128 0,'0'0'288'15,"0"0"-285"-15,0 0 22 16,0 0 169-16,68 100 1 16,-68-42-89-16,-10 1-34 0,-2-4-43 15,4-8-22 1,8-10-7-16,0-8 0 0,18-10 0 15,15-8 0-15,13-11 0 16,11-6 0-16,5-24 0 16,4-16-16-16,-6-13-6 15,-12-15-10-15,-12-5-14 16,-13-8 7-16,-15 6 7 16,-8 11 0-16,-21 18 25 0,-31 24 7 15,-22 23 30 1,-17 15 7-16,-8 38-4 15,6 24 14-15,15 16-7 16,17 11-1-16,22 3-39 16,22 2 0-16,17-6 0 15,20-5 0-15,30-12 0 0,21-17 0 16,22-24 0-16,16-22 0 16,9-18 0-16,4-12 0 15,-7-30 0-15,-11-21 0 16,-11-15 0-16,-19-11 0 15,-26-9 0-15,-23-1 0 16,-25-1 0-16,-10 6 0 16,-41 10 0-16,-22 13 0 15,-21 17 0-15,-18 14 0 16,-21 22 0-16,-17 18-50 16,-25 17-220-16,-20 33-171 15,-17 24-317-15</inkml:trace>
  <inkml:trace contextRef="#ctx0" brushRef="#br0" timeOffset="112230.11">22695 17912 1106 0,'0'0'63'0,"0"0"-49"0,0 0 91 0,0 0 42 0,0 0-52 15,0 0-49-15,-73-7-27 16,85 14-14-16,27 6 8 0,19-1 37 16,18 6 17-1,11 7-7-15,5 10 3 0,-5 14 2 16,-10 13-17-16,-16 1-16 16,-19 3-25-16,-15-7 1 15,-18-8-8-15,-9-8 0 16,0-11-2-16,-27-12-44 15,-15-11-53-15,-13-9-117 16,-9-8-61-16,-2-26-78 16,2-12-169-16</inkml:trace>
  <inkml:trace contextRef="#ctx0" brushRef="#br0" timeOffset="112616.58">22875 17925 1171 0,'0'0'209'0,"93"-76"-198"0,-24 38 13 16,17-3 69-16,11-5-19 15,3 6-43-15,-7 0-31 16,-14 8-5-16,-14 7-18 16,-11 9-5-16,-18 9 9 15,-12 7 13-15,-14 15 6 16,-10 26 17-16,0 20 92 16,0 14 47-16,0 8-61 15,-3-7-18-15,3-7-31 16,2-16-31-16,21-17-15 15,12-13 0-15,10-15 0 16,10-8 0-16,6-21 0 16,3-17 0-16,-7-12 0 0,-15-3 0 15,-22-3 0 1,-20 0 0-16,-13 2 0 0,-35 2 0 16,-13 9 0-16,-9 12 0 15,-4 12 0-15,8 15 0 16,6 4 0-16,15 9 0 15,12 10 0-15,14 7 0 16,16 6-66-16,3 1-40 16,28 4-83-16,16-5-61 15,11-8-79-15,12-13-277 16</inkml:trace>
  <inkml:trace contextRef="#ctx0" brushRef="#br0" timeOffset="112833.28">24748 17526 1356 0,'0'0'113'0,"0"0"-107"0,0 0 1 0,0 0 186 0,0 0 10 0,30 132-109 0,-57-56-37 16,-6 5-39-16,-3-2-18 16,4-1 0-16,7-7 0 15,8-8 0-15,6-7 0 16,4-12 0-16,5-11-67 15,2-7-119-15,0-16-173 16,2-10-138-16</inkml:trace>
  <inkml:trace contextRef="#ctx0" brushRef="#br0" timeOffset="113364.15">25370 17430 1492 0,'0'0'0'0,"0"0"-17"15,-104 0 17-15,72-7 88 0,11-10-38 16,4-2-19-16,10-9-8 15,7-7-3-15,0-6-5 16,14 0-11-16,14 4 1 16,7 9-4-16,5 13 9 15,2 13 2-15,1 2 21 16,-3 24-2-16,-4 21 18 16,-12 19-1-16,-15 8-13 15,-9 6-10-15,-8 3-2 16,-23-4 4-16,-5-8-3 15,-2-12-6-15,5-14-18 16,6-14 0-16,9-11 0 0,8-12 0 16,5-3 0-1,5-3 0-15,0 0 0 16,0 0 0-16,13-7 0 0,14-11 0 16,12-6 0-16,9-7 0 15,7 2 0-15,2-3 0 16,1 2 0-16,-2 4 0 15,-6 5 0-15,-9 5 0 16,-12 5-5-16,-14 9-84 16,-9 2-77-16,-6 0-189 15,0 0-119-15</inkml:trace>
  <inkml:trace contextRef="#ctx0" brushRef="#br0" timeOffset="113614.42">26338 17369 1725 0,'0'0'74'0,"0"0"-58"0,-77 120-16 0,42-64 113 0,0 10-8 0,5 4-91 15,6 3-14-15,3-7 0 16,3-5 0-16,6-11 0 0,5-13 0 15,7-7-27 1,0-13-79-16,0-8-101 0,10-9-46 16,8-13-48-1,3-28-201-15</inkml:trace>
  <inkml:trace contextRef="#ctx0" brushRef="#br0" timeOffset="113964.51">26616 17088 396 0,'0'0'823'0,"0"0"-779"15,0 0-36-15,0 0 101 0,0 0 32 16,0 0-44-16,25-8-28 15,-14 30 40-15,-1 12-26 16,-2 20 15-16,-4 14-28 16,-2 8-70-16,-2 0 0 15,0-7 0-15,0-9 0 16,0-7 0-16,1-14 0 16,4-6 0-16,0-12 0 15,0-9 0-15,-1-5 0 16,-2-7-85-16,2-3-100 15,-2-18-64-15,2-15-157 16,4-12-220-16</inkml:trace>
  <inkml:trace contextRef="#ctx0" brushRef="#br0" timeOffset="114296.63">27026 16980 1460 0,'0'0'194'0,"0"0"-181"15,0 94-13-15,-7-33 161 16,-2 8-23-16,3 6-70 16,4 0-55-16,2-12-13 15,3-12 0-15,19-15 0 16,7-14 0-16,5-10 0 16,5-12 0-16,1 0 0 0,3-26 0 15,-4-10 0-15,-7-10 0 16,-12-11 0-16,-12-5 0 15,-8-1 0-15,-8 3 0 16,-20 14 0-16,-9 10 0 16,-3 14 0-16,-1 10 0 15,2 7 0-15,4 4 0 16,14 1 0-16,9 0-46 16,12 0-73-16,3 10-172 15,24-2-19-15,7-5-186 16</inkml:trace>
  <inkml:trace contextRef="#ctx0" brushRef="#br0" timeOffset="114513.27">27693 16999 1168 0,'0'0'462'16,"0"0"-456"-16,27 81 63 15,-27-30 108-15,0 10-39 16,-14 8-111-16,-5 3-27 15,1-1 0-15,5-8 0 16,1-8 0-16,3-9 0 16,6-10 0-16,3-10 0 15,0-8-123-15,0-6-141 16,0-12-151-16,0 0-349 16</inkml:trace>
  <inkml:trace contextRef="#ctx0" brushRef="#br0" timeOffset="114997.51">28733 16733 1076 0,'0'0'265'0,"0"0"-260"16,0 0 25-16,0 0 80 15,0 0-28-15,53-96-14 16,-6 75-1-16,7 3-6 16,2 10-10-16,-1 8 1 15,-8 18 10-15,-8 28-8 16,-14 18-4-16,-17 20-36 0,-8 12-14 16,-16 3 0-16,-15-1 0 15,-6-3 0-15,-2-11 0 16,0-10 0-16,0-18 0 15,2-17 0-15,3-14 0 16,1-14-118-16,0-11-115 16,2 0-62-16,-2-24-74 15,5-8-210-15</inkml:trace>
  <inkml:trace contextRef="#ctx0" brushRef="#br0" timeOffset="115114.58">28669 17209 919 0,'0'0'358'0,"62"-73"-191"16,-11 39-44-16,13-6 11 15,17-2-36-15,16-1-61 16,10-1-30-16,8-2-7 16,-1 7-32-16,-10 3-92 0,-16 5-160 15,-23 4-580-15</inkml:trace>
  <inkml:trace contextRef="#ctx0" brushRef="#br0" timeOffset="116047.03">30695 16873 1344 0,'0'0'180'0,"0"0"-178"0,0 0 2 0,0 0 125 0,0 0 43 0,0 0-105 15,-33-11-47-15,84-9-12 16,26-10 1-16,14-1-5 16,11-7-3-16,2 1 0 15,-3 6-2-15,-3 4 1 16,-12 0-10-16,-11 7-49 16,-11 2-111-16,-13 6-65 15,-16 2-74-15,-12 3-163 0</inkml:trace>
  <inkml:trace contextRef="#ctx0" brushRef="#br0" timeOffset="116680.35">31869 16406 163 0,'0'0'1205'16,"0"0"-1179"-16,98-2-22 16,-74 24 118-16,-10 8 116 15,-14 8-86-15,0 5-76 16,-15 0-42-16,-9-5-17 15,5-9-11-15,8-7-2 16,11-5-4-16,5-3-11 16,32-2-9-16,14 2-10 15,8 0-3-15,1 8 29 16,-11 11 1-16,-10 10 3 0,-19 6 3 16,-17 4 13-16,-3-3-7 15,-32-11-1-15,-8-9 0 16,-2-12-1-16,-1-11-3 15,7-7-4-15,9-4-3 16,11-26-32-16,11-14-43 16,5-12-9-16,12-15 1 15,15-13 14-15,4-12-4 0,4-7 5 16,-3-1 31 0,0 2-4-16,-7 8 6 0,-11 19 38 15,-14 22 1-15,-3 28 68 16,-33 25 51-16,-18 22-58 15,-16 37 58-15,-15 25 2 16,-4 22-50-16,3 15-6 16,10 11-22-16,17 2-44 15,21-8 0-15,23-11 0 16,15-15 0-16,30-18 0 0,21-19 0 16,25-21 0-1,19-28 0-15,18-14 0 16,10-38 0-16,1-19 0 15,-9-24 0-15,-13-9 0 0,-21-8 0 16,-28-6 0 0,-34-2 0-16,-19-2 0 15,-37 2 0-15,-32 2 0 0,-22 5 0 16,-17 8 0-16,-11 10 0 16,-6 10 0-16,-3 14-111 15,0 14-185-15,2 5-125 16,8-2-202-16</inkml:trace>
  <inkml:trace contextRef="#ctx0" brushRef="#br0" timeOffset="118862.95">28979 3298 1078 0,'0'0'125'0,"0"0"-77"0,0 0 3 0,0 0 59 16,0 0 14-16,0 0-55 15,0 0-44-15,-49 42 33 16,41 35 23-16,5 2-36 0,3-2-12 16,0-12-19-1,6-12-2-15,12-10-6 0,0-14-6 16,2-12 1-1,2-9-1-15,2-8 2 0,0-4 2 16,4-34 6-16,-1-12-6 16,-2-8-4-16,-4-2 0 15,-10 9 1-15,-4 11 1 16,-4 13 2-16,-3 13 23 16,0 14 11-16,2 14-36 15,2 33 11-15,3 34-3 16,-1 21 40-16,0 8-50 15,0 2 0-15,3-6 0 16,2 0 0-16,1 4 0 16,4-2 0-16,-2 9-164 15,-1-12-224-15,-4-9-479 16</inkml:trace>
  <inkml:trace contextRef="#ctx0" brushRef="#br0" timeOffset="119697.56">31554 6017 502 0,'0'0'392'0,"0"0"-362"0,0 0 51 0,0 0 91 0,0 0 7 16,0 0-30-16,1-21-42 15,-1 17-1-15,0 2-23 0,2-2-26 16,4-4-14-16,9-6-16 15,12-3-27-15,13-2-2 16,11 2 0-16,1 6 2 16,-8 9 0-16,-12 2 7 15,-12 13-6-15,-20 18 5 16,-2 13 17-16,-29 6 15 16,-14 3-8-16,5-7-12 15,4-5-18-15,15-8 0 16,14-4 0-16,7-3 0 15,17-1 0-15,21 0 0 16,8 3 0-16,5 3 0 16,-9 0 0-16,-11-1 0 15,-16-4 0-15,-15-1 0 0,-19-1 0 16,-28-1 0-16,-13-5 0 16,-5-5 0-16,-1-4 0 15,5-2-21-15,6-1-94 16,3 6-100-16,3 0-131 15,7 0-241-15</inkml:trace>
  <inkml:trace contextRef="#ctx0" brushRef="#br0" timeOffset="120345.48">33438 7163 645 0,'0'0'93'0,"0"0"12"0,0 0 147 0,0 0-59 16,0 0 4-16,0 0-52 16,14-10-81-16,-23 56 7 15,-10 13 70-15,4 2-72 16,3-6-22-16,10-8-22 16,2-11-25-16,7-7 0 15,10-7 0-15,8-8 0 0,2-5 0 16,9-8 0-16,2-1 0 15,0-8 0-15,-1-9 0 16,-10-2 0-16,-13 9 0 16,-10 2 0-16,-4 7 0 15,0 1 0-15,0 0 0 16,0 10 0-16,-4 22 0 16,-12 20 0-16,-7 16 0 15,-4 9 0-15,-3 9 0 16,-3 5 0-16,1 3 0 15,-4 5-75-15,-3 5-139 16,-1-1-175-16,2-6-110 0</inkml:trace>
  <inkml:trace contextRef="#ctx0" brushRef="#br0" timeOffset="120897.02">32836 9188 1115 0,'0'0'115'0,"0"0"-86"0,0 0 108 0,0 0 17 0,0 0-35 16,0 0-43-16,-5-17-7 15,5 15-27-15,0-1-20 16,0-1-3-16,9-7-10 15,15 1-9-15,11-5 0 0,7 5 0 16,-1 6 3 0,-7 4 3-16,-11 7 9 0,-14 25 1 15,-9 11 28 1,-5 6 3-16,-16 1-37 16,-1-3-10-16,4-6 0 0,12-6 0 15,6-4 0-15,6-3 0 16,21 1 0-16,4 2 0 15,-3 2 0-15,-9-2 0 16,-19-2 0-16,-7 0 0 16,-36-5 0-16,-18-2 0 15,-12-7 0-15,-5-9 0 16,-1-6 0-16,-9 0-98 16,-15-9-221-16,-18-9-294 15</inkml:trace>
  <inkml:trace contextRef="#ctx0" brushRef="#br0" timeOffset="123461.77">16554 2974 1369 0,'0'0'37'0,"0"0"-24"0,0 0 48 16,0 0 18-16,0 0-32 15,0 0-23-15,-7 83 105 16,23-5-38-16,-4 8-35 0,-2 2-23 16,-7-6-16-16,-1-6-3 15,-2-5-14-15,0-11 1 16,0-6-3-16,0-5-50 15,7-8-116-15,4-12-101 16,5-18-116-16,-1-11-710 16</inkml:trace>
  <inkml:trace contextRef="#ctx0" brushRef="#br0" timeOffset="123878.58">16925 3083 1266 0,'0'0'50'0,"-46"-100"-48"16,21 46-2-16,1-4 49 0,8 6 35 15,10 6 6-15,6 11 10 16,7 13-25-16,25 19-52 16,10 4-11-16,10 39 5 15,0 25 10-15,-13 17 27 16,-17 15-34-16,-19 3 2 15,-3 0-7-15,-24-13-1 16,-6-11-10-16,0-16-1 16,4-14-3-16,6-15 0 15,5-16 1-15,8-11-1 16,7-4 0-16,0 0 1 16,0 0 5-16,13-14-2 0,13-4-4 15,13-3-3-15,11 3 3 16,11 4 4-16,3 5-2 15,1 0 1-15,-6 4-6 16,-7-1 1-16,-8-2-30 16,-8 1-67-16,-8 0-67 15,-6-3-116-15,-7-9-123 16</inkml:trace>
  <inkml:trace contextRef="#ctx0" brushRef="#br0" timeOffset="124078.77">17577 2878 1661 0,'0'0'0'0,"0"0"4"15,124 84-4-15,-71-52 63 16,-3-3 7-16,-2 1-16 16,-6-1-41-16,-9-5-13 15,-9-3-9-15,-9-3-57 16,-10-4-63-16,-5-2-55 15,-4-7-45-15,-16-5-106 16,-2-17-271-16</inkml:trace>
  <inkml:trace contextRef="#ctx0" brushRef="#br0" timeOffset="124261.93">17830 2773 1349 0,'0'0'203'15,"0"0"-196"-15,-36 100 23 16,9-19 148-16,-9 13-45 15,-7 4-34-15,0-2-51 16,4-4-48-16,4-6 0 16,10-7 0-16,7-4 0 15,12-1-7-15,6-1-121 16,0 2-150-16,14-8-168 0</inkml:trace>
  <inkml:trace contextRef="#ctx0" brushRef="#br0" timeOffset="125745.87">18710 2005 307 0,'0'0'763'0,"0"0"-715"0,0 0-18 0,0 0 54 15,0 0 31-15,0 0 19 16,64 90 9-16,-31-12-23 0,-2 11-22 16,-7 6-51-16,-4 6-7 15,-7-8-10-15,-6-6-13 16,1-16-17-16,-4-13 5 15,1-12-5-15,0-9-3 16,2-5-55-16,-1-9-86 16,4-7-97-16,0-14-148 15,0-4-271-15</inkml:trace>
  <inkml:trace contextRef="#ctx0" brushRef="#br0" timeOffset="126028.07">19095 2221 1377 0,'0'0'72'0,"0"0"-68"0,103-69 56 15,-69 69 68-15,-7 40-55 16,-9 21-17-16,-14 13 17 16,-4 15-34-16,-7 2-11 15,-15-6-15-15,6-16-4 16,5-17-8-16,8-21-1 15,3-15-1-15,0-7 1 16,13-9 1-16,13 0 3 16,18-6-1-16,13-19 7 15,10-12-10-15,5-10-2 0,-3 0-81 16,3-2-86 0,2 4-135-16,3 3-135 0</inkml:trace>
  <inkml:trace contextRef="#ctx0" brushRef="#br0" timeOffset="126262.58">20291 2399 641 0,'0'0'884'15,"0"0"-884"-15,0 0 0 16,0 0 44-16,0 0 44 16,0 0-26-16,66-23-25 15,-57 14-34-15,-2 6-3 16,-2 3-2-16,-4 10-22 0,-1 28-4 15,2 16 27 1,-1 14 1-16,2-3 8 0,8-12-8 16,8-20-7-16,14-20-24 15,12-13-24-15,15-10-76 16,16-28-119-16,3-21-164 16</inkml:trace>
  <inkml:trace contextRef="#ctx0" brushRef="#br0" timeOffset="126511.59">21373 1777 1548 0,'0'0'169'16,"0"0"-169"-16,0 0 0 0,5 106 69 16,-5-39 35-16,0 3-19 15,0 2-33-15,0-1-32 16,-3-5-20-16,3-7 0 15,0-10 0-15,0-15 0 16,0-9-28-16,7-9-56 16,11-11-14-16,7-5-79 15,5-23-30-15,6-29-156 16,-3-19-355-16</inkml:trace>
  <inkml:trace contextRef="#ctx0" brushRef="#br0" timeOffset="126825.42">21706 1719 325 0,'0'0'1333'0,"0"0"-1306"16,-18 109-22-16,3-46 80 16,3-8-5-16,6-6-9 15,6-11-25-15,0-8-31 16,5-11-13-16,11-10-2 16,1-8 2-16,5-1-1 15,2-9 4-15,4-17-1 16,-3-2-1-16,-4 2 0 15,-6 8-3-15,-9 10 5 16,-3 8 6-16,-1 0 13 16,1 25-24-16,0 17 0 15,-3 9 0-15,0 3 0 16,-2-2 0-16,-7-5 0 16,3-11 0-16,5-7 0 0,1-11 0 15,0-10 0-15,0-5 0 16,0-3-105-16,10-15-38 15,15-22-66-15,7-21-166 16,-2-16-175-16</inkml:trace>
  <inkml:trace contextRef="#ctx0" brushRef="#br0" timeOffset="127095.41">22008 1788 309 0,'0'0'1249'0,"-17"87"-1205"15,-1-28 26-15,9-8 31 16,6-11-18-16,3-13-34 15,0-9-25-15,15-10-12 0,4-8-11 16,5 0 3-16,7-20 1 16,2-5 1-16,-1 2-5 15,-12 9 0-15,-7 12-2 16,-4 2-2-16,-2 29 3 16,3 21 30-16,2 15 13 15,-1 6-24-15,-2 4-19 16,-3 0 0-16,-5 3 0 15,-1 2 0-15,0-2-58 16,-13 0-113-16,-25-18-233 16,-12-14-650-16</inkml:trace>
  <inkml:trace contextRef="#ctx0" brushRef="#br0" timeOffset="127500.72">21443 2923 1375 0,'0'0'251'0,"0"0"-251"16,91 68 0-16,-48-52 30 15,7-10 71-15,16-6-16 16,19-13-19-16,22-23-24 16,11-12-10-16,8-10-17 15,-3-9-11-15,-10-15 12 16,-9-23-7-16,-13-22-2 15,-19-23-5-15,-18-20-2 0,-28-20-3 16,-26-16-23 0,-20-7-22-16,-46 11-22 0,-38 27 5 15,-35 42 29-15,-38 52 17 16,-32 54 19-16,-21 45 17 16,-9 75-3-16,5 69 15 15,23 61-4-15,36 40 29 16,46 15 18-16,62-13-4 15,58-34-68-15,47-39 0 16,69-34 0-16,45-39 0 16,36-30 0-16,28-31 0 15,22-31-8-15,6-25-199 16,-8-8-292-16</inkml:trace>
  <inkml:trace contextRef="#ctx0" brushRef="#br0" timeOffset="157057.79">15681 9531 968 0,'0'0'57'0,"0"0"-16"0,0 0-36 16,-83 57-4-16,77-21 5 15,6 3 46-15,15 2 5 16,17-2 2-16,12 4 2 0,7-5-12 15,7-5-25 1,9-3-2-16,11-9-6 0,11-7-1 16,12-8-7-16,7-6 0 15,5 0-3-15,8-16-1 16,4-9 0-16,8-6-1 16,9-4 3-16,3-4-4 15,9-4-2-15,-1-2-2 16,-1 2 2-16,1 9-2 15,-10 4 2-15,-2 11 1 16,-5 8 1-16,-1 8 0 16,3 3-2-16,-2 4-1 0,-1 19-1 15,-5 11 0 1,-10 13 2-16,-17 10 0 0,-18 10 0 16,-18 2 1-16,-18 2-1 15,-18 3 1-15,-11-3 1 16,-10-6 0-16,-8-8-1 15,-2-13 1-15,0-13-2 16,-6-14 0-16,3-8-1 16,0-9 1-16,3-7 7 15,0-27-7-15,0-18-70 16,13-17-5-16,14-6 37 16,6-7 24-16,10 0 11 15,14 1 1-15,7 4-12 0,9 10-4 16,8 10 18-16,8 14 19 15,7 17 5-15,5 12 0 16,0 12-4-16,-4 2 4 16,-4 18-10-16,-4 12 3 15,-2 3-9-15,3 2 0 16,8 3-2-16,10-1 0 16,9-4 7-16,16-4-10 15,12-11 3-15,10-12-3 16,6-6-3-16,-7-17 5 15,-11-20 3-15,-19-13 7 16,-23-12 23-16,-22-7-7 16,-22-11-11-16,-18-8 15 15,-19-2 14-15,-9 4 5 0,-8 6-17 16,-3 14-18 0,0 10-16-16,-3 10-3 0,-4 13-17 15,4 7-75-15,3 9-61 16,0 7-61-16,0 2-188 15</inkml:trace>
  <inkml:trace contextRef="#ctx0" brushRef="#br0" timeOffset="164672.81">22015 6817 697 0,'0'0'20'0,"0"0"13"0,0 0-16 0,0 0-11 0,0 0-3 16,0 0-1-16,0 0 13 16,34-64 5-16,-13 60-3 15,8-2 3-15,9-1 8 16,13-1-16-16,10-3-3 16,6-1 1-16,0 1-8 15,-9 3-2-15,-10 0 1 0,-13 6 0 16,-9 2-1-1,-5 0 0-15,-6 5 2 0,3 12-2 16,-4 6 10-16,-1 5 13 16,-1 9-9-16,-2 12 9 15,-2 14 11-15,-1 16-16 16,2 11 23-16,7 17-17 16,7 16 3-16,6 16-2 15,9 19 20-15,4 15-14 16,5 13 8-16,0 2-24 15,-1-4 20-15,-9-10-26 16,-7-26 7-16,-9-17-4 16,-14-19-2-16,-7-18-2 0,0-13 3 15,-23-14-4 1,-15-5-3-16,-12-7-2 0,-15-8-2 16,-16-6-75-16,-19-9-13 15,-21-8-81-15,-17-21-137 16</inkml:trace>
  <inkml:trace contextRef="#ctx0" brushRef="#br0" timeOffset="165673.47">16423 7172 185 0,'0'0'551'0,"0"0"-537"0,0-86-10 0,0 69 15 16,-12 2-11-16,-7-1 19 16,-5 2-7-16,-9 3-6 15,-9 5-2-15,-12 6 15 16,-14 2-10-16,-17 23-2 0,-11 4 7 16,-5 11-17-16,-1-3 5 15,1 1 6-15,10-3 7 16,10-4-11-16,15-3 9 15,16-6 5-15,12-1 9 16,10-3-16-16,9 3-10 16,5 7-5-16,7 12-1 15,1 12 2-15,5 16 7 16,1 15 8-16,-6 20 2 16,-4 16-5-16,-4 27-2 15,-3 17 5-15,-4 18 3 16,5 8 8-16,3 3-1 0,7 0-11 15,6-2 8 1,0-7 3-16,0-10 0 0,15-22-13 16,8-30 1-16,9-25-11 15,9-28-2-15,15-22 0 16,21-19 4-16,23-18 0 16,26-9-9-16,21-17-78 15,11-18-83-15,-5-9-97 16,-15-13-183-16</inkml:trace>
  <inkml:trace contextRef="#ctx0" brushRef="#br0" timeOffset="168440.85">23601 10482 472 0,'0'0'82'0,"0"0"-47"0,0 0 15 0,0 0 29 0,0 0-1 16,0 0-12-16,0 0-4 16,0 0-12-16,-66-19-31 15,88 19 9-15,14 0 33 16,12 0-24-16,11-8-21 16,7-4 5-16,1-6 17 15,1 0-8-15,-7-1-13 16,-9 2 5-16,-13 8 2 15,-13 1 9-15,-12 7-12 16,-9 1-18-16,-3 0-3 0,-2 13 0 16,0 12 3-1,0 15 13-15,0 9 0 0,0 16 11 16,3 12-14-16,11 15 7 16,7 16 6-16,2 12 2 15,2 11 25-15,-2 10 14 16,3 9-35-16,0 0 6 15,0 1-9-15,-5-5 0 16,-2-14-12-16,-13-9-2 16,-6-14-8-16,-16-12 1 15,-29-11-7-15,-19-13 0 16,-20-13-2-16,-16-8-8 16,-22-12-29-16,-26-9-60 15,-23-8-38-15,-38-8-53 16,-25-14-114-16,-15-2-356 0</inkml:trace>
  <inkml:trace contextRef="#ctx0" brushRef="#br0" timeOffset="169340.63">16239 11042 822 0,'0'0'11'0,"0"0"9"0,0 0-20 0,0 0-11 16,0 0 8-16,0 0 3 0,-77 33 13 15,17-8 6-15,-6-2 16 16,1 0 5-16,3-1-16 15,1-3 10-15,6 0-16 16,2-6-1-16,2 1 0 16,9-4 6-16,8-3-5 15,8-2-2-15,10-3 1 16,6 0 6-16,4 3-15 16,1 3-8-16,2 16 0 15,3 14 1-15,0 22 2 16,-2 25 4-16,1 19 6 15,-1 21 7-15,2 13 13 0,0 12 22 16,0 12-1-16,3 12-8 16,5 9 13-16,0 2-18 15,3-7-14-15,4-19-5 16,8-27-9-16,5-21 2 16,11-27-2-16,8-18-6 15,15-16-4-15,14-18 1 16,16-17 8-16,19-15-12 15,9-11-73-15,-3-21-66 16,-13-7-97-16,-30-10-123 16</inkml:trace>
  <inkml:trace contextRef="#ctx0" brushRef="#br0" timeOffset="173242.34">21210 2770 706 0,'0'0'20'0,"0"0"-20"0,0 0-10 0,0 0 4 0,0 0 6 15,-44 86 2-15,10-53 22 0,-7 4 9 16,-14 7 22-16,-11 6-22 16,-19 9-8-16,-22 8 13 15,-24 11-22-15,-29 11 0 16,-30 12-8-16,-32 10 4 15,-36 5 8-15,-21 3 13 16,-20 1-15-16,-16-2-15 16,-11-3 3-16,-5-2-1 15,-6 0 9-15,-5 1-14 16,-4 11 1-16,-6 3 15 16,1 7-7-16,0 6-9 15,16-2 3-15,10-3 0 16,17-1-3-16,23-9-2 15,17-2 2-15,23 1 0 0,29-4 0 16,28-3 0-16,24-2-3 16,15-6 1-16,14 2 2 15,16 0 1-15,15-2 0 16,14 2-1-16,20 4 0 16,10 12 0-16,15 3-2 15,9 4 2-15,10 3-1 16,8-3-3-16,4 6 2 15,4 2 2-15,3 15 4 0,-4 13 4 16,2 14 11 0,-1 7 14-16,2-9-11 15,4-16-11-15,4-22-6 0,0-19-5 16,4-13 0-16,14-13 0 16,5-7 13-16,6-6-1 15,9-3 3-15,2-2-12 16,0-5-3-16,-1-6-2 15,-6-12 1-15,-3-13-30 16,-9-10-33-16,-9-12 8 16,-5-11 1-16,-7-5-39 15,-7-8-12-15,-21-3-50 16</inkml:trace>
  <inkml:trace contextRef="#ctx0" brushRef="#br0" timeOffset="173555.57">12750 9367 838 0,'0'0'61'15,"-27"-73"43"-15,27 73-74 0,6 25-30 0,19 28 0 0,8 22 0 16,6 20 24-16,4 13 28 16,12 14 0-16,3 9 1 15,8 7-6-15,-2 0-21 16,-1 0-16-16,-4-15-5 0,-6-20-2 15,1-25-1 1,-2-28 2-16,3-29-2 16,-1-21 6-16,7-17 5 15,12-44 3-15,8-36-5 0,14-29-9 16,11-18-2-16,-2-3-1 16,-8 12-47-16,-14 19-32 15,-21 18-65-15,-24 23-62 16,-25 21-126-16</inkml:trace>
  <inkml:trace contextRef="#ctx0" brushRef="#br0" timeOffset="176355.32">12687 11770 1099 0,'0'0'70'0,"-9"-73"-33"0,9 50-29 0,0-1 14 16,0 4 26-16,0 5 49 15,0 6-20-15,0 8 4 16,0 1-69-16,0 10-12 15,3 22 0-15,6 20 33 16,2 21 28-16,-1 17 14 16,-4 8-31-16,-2 6 0 15,-2-4-8-15,-1-8-7 16,2-7-15-16,-1-5-4 16,5-12-5-16,-1-10-4 15,0-11 0-15,0-12-1 16,-1-11-4-16,-1-11-33 0,-1-5-28 15,-3-8-64-15,0-8 20 16,0-23-21-16,-3-15-263 16,-4-16-143-16</inkml:trace>
  <inkml:trace contextRef="#ctx0" brushRef="#br0" timeOffset="176765.32">12945 11949 1073 0,'0'0'10'16,"0"0"-8"-16,0 0-2 15,0 0 45-15,2 92 63 16,-2-44-15-16,0 4-37 16,0 7 5-16,0-1-2 0,0-4-15 15,10-7-12-15,5-4 14 16,7-11-32-16,4-6-5 15,0-11-2-15,3-7 1 0,-2-8 3 16,1 0-1 0,-1-6-2-16,0-13 2 15,-3-8-6-15,-8-3 0 16,-3-3-3-16,-6-2 0 16,-7-3-1-16,0-1-6 15,-20-3 2-15,-5 3-1 0,-4 4 2 16,-4 3 2-1,-2 7 0-15,1 7 1 0,-1 2-4 16,2 6 1-16,4 4-3 16,3-1 2-16,7 3-35 15,4-2-47-15,6-1-57 16,4-6-57-16,4-11-176 16</inkml:trace>
  <inkml:trace contextRef="#ctx0" brushRef="#br0" timeOffset="177541.63">13366 11294 1032 0,'0'0'75'0,"0"0"-52"0,0 0-23 0,0 0 0 0,-105-22 10 0,58 22 60 0,-7 0-30 0,-7 10-28 16,-3 1-8-16,-3 2 3 15,-2-4-3-15,0 2 14 16,-1 0 7-16,2-3-4 16,0 0 5-16,3 3 0 15,5-2-3-15,9 2 11 16,6 2 2-16,4 8-4 0,5 8-12 15,3 13-5-15,8 17-4 16,8 19 8-16,7 15 0 16,10 17 9-16,0 12 12 15,0 13-9-15,6 9 12 16,-6 3 1-16,0 4-10 16,0-1-17-16,-6-6-3 15,0-9-6-15,5-19-2 16,1-18-3-16,0-17-2 15,7-24-1-15,6-19 0 16,-1-15 0-16,2-12-1 0,4-11-1 16,6 0-6-1,11-15 3-15,16-15-8 0,12-12-2 16,10-6 0-16,10-1 14 16,8-1-1-16,9 5 2 15,11 4 1-15,5 7 4 16,-1 7-4-16,-3 8-1 15,-9 3-5-15,-9 4 5 16,-5 6-3-16,-10 0 1 16,-11 1 0-16,-13-1 1 15,-10 0 0-15,-13-2 1 0,-11 0 1 16,-9-4 0 0,-6-11 7-16,-6-9 3 15,0-19-1-15,-7-14-5 0,-10-15 3 16,-8-17-2-1,-5-10-2-15,-1-9 4 0,-4-13 9 16,-1-3-4-16,1-4 9 16,-5-5-16-16,-2 0-4 15,-3 9-2-15,2 12-1 16,4 23 1-16,4 22-2 16,3 22-22-16,-8 23-73 15,-10 17-216-15,-16 12-447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10:00:00.7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23325 5320 981 0,'0'0'139'0,"0"0"-132"0,0 0-4 0,-114-4 4 0,71 4 26 0,-3 7 27 0,-3 9-10 16,-1 1-29-16,4 0-2 16,3 0 16-16,3 0-8 15,4-4 5-15,3-2-8 16,3-3-6-16,6 0 6 16,6-2 12-16,6 2 10 15,5 10-28-15,4 14-18 16,1 18 0-16,2 23 19 15,0 25 20-15,0 24 17 16,2 18-13-16,4 14 34 0,6-2-29 16,4-10-7-16,13-17-10 15,12-19-14-15,19-20-7 16,16-18-5-16,18-19-5 16,21-18 0-16,15-20-52 15,17-11-56-15,13-14-108 16,6-24-148-16,-7-11-316 15</inkml:trace>
  <inkml:trace contextRef="#ctx0" brushRef="#br0" timeOffset="1050.04">31321 8646 778 0,'0'0'240'0,"0"0"-228"0,0 0-12 0,0 0 79 15,0 0 29-15,0 0-66 0,-28 3-28 16,27-3 23-16,1 0-13 16,0 0-3-16,0 0-16 15,0-5-5-15,6-3-1 16,14-4-22-16,12-5 0 15,8 3 20-15,8-1 2 16,8 0-2-16,4-1 3 16,7 0 3-16,6 3-1 15,6-1 6-15,2 2-8 16,-7 3 6-16,-12 5-6 16,-19 3 0-16,-15 1 0 15,-10 0 0-15,-7 0 3 16,-4 7-2-16,1 7-1 0,1 5 3 15,-3 9-2-15,1 7 3 16,2 10 5-16,6 7 16 16,7 10 2-16,5 10-9 15,6 6 22-15,1 8 1 16,1 6-22-16,-4 2 2 16,-4 7-7-16,-6 4-3 15,-8-4 29-15,-13-2 23 16,-1-11-48-16,-37-7-9 15,-18-8 7-15,-13-9-4 16,-7-14-4-16,-2-11-5 0,-1-12-47 16,-3-11-53-16,-3-13-46 15,-6-3-47 1,-3-22-221-16</inkml:trace>
  <inkml:trace contextRef="#ctx0" brushRef="#br0" timeOffset="4066.18">25628 1409 442 0,'0'0'725'0,"0"0"-676"0,0 0 54 0,-15-86 48 0,12 70-20 0,3 3-8 16,-1 5-50-16,-2 5-20 15,3 3-7-15,0 4-31 16,0 25-14-16,10 21 5 16,4 19 36-16,-4 10-13 15,-6 3-15-15,-2-1 1 16,-2-7-9-16,0-6-2 15,3-6-3-15,-2-9-1 16,3-6-8-16,-1-9-28 16,-2-11-52-16,1-13-58 15,2-14-105-15,2-16-61 16,0-36-132-16</inkml:trace>
  <inkml:trace contextRef="#ctx0" brushRef="#br0" timeOffset="4432.64">25848 1295 1298 0,'0'0'213'16,"0"0"-213"-16,4 96 0 15,-4-29 105-15,0 2 50 16,0-5-79-16,0-4-39 16,0-11-28-16,4-11-9 15,11-10 1-15,3-8-2 16,0-11 0-16,4-9-5 0,5-7-11 15,2-29 2 1,-1-9-6-16,-1-10-13 0,-8-1 16 16,-4 8 2-1,-6 11 10-15,-1 14 6 0,-4 19 7 16,1 6 14-16,0 26-21 16,0 16 26-16,-2 8 22 15,-3 3-21-15,0 0 4 16,0 0-9-16,0-2-12 15,0 0-6-15,0-7-4 16,0-4 0-16,0-12-14 16,0-9-58-16,5-9-51 15,7-12-120-15,2-15-58 16,1-32-101-16</inkml:trace>
  <inkml:trace contextRef="#ctx0" brushRef="#br0" timeOffset="4732.8">26319 1427 1146 0,'0'0'328'0,"-10"110"-317"16,1-53 16-16,2-9 143 15,4-10-32-15,3-6-77 16,0-9-52-16,8-7-8 0,6-10-1 16,5-6-5-1,5-12-17-15,2-14 3 16,3-8-9-16,-8 6 7 15,-6 8 21-15,-6 13 2 0,-3 7 17 16,0 22-6-16,1 22 39 16,-1 13 30-16,-3 10-48 15,-3 4-16-15,3-4-5 16,0-2-9-16,0-3-4 16,-3-2-33-16,-1-6-72 15,-25-2-138-15,-13-13-173 16,-16-10-296-16</inkml:trace>
  <inkml:trace contextRef="#ctx0" brushRef="#br0" timeOffset="5215.67">25489 2646 1360 0,'0'0'36'16,"0"0"-35"-16,141 73 7 15,-65-56 89-15,9-7 56 16,15-7-48-16,7-3-48 16,9-5-30-16,1-18-15 15,-5-6-5-15,-6-9 0 16,-12-12-5-16,-12-10-2 16,-15-8 5-16,-13-14-2 15,-10-11-1-15,-11-17-2 16,-12-15-4-16,-20-15-3 0,-5-10-9 15,-41-9 5-15,-20 4-1 16,-19 8 2-16,-16 15 8 16,-15 26-4-16,-17 23 6 15,-15 25 0-15,-14 26 0 16,-13 32 0-16,-3 23 6 16,-3 46 1-16,4 34-2 15,19 34 12-15,24 22 27 16,29 8-8-16,35-2-12 15,32-15-6-15,31-14 1 16,14-13 5-16,40-10-8 16,27-9-7-16,24-8-1 0,22-13-8 15,16-17 0 1,21-19 0-16,9-21-7 16,5-20-99-16,0-6-142 0,-17-31-291 15</inkml:trace>
  <inkml:trace contextRef="#ctx0" brushRef="#br0" timeOffset="5749.15">26904 1882 943 0,'0'0'192'0,"0"0"-184"0,0 0-7 0,0 0 21 0,0 0 81 0,0 0-33 15,-14-1-30-15,96-11 29 16,31-7-4-16,27-4-6 16,18-2 0-16,16-2 10 15,8 1-1-15,6 4-28 16,-1 3-15-16,-11 5-10 0,-15 5-15 16,-28 1-2-1,-26 6 1-15,-28 0-9 16,-25-1-60-16,-21 0-63 0,-24-4-105 15,-9-5-226 1</inkml:trace>
  <inkml:trace contextRef="#ctx0" brushRef="#br0" timeOffset="5981.62">28545 1187 1351 0,'0'0'142'16,"125"-59"-142"-16,-31 51 0 15,6 8 103-15,-1 26 100 16,-11 33-80-16,-17 28-41 16,-27 26-39-16,-37 20-43 0,-24 12 0 15,-50-1 0 1,-24-7 0-16,-16-7 0 16,-11-13 0-16,-6-8 0 0,-10-6-49 15,-14-5-161-15,-8-6-166 16,-6-14-176-16</inkml:trace>
  <inkml:trace contextRef="#ctx0" brushRef="#br0" timeOffset="7982.79">15801 12287 779 0,'0'0'121'0,"0"0"-121"0,0 0 0 0,0 0 20 0,0 0 110 0,0 0-45 16,0 0-27-16,0 0-51 15,-78-79 19-15,50 55 6 16,-9-1 11-16,-7-3-2 16,-8 0 12-16,0 0-21 15,-4-1 2-15,-6 5 11 0,-5 2 10 16,-6 6-34-16,-4 4 38 16,2 4-10-16,1 3-25 15,4 4-2-15,3 1 24 16,9 0 3-16,1 14-21 15,5 7-4-15,7 0-10 16,4 4-2-16,6-3-8 16,7 0 0-16,4-2-4 15,4-3 0-15,4-3-1 16,1-1-3-16,-1-1-31 16,4-3-30-16,-1-4-39 15,2-3-61-15,3-2-51 16,7-7-56-16,-1-21-430 15</inkml:trace>
  <inkml:trace contextRef="#ctx0" brushRef="#br0" timeOffset="8267.37">14604 11544 943 0,'0'0'512'16,"0"0"-512"-16,0 0-81 15,0 0 81-15,-58 96 107 0,15-30-16 16,-11 18-14 0,1 9-34-16,3 4-17 0,14 1 25 15,15-12-12-15,17-13-7 16,4-13-14-16,15-10-8 16,18-10-6-16,11-12 3 15,7-10-2-15,12-12-5 16,2-6 0-16,-1 0-56 15,-1-13-83-15,-12-4-86 16,-17 1-111-16,-25 1-339 16</inkml:trace>
  <inkml:trace contextRef="#ctx0" brushRef="#br0" timeOffset="11847.34">13305 11556 1205 0,'0'0'0'16,"-90"-75"-24"-16,34 41 7 0,-9 8 17 0,-5 6 74 0,-6 12-17 0,-8 8-25 15,-10 22-32-15,-11 31 19 0,-13 22 18 16,-6 25 10-16,-1 22-16 16,4 19-3-16,10 14-5 15,20 10 2-15,26 0 8 16,23 8 29-16,35-4-6 15,11-6-22-15,45-11-8 16,29-22 2-16,29-21 8 16,31-27-4-16,27-30-19 15,18-30 1-15,13-22-3 16,8-40 1-16,7-40-3 16,6-38 1-16,-9-30-10 0,-18-32 2 15,-31-17 6 1,-48-5 15-16,-49-4-8 15,-57 6-2-15,-40 9-11 0,-72 11-2 16,-57 25 0-16,-48 34-2 16,-45 47 1-16,-20 55-1 15,-2 28 1-15,9 58-31 16,35 43-21-16,36 25-55 16,45 27-52-16,56 6-3 15,50-7-35-15,48-16-188 16</inkml:trace>
  <inkml:trace contextRef="#ctx0" brushRef="#br0" timeOffset="14013.45">29829 1382 1047 0,'0'0'111'0,"0"0"-100"0,0 0 79 16,0 0 77-16,0 0-24 0,0 0-25 0,-13-66-59 15,13 88-54-15,0 20-1 16,0 20 54-16,0 10 16 16,9 4-35-16,1-1 2 15,-2-3-16-15,1-7-12 16,0-3-6-16,-3-9-6 16,-2-6 1-16,-1-9-2 15,0-5-2-15,-1-10-22 16,-2-7-56-16,0-10-84 0,1-6-102 15,4-17-9-15,3-26-222 16</inkml:trace>
  <inkml:trace contextRef="#ctx0" brushRef="#br0" timeOffset="14380.72">30078 1414 1341 0,'0'0'86'0,"0"0"-83"16,0 0 49-16,0 0 131 15,0 0-85-15,0 0-75 16,19 30-18-16,-19 34 52 16,0 11-8-16,0 1-17 0,0-1-5 15,0-7-10 1,8-7-10-16,10-14-3 0,6-11-3 16,3-9 0-16,3-13-1 15,4-10 7-15,4-4 2 16,-1-14-6-16,-1-15 3 15,-6-12 0-15,-10-6-1 16,-6-5 1-16,-14-3 0 16,0 4 7-16,-23 2-13 15,-17 9 0-15,-9 4 0 16,-9 7 0-16,-3 8 0 16,5 9 0-16,11 7 0 0,6 3-3 15,11 2-41 1,4 0-44-16,8 0-99 15,10 0-88-15,6 0-69 0,2-4-209 16</inkml:trace>
  <inkml:trace contextRef="#ctx0" brushRef="#br0" timeOffset="15079.79">30410 1116 1364 0,'0'0'132'0,"0"0"-130"0,0 0 23 0,0 0 112 0,-99-27-66 0,40 27-27 15,-10 2-25-15,-6 10-12 0,-4 1 1 16,2 1 1-16,2 0 5 16,3-3-7-16,7-1 2 15,4-1-1-15,4-3-5 16,9-1 12-16,5-2 9 15,6-2 9-15,0-1-12 16,2 0-11-16,10 2-7 16,4 2 8-16,6 4-2 15,6 9-9-15,0 15-1 0,3 21 1 16,2 22 9 0,2 18 6-16,2 14-4 15,-4 9 11-15,-1 4-16 16,-2-4-6-16,2-4 0 0,5-11 0 15,0-11 0 1,0-14 0-16,17-11 0 0,4-13 0 16,5-11 0-16,3-11 0 15,5-10 0-15,6-12 0 16,9-8 0-16,13 0 0 16,14-20 0-16,12-4 0 15,7-1 0-15,4 4 0 16,-3 3 0-16,-5 3 0 15,-7 5 0-15,-8 4 0 16,-10 0 0-16,-11 0 0 16,-8-1 0-16,-7-2 0 0,0-2 0 15,-6-5 0 1,-1-6 0-16,-3-9 0 0,-6-10 0 16,-8-10 0-16,-6-16 0 15,-10-8 0-15,0-13 0 16,-7-6 0-16,-18-5 0 15,-11-3 0-15,-6 1 0 16,-8 3 0-16,2 14 0 16,5 15 0-16,5 19 0 15,7 19 0-15,3 13 0 16,-5 11 0-16,-8 7-55 16,-6 11-217-16,-4 12-317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10:00:38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 2301 1222 0,'0'0'0'0,"0"0"-23"0,0 0 23 0,0 0 47 0,0 0 19 15,0 0-48-15,0 0-9 16,-28 107 26-16,26-29 27 16,-1 10-10-16,-2 5 3 15,3 0-12-15,-1-5 19 16,0-7-25-16,3-6-18 15,0-9-5-15,-1-7-5 16,-1-11-4-16,-1-8-4 16,0-9 1-16,-3-8-2 15,3-8 0-15,-4-6-26 16,2-3-25-16,-4-6-15 16,-1 0-2-16,-2-13-39 15,6-16-84-15,3-16-39 0,3-14-121 16</inkml:trace>
  <inkml:trace contextRef="#ctx0" brushRef="#br0" timeOffset="370.58">3079 2288 972 0,'0'0'380'15,"0"0"-380"-15,0 0-35 16,0 0 35-16,0 0 69 15,0 0-3-15,-24 72 16 16,-15-11-41-16,-10 8-23 0,-2 5-5 16,1-4-8-16,5-6 3 15,3-10-2-15,5-12-3 16,7-13-3-16,9-8 3 16,11-11 2-16,5-4 1 15,5-6 4-15,0 0 16 16,0 0-3-16,11 3-9 15,14 3-8-15,14 1 34 16,10 1-8-16,3 2-17 16,-1 1 4-16,1 3-3 15,-3 5-9-15,-5-3-5 16,-4 3-2-16,-4-2-14 0,-1-3-54 16,-7-1-107-1,-3-3-49-15,2-8-68 0,-5-2-118 16</inkml:trace>
  <inkml:trace contextRef="#ctx0" brushRef="#br0" timeOffset="615.47">4070 2726 1357 0,'0'0'12'0,"0"0"11"15,0 0 21-15,-123 26 89 0,59-2-11 16,6-1-57-16,10-2-34 16,14-3-25-16,13-4-6 15,8-2-2-15,8-3-37 16,5-3-70-16,0-1-55 16,12-5-47-16,15 0-50 15,7-26-278-15</inkml:trace>
  <inkml:trace contextRef="#ctx0" brushRef="#br0" timeOffset="1066.32">4322 2326 1427 0,'0'0'0'0,"0"0"-26"15,0 0 26-15,0 0 35 0,13 84 86 16,-13-25-17-16,5 10-53 15,-5 1-14-15,1 3 0 16,2-8-9-16,2-6-20 16,-2-12-1-16,1-8-5 15,0-11-2-15,-1-11 1 16,0-8-1-16,-3-8 0 16,0-1 5-16,0-14 7 15,0-23-12-15,-14-16-39 16,-3-18-14-16,1-13 16 15,-1-4-18-15,1 1 23 16,4 4 14-16,-3 13 13 16,3 12 5-16,3 14 0 0,5 8 22 15,1 17 33-15,3 5-10 16,0 2 2-16,13 2-20 16,15-4-19-16,16-5 3 15,11-1 1-15,12-1-9 16,-1 2 0-16,1 2-3 15,-7 1 0-15,-7 8-1 16,-11 3-31-16,-13 5-83 16,-16 0-89-16,-13 12-109 15,-27 9-297-15</inkml:trace>
  <inkml:trace contextRef="#ctx0" brushRef="#br0" timeOffset="1249.11">4252 2664 1560 0,'0'0'0'0,"0"0"-107"0,0 0 107 0,83-26 122 0,-25-5-57 16,14-5-60-16,3 0-5 16,-7 7-48-16,-4 5-141 15,-11 5-89-15,-6 1-34 16,-6 0-238-16</inkml:trace>
  <inkml:trace contextRef="#ctx0" brushRef="#br0" timeOffset="1600.15">4981 2342 1165 0,'0'0'125'16,"0"0"-118"-16,0 0-7 16,0 0 104-16,0 0 1 15,-66 103-37-15,56-59-10 16,7 5-24-16,3-2 12 15,0-6-13-15,16-7-29 16,7-11-2-16,4-10 4 16,7-8-2-16,2-5 2 15,-2-13-2-15,2-18 3 16,-5-12-2-16,-7-2 0 16,-10-5-2-16,-13 2 2 15,-1 5-2-15,-18 3 1 0,-17 5-1 16,-7 11 8-16,-5 9-4 15,-2 9 6-15,0 6 5 16,6 0-16-16,8 13-2 0,7 3-3 16,12-1-19-1,8 2-64-15,8-2-54 16,0-3-54-16,16-6-15 16,13-6-55-16,5-18-216 15</inkml:trace>
  <inkml:trace contextRef="#ctx0" brushRef="#br0" timeOffset="1915.15">5315 1464 1340 0,'0'0'43'16,"0"0"-37"-16,0 0 4 15,0 0 126-15,0 0-44 16,0 0-77-16,-13 40-12 0,13 19 11 15,0 16 33 1,0 11 17-16,0 9-51 16,0 5 12-16,6 6 11 15,7-2-14-15,2-4-12 16,3-6-2-16,3-7-3 16,3-9-1-16,6-11 0 15,3-12-4-15,1-14 0 16,3-15-32-16,2-20-24 0,-2-6-58 15,1-19-34-15,-4-28-32 16,-4-18-100-16,-5-18-170 16</inkml:trace>
  <inkml:trace contextRef="#ctx0" brushRef="#br0" timeOffset="2366.58">5969 1217 179 0,'0'0'1256'0,"0"0"-1247"0,0 0-9 16,0 0 0-16,0 0 18 16,0 0 55-16,51 146-10 15,-29-47-20-15,3 21 12 16,-4 14 16-16,-6-4 14 16,-3-2-38-16,-3-13-34 15,3-12-8-15,1-12 13 16,1-15-11-16,2-19-4 15,-1-16 0-15,-2-19-2 16,-5-12 1-16,-2-7-2 16,-3-3 1-16,-3-19 2 15,0-16-3-15,0-15-5 16,-9-6-21-16,-18 7 12 16,-13 8-2-16,-11 16 1 15,-10 19-5-15,-5 8 9 0,2 30 11 16,3 17 13-16,13 5 17 15,11 2 4-15,13-5-4 16,12-4-1-16,12-10-19 16,3-7-5-16,30-8-3 15,16-12-2-15,21-10-5 16,12-12-12-16,5-14-52 16,1-9-78-16,-14 2-116 15,-18-3-128-15</inkml:trace>
  <inkml:trace contextRef="#ctx0" brushRef="#br0" timeOffset="3083.82">5961 3837 1041 0,'0'0'24'0,"-37"-85"-23"0,13 50 32 0,-7 6 54 0,-5 8 22 16,-1 16-10-16,-8 5-51 15,-9 34-1-15,-13 27-22 16,-9 20 0-16,0 20 12 0,9 11 38 16,18 1 13-16,16-6-23 15,19-14-29-15,13-16-21 16,1-18 1-16,22-17-6 15,21-15-8-15,20-14 5 16,18-13 2-16,20-13-5 16,7-22-4-16,2-11-66 15,-7-1-60-15,-12 0-126 16,-18 5-81-16,-19 3-305 16</inkml:trace>
  <inkml:trace contextRef="#ctx0" brushRef="#br0" timeOffset="4791.95">6309 4391 1359 0,'0'0'0'0,"0"0"-34"16,0 0 34-16,0 0 21 16,0 0 44-16,0 0-31 15,37 38-28-15,-19-52 20 16,2-9 15-16,-1-10-20 15,3-11-15-15,-8-8-4 16,-8-8-2-16,-6-6-8 16,-2 2-23-16,-23 5 8 15,-9 11 23-15,-7 14-1 16,-5 12 1-16,-3 16 2 16,-2 6 11-16,0 12-5 0,5 10 11 15,9 3 9-15,13-2 5 16,15-6-18-16,7-2-10 15,2-3-2-15,5-4-3 16,26-5 5-16,11-3 0 16,13-7 0-16,13-20-2 15,0-9-3-15,7-3-1 16,-4-5-5-16,-3-1 6 16,-9 6 0-16,-11 9 2 15,-17 13-2-15,-13 11 0 16,-9 6-2-16,-6 6-6 15,0 21 8-15,-3 12 3 0,0 7 22 16,0 1 7 0,0-4-13-16,0-4-6 0,0-3-9 15,9-9 4-15,3-4-3 16,1-6 0-16,2-9-5 16,0-3 2-16,4-5 2 15,6-1 2-15,6-24-4 16,9-12-2-16,0-8 0 15,-4-8-14-15,-4 3 3 16,-6 0-4-16,-6 6 2 16,-7 9 6-16,-3 12 1 15,-5 9-3-15,-4 9 8 16,-1 4 1-16,0 1-4 16,0 0-8-16,0 11-6 0,2 10 9 15,1 6 9-15,3 6 4 16,-3 4-2-16,3 6 10 15,1 3 13-15,-1 3-13 16,2 3 16-16,-1-6-2 16,2-8-12-16,6-11-3 15,1-9-2-15,1-9-4 16,1-6 1-16,-3-3 0 16,4-5 1-16,-1-17 2 15,0-12-2-15,-3-8-2 16,-5-6-5-16,-10 0-15 15,0 4-22-15,-17 6 24 16,-15 8-2-16,-5 7-24 0,-2 7 28 16,3 7 4-1,8 4 7-15,10 1 4 0,9 2 10 16,6 1-1-16,3-3-1 16,0-6-12-16,6-10-4 15,16-17-21-15,8-11-16 16,4-11 6-16,-4-6 1 15,-7-3-22-15,-8 2 38 16,-11 7 16-16,-4 10 2 16,0 16 1-16,-22 15 5 15,-5 9 52-15,-6 9-35 16,2 0 6-16,7 7-5 0,3 9-8 16,12 2-4-1,5 1-11-15,4 0 0 16,0 4 2-16,19 3-3 0,11 5 2 15,6 2-2-15,7 3 0 16,0 6 0-16,-1-2 0 16,-2 1 0-16,-9-3 2 15,-5-7-2-15,-7-9 0 16,-7-8 0-16,-4-7 1 16,-7-7-1-16,1 0 3 15,-2 0 10-15,0-17 4 16,1-12-8-16,1-7-9 15,1-3 0-15,0 7 0 16,1 6-2-16,-1 5 2 16,3 3 0-16,0 5 0 0,-3 1 0 15,3 4 0-15,-1 3-1 16,-2 2 0-16,4 1-2 16,-1 2-3-16,3-1 3 15,0-2 2-15,-2 3-1 16,2 0 2-16,-4-2-18 15,-2-1 5-15,0-4 9 16,-2-2 3-16,2-2-4 16,-1-1 2-16,-2 0 2 0,1-1 0 15,-1 3 1 1,3-7-1-16,-2 4 2 0,1-5-1 16,-1-2 0-16,-1 0-2 15,0-4 2-15,0 3 0 16,0 1-1-16,0 2-2 15,0 4 2-15,0 3 0 16,-4 2-1-16,-5 2 1 16,0 1 0-16,-3 1-1 15,2 3 0-15,2 2-1 16,4 0 1-16,1 0-3 16,3 0 0-16,0 0-2 15,0 7-3-15,0 13 8 16,6 5-1-16,13 8 3 15,7 5 0-15,5 8 0 16,3 5 7-16,2 6 7 0,-3 7 5 16,0 5 15-1,-4 4 2-15,-3 2 12 0,-11-4-33 16,-14-6-4-16,-1-11 1 16,-12-8 7-16,-16-8-6 15,0-11-8-15,-4-7 2 16,4-9-7-16,1-11 0 15,5 0-44-15,5-17-55 16,8-13-74-16,9-11-160 16,0-6-344-16</inkml:trace>
  <inkml:trace contextRef="#ctx0" brushRef="#br0" timeOffset="5283.35">8462 3312 758 0,'0'0'796'0,"0"0"-796"0,0 0-97 0,0 0 97 0,0 0 15 0,92 52 37 0,-44 4 2 16,-2 15-29 0,-8 12-9-16,-10 5 14 0,-6-2 13 15,-4-11-36-15,0-14-6 16,-3-16 0-16,0-13 5 16,-6-11-4-16,-1-12-1 15,-5-8 3-15,1-1 6 16,-1-10 19-16,1-27 49 15,2-24-66-15,5-27-10 16,2-16 0-16,-1-6-2 16,1-1-2-16,-5 11 2 15,-5 11-1-15,-3 13 1 16,0 19 0-16,0 19 0 16,0 17-1-16,0 14 1 0,0 7-17 15,0 0-48-15,0 17-106 16,0 18-36-16,0 18 54 15,0 8-152-15,0 4-231 16</inkml:trace>
  <inkml:trace contextRef="#ctx0" brushRef="#br0" timeOffset="6181.78">9503 3420 1344 0,'0'0'98'0,"0"0"-87"0,0 0 178 0,-98-43-65 0,50 54-42 0,-1 21-24 0,4 9-25 16,12 3-12-16,11-1-20 15,11-2-1-15,8-3 0 16,3-3-1-16,0-9-3 15,15-4-22-15,8-12-28 16,3-10-9-16,4-6-4 16,5-26-12-16,2-12 7 15,-4-5 2-15,-6 6 25 16,-7 12 40-16,-9 12 5 0,-2 10 22 16,-6 7 51-16,-3 2-41 15,3 0-26-15,3 0-6 16,3 4 1-16,3 6 2 15,6 1 3-15,0-5-1 16,1-1-2-16,8-5 0 16,-2 0 0-16,2-8 3 15,3-21-1-15,-3-14 2 16,0-14-7-16,-5-14-1 16,0-15-7-16,-7-12-4 15,-3-8-10-15,-4-4-9 16,-7-2 15-16,-1 0 12 15,-1 6 3-15,-19 12 1 16,1 18 2-16,-2 26 27 16,2 25 17-16,4 14 10 0,3 11-24 15,1 11-32-15,4 27-7 16,-1 27 7-16,4 23 17 16,4 15-2-16,0 9-1 15,7-2 5-15,11-4 10 16,5-4-21-16,2-7 14 15,9-10-1-15,1-8-11 16,1-15-9-16,1-14 1 16,4-13 3-16,-2-12-1 0,0-14-1 15,1-9-1 1,-2-4 0-16,-1-25-2 16,-4-13-1-16,-6-9-7 0,-4-12-15 15,-9-3-1-15,-2 1-1 16,-8 6 7-16,-4 11 12 15,0 14 6-15,0 14 0 16,0 12 16-16,0 8 19 16,-3 6-35-16,0 25 11 15,-2 15-10-15,3 12 21 16,2 3 1-16,0-1-11 16,10-3 9-16,2-6-10 15,-1-7-9-15,4-8 1 16,-5-12-2-16,-2-9-1 15,-1-8-35-15,-6-7-35 16,-1-1-33-16,0-28-15 0,-4-15-207 16,-17-18-291-1</inkml:trace>
  <inkml:trace contextRef="#ctx0" brushRef="#br0" timeOffset="6416.2">10072 2777 1253 0,'0'0'0'0,"0"0"-100"0,0 0 100 0,16-81 134 0,-15 66-17 0,-1 3-55 16,0 4-24-16,-8 5 36 0,-10 3-32 16,-6 2-21-1,0 15 6-15,6 7-12 0,2-1-15 16,7 3-1-16,7-2-13 15,2-2-85-15,3 1-91 16,19-10-68-16,4-10-181 16</inkml:trace>
  <inkml:trace contextRef="#ctx0" brushRef="#br0" timeOffset="6915.44">10704 2208 1278 0,'0'0'162'0,"0"0"-162"0,0 0-13 15,0 0 13-15,0 0 98 16,47 118-4-16,-31-38-10 16,-3 21-38-16,-2 9 3 15,-2 7-4-15,-3-1-9 16,-2-12-22-16,2-7-4 15,0-16 2-15,3-17-4 16,0-15-8-16,0-13 1 16,-3-14 3-16,0-11-4 15,-5-6 0-15,1-5 1 16,-2-3 7-16,0-22 10 16,0-11-18-16,-13-9-23 0,-10-2 15 15,-10 3-8-15,-11 9-2 16,-10 14-6-16,-7 18 9 15,-3 5 14-15,-1 30 1 16,9 15 17-16,9 8 18 16,11 1 3-16,14-2 3 15,13-6-22-15,9-8-4 16,5-8-8-16,24-8-6 16,15-10 1-16,14-8 0 15,18-6-2-15,8-10-9 16,2-16-38-16,-2-5-62 15,-16-3-43-15,-11-5-91 16,-17-3-154-16</inkml:trace>
  <inkml:trace contextRef="#ctx0" brushRef="#br0" timeOffset="8181.61">11301 3163 1104 0,'0'0'31'0,"0"0"-27"0,-83-84 0 0,57 67 123 0,5 6 7 0,2 11-8 16,-2 0-77-16,0 22-21 16,-4 16 2-16,-1 6 38 15,6 1-13-15,6-4-33 16,11-9-17-16,3-4-4 16,0-6-1-16,6-7 0 0,9-5 0 15,0-7-15-15,4-3-19 16,1-6-9-16,-1-16 12 0,2-5 6 15,-6 0 8 1,-6 0 17-16,1 6 4 16,-7 7 3-16,-1 5 0 15,-1 7 1-15,-1 2 3 16,0 0-11-16,3 0-17 16,3 11 2-16,4 2 15 15,4 1 5-15,0-6 1 16,5-2-2-16,3-6 1 15,5 0 2-15,4-11 1 0,5-19-3 16,2-14-2-16,-1-19-3 16,0-16-12-1,-3-11-3-15,-8-14-28 0,-7-9 22 16,-10-3-16-16,-9 0 2 16,0 3 23-16,-15 15 9 15,-12 12 3-15,-4 17 0 16,1 17 14-16,3 18 18 0,5 17 9 15,4 14-11 1,5 3-30-16,2 32-3 16,2 20 2-16,-1 25 1 15,7 19 18-15,3 17 10 16,0 11-6-16,3 2 18 0,18-4-11 16,1-10-7-1,6-14-3-15,2-14-13 0,4-14 12 16,2-17-18-16,2-16 7 15,-1-11-7-15,0-16 6 16,-1-10-1-16,-2 0 3 16,1-25 0-16,-1-16-2 15,0-14-4-15,-4-13-2 16,-3-5-11-16,-9 0-4 16,-6 2-7-16,-6 6-8 15,-6 11 10-15,0 14 16 16,0 14 4-16,0 15 0 15,-5 11 2-15,4 1-1 16,-1 29 2-16,2 13-3 16,0 12 17-16,9 8 2 0,14 4 3 15,0 4 11-15,3 0 7 16,-2-6-12-16,3-8 3 16,-5-8-20-16,-1-9-3 15,-5-10-2-15,-4-8-6 16,-3-12 0-16,-4-4 0 15,-5-6-24-15,0-4-24 16,-5-18 4-16,-23-13-205 16,-20-10-53-16,-16-9-187 15</inkml:trace>
  <inkml:trace contextRef="#ctx0" brushRef="#br0" timeOffset="8349.21">11274 2810 1053 0,'0'0'266'0,"0"0"-266"0,0 0-81 0,0 0 81 0,127-46 66 0,-75 20-48 16,3-5-18-16,-4-5-137 16,-2-7-211-16</inkml:trace>
  <inkml:trace contextRef="#ctx0" brushRef="#br0" timeOffset="8648.28">11955 2377 1047 0,'0'0'275'0,"0"0"-275"16,0 0 0-16,0 0 10 16,0 0 73-16,0 0-17 15,4-35-46-15,8 20-19 16,-2 2 2-16,-2 1 19 15,-2 4-1-15,-3 2 6 16,-3-2 15-16,0 4 9 16,-17 1-20-16,-9 3-18 0,-6 0-6 15,-1 0 11 1,4 15 4-16,3-1-16 16,8 4-5-16,5-1-1 0,8-1-3 15,5 4-27-15,0 1-100 16,15 6-81-16,8 3-88 15,7 2-165-15</inkml:trace>
  <inkml:trace contextRef="#ctx0" brushRef="#br0" timeOffset="9400.54">12271 2701 1038 0,'0'0'150'0,"0"0"-148"15,0 0 66-15,0 0 129 16,0 0-49-16,0 0-72 16,12-26-64-16,-12 53-4 0,-6 11 14 15,-3 10 6-15,9 4-16 16,0 4-7-16,0 1 7 16,15-2 2-16,1-6-11 15,5-12 1-15,1-8-1 16,5-10-1-16,1-10 1 15,4-9 4-15,1 0-6 16,2-22 2-16,0-13 4 16,-4-14-7-16,-6-14-5 15,-8-10-11-15,-7-6-9 16,-10-7-8-16,0-3 4 16,-11 5 0-16,-16 11 3 0,-6 17 23 15,-4 26 3-15,-2 20 3 16,-4 10 16-16,1 24 7 15,3 15-6-15,7 9 15 16,10 0-2-16,15-2-17 16,7-8-9-16,0-6-3 15,19-6 0-15,14-10-1 0,7-8 1 16,10-8-3 0,6-3-1-16,7-18-7 15,-2-7-9-15,-1-1 2 16,-4 4 5-16,-5 11 6 0,-8 9 2 15,-7 5 0 1,-9 24 1-16,-9 10 5 0,-11 7 4 16,-7-2 4-16,0-5 0 15,0-6-4-15,-4-9-3 16,1-8 0-16,0-7-4 16,3-4 0-16,0 0 7 15,0-20 21-15,0-14-30 16,0-12-6-16,7-13-14 15,14-6-8-15,2-3 11 16,5 9 11-16,0 18 5 16,-1 18 1-16,-2 23 10 15,2 7 3-15,2 36 7 16,2 25 19-16,-3 13 2 0,-5 6 1 16,-7 4-20-16,-8-1-20 15,-8-1-2-15,0 3-8 16,-26-3-77-16,-17-2-43 15,-18-5-253-15,-15-13-265 16</inkml:trace>
  <inkml:trace contextRef="#ctx0" brushRef="#br0" timeOffset="10131.79">3455 6022 1096 0,'0'0'0'0,"-118"34"-1"0,63-1-20 0,3-4-7 0,11-6 27 16,14-11 1-16,17-9 21 16,10-3 7-16,42-13 24 15,49-27-28-15,54-31 17 16,56-26 7-16,54-22 3 16,42-9-11-16,34 1 2 15,14 11 6-15,7 10-14 16,1 12-16-16,0 6-12 15,11 3-5-15,18-10-1 16,28-12 5-16,27-8-3 0,38-8 2 16,20 4 27-1,15 9 7-15,11 10-6 0,-9 13-14 16,-8 13-17-16,-22 11-1 16,-20 8-2-16,-19 7 2 15,-29 6-2-15,-25 6 2 16,-30 4 0-16,-32 0 6 15,-30-1-6-15,-37-1 0 16,-32-1 22-16,-37-1 9 16,-42 7 3-16,-35 8 2 15,-40 6 9-15,-29 7-17 16,-23 2-24-16,-13 4-4 0,-9-4-4 16,-3-2-32-1,-34-1-85-15,-29-6-223 0,-38-5-503 16</inkml:trace>
  <inkml:trace contextRef="#ctx0" brushRef="#br0" timeOffset="51643.74">8529 5891 161 0,'0'0'930'0,"0"-75"-930"0,3 63-29 0,0 5-86 0,-1 1 115 16,-2 3 57-16,0 0 9 15,0 3-38-15,0 1-23 16,0 28-4-16,-11 20 23 16,-4 16 20-16,-1 15 1 15,-4 7-20-15,-2 9 7 16,-2 10-8-16,-1 9 6 16,-1 8 2-16,3 5 6 15,0 6-14-15,2 10-8 16,2 7-2-16,7 9-5 0,-3 6-5 15,0 7 11 1,-3 9-7-16,-6 11 0 0,0 8-1 16,-4 5 1-16,4 3-3 15,-4-3-4-15,3 2 0 16,3 5 0-16,-1 5 0 16,-1 1 2-16,-1 5 0 15,-2-6-2-15,1 5-1 16,1-2 0-16,-2-1 0 15,3-5 0-15,2-11 1 16,-1 2-1-16,1-3 0 16,0-1 0-16,-2-1 0 0,4-8 0 15,-2-4 0-15,3 6 0 16,-1-3 3-16,-4 5-2 16,-1 0 2-16,-3-8 6 15,-2-4 1-15,3 0-3 16,1-7-1-16,1-6-3 15,4-4 1-15,2-12-3 16,4-8 6-16,3-8 1 16,0-9-5-16,3-5 2 15,0-8-1-15,2-10-4 16,-1-11 0-16,1-13-1 16,1-15 4-16,4-16-6 15,2-14-11-15,0-16-45 0,0-15-14 16,0-8-72-1,0-22-48-15,0-34-22 0</inkml:trace>
  <inkml:trace contextRef="#ctx0" brushRef="#br0" timeOffset="53241.92">6524 6469 882 0,'0'0'36'0,"0"0"-36"0,0 0-10 0,92-69 2 16,-23 41 8-16,22-8 1 16,19-6 6-16,28-4 32 15,23-5-5-15,27-3 18 16,32 0-15-16,28-3-20 16,33-3-7-16,29-7-2 0,26 0-8 15,10-3 0 1,8 2-1-16,-4 4 3 15,-10 5 4-15,-20 5-6 16,-28 12 0-16,-32 10 7 16,-29 11-7-16,-39 11-1 0,-34 6 1 15,-26 4 2-15,-25 0-2 16,-19 0 0-16,-22 0-2 16,-21 0 4-16,-20 0-2 15,-13 0 1-15,-6 0 5 16,-6 0 24-16,0 0 37 15,0 0-18-15,-6 0-27 16,-6 0-19-16,-7 9-3 16,-3 4 2-16,-4 6 1 15,-3 5 9-15,3 3-7 16,-1 8-3-16,-3 8-1 0,0 7 2 16,-1 19 2-16,-2 16 3 15,6 15-3 1,3 18 1-16,5 14-3 0,4 14 5 15,3 12-1 1,3 15-4-16,-1 9-2 0,1 7-1 16,-2 9 2-16,-10 6 1 15,-7 4-3-15,-11 6 5 16,-1 8 0-16,-8 9-3 16,5 3 0-16,1-2 10 15,9 2 4-15,2 2-10 16,3 1-2-16,-1 1-1 15,1-5-1-15,-3 4-2 16,-2-1 5-16,-2 2 7 16,0-5 4-16,-6-6 0 0,0 3-9 15,-4-5 1-15,0 2 1 16,0-1-8-16,0-8 8 16,1 6 13-16,2-6-16 15,-6 4-2-15,3-1 3 16,-4-9-3-16,3-8 0 15,0 0-4-15,4-11 2 16,4-6-2-16,0-10 4 16,5-13 2-16,3-8-6 15,2-9 1-15,5-4 1 16,-2-8-1-16,7-6-1 16,0-8-3-16,3-16 3 15,3-7-1-15,5-13 2 0,0-11-1 16,2-16 0-1,4-10-1-15,1-9-1 0,0-11-11 16,0-9-2-16,0-5-3 16,0-8-11-16,0 2 23 15,3-6-1-15,0 1-13 16,-2 0-28-16,-1-2-69 16,0 3-44-16,0-4-78 15,-18-1-126-15</inkml:trace>
  <inkml:trace contextRef="#ctx0" brushRef="#br0" timeOffset="54125.35">7154 15619 587 0,'0'0'83'0,"0"0"-1"0,0 0-48 0,0 0 55 16,0 0-61-16,0 0 22 0,-57-32 4 16,57 32-40-16,15 3 49 15,11 9-30-15,15 1 11 16,14 1 7-1,20-8-23-15,17-4-17 0,26-2 4 16,24 0 6-16,26-8 2 16,29-8-3-16,27 1 20 15,19 1-1-15,2 1-15 16,-1 6-7-16,-9 5-5 16,-9 2-6-16,-6 0-6 15,-14 0 6-15,-9 0 13 16,-9 0-4-16,-9 6-4 15,-11 2 4-15,-11 0 2 16,-15-1-16-16,-23-2-1 16,-22-3 0-16,-25 1-1 15,-23-2 1-15,-24 2-1 0,-14-2-24 16,-11 1-30-16,-5 1-13 16,-28 2-30-16,-19 2-77 15,-15-3-171-15,-9-4-232 16</inkml:trace>
  <inkml:trace contextRef="#ctx0" brushRef="#br0" timeOffset="55191.44">7864 7889 814 0,'0'0'11'0,"0"0"-11"0,0 0 0 0,0 0-3 0,0 0 1 16,0 0 2-16,37-28 22 15,18 23 62-15,30-2-20 16,25-2 8-16,31-5-30 16,32-5-7-16,34-6-1 15,29-4 4-15,31-2 1 16,33-6-14-16,25-1-16 16,24-3-1-16,14-2 2 15,-4 4 2-15,-15 1-7 16,-24 8 1-16,-39 6 1 15,-38 7-7-15,-43 9-4 16,-43 8 2-16,-47 3-1 16,-46 20-22-16,-40 11-109 0,-24 3-124 15,-52-2-123 1</inkml:trace>
  <inkml:trace contextRef="#ctx0" brushRef="#br0" timeOffset="55808.6">7786 9395 786 0,'0'0'31'0,"0"0"-22"0,-99 48-9 0,89-37 0 0,10-7 0 0,0-2 28 16,24-2 60-16,25 0 37 15,20-2-62-15,31-10-28 16,31-8 27-16,30-10-27 16,36-8-4-16,23-6 7 15,17-2 2-15,24 2 4 16,27 8-15-16,13 5-7 0,17 9-18 16,3 5-2-16,-2-1 2 15,-10 4-3-15,-17 2-1 16,-25 1-3-16,-34 7 3 15,-38 4 0-15,-41 0-20 16,-45 17-93-16,-46 15-73 16,-44 4-147-16,-25-1-325 15</inkml:trace>
  <inkml:trace contextRef="#ctx0" brushRef="#br0" timeOffset="56508.1">7416 11308 892 0,'0'0'86'0,"0"0"14"0,0 0-100 0,0 0-4 0,103-2 4 16,-21 8 5-16,24-6 23 15,33 0 26-15,34 0 12 16,45-22-22-16,38-4 4 15,29-12-19-15,21 1-2 16,18-6-2-16,9 0-20 16,-4 4-2-16,-11 0-3 15,-20 5 10-15,-28 7 1 16,-34 12-4-16,-42 8-3 0,-57 7-4 16,-46 2-34-1,-49 19-99-15,-39 8-37 16,-22 2-90-16,-50 0-101 0</inkml:trace>
  <inkml:trace contextRef="#ctx0" brushRef="#br0" timeOffset="57125.32">6967 13252 928 0,'0'0'73'0,"99"13"-44"0,-8-7 21 0,28-6-3 0,27-3 0 16,23-18 14-16,20-8 3 15,22-6 1-15,24-2-6 16,19 0-21-16,17 1-16 16,10 4 5-16,8 5-18 15,5 0-7-15,3 6 6 0,-12 2-2 16,-15 8 7-16,-24 2-8 16,-34 6-5-16,-40 3-35 15,-48 0-113-15,-52 3-143 16,-56-3-394-16</inkml:trace>
  <inkml:trace contextRef="#ctx0" brushRef="#br0" timeOffset="58791.14">9812 6786 1210 0,'0'0'22'0,"0"0"-22"0,0 0 0 0,0 0 60 15,-24 99 51 1,8-46-33-16,4 2-23 16,-3 2-14-16,0-8 2 15,6-10-5-15,2-10-13 16,4-12-13-16,1-8-7 0,2-3 2 15,0-6-6-15,0 0 6 16,0-4 12-16,0-25 3 16,0-18-22-16,0-11-14 15,0-6-8-15,0 1 4 16,0-1-14-16,0 1 1 16,0 3 6-16,-3 1 12 15,-1 12 8-15,-2 7 5 16,3 8-2-16,0 10 4 15,3 9-1-15,0 2-1 16,0 5 9-16,3 2-2 16,15 0-7-16,10-2 6 15,5 0 17-15,8 0-10 16,0-1-3-16,-1 1 14 16,-1 0-13-16,-5 2-9 0,-6 2-2 15,-5-1-1-15,-5 3-17 16,-6 0-65-16,-9 0-102 15,-3 12-79-15,0 14-89 16,-20 11-108-16</inkml:trace>
  <inkml:trace contextRef="#ctx0" brushRef="#br0" timeOffset="58924.44">9785 6867 894 0,'0'0'290'0,"0"0"-281"0,0 0-9 0,0 0 40 16,114-14-3-1,-56-14-18-15,6-5-19 0,-1 4-46 16,-10 2-149-16,-8 4-158 16</inkml:trace>
  <inkml:trace contextRef="#ctx0" brushRef="#br0" timeOffset="59091.38">10303 6607 1246 0,'0'0'101'0,"0"0"-78"15,0 0-23-15,-9 96 122 16,5-46-32-16,-1 3-30 16,5 0-53-16,0 4-7 15,0 4-7-15,0 7-76 16,0 7-125-16,0-3-191 0</inkml:trace>
  <inkml:trace contextRef="#ctx0" brushRef="#br0" timeOffset="59724.2">9608 8381 971 0,'0'0'64'0,"0"0"-62"16,0 0 90-16,0 0 54 16,0 0-79-16,0 0-52 15,-6 32 73-15,6 14-7 16,0 11-10-16,0 3-23 0,-5-2 23 16,2-7-27-16,-1-10-23 15,4-10-10-15,0-12-8 16,0-7-2-16,0-6-1 15,0-6 0-15,0 0 5 16,0-22 10-16,0-15-15 16,0-20-46-16,0-8 1 15,0-2-3-15,0-3-2 16,-6 6 8-16,-2 3-8 16,4 9 33-16,2 9 12 15,2 13 5-15,0 11 2 16,0 13 19-16,0 4 7 15,0-3-12-15,12 1-7 0,14-5 4 16,10-2 7-16,4-1-13 16,6 1-6-16,-4 0-1 15,-8 6-18-15,-7 5-93 16,-9 1-90-16,-12 24-104 16,-6 14-244-16</inkml:trace>
  <inkml:trace contextRef="#ctx0" brushRef="#br0" timeOffset="59875.53">9639 8563 389 0,'0'0'867'16,"0"0"-849"-16,0 0-13 0,0 0-2 15,0 0 45 1,110-14-27-16,-59-19-21 0,3 0-85 16,-8 7-96-16,-6 3-108 15,-11 7-119-15</inkml:trace>
  <inkml:trace contextRef="#ctx0" brushRef="#br0" timeOffset="60092.62">10031 8335 1131 0,'0'0'36'15,"0"0"-33"-15,0 0 110 16,0 0 17-16,90 18-59 16,-77 15-29-16,-8 9 32 0,-5 5-11 15,0 2 8 1,-12-5-25-16,3-9-20 0,5-12-9 15,4-11-11-15,0-10-4 16,14-2-1-16,18-14 10 16,14-19-11-16,14-10-34 15,4-7-74-15,10 4-58 16,-2 5-82-16,-8 7-139 16</inkml:trace>
  <inkml:trace contextRef="#ctx0" brushRef="#br0" timeOffset="60891.11">9377 10012 824 0,'0'0'364'0,"0"0"-358"0,0 0 3 0,0 0-7 0,0 0 110 0,-20 88 9 0,17-29-39 15,-6 6-31-15,3-7-8 16,0-2-10-16,2-6 1 15,4-12-23-15,0-8 1 16,0-12-11-16,0-12 0 16,0-4-1-16,0-2 1 15,0-12 13-15,1-23-14 16,4-14-4-16,-2-12-16 16,0-4 0-16,-3-6-23 15,0 2 22-15,0 2 2 16,0 4-6-16,0 11 17 0,0 8 8 15,0 12-1-15,7 7 2 16,2 6 6-16,3 4 16 16,6 4-14-16,3-1-3 15,9 0-1-15,7 0-1 16,5 2 0-16,3 1-4 16,-2 1-1-16,-4 5-1 15,-5 3-44-15,-6 0-82 16,-10 13-69-16,-15 11-88 15,-3 6-363-15</inkml:trace>
  <inkml:trace contextRef="#ctx0" brushRef="#br0" timeOffset="61058.29">9415 10231 1309 0,'0'0'28'0,"0"0"-28"16,0 0 0-16,88-38 1 15,-37 3 23-15,10-3-24 16,5-1-9-16,-2 7-173 16,-10 4-153-16,-14 8-326 15</inkml:trace>
  <inkml:trace contextRef="#ctx0" brushRef="#br0" timeOffset="61374.7">9890 10032 1263 0,'0'0'0'16,"0"0"-37"-16,0 0 37 16,0 0 97-16,0 0-31 15,82 0-39-15,-63 0-24 16,-1 4 0-16,-3 9-1 16,0 3 9-16,-3 0-1 15,6 2-3-15,-3 1 1 16,1-1-2-16,3 2-2 15,-7-1 11-15,-7 5 13 16,-5-1-9-16,-12 6 61 16,-24 5-2-16,-12 3-44 15,-5-1-6-15,5-1-11 16,8-7-17-16,19-9-3 0,12-6-108 16,9-1-95-16,0-11-115 15,15-1-349-15</inkml:trace>
  <inkml:trace contextRef="#ctx0" brushRef="#br0" timeOffset="61974.93">8891 11896 1180 0,'0'0'115'0,"0"0"-114"0,0 0 23 0,0 0 45 0,0 0-47 16,0 0 40-16,-26 76 10 15,24-33-33-15,-1 0-17 16,3-8-8-16,0-10-7 15,0-8-3-15,0-8 1 16,0-6-5-16,0-3 3 16,0 0 10-16,0-22 22 15,0-13-35-15,-7-16-9 16,1-6 4-16,3-6-17 16,1 0 16-16,2 4 6 15,0 9 1-15,3 8 0 16,12 9 8-16,2 7 10 0,2 5 3 15,8 5 4-15,1 3 5 16,2 4-18-16,1 0-10 16,-1-1-3-16,-3 3-2 15,-1 2-39-15,-7 5-74 16,-9 0-90-16,-10 23-67 16,0 14-199-16</inkml:trace>
  <inkml:trace contextRef="#ctx0" brushRef="#br0" timeOffset="62125.11">8847 11990 292 0,'0'0'948'16,"0"0"-918"-16,0 0-25 15,0 0 27-15,80 4 27 16,-25-33-35-16,8-11-24 0,3-5-54 16,-5 2-127-16,-3 1-95 15,-11 5-121-15</inkml:trace>
  <inkml:trace contextRef="#ctx0" brushRef="#br0" timeOffset="62407.13">9379 11618 1252 0,'0'0'142'15,"0"0"-137"-15,-40 97 27 16,33-64 45-16,5-5-14 16,2-7-27-16,0-9-12 0,11-6-24 15,5-6 0 1,4 0 1-16,3-15 7 0,4-10-4 15,-3-3-3-15,-3 6 1 16,-11 9 0-16,-4 10 0 16,-1 3-2-16,-2 31 3 15,0 19 59-15,-3 18 15 16,0 11-67-16,0 3-10 16,0 3-5-16,0-2-78 15,0-5-58-15,0 7-44 16,-5-3-134-16,-11 0-458 15</inkml:trace>
  <inkml:trace contextRef="#ctx0" brushRef="#br0" timeOffset="62907.34">8684 14202 899 0,'0'0'517'0,"0"0"-503"0,0 0-14 0,0 0 0 0,0 0 77 16,-3 106-1-16,12-56-31 16,-1-4-33-16,0-9-9 15,-3-12 1-15,-2-11-2 16,0-8-1-16,-3-6 2 16,0 0 14-16,0-22 1 15,0-15-18-15,-9-13-46 16,-4-7 27-16,-2-4 8 15,-3 0 9-15,6 3-12 16,3 9-11-16,3 10 25 16,6 11 0-16,0 13 22 15,0 7 24-15,3 4-31 16,18 2-1-16,6 2 42 0,9-4-8 16,5 3-21-16,1-6-14 15,0-5-11-15,2-1-2 16,-6-4-8-16,-7 6-89 15,-9 7-67-15,-14 4-94 16,-8 10-204-16</inkml:trace>
  <inkml:trace contextRef="#ctx0" brushRef="#br0" timeOffset="63207.57">8711 14358 996 0,'0'0'356'0,"0"0"-354"16,0 0 0-16,0 0 33 0,0 0 30 15,119-67-50 1,-75 22-15-16,2-4-26 0,-4 4-136 16,-8 5-42-16,-6 11-71 15,-7 10-13-15,-9 7-64 16,-6 7 326-16,-6 5 26 16,2 0 245-16,1 2 42 15,7 10-32-15,7 8-51 16,9 7-31-16,10 6-33 15,4 6-25-15,2 2-49 16,-4 0-27-16,-7-6-35 16,-7-7-4-16,-12-6-7 15,-12-8-79-15,-3-4-119 16,-33-4-24-16,-12-6-257 16</inkml:trace>
  <inkml:trace contextRef="#ctx0" brushRef="#br0" timeOffset="63326.19">9021 14162 1086 0,'0'0'146'0,"52"-88"-107"16,14 29-11-16,24-13 3 16,14-7-18-16,8 0-13 15,-12 8-17-15,-18 4-247 16</inkml:trace>
  <inkml:trace contextRef="#ctx0" brushRef="#br0" timeOffset="65245.53">17811 4836 687 0,'0'0'25'0,"0"0"-23"0,-83-47 37 0,61 30 58 0,6-1 40 0,2 2-24 15,2 6-27-15,2 5 24 16,1 5 2-16,1 0-44 16,-2 0-24-16,-1 16-18 15,-2 16-13-15,1 10 14 16,5 8 23-16,7-2-13 16,0-5-17-16,19-9-2 15,18-7-11-15,17-6 11 16,10-3 27-16,6-2-14 15,4-2-17-15,-10 3 16 16,-14 3 1-16,-20 4-18 16,-22 5-6-16,-8 11 2 0,-35 5 3 15,-20 7-7 1,-12-2-5-16,-3-5-3 0,5-15-44 16,9-12-34-16,7-17-70 15,10-1-107-15,5-33-154 16</inkml:trace>
  <inkml:trace contextRef="#ctx0" brushRef="#br0" timeOffset="65424.53">17622 4885 958 0,'0'0'380'0,"93"-67"-366"15,-32 31-14-15,2-1 20 16,0 5 86-16,-5 7-49 15,0 4-52-15,3 5-5 0,0 1-50 16,3 6-131-16,0-2-97 16,-2 5-317-16</inkml:trace>
  <inkml:trace contextRef="#ctx0" brushRef="#br0" timeOffset="65641.3">19059 4761 1185 0,'0'0'282'0,"0"0"-265"15,-82 32-17-15,33-11 135 0,-2 6-6 16,5 2-78-16,12-7-43 16,12-5-8-16,12-7-15 15,9-5-80-15,1-1-93 16,10-4-81-16,13-12-126 15</inkml:trace>
  <inkml:trace contextRef="#ctx0" brushRef="#br0" timeOffset="66001.37">19246 4494 1348 0,'0'0'45'16,"0"76"-44"-16,1-23 38 15,-1 9 84-15,0 2 24 0,0 4-74 16,0-3-60-16,0-11-12 16,0-13 2-16,0-15-2 15,3-13 1-15,-1-9-2 16,-2-4 0-16,0-5 9 16,-8-26-9-16,-11-19-16 15,-1-13-15-15,1-10 15 16,1-5 16-16,6 1-2 15,5 6 5-15,5 6-4 16,2 11 2-16,0 10 20 16,15 6 15-16,13 6-3 0,11 2-1 15,15 3-15 1,3 2 1-16,2 4-11 0,-2 9-7 16,-11 5-5-16,-8 7-36 15,-10 0-88-15,-10 27-144 16,-18 13-65-16,-5 14-327 15</inkml:trace>
  <inkml:trace contextRef="#ctx0" brushRef="#br0" timeOffset="66441.22">19229 4871 1476 0,'0'0'0'16,"0"0"-40"-16,81-48 40 15,-14-4 12-15,15-10-12 0,7-8-11 16,-1 1-138-1,-8 5-12-15,-15 1 68 0,-11 11 10 16,-17 12 41-16,-16 12 42 16,-13 16 78-16,-8 12 73 15,0 2 29-15,-16 27-99 16,-7 17 10-16,-1 14 18 16,2 5 0-16,8-4-25 15,10-3-33-15,4-11-27 16,6-9-10-16,19-10-9 15,3-9-2-15,7-14-1 16,3-5 0-16,5-14 2 16,-2-17-1-16,-5-9 3 15,-9-8-1-15,-15-2-2 0,-12 0 2 16,0 0 3-16,-22 6-2 16,-9 7 2-16,-9 10 1 15,-3 8-3-15,-5 8 1 16,2 11-7-16,-2 0-2 15,8 4-17-15,10 8-53 16,14 3-31-16,16 0-82 16,2-2-88-16,24-11-111 15,9-2-377-15</inkml:trace>
  <inkml:trace contextRef="#ctx0" brushRef="#br0" timeOffset="66707.06">20399 3638 257 0,'0'0'1246'0,"0"0"-1246"0,0 0 2 0,0 0-2 0,-94 0 93 0,76 46 24 16,3 18-51-16,12 15-24 15,3 8-20-15,6 2-10 16,23 0 2-16,6-4-4 15,7-8-6-15,1-8-4 16,3-10-1-16,-4-7-38 16,0-10-62-16,-3-8-56 0,0-12-31 15,-4-11-67-15,-2-11-35 16</inkml:trace>
  <inkml:trace contextRef="#ctx0" brushRef="#br0" timeOffset="67124.1">21091 3373 1499 0,'0'0'212'16,"0"0"-212"-16,0 0-56 16,0 0 56-16,-3 100 77 15,3-3 15-15,0 15-48 0,0 4-19 16,11 0 4-1,3-14-2-15,3-14-16 0,5-13-8 16,-4-15-2-16,2-17 1 16,-8-14-2-16,-2-15-3 15,-6-7-10-15,-2-7-11 16,-2 0 24-16,0-16-7 16,-9-8 7-16,-13-2-28 15,-8 6 27-15,-12 10-1 16,-10 10-4-16,-9 20 6 0,-8 25 2 15,2 17 19 1,7 4 20-16,19-4-8 16,19-11-6-16,22-13-14 15,2-11-13-15,32-11-2 0,14-11 2 16,13-5-12-16,14-5-38 16,4-18-61-16,0-3-133 15,-16-1-204-15</inkml:trace>
  <inkml:trace contextRef="#ctx0" brushRef="#br0" timeOffset="67590.22">20475 5978 701 0,'0'0'54'0,"0"0"-7"0,-73-73 31 0,47 71 157 0,-4 2-41 16,-4 36-101-16,-7 26-6 16,-6 21 1-16,-3 11 2 15,5-1 1-15,8-8-24 16,15-13-6-16,15-16-19 15,7-17-15-15,12-12-22 16,24-13 2-16,18-14-7 16,16 0 0-16,16-23-15 15,8-12-66-15,0 1-88 16,-6-2-109-16,-19 3-138 16</inkml:trace>
  <inkml:trace contextRef="#ctx0" brushRef="#br0" timeOffset="68757.32">20882 6278 708 0,'0'0'676'16,"0"0"-676"-16,0 0-11 16,0 0 11-16,0 0 92 15,0 0-55-15,5 32-29 16,25-50 1-16,3-10-7 15,-2-8 5-15,-4-10-7 16,-10-2-2-16,-11 0 2 16,-6 0 1-16,-9 6 0 15,-17 9 1-15,-10 9-2 16,-6 10 0-16,0 10 23 0,3 4 22 16,5 0-11-16,10 0 3 15,11 0 5-15,7 0-11 16,6 0-21-16,5-1-10 15,20-9-9-15,18-8 8 16,14-6-10-16,9-5-20 16,2 1-11-16,-5 2 26 15,-9 8 16-15,-8 8-3 16,-11 10 2-16,-8 2-6 16,-12 28 7-16,-3 15 27 15,-7 9 23-15,-4 8-5 16,1-2-16-16,2-10-14 0,6-10-8 15,4-13-3-15,5-11-3 16,4-8 2-16,4-8 2 16,6-3 3-16,2-27-8 15,5-9-20-15,-2-9-8 16,-7-5 9-16,-7 2 7 16,-9 8-9-16,-5 15 10 15,-5 11 10-15,-5 13 1 16,0 4 38-16,0 3-6 15,-2 20-24-15,-9 11 10 16,-2 7 18-16,6 1-26 16,4-7-5-16,3-6 5 15,0-6 0-15,6-8-10 16,9-5 1-16,6-8 3 0,4-2-4 16,-1-8-1-16,-1-20-11 15,-4-5-5-15,-9-6-10 16,-5 2 4-16,-5 1 2 15,-3 10 2-15,-14 8 19 16,-5 7-2-16,1 3 4 16,3 5 3-16,6 0 10 15,6 0 6-15,6 2-11 16,0-5-3-16,0-5-7 16,12-7-14-16,11-13-10 15,5-9 13-15,2-7-1 16,-3-4-21-16,-5-6 23 15,-8-2-7-15,-4 6 5 16,-10 6-32-16,0 14 28 0,0 11 16 16,-15 12 20-16,4 6 32 15,-2 4-21-15,7 0-23 16,3 0-6-16,3 4-2 16,0 10-6-16,6 8 3 15,19 3 3-15,5 5 0 16,6 2 11-16,0-1-3 15,-3-2-5-15,-6-4-1 16,-5-4-1-16,-4-5-1 16,-8-8 0-16,-1-7 5 15,-3-1-5-15,1-3 2 0,3-20 0 16,0-10-2-16,3-5-4 16,3-1 2-16,1 4-2 15,1 9-6-15,2 12 3 16,2 10 0-16,2 4-3 15,4 24 10-15,2 14 24 16,-1 10 9-16,-4 10-5 16,-4 1 0-16,-6 0-8 15,-7-1-7-15,-6-2-8 16,-2-6-2-16,0-10-3 16,-12-7-8-16,0-12-59 15,0-8-79-15,3-10-20 16,5-3-68-16,1-16-221 0</inkml:trace>
  <inkml:trace contextRef="#ctx0" brushRef="#br0" timeOffset="69124.16">22565 5304 1562 0,'0'0'0'0,"0"0"-26"0,31 93 26 0,-15-41 83 0,4 5-8 16,4 4-15-16,3-5-47 0,-1-6-7 15,-1-8-3-15,-1-12-3 16,-5-11 4-16,-4-9 2 16,-6-6-4-16,1-4 2 15,-4-6 7-15,3-21 7 16,0-18-9-16,-1-13-4 15,-5-9 11-15,-3-5 5 16,0 0-13-16,-3 8-8 16,-11 13 3-16,1 15-3 15,1 15 0-15,2 10-6 16,5 10-18-16,3 1-79 16,2 4-112-16,0 17-2 15,10 5 20-15,9 2-90 16,5-6-119-16</inkml:trace>
  <inkml:trace contextRef="#ctx0" brushRef="#br0" timeOffset="69894.89">23147 5396 1093 0,'0'0'306'16,"0"0"-300"-16,0 0-1 15,0 0 113-15,0 0 40 16,0 0-70-16,-76-37-77 15,65 37-9-15,1 0 5 16,3 0-6-16,-1 6-1 16,-1 15-4-16,-3 9 2 15,6-1 0-15,5 1 0 0,1-5-6 16,0-2 8-16,6-6 2 16,7-7-2-16,1-5 0 15,2-5-9-15,2 0 3 16,3-13 5-16,3-9-5 15,0-5-15-15,-2 1 9 16,-6 3-8-16,-7 6 10 16,-6 6 10-16,-3 5 2 15,0 3 5-15,0 3 7 16,0 0-9-16,0 0-5 16,5 10-21-16,2 7 21 15,7-2 11-15,2-3-5 0,8-2 1 16,0-6-3-16,4-4-4 15,0 0 0-15,1-16 1 16,-1-15 1-16,0-11 1 16,1-15 1-16,-4-13-3 15,2-15-1-15,-3-11-6 16,-3-15-4-16,-8-2 7 16,-5-3 0-16,-8 5 2 15,0 15 1-15,-17 19 4 16,-3 24-3-16,1 23 20 15,3 20 45-15,1 10-19 16,-1 30-47-16,2 31-8 16,0 22 8-16,9 11 17 0,5 5-5 15,6-7-3-15,19-9 6 16,8-15-4-16,5-19-7 16,-1-12-1-16,1-15 5 15,-5-10-8-15,-3-12-6 16,-3 0-2-16,-6-5-1 15,-6-3 8-15,-8 2 2 16,-1 6-2-16,-3 0-3 16,6 26 4-16,2 14 18 15,-1 8 16-15,3 5-18 16,0-1-12-16,0-1-2 16,0-4 1-16,-1-7-3 15,2-4-6-15,-10-5-46 0,-4-3-51 16,-6-1-96-16,-28 1-146 15,-18-5-109-15</inkml:trace>
  <inkml:trace contextRef="#ctx0" brushRef="#br0" timeOffset="70323.32">19798 6972 1587 0,'0'0'0'0,"0"0"-264"0,173-38 264 0,-30-10 12 0,50-16 92 0,53-15 24 15,55-7-20-15,45-3-49 16,34 3-21-16,13 7-18 16,-7 10-19-16,-16 13 2 15,-36 12 1-15,-39 13 6 16,-45 9-8-16,-48 2-1 16,-47 7-1-16,-39 0 14 15,-34 0 5-15,-27 2-6 16,-19 0-6-16,-18 0-6 15,-15 2 6-15,-3-2-7 0,-14-1-11 16,-20 2-86-16,-18 5-71 16,-12 5-56-16,-15 0-83 15,-7 0-487-15</inkml:trace>
  <inkml:trace contextRef="#ctx0" brushRef="#br0" timeOffset="72807.33">17898 4514 777 0,'0'0'12'0,"-31"-97"-12"0,14 44-6 0,-5-4 6 0,-6-4 46 0,-8 3 83 15,-7 6 11-15,-8 9-98 16,-10 14 28-16,-15 15-12 0,-13 14-33 16,-18 14-24-1,-10 31 3-15,-3 19 8 16,0 20 1-16,7 19 24 15,11 21-4-15,15 19-15 0,20 16 17 16,24 11-6-16,25 0-17 16,18-10 18-16,40-2-7 15,29-14-7-15,26-10 5 16,21-11 14-16,16-21-10 16,11-20-22-16,3-22 15 15,2-27 16-15,0-28-10 16,-5-10 9-16,-6-44-10 15,-4-24-15-15,-8-17 15 16,-19-11-6-16,-21-10-8 16,-27-2-2-16,-30-7-1 0,-26-6-6 15,-14 0 0-15,-39 1 6 16,-26 7-6-16,-20 9 5 16,-9 15 1-16,0 19-4 15,8 21-4-15,7 22-19 16,10 20-15-16,8 12-33 15,6 22-65-15,8 31-29 16,10 31-88-16,6 18-77 16,7 13-230-16</inkml:trace>
  <inkml:trace contextRef="#ctx0" brushRef="#br0" timeOffset="73507.27">18504 8563 891 0,'0'0'203'0,"0"0"-155"0,-37-78-8 0,30 68 57 0,2 6 44 15,3 4-8-15,2 4-79 16,0 25-38-16,2 20 67 16,8 16-3-16,1 10-35 0,-4 0-38 15,1-2-3 1,4-13-4-16,0-11-2 16,7-9-35-16,3-13-61 0,5-12-79 15,12-15-55-15,0-11-117 16</inkml:trace>
  <inkml:trace contextRef="#ctx0" brushRef="#br0" timeOffset="73822.42">18911 8512 1564 0,'0'0'24'15,"-35"118"-24"-15,17-39 0 0,4-3 11 16,7-4 86-1,7-5 9-15,1-7-59 0,22-6-36 16,8-13-2-16,5-16-5 16,1-11 1-16,3-14 1 15,1-10-1-15,0-22-5 16,-3-12 0-16,-8-6-4 16,-11-7 3-16,-15 0 1 15,-4 2 0-15,-10 5 0 16,-14 5-1-16,-4 6 0 15,-5 7 1-15,0 3-3 16,3 4-16-16,8 4-47 16,10 5-61-16,12 4-92 15,6 6-84-15,22 5-136 16</inkml:trace>
  <inkml:trace contextRef="#ctx0" brushRef="#br0" timeOffset="73989.45">19462 8744 565 0,'0'0'902'0,"95"-23"-867"16,-38 1-35-16,4-5 25 15,-3-3 49-15,-5 0-36 16,-7 5-38-16,-9 1-53 16,-5 2-116-16,-9 1-176 15</inkml:trace>
  <inkml:trace contextRef="#ctx0" brushRef="#br0" timeOffset="74331.03">20256 8312 1706 0,'0'0'3'0,"9"113"3"16,-6-53 12-16,-2-5 30 15,2-2 25-15,0-9-37 16,3-5-21-16,-2-10-15 16,-2-13 2-16,-1-8-2 15,-1-7 3-15,0-1-3 0,0 0-2 16,0-21-4-16,0-19-40 16,-6-16-7-16,-1-13 37 15,4-10 3-15,3-5-13 16,0 0-4-16,0 12 26 15,13 13 3-15,1 19 1 16,2 11 3-16,-4 7-3 16,4 5-5-16,-5 5-90 15,-2 8-105-15,-4 4-95 16,-5 12-101-16</inkml:trace>
  <inkml:trace contextRef="#ctx0" brushRef="#br0" timeOffset="74456.74">20291 8482 872 0,'0'0'251'15,"0"0"-127"-15,88 36-38 16,-37-36-22-16,9-15-26 16,8-14-38-16,-2-8-64 15,-16-7-155-15,-25-6-384 16</inkml:trace>
  <inkml:trace contextRef="#ctx0" brushRef="#br0" timeOffset="77388.64">12739 5292 1003 0,'0'0'43'0,"0"0"-42"0,0 0 12 0,0 0 88 0,0 0 26 0,0 0-39 16,0 0-4-16,0 0-23 0,-64-53-16 15,61 53 5-15,3 0-21 16,0 20-24-16,0 17 0 16,0 10 83-16,3 10-18 15,-2-4-51-15,2-2-13 16,-3-2-2-16,0-4-4 16,0-1-2-16,0 5-64 15,3-4-109-15,2-3-152 16,-5-9-530-16</inkml:trace>
  <inkml:trace contextRef="#ctx0" brushRef="#br0" timeOffset="79176.81">10988 16540 1028 0,'0'0'101'0,"-26"-78"-94"0,23 45-6 0,3 5 33 0,0 3 75 16,0 5-13-16,0 4-23 15,8 6-39-15,-2 5-17 16,6 5 3-16,0 0-5 16,2 21 5-16,3 13 53 15,-2 15 40-15,-3 6-46 16,-3 4-20-16,-3-2-23 16,3-6-15-16,-2-6-7 15,1-11-2-15,3-6-1 16,0-7-11-16,0-9-38 15,2-7-42-15,0-5-55 0,5-7-9 16,7-23-55-16,0-11-118 16,-2-6-171-16</inkml:trace>
  <inkml:trace contextRef="#ctx0" brushRef="#br0" timeOffset="79571.39">11374 16264 1068 0,'0'0'230'0,"0"0"-230"16,0 0 1-16,0 0 49 0,0 0 107 16,24 109-36-1,-9-56-13-15,0 4-43 0,3 0-19 16,0-9-20-16,1-6-5 16,2-13-6-16,0-8-12 15,3-11 1-15,-4-7-1 16,0-3 0-16,-1-3-1 15,-5-19-2-15,1-9-14 16,-12-5 5-16,-3-4-5 16,-2-7 5-16,-17 1-1 15,-4 3 3-15,-1 1-5 16,1 9 8-16,0 8 3 16,4 8 2-16,1 5-1 15,3 3 2-15,3 8-2 16,6 1-1-16,5 0-7 0,1 0-6 15,0 0-102-15,0 0-44 16,9 10 27-16,13-1 52 16,8-2-108-16,7-2-67 15,2-5-35-15,-3 0-43 16</inkml:trace>
  <inkml:trace contextRef="#ctx0" brushRef="#br0" timeOffset="79906.78">11762 16281 437 0,'0'0'517'0,"0"0"-439"15,0 0-63-15,0 0 159 16,0 81-12-16,0-38-21 16,0 6-37-16,0-3-36 0,6-3-9 15,10-7-16 1,1-11-20-16,4-8-15 0,2-9-1 16,0-7 3-16,2-1 0 15,2-4-6-15,-5-16 0 16,-3-7 1-16,-6-5-2 15,-9-4 0-15,-4-1-3 16,-3-1 1-16,-17 0-1 16,-7 6 0-16,-3 5-1 15,-1 7 0-15,-1 7-1 16,4 6 0-16,5 5-3 16,7 2-5-16,7 0-46 15,6 0-58-15,3 0-35 16,6 0-56-16,24 0 36 15,18-6 11-15,5-5-151 0,1-5-136 16</inkml:trace>
  <inkml:trace contextRef="#ctx0" brushRef="#br0" timeOffset="80171.28">12165 16148 696 0,'0'0'275'16,"0"0"-222"0,0 0-48-16,0 0 94 15,0 0 74-15,16 85-45 16,-16-31-25-16,0 8-20 15,12-2-1-15,7-1-20 16,7-6-31-16,4-11-7 16,8-9-13-16,-3-13 0 15,-1-10-2-15,-3-10-1 0,-1-3 1 16,-1-26-1 0,-7-11 1-16,-2-12-2 0,-13-5-4 15,-7-1 7-15,-6 1-1 16,-30 4-5-16,-20 3-4 15,-21 15-12-15,-21 22-63 16,-17 13-207-16,-31 38-291 16</inkml:trace>
  <inkml:trace contextRef="#ctx0" brushRef="#br0" timeOffset="82021.22">12638 6477 1126 0,'0'0'3'0,"0"0"3"0,-97 0-5 0,67-16 98 0,2-3-21 0,5-6 16 15,8-1-20-15,6 1-42 16,8-1-7-16,1 2 13 16,1 1-4-16,22 5-30 15,8 7-3-15,6 11-1 16,7 0 5-16,0 28 4 0,-2 16 4 15,-9 12 16-15,-12 11-17 16,-15 3-2-16,-6 4-3 16,-19-3 10-16,-14-4 0 15,-8-6-10-15,1-13 0 16,-2-8-5-16,5-13 2 16,7-13-3-16,5-10 1 15,7-4 7-15,0-7-2 16,6-15-7-16,5-6-11 15,7-2 8-15,2 0-5 16,27 4-3-16,11 7 11 16,8 7 0-16,4 10 10 0,-4 2 6 15,-5 2 6 1,-7 15-14-16,-3-1-7 0,-6 3 2 16,-7-3-3-16,-3 0-27 15,-5-2-59-15,-3-7-55 16,0-4-49-16,3-3-78 15,-2-16-211-15</inkml:trace>
  <inkml:trace contextRef="#ctx0" brushRef="#br0" timeOffset="82555.17">13062 6366 143 0,'0'0'1253'0,"0"0"-1253"0,0 0 0 0,0 86 10 16,0-43 89-16,0 4 8 0,0-5-50 16,6-4-33-16,14-7-9 15,1-6-12-15,2-11-1 16,1-3-1-16,-2-9 0 16,-1-2 1-16,-8 0-2 15,-7 0-20-15,-6-5 11 16,0-11 3-16,-1-12-9 15,-13-9-18-15,-4-4 32 16,2-8-7-16,0-2-13 16,8 3 16-16,8 6 0 15,0 10 5-15,8 10 0 0,14 12 7 16,6 10 0-16,8 10 5 16,4 22 24-16,2 12-2 15,-3 9-16-15,-5 0 8 16,-4-1 4-16,1-6 0 15,-2-10-12-15,-3-8-4 16,1-12-6-16,-4-9 1 16,-1-7 5-16,0 0 3 15,0-23 6-15,-2-12 8 16,-3-9-10-16,-8 1 0 0,-9-4 0 16,0-3-7-1,-18 0-1-15,-6 4-8 16,-5 6-5-16,1 14-4 0,-2 13 4 15,0 13-32-15,-5 8-67 16,-4 31-146-16,-1 18-128 16,-4 14-262-16</inkml:trace>
  <inkml:trace contextRef="#ctx0" brushRef="#br0" timeOffset="83504.91">12387 8157 1269 0,'0'0'0'0,"0"0"-126"0,-42-106 126 0,36 71 103 0,3 3 14 0,3 5-43 15,0 6-27-15,0 9-23 16,12 3-1-16,8 9 9 16,4 0-11-16,4 27-6 0,2 13 13 15,-5 16 27-15,-9 13 5 16,-13 12-5-1,-3 5-23-15,-11-4-9 0,-9-10-7 16,2-15-6 0,8-18-5-16,4-14-5 0,2-17 1 15,4-2-3-15,0-6 4 16,0-10-4-16,19-23-5 16,11-15-10-16,9-12-10 15,5-11 8-15,7-7 5 16,3 1 6-16,2 8 8 15,-4 10 0-15,-14 20 1 16,-14 19 1-16,-17 7-1 16,-5 13 12-16,-2 0 15 15,0 15-28-15,0 16 0 0,0 13 28 16,0 6-5-16,0 0 4 16,0-5 2-16,3-9-14 15,13-8-10-15,1-10-2 16,3-11-1-16,3-7 0 15,1 0 1-15,1-17-1 16,-3-10-2-16,-5-7-16 16,-11-5-7-16,-6-5 4 15,0-1 3-15,-12-2 9 16,1 1-13-16,4 9 1 16,3 12 13-16,4 12 6 15,0 13 7-15,0 0-7 16,13 18 6-16,12 14 10 0,5 6 11 15,1-1-5 1,1 1-7-16,-1-6-4 0,-1-6-4 16,1-7-4-16,-1-9-3 15,-3-5 1-15,-5-5 4 16,-1-7-5-16,-2-17-1 16,-2-7-8-16,-4-7-2 15,-5-2 1-15,-8 2 0 16,0 4 6-16,0 9-3 15,-6 9 7-15,-3 8 5 16,5 7 24-16,1 1-16 16,-2 0-4-16,0 0-4 15,1 3-3-15,1 5-2 16,-1-2 1-16,2-2-1 0,-1 0-1 16,2 2-28-16,-5 6-65 15,0 4-87-15,-2 7-81 16,-8 4-147-16</inkml:trace>
  <inkml:trace contextRef="#ctx0" brushRef="#br0" timeOffset="84521.48">12137 10093 1041 0,'0'0'0'0,"0"0"-161"0,-107-36 161 0,72 23 173 0,2-1-43 0,6-2-40 16,8-1 24-16,8-2-63 16,7-2-10-16,4 1-3 15,10 1-16-15,15 0-21 16,5 4 10-16,5 10 2 15,0 5-5-15,3 3 15 16,-2 27-2-16,-8 19 5 16,-9 14 25-16,-16 14-1 15,-3 5 8-15,-10 0-26 16,-13-4-6-16,3-10-19 16,5-14-1-16,3-16-1 15,9-17-5-15,3-14-1 16,0-7-2-16,0-2-2 0,13-28-6 15,14-19 5 1,13-14-24-16,4-9-4 0,5 0 22 16,0 3 12-16,3 10-2 15,-6 13 2-15,-11 21 2 16,-14 17 7-16,-6 8-4 16,-9 20 0-16,-2 14 31 15,-2 8-2-15,-1 0-18 16,2-5-1-16,3-10-7 15,3-5-4-15,5-10-1 16,5-6-2-16,5-6-1 16,5-4 3-16,4-19-3 0,0-9-10 15,-8-6-11-15,-8-1 0 16,-11-2-7-16,-6 5 6 16,0 3-3-16,-17 5 12 15,-3 6 5-15,-1 3 8 16,3 6 2-16,2 1 3 15,5 2 7-15,5 3 8 16,6-2-12-16,0 4 7 16,11-1-10-16,15 6-2 15,12 0-3-15,5 13 1 16,-3 18 6-16,-1 6 4 16,-3 5 1-16,-2-3 13 15,0-3-14-15,-2-6 1 16,-4-12-5-16,-2-7-4 15,-1-10 5-15,-1-1 3 0,1-12 5 16,0-16 12-16,-2-8-12 16,-4-4 5-16,-10-2-15 15,-9 3-4-15,0 2 1 16,-19 5-3-16,-4 5 0 16,0 10-1-16,-7 11-13 15,-2 6-33-15,-8 29-81 16,-8 24-115-16,-7 16-24 15,-9 15-294-15</inkml:trace>
  <inkml:trace contextRef="#ctx0" brushRef="#br0" timeOffset="85355.33">11740 11851 1575 0,'0'0'0'0,"-29"-93"-209"0,29 40 209 0,2 5 60 0,17 11 60 0,5 14-71 0,-1 19-35 15,0 7-6-15,0 34-3 16,-4 21 38-16,-7 19 19 16,-9 14-12-16,-3 5-11 15,0 0-1-15,0-12-10 16,0-17-12-16,0-22-10 16,8-20-4-16,6-14-1 15,3-11-1-15,10-14 1 16,6-25-1-16,7-20-8 15,0-15-22-15,-1-4 15 16,-5 8 9-16,-8 17-8 16,-10 21 1-16,-9 15 13 0,-4 17 3 15,-3 0 1-15,0 24 6 16,0 8 14-16,2 2 16 16,4-5-31-16,0-6-4 15,9-8-1-15,-2-7-3 16,2-8 1-16,2 0 3 15,2-16-4-15,2-10-1 16,-5-3-23-16,-7-1 6 16,-9 0-12-16,0 0 0 15,-1 2 21-15,-10 2-13 16,4 5 20-16,2 9 1 16,4 4 0-16,1 5 10 15,0 3 8-15,3 3-14 0,16 15 9 16,8 5 19-1,3 2-12-15,1 2-12 0,2-4 2 16,0-2-5-16,5-7-5 16,-2-5 7-16,-1-3-2 15,-4-5-2-15,-4-1-3 16,-11 0 0-16,-4 0 1 16,-6-8 1-16,-4-10 5 15,-2-10-7-15,0-7-3 16,0-2 3-16,-18-2 0 15,-3 2 1-15,-6 1 0 16,-3 4 2-16,0 7-3 16,-1 11-4-16,4 6-7 15,3 8-10-15,5 0-22 0,1 16-38 16,2 19-123 0,4 13-75-16,1 9-59 0,-4 7-630 15</inkml:trace>
  <inkml:trace contextRef="#ctx0" brushRef="#br0" timeOffset="86537.49">11437 14211 1088 0,'0'0'230'0,"-91"-27"-219"0,49 15 2 0,0-1 55 0,2-5 34 15,7 0-37-15,5-4 4 16,13-5-57-16,9 0 11 16,6-2-18-16,7 1-2 0,22 2 4 15,5 8-4-15,3 13-2 16,-1 5 9-16,-4 31-3 16,-10 24 4-16,-9 16 29 15,-13 14-6-15,0 4-9 16,-15-6-1-16,-1-12-3 15,3-20 14-15,5-20-26 16,6-19-6-16,2-8-3 16,0-4 0-16,5-15 0 15,20-21-4-15,7-19-15 16,2-14-6-16,8-8-2 16,2-1 0-16,1 9 18 15,-6 18 9-15,-5 20 0 16,-14 21 8-16,-7 10-8 0,-4 20 3 15,-1 14 34-15,-1 6-8 16,0-1-13-16,1-6-1 16,3-7-1-16,2-10-7 15,2-6-7-15,4-10-2 16,2 0 1-16,3-18-4 16,0-11-12-16,-3-3-15 15,-6-3 14-15,-9 5-8 16,-6 7 10-16,0 9 9 15,-11 8 7-15,-5 6 1 16,-2 0 4-16,-1 0-2 16,2 2 1-16,5 3-3 15,6-2 3-15,6-3-3 0,0 0 6 16,0 0-4 0,0 0 1-16,0-15-4 0,-1-5-12 15,1 2-2-15,-3 2 14 16,0 8-1-16,1 2 3 15,-1 6-1-15,2 0 1 16,1-1 1-16,0 1-2 16,0 0-1-16,0 0-6 15,0 0-3-15,0 0 0 16,10 0 5-16,2 0 4 0,3 0 3 16,-3 0-3-1,0 0 0-15,-5 0 0 0,-1 0 0 16,-1 0 0-16,5 0-1 15,1 0 1-15,4 0 3 16,6 0-1-16,4-5-2 16,3-2 0-16,8 1-1 15,3 4 1-15,5 2 0 16,-3 0 5-16,1 11-3 16,-2 9 3-16,-4 6-4 15,-5 1 11-15,-4 3-7 16,-9 0 1-16,-5-4 0 15,-7-2-1-15,-1-10 3 0,-2-3 9 16,-2-9-9 0,2-2-3-16,3 0 6 0,1-19-1 15,3-14-2-15,-1-16-8 16,-2-11 0-16,-7-5 0 16,-7 3-3-16,-22 5 0 15,-13 8-6-15,-10 13 2 16,-6 14-10-16,-9 14-51 15,-2 8-98-15,-1 16-100 16,3 15-221-16</inkml:trace>
  <inkml:trace contextRef="#ctx0" brushRef="#br0" timeOffset="89187.84">18792 10728 596 0,'0'0'723'0,"0"0"-658"0,0 0-65 0,0 0 0 16,-24 72 52-16,17-13 72 15,-2 8-11-15,0-2-44 16,0-5-21-16,4-8-16 15,5-12-11-15,0-11-8 16,0-8-6-16,4-11-5 16,2-4 0-16,-2-3-2 15,-3-3 1-15,-1-3 9 16,0-24 1-16,0-16-11 16,0-18-1-16,0-10-9 15,-7-8 8-15,-4-3-8 16,2 3 3-16,3 11 2 0,2 18 5 15,4 22 0-15,0 17 0 16,0 11-1-16,0 14 1 16,18 19 0-16,4 10 14 15,3 3 8-15,0-5-13 16,1-8-3-16,3-4 2 16,-1-13-6-16,0-5 2 15,4-11-2-15,1 0 3 16,2-25 0-16,4-14-1 15,3-12-2-15,-2-9-1 16,-4-3 0-16,-3 0-1 16,-8 13 1-16,-10 17-4 15,-6 17 4-15,-4 16-2 0,-1 8 0 16,5 27 1-16,-2 17 23 16,1 8 12-16,-4 5-10 15,1 3-7-15,2-4-7 16,4-3-11-16,4-7 0 15,3-8 0-15,1-10 0 16,2-8-23-16,4-10-49 16,4-11-105-16,3-9-147 15,6-31-107-15</inkml:trace>
  <inkml:trace contextRef="#ctx0" brushRef="#br0" timeOffset="89387.16">19986 10618 1469 0,'0'0'279'0,"0"0"-279"0,29 88 0 0,-27-41 49 15,-2 14 56-15,0 8-34 16,-8 10-60-16,4-2-11 16,4-1-5-16,0-7-26 15,10-13-118-15,20-20-171 16,8-26-262-16</inkml:trace>
  <inkml:trace contextRef="#ctx0" brushRef="#br0" timeOffset="90021.11">22319 10426 1901 0,'0'0'0'15,"0"0"-175"1,0 0 175-16,12 105 91 16,-9-61 14-16,2 2-78 15,-2 0-24-15,2-7 7 16,0-8-1-16,-2-7-9 0,-2-10-5 15,-1-6 5-15,0-4 3 16,0-4 4-16,0-9-2 16,-10-20-5-16,-11-19-13 15,-3-14 12-15,-1-11-11 16,4-9-18-16,0 1 19 16,5 11 0-16,5 18 6 15,4 22 5-15,4 17 7 16,1 12 18-16,2 1-3 15,0 16-19-15,0 13 5 16,11 7 11-16,5 0-6 0,2-2-5 16,3-5-2-16,-2-7-1 15,5-8-5 1,3-8 1-16,1-6 2 0,4-6-3 16,-1-18 0-16,2-8-9 15,-5-3 7-15,-1-1-3 16,-5 11 1-16,-8 9 2 15,-5 11 2-15,-4 5 5 16,0 5-2-16,1 21 3 16,3 10 31-16,3 13-37 15,-2 4 0-15,0 1 0 16,0-1 0-16,-1-6 0 0,-2-7 0 16,-1-8 0-16,0-8-47 15,0-5-90 1,-1-11-131-16,4-8-57 0,-2 0-98 15,5-22-53-15</inkml:trace>
  <inkml:trace contextRef="#ctx0" brushRef="#br0" timeOffset="90257.56">22868 10521 978 0,'0'0'374'0,"0"0"-360"0,0 0 26 15,103-6 141-15,-81 26-21 16,-8 11-54-16,-11 13-37 15,-3 3-22-15,0 8-8 16,-15-3-6-16,0-7-27 16,7-10-6-16,7-12 0 0,1-12 0 15,6-11 0 1,22 0 0-16,20-27 0 0,14-12 0 16,13-11 0-16,7-2-5 15,-2-3-83-15,0 0-97 16,-8 4-199-16,-16 5-466 15</inkml:trace>
  <inkml:trace contextRef="#ctx0" brushRef="#br0" timeOffset="90986.93">25465 10439 1118 0,'0'0'544'0,"0"0"-539"0,16 110-4 0,-3-60 9 16,-3-4 26-16,-2-8 21 16,-4-5-18-16,-1-12-5 15,0-7-18-15,-3-8-4 16,0-6-9-16,0 0 10 15,0-17 16-15,-1-24-16 16,-11-19-13-16,3-17-12 16,-2-11 3-16,3-4-5 15,-1 7 2-15,2 16 11 16,1 22 1-16,3 23 2 16,2 16 17-16,1 8 10 15,0 19-29-15,0 12 1 0,0 8 29 16,7-3-12-16,7-6-11 15,7-8 0-15,3-8-4 16,2-7 0-16,3-7 1 16,4 0 1-16,2-10-3 15,3-15-2-15,-2-3-5 16,-2-3-1-16,-1 2 1 16,-6 6 1-16,-10 9 4 15,-4 10-3-15,-7 4 3 16,1 20 0-16,3 17 8 15,1 14 26-15,2 7-18 16,-2 5-16-16,-1 1 0 16,2-2 0-16,2-7 0 0,-1-10 0 15,2-11 0-15,3-10 0 16,0-10-87-16,7-14-153 16,0-2-182-16,1-23-280 15</inkml:trace>
  <inkml:trace contextRef="#ctx0" brushRef="#br0" timeOffset="91351.26">26381 10463 407 0,'0'0'1181'0,"0"0"-1181"0,0 0 0 0,0 0 91 16,0 0 44-16,0 0-101 15,-53 0-33-15,53 0-1 0,13 0-10 16,14 3 10-16,9 7 3 16,6 2-1-16,1 6 0 15,5 8-1-15,-5 7 2 16,-4 8 11-16,-8 4 2 16,-8 0 14-16,-9 2 14 0,-8-3-19 15,-4-5-12 1,-2 2-4-16,-13-7-4 15,-20 1-1-15,-14-3 3 16,-9-1-3-16,-4-6-4 0,8-9 0 16,10-9-5-1,14-7-24-15,10 0-37 0,13-28-49 16,5-17-142-16,17-19-108 16,17-14-495-16</inkml:trace>
  <inkml:trace contextRef="#ctx0" brushRef="#br0" timeOffset="91883.08">27763 10311 781 0,'0'0'977'16,"0"101"-970"-16,0-44-4 15,-3-14 2-15,0-6 125 16,2-12-65-16,1-9-39 15,0-9-21-15,0-4-5 16,0-3-1-16,0-3 0 16,4-22-2-16,5-19-16 15,0-12-3-15,-1-9-1 16,-4-5-14-16,-2 1 16 16,-1 12-9-16,-1 13 18 15,0 20 12-15,0 13 57 16,0 11 3-16,0 0-34 15,0 18-20-15,0 6 12 16,0 3 2-16,12-6-14 16,5-3-3-16,5-7 0 0,6-4 1 15,2-7-4-15,1 0 0 16,4-11-7-16,-4-8-9 16,0-2 0-16,-5 7 5 15,-11 2 10-15,-5 7-1 16,-7 5 4-16,-2 5 0 15,1 20 6-15,-1 13 34 16,-1 9-29-16,0 2-13 16,0 2 0-16,0-3 0 15,0-3 0-15,0-10 0 16,0-8 0-16,0-12 0 16,0-10-20-16,8-5-85 15,10-15-95-15,7-23-89 16,5-12-17-16,1-9-106 0</inkml:trace>
  <inkml:trace contextRef="#ctx0" brushRef="#br0" timeOffset="92154.1">28341 10207 1454 0,'0'0'156'0,"0"88"-61"0,0-46 12 0,0-11 10 0,4-6-57 15,9-11-47-15,4-9-12 16,7-5 7-16,6-5-8 0,4-16-5 15,3-7-24 1,0 7-3-16,-8 6 14 0,-11 14 8 16,-5 2 10-16,-10 31 2 15,-3 21 25-15,0 16-4 16,-7 4-3-16,2-3-12 16,5-8-6-16,6-17-2 15,23-14-25-15,9-14-50 16,10-17-128-16,9-7-116 15,2-29-53-15,4-14-397 16</inkml:trace>
  <inkml:trace contextRef="#ctx0" brushRef="#br0" timeOffset="92673.08">29761 10151 1719 0,'0'0'105'0,"0"120"-102"15,-9-62-1-15,0-13 41 16,0-15 60-16,6-9-75 16,3-13-23-16,0-4-5 15,0-4 0-15,3-15-1 16,12-17-10-16,3-15-25 16,-3-9 4-16,1-10-32 15,-1-6-13-15,1-2-26 16,-2 11 23-16,-2 14 14 15,-3 21 59-15,-6 15 7 16,-3 13 132-16,0 3-37 16,0 22-41-16,-5 9 25 0,0 6-14 15,3-2-35-15,2-7-18 16,0-6-5-16,16-9-4 16,6-8-3-16,5-7 0 15,5-1-11-15,-1-11-16 16,0-11-2-16,-3-5-4 15,-6 1 8-15,-6 6 10 16,-8 7 14-16,-4 7 1 16,-2 6 43-16,-2 0 3 15,1 11-26-15,2 19-9 16,4 14 49-16,-1 9-60 16,2 0 0-16,-1 0 0 15,1-8 0-15,1-8 0 16,-3-11 0-16,1-10 0 0,5-14 0 15,5-2-59-15,6-22-121 16,9-20-153-16,1-14-59 16,-2-7-333-16</inkml:trace>
  <inkml:trace contextRef="#ctx0" brushRef="#br0" timeOffset="92853.86">30477 10009 1071 0,'0'0'679'0,"27"84"-668"0,-5-19 41 0,-1 6 84 0,-9 0-38 16,-6-3-98-16,0-5 0 0,-6-12 0 16,0-11 0-1,0-16 0-15,-13-19 0 0,-13-5-77 16,-3-33-266-16,-9-13-172 16,-2-13-502-16</inkml:trace>
  <inkml:trace contextRef="#ctx0" brushRef="#br0" timeOffset="92973.65">30507 10018 1460 0,'0'0'317'16,"176"-68"-315"-16,-54 32-1 0,11-4 34 15,-6 0-18 1,-15 2-17-16,-24-2-57 0,-38-1-293 16</inkml:trace>
  <inkml:trace contextRef="#ctx0" brushRef="#br0" timeOffset="97985.89">19983 10089 636 0,'0'0'248'0,"0"0"-248"16,0-73 4-16,0 56-4 0,0 5 4 16,-2 4 42-16,-19 7 75 15,-12 1-58-15,-19 6-50 16,-16 16 0-16,-16 3 6 0,-10 5-4 16,-9-1 0-16,-10 1-5 15,-5 1-8-15,-10 3 0 16,-4 2 0-16,-4 1 1 15,-4 2-2-15,9-4-1 16,10-4 2-16,18-4 0 16,12-5 2-16,11 3-2 15,12 0-1-15,13 5 7 16,15 7 4-16,16 12-2 16,13 16 10-16,11 12 25 15,0 10-11-15,19 7-2 16,6 6-6-16,5 4-3 0,-5 2 12 15,0 1-17-15,0-1-3 16,-5-4-4-16,4-9 3 16,0-11-10-16,-1-15-1 15,2-13 1-15,0-12-4 16,3-15 5-16,5-10 1 16,5-9-5-16,11-6 2 15,13-2-1-15,12-4 0 16,14-13-1-16,12-4-1 15,14-4 0-15,10 3 3 16,6 1-3-16,12 2 1 16,-2 0 5-16,6 0-6 15,2 1-1-15,-11 1 0 0,-3 2-2 16,-14 1 0 0,-14 2 0-16,-15 1-2 0,-15 0 1 15,-14 1 4-15,-9-5 0 16,-9-1 1-16,-3-7 0 15,-7-10 5-15,-6-7-4 16,-4-7 2-16,-7-4 6 16,-5-11 7-16,-9-4-7 15,-3-6-2-15,-2-7-2 16,-22-6-3-16,-9-4 2 16,-7-2 8-16,-8-4-9 15,-1 3-2-15,-3 1 3 16,-3 2 15-16,-3 3-11 15,1 5-1-15,-1 11-8 0,2 12 4 16,6 13-4-16,5 10-1 16,5 10-6-16,7 11-53 15,5 10-22-15,1 4-33 16,1 12-72-16,-8 17-103 16,-5 3-153-16</inkml:trace>
  <inkml:trace contextRef="#ctx0" brushRef="#br0" timeOffset="99752.89">7116 8793 755 0,'0'0'80'0,"0"0"-79"0,0 0 1 0,93-100 22 0,-73 69 17 16,-9-5 1-16,-8 4 23 15,-3 1-8-15,-22 5-5 16,-17 5-3-16,-15 11-21 16,-10 10-22-16,-12 0 12 15,-14 20-4-15,-4 20 2 16,-3 8-6-16,2 12-4 15,4 9-5-15,4 6 6 16,7 7 0-16,10 4 7 16,15 0 4-16,19 4 0 15,19 8-2-15,17 3 0 16,6 7-4-16,24 5-4 0,9 2-4 16,3 2 8-16,4 1-6 15,-1 4-1-15,1 2 3 16,-3 9 4-16,-1 7-5 15,-11 6-4-15,-5 4 2 16,-10-4-3-16,-10-6 2 16,-6-1-3-16,-6-11 1 0,-24-2 0 15,-10-4 2 1,-14-11 2-16,-10-6-1 16,-9-11 10-16,-8-12 1 15,-7-4-2-15,-4-10-6 16,1-14-5-16,6-15 1 0,9-14 1 15,4-13-2-15,8-12 1 16,3-2-1-16,11-23-3 16,6-14-10-16,16-14-11 15,14-7 9-15,14-7-26 16,12 6 21-16,25 11 14 16,5 12 0-16,3 14-1 15,-4 16-9-15,-6 8 1 16,-1 6 4-16,-1 24-3 15,3 14 10-15,-3 13 0 16,-5 17 1-16,-1 10 6 0,-8 11 13 16,-7 5 4-1,-6 10 0-15,-6 6 9 16,0 15-7-16,-1 11-2 0,-16 11 2 16,1 11 8-16,1 5 15 15,0 6 7-15,6 4-4 16,6 5-22-16,3-1-1 15,0-6-12-15,9-14 7 16,16-22-12-16,13-21-8 16,14-25-3-16,12-24 0 15,11-26-2-15,10-20 0 16,9-24-23-16,10-8-32 16,5-35-44-16,7-18-54 15,-5-15-115-15,-8-9-164 0</inkml:trace>
  <inkml:trace contextRef="#ctx0" brushRef="#br0" timeOffset="100935.63">16905 13472 1130 0,'0'0'39'0,"0"0"-36"0,0 0 53 0,0 0 68 16,0 0-27-16,0 0-75 0,0 0 2 16,20 69 68-16,-9-8 0 15,-5 5-24-15,-3 5-12 16,-3-4-21-16,0-5-10 15,0-12-4-15,0-14-8 16,0-15-10-16,3-9-1 16,0-9 2-16,1-3-3 15,-4-6 9-15,0-28 4 16,0-19-14-16,0-14-20 16,0-10-8-16,-13 1 11 15,-5-3 3-15,-4 3-27 16,-4 1 7-16,3 5 16 15,3 11 7-15,5 7 7 0,8 14 4 16,2 13 0-16,5 9 5 16,0 6 3-16,0 1 8 15,20 5-12-15,7-1 0 16,9 1 8-16,10 1 3 16,2-3-4-16,5-1-5 15,1-2 0-15,-6 1-5 16,-5 5-1-16,-10 2-1 15,-10 1-6-15,-9 0-71 16,-9 0-85-16,-5 19-23 16,-23 9-132-16,-23 10-155 15</inkml:trace>
  <inkml:trace contextRef="#ctx0" brushRef="#br0" timeOffset="101083.14">16876 13647 1123 0,'0'0'156'0,"0"0"-153"0,93 0-2 0,-48-20 43 0,5-7-7 16,6-4-37-16,-3-4-58 15,-3 3-148-15,-4 2-197 16</inkml:trace>
  <inkml:trace contextRef="#ctx0" brushRef="#br0" timeOffset="101302.27">17512 13340 1323 0,'0'0'36'16,"0"0"-17"-16,0 0 7 15,0 0 116-15,30 78-13 16,-23-32-40-16,-1 5-17 16,-1 5-15-16,-2-2-29 15,0 0-19-15,-2-7-6 16,5-8-3-16,0-7-1 15,2-9-58-15,2-9-78 16,5-12-84-16,2-2-106 16,2-22-392-16</inkml:trace>
  <inkml:trace contextRef="#ctx0" brushRef="#br0" timeOffset="101535.94">18460 13541 1390 0,'0'0'29'16,"0"0"12"-16,0 0-41 15,0 0 167-15,0 0-9 16,0 0-89-16,-123 61-45 16,74-43-20-16,6-5 1 15,14-6-5-15,17-7-36 16,11 0-69-16,1-12-102 15,17-11-92-15,13-7-45 0,5-6-220 16</inkml:trace>
  <inkml:trace contextRef="#ctx0" brushRef="#br0" timeOffset="101763.17">18868 13119 1376 0,'0'0'48'0,"0"0"-28"15,0 0 31-15,0 0 130 16,21 103-24-16,-15-55-62 16,-3 3-45-16,3 0-10 15,1 2-11-15,3-6-29 0,1-3 0 16,-3-2 0 0,-1-10 0-16,-2-7 0 0,-4-9-33 15,-1-10-74-15,0-6-96 16,-22-2-90-16,-18-22-199 15</inkml:trace>
  <inkml:trace contextRef="#ctx0" brushRef="#br0" timeOffset="101935.53">18418 13323 1204 0,'0'0'357'0,"0"0"-357"16,37-79-41-16,12 37 41 0,18-7 57 15,18-7-34 1,11 3-23-16,-1 5-7 0,-10 13-81 16,-21 14-130-16,-22 14-301 15</inkml:trace>
  <inkml:trace contextRef="#ctx0" brushRef="#br0" timeOffset="102617.59">19190 13369 993 0,'0'0'285'15,"0"0"-285"-15,0 0 0 16,0 0 107-16,0 0-16 0,0 0-75 16,98-98-14-16,-75 63 0 15,-4 0 0-15,-6 5 1 16,-7 6 4-16,-6 9 1 15,0 8 25-15,0 7 46 16,-2 0 14-16,-11 19-64 16,-5 16-3-16,0 9 34 15,3 1-16-15,7-2-25 16,8-7-8-16,0-5-4 16,8-8-3-16,13-6-2 15,5-8-1-15,7-8 1 16,3-1-2-16,2-9-18 15,-4-12-8-15,-3-5-19 0,-7 0 24 16,-8 2 4 0,-7 5 5-16,-3 9 10 0,-3 6 2 15,1 4 5-15,-1 0 5 16,5 12 8-16,3 8 32 16,1 0-25-16,4 1-15 15,1-5-5-15,2-4 3 16,3-8-5-16,5-4-1 15,3-1 0-15,3-20-2 16,0-7-3-16,-2-8-5 16,-3-8-1-16,-5-9-6 15,-7-6 1-15,-5-4 7 0,-4-2-4 16,-3 5 3-16,-2 12 2 16,-1 15 2-16,1 18 4 15,-2 15 16-15,1 7 1 16,2 26-8-16,5 12 47 15,0 12-9-15,5 2-16 16,-1 0-8-16,4-2-13 16,1-8-10-16,3-6 0 15,0-6 0-15,-5-8 0 0,-2-8-6 16,-7-5-63 0,-6-6-74-16,-12-10-184 15,-25 0-110-15</inkml:trace>
  <inkml:trace contextRef="#ctx0" brushRef="#br0" timeOffset="102768.23">19671 13281 264 0,'0'0'1318'0,"81"-59"-1318"0,-20 21-56 0,16-9 56 16,8-4 15-16,6 1-15 15,4-2-25-15,-5 5-136 16,-18 3-156-16,-22 9-699 15</inkml:trace>
  <inkml:trace contextRef="#ctx0" brushRef="#br0" timeOffset="103618.44">15729 15879 1014 0,'0'0'97'0,"0"0"-83"0,0 0 66 15,0 0 104-15,0 0-37 0,0 0-111 16,33 25 53-16,-23 33 44 16,-4 10-55-16,-1 4-26 15,-1-6-20-15,-4-8-12 16,2-13-9-16,-1-14-5 15,2-10-4-15,0-13-2 16,2-6-1-16,-4-2-3 0,2-3 2 16,-1-23-2-16,-2-19-7 15,0-16-31-15,-3-7 32 16,-15 2-3-16,-6 1-9 16,0 4 1-16,2 6 14 15,8 9-14-15,5 7 21 16,9 13 0-16,0 8 6 15,0 3 6-15,15 3 0 16,14-4-1-16,11-1-2 16,9-3-3-16,6 0-5 15,-4 1-1-15,-3 3-2 16,-12 6-37-16,-13 9-79 0,-11 1-61 16,-12 17-100-16,-16 20-107 15,-29 17-26-15</inkml:trace>
  <inkml:trace contextRef="#ctx0" brushRef="#br0" timeOffset="103735.16">15818 15930 220 0,'0'0'273'0,"-62"112"-25"16,52-80-46-16,10-11-12 16,0-11-33-16,17-9-43 15,15-1-27-15,8-19-33 16,14-14-42-16,7-9-12 16,-2-1-45-16,-6 0-126 15,-15 3-214-15</inkml:trace>
  <inkml:trace contextRef="#ctx0" brushRef="#br0" timeOffset="104001.38">16202 15691 748 0,'0'0'494'16,"0"0"-486"-16,0 0 37 15,0 0 131-15,83 27-83 16,-76 21 43-16,-7 10-26 15,0 2-65-15,-17-1 3 0,2-10-13 16,3-10-22 0,7-12-2-16,5-11-6 15,0-9-2-15,5-7-1 16,19 0-2-16,13-23 0 0,8-9-23 16,6-5-77-16,-5 0-101 15,-7 5-77-15,-5 1-84 16,-7 1-286-16</inkml:trace>
  <inkml:trace contextRef="#ctx0" brushRef="#br0" timeOffset="104185.11">16762 15779 1189 0,'0'0'138'16,"0"0"-130"-16,0 0 163 16,16 100 6-16,-16-61-47 15,-3 5-45-15,-7 0-50 16,2 2-20-16,2-2-12 15,3-3-3-15,3-8 0 16,0-12-40-16,0-10-84 0,12-11-104 16,7-15-102-16,5-24-277 15</inkml:trace>
  <inkml:trace contextRef="#ctx0" brushRef="#br0" timeOffset="104534.45">17090 15766 1465 0,'0'0'5'0,"0"83"18"16,0-39 125-16,0-1 40 15,0 0-135 1,1-5-17-16,5-3-25 0,0-8-8 16,0-11-1-1,-3-6-2-15,-2-9-2 0,1-1-2 16,-2 0 4-16,0-22-2 15,0-10-14-15,0-14-7 16,0-6 12-16,-6-12-21 16,0-3 8-16,6-1 11 15,0 7 4-15,0 10 9 16,10 13 0-16,6 9 7 16,4 3-1-16,4 5-2 15,2 1 2-15,4 4-6 16,-3 2-10-16,-7 5-116 15,-8 4-114-15,-12 5-119 0,-1 12-448 16</inkml:trace>
  <inkml:trace contextRef="#ctx0" brushRef="#br0" timeOffset="104685.42">17115 15917 1206 0,'0'0'60'0,"0"0"-56"16,0 0 103-16,105-33-29 15,-55 0-78-15,1-6-9 16,-3 0-107-16,-9 3-175 16,-13 10-631-16</inkml:trace>
  <inkml:trace contextRef="#ctx0" brushRef="#br0" timeOffset="104984.52">17521 15714 1230 0,'0'0'55'16,"0"0"-47"-16,0 0 106 16,0 0-4-16,0 0-80 15,0 0 26-15,15 31-18 16,-8-21-19-16,1 3-10 16,4-4-4-16,6 5 3 15,0 1-6-15,4 4 8 0,-1 4 6 16,-5 2 22-1,-2 6 28-15,-8-2-6 16,-6 0-22-16,0-2-16 0,-3-4-8 16,-14-2-3-16,1-5-7 15,-4-6-4-15,4-7-2 16,1-3-44-16,6-4-38 16,1-23-89-16,8-11-95 15,0-14-170-15</inkml:trace>
  <inkml:trace contextRef="#ctx0" brushRef="#br0" timeOffset="105335.37">17971 15611 1119 0,'0'0'135'0,"0"0"-106"15,0 0 153-15,29 73-10 16,-25-48-23-16,-2 2-81 15,1 0-34-15,-3-2-5 16,1 2 5-16,-1 1-22 16,0 0-11-16,0 0 2 15,0-1 1-15,0-2-4 16,0-3-1-16,-1-3 1 16,1 1 1-16,0-2-1 15,0 1 0-15,0 0-1 16,6-2 1-16,-2-4 1 15,-1-3-1-15,0-5-5 0,-1-3-15 16,1-2-41-16,-3-4-10 16,0-21-32-16,0-9-151 15,0-12 19-15,0-4-35 16,-5-8-327-16</inkml:trace>
  <inkml:trace contextRef="#ctx0" brushRef="#br0" timeOffset="105485.98">17994 15568 838 0,'0'0'498'0,"0"0"-452"16,0 0-11-16,40-84 65 16,-6 58 3-16,8-2-44 15,7 3-42-15,-2 4-16 0,-8 6-1 16,-14 5-23 0,-13 10-124-16,-12 0-161 0,-6 14-280 15</inkml:trace>
  <inkml:trace contextRef="#ctx0" brushRef="#br0" timeOffset="105884.67">18097 15820 864 0,'0'0'378'0,"0"0"-367"16,0 0 5-16,95 3 102 16,-56-32-67-16,2-4-51 15,-2-7-70-15,-4-1-84 16,-7-2 31-16,-4 2 25 15,-4 5 17-15,-4 9 81 16,-7 12 6-16,-5 13 179 0,-4 2 9 16,0 14-81-16,0 14 35 15,-1 2-20-15,-2-2-54 16,3-4-20-16,0-4-30 16,0-7-16-16,12-5-4 15,4-6-2-15,5-2-1 16,5 0 2-16,0-11-2 15,1-1-1-15,-5 8 0 16,-3 4 0-16,-5 12 1 16,-3 22 6-16,-5 10 31 15,-3 6-13-15,1-1-13 16,1-4-11-16,-1-8-1 0,2-10-4 16,2-10-50-16,-1-11-68 15,2-6-94-15,2-8-22 16,0-18-91-16</inkml:trace>
  <inkml:trace contextRef="#ctx0" brushRef="#br0" timeOffset="106101.2">18979 15498 1330 0,'0'0'148'0,"0"78"-107"0,0-29 128 15,-6 0 25-15,-3 0-113 0,2-4-57 16,3-7-19 0,3-4-5-16,1-12 0 0,0-7-31 15,0-12-80-15,3-3-111 16,10-11-60-16,1-21-119 16</inkml:trace>
  <inkml:trace contextRef="#ctx0" brushRef="#br0" timeOffset="106417.95">19195 15499 1253 0,'0'0'226'0,"12"88"-208"0,-11-40 113 16,-1-3 98 0,0-6-118-16,0-4-78 0,2-10-27 15,-2-8-4-15,1-8-2 16,-1-8-12-16,0-1-50 15,0-4-16-15,0-19-166 16,-7-10-32-16,-5-8 26 16,4-9-101-16,2-7-6 15,5-4 235-15,1 3 122 16,0 9 152-16,1 10 125 0,11 14 30 16,2 7-55-16,1 2-133 15,5 0-58 1,6 0-31-16,4 2-30 0,-6 3-3 15,-8 4-105 1,-14 7-139-16,-2 5-190 0</inkml:trace>
  <inkml:trace contextRef="#ctx0" brushRef="#br0" timeOffset="106536.69">19178 15564 351 0,'0'0'477'0,"-16"95"-272"16,16-68-31-16,3-11-14 15,19-16-53-15,11 0-54 16,12-19-53-16,6-14 0 15,1-6-131-15,-6-2-57 16,-6 1-59-16,-7 7-151 16</inkml:trace>
  <inkml:trace contextRef="#ctx0" brushRef="#br0" timeOffset="106685.69">19587 15477 997 0,'0'0'215'0,"23"79"-9"16,-14-29-34-16,1 2 8 15,2-5-75-15,-3-1-56 16,-1-9-42-16,0-7-5 15,-5-11-2-15,-3-9-54 16,0-10-110-16,-11 0-113 16,-12-17-171-16</inkml:trace>
  <inkml:trace contextRef="#ctx0" brushRef="#br0" timeOffset="106801.2">19583 15518 1217 0,'0'0'43'0,"88"-84"-43"15,-29 41-1-15,4 0 0 0,0 3-24 16,-2 1-119 0,-12 3-371-16</inkml:trace>
  <inkml:trace contextRef="#ctx0" brushRef="#br0" timeOffset="107236">20693 15299 1116 0,'0'0'352'0,"0"0"-341"16,116-26 17-16,-59 1 88 16,-2-7-51-16,-3 3-52 15,-10 4-13-15,-12 3-45 16,-8 3-41-16,-6 2-92 16,-5 0-154-16,0-2-215 15</inkml:trace>
  <inkml:trace contextRef="#ctx0" brushRef="#br0" timeOffset="107436.39">21229 14904 1052 0,'0'0'460'15,"0"0"-457"-15,0 0 7 0,0 0 181 16,14 111-49-16,-11-53-48 16,2 3-31-16,-2-2-31 15,0-5-32-15,1-6 0 16,-1-9 0-16,1-11 0 15,0-9 0-15,-1-11-21 16,-3-8-60-16,0 0-73 16,-17-10-94-16,-15-15-213 15</inkml:trace>
  <inkml:trace contextRef="#ctx0" brushRef="#br0" timeOffset="107584.38">21009 15002 1461 0,'0'0'75'0,"0"0"-75"0,106-98 0 16,-47 64 39-16,7 4 6 16,1 5-19-16,-5 7-26 15,-14 11-73-15,-12 7-145 16,-14 0-160-16</inkml:trace>
  <inkml:trace contextRef="#ctx0" brushRef="#br0" timeOffset="108067.63">21572 15249 1148 0,'0'0'256'16,"0"0"-256"0,0 0 14-16,0 0 100 0,0 0-28 15,0 0-18-15,80-22-38 16,-49-15-20-16,-2-4 0 15,-4-10-6-15,-7-4-4 16,-8 2-1-16,-10 1-6 16,0 12 2-16,-22 12 0 15,-6 12 5-15,-4 14 5 16,0 2 21-16,0 8 26 16,9 12-6-16,9 2-20 0,11-6-13 15,3-1-9 1,9-5 1-16,19-6-4 0,7-4 3 15,7 0-4-15,2-11-1 16,0-6-3-16,0 0-8 16,-5 5 5-16,-3 5 7 15,-9 7 0-15,-5 0 5 16,-5 21 7-16,-3 14 7 16,-3 13 16-16,-4 2-13 15,-2 4-15-15,-1-5-5 16,1-6-2-16,-1-10-6 15,5-2-40-15,4-10-46 16,2-6-53-16,2-9-64 16,-2-6-70-16,1 0 7 0,-1-10-39 15,-2-14-206 1</inkml:trace>
  <inkml:trace contextRef="#ctx0" brushRef="#br0" timeOffset="108517.93">22355 14825 1407 0,'0'0'145'0,"0"0"-137"0,0 0 167 0,-103 47-7 0,73-21-111 0,8-1-34 16,8-2-7-16,8-7-14 16,6-1-2-16,0-5-3 0,0-3-7 15,14-5-28 1,2-2-31-16,6-2-11 0,-1-10-33 15,-3-2 45-15,-1 4 48 16,-5 6 13-16,-2 4 7 16,2 0 36-16,0 1 27 15,1 9-4-15,1-4-14 16,4-6-28-16,3 0-5 16,9-15 0-16,4-12-12 15,4-9-7-15,0 1-25 16,-5-2-2-16,-4 5 21 15,-5 4 2-15,-6 13 11 16,-4 6 8-16,-4 9 51 16,2 7-14-16,0 20 6 15,-5 13 16-15,-3 7-22 0,-4 6-33 16,0 1-4 0,0-5-8-16,-5-9 0 0,-1-12-9 15,-6-12-64-15,-3-10-76 16,-9-6-114-16,-5-10-244 15</inkml:trace>
  <inkml:trace contextRef="#ctx0" brushRef="#br0" timeOffset="108651.11">22425 14564 1606 0,'0'0'0'0,"0"0"-34"0,0 0 32 0,0 0-1 0,0 0-126 0,0 0-343 0</inkml:trace>
  <inkml:trace contextRef="#ctx0" brushRef="#br0" timeOffset="109834.05">14236 16372 1181 0,'0'0'28'0,"0"0"-27"0,11-110-1 0,-11 72 40 0,0 5 29 15,-13 7-2-15,-3 9-9 16,-5 13 9-16,-1 4-23 16,0 21-13-16,0 20 6 15,6 9 15-15,5 7-9 16,11-3-14-16,0-6-11 0,20-4 0 15,14-5-5-15,9-6 7 16,8 1-6-16,-3-3-9 16,-7 4 2-16,-19 7-7 15,-22 3 0-15,-9 6 3 16,-29-2 0-16,-8-6-2 16,4-13 1-16,6-13 0 15,8-17 2-15,4 0 8 16,6-27 6-16,5-12-15 15,8-22-3-15,5-8-1 16,8-10-3-16,17-6 3 16,11 5-4-16,10 4 1 15,7 7 4-15,-1 19 1 16,-10 16-1-16,-11 21 0 0,-15 13-4 16,-8 13 2-16,-4 24 2 15,-4 10 18-15,0 6 9 16,0 0-13-16,0-9 3 15,3-6-4-15,15-8-10 16,4-10 1-16,7-9-4 16,3-11 1-16,4 0 0 15,-1-11 1-15,-5-19 0 16,-8 0 2-16,-13-3-1 16,-9 0 3-16,-2 2 1 15,-21 4-4-15,-7 4 0 16,-3 5 0-16,2 5 3 0,1 5-2 15,3 4-4-15,7 2-1 16,6 1-2-16,8-3-46 16,6-3-38-16,0-4-181 15,12-2-122-15,13 0-173 16</inkml:trace>
  <inkml:trace contextRef="#ctx0" brushRef="#br0" timeOffset="109967.65">14697 16287 738 0,'0'0'523'0,"0"0"-479"0,0 0 3 0,0 0 103 0,0 0-3 16,0 0-80-16,27 10-67 15,-27-28-58-15,0-13-135 0,6-13-122 16,8-8-197-16</inkml:trace>
  <inkml:trace contextRef="#ctx0" brushRef="#br0" timeOffset="110117.53">14883 15958 1382 0,'0'0'86'16,"0"0"-82"-16,23 104 85 16,-23-51 64-16,0 0-46 15,0 0-70-15,0-7-33 16,0-7-4-16,0-5-9 16,4-4-129-16,5-6-186 0,4-4-86 15</inkml:trace>
  <inkml:trace contextRef="#ctx0" brushRef="#br0" timeOffset="110235.67">15097 16545 1164 0,'0'0'330'0,"0"0"-318"0,0 0 45 15,0 0 56-15,0 0-77 16,0 0-36-16,14-33-167 16,-25 15-182-16</inkml:trace>
  <inkml:trace contextRef="#ctx0" brushRef="#br0" timeOffset="111151.39">14970 13703 1200 0,'0'0'123'0,"0"0"-123"0,0 0 0 0,-100 0 98 0,76-6 9 15,3-9-64-15,9-9-14 0,9-7 3 16,3-7-14 0,2-4-17-16,20 4-1 0,8 11 5 15,2 14-2-15,3 13 14 16,-2 18 15-16,-4 34 9 15,-9 14 45-15,-8 15-26 16,-12 6-23-16,0-3-7 16,-3-11-8-16,-3-14-13 15,2-26-6-15,4-16-2 16,0-12-1-16,0-5-2 16,0 0-1-16,10-15-3 15,10-19 1-15,5-18-9 0,2-12-23 16,-4-1 5-1,1 3 19-15,-6 19 10 0,-2 17 2 16,-6 17 1-16,-3 9-1 16,-4 22 2-16,4 18 36 15,-1 4 9-15,3 0-28 16,2-7 1-16,5-9-10 16,5-15-1-16,2-9-4 15,2-4 0-15,0-9 0 16,0-14 1-16,-4-7-2 15,-9-2 1-15,-10-2 1 16,-2 4-5-16,-12 2 0 16,-20 1 0-16,-9 5 0 15,-1 4 0-15,-2 6 0 0,8 6 0 16,6 6 0-16,10 0 0 16,5 0 0-16,9 0-8 15,6 0-55-15,0 0-55 16,14 0-113-16,16-8-61 15,10-4-31-15,3 1-170 16</inkml:trace>
  <inkml:trace contextRef="#ctx0" brushRef="#br0" timeOffset="111302.23">15417 13614 653 0,'0'0'320'0,"0"0"-102"0,0 0-16 0,84 43-80 0,-81-42 2 0,-3-1-18 15,0 0-8-15,0 0-36 16,0-1-21-16,-9-13-41 0,1-7-18 15,4-4-66-15,2-7-122 16,2-8-62-16,0-5-73 16,6-6-291-16</inkml:trace>
  <inkml:trace contextRef="#ctx0" brushRef="#br0" timeOffset="111435.44">15656 13303 1257 0,'0'0'147'0,"0"0"-51"16,27 93 32-16,-26-66 29 15,-1 0-72-15,0-5-61 16,2 0-24-16,5-1-14 16,1-1-125-16,5 3-168 15,3 6-230-15</inkml:trace>
  <inkml:trace contextRef="#ctx0" brushRef="#br0" timeOffset="111568.5">15941 13966 1283 0,'0'0'373'0,"0"0"-362"15,0 0 86-15,0 0 47 16,0 0-90-16,0 0-54 16,34-89-58-16,-34 58-105 15,-18 4-250-15</inkml:trace>
  <inkml:trace contextRef="#ctx0" brushRef="#br0" timeOffset="112902.1">22644 12722 848 0,'0'0'269'0,"0"0"-255"0,0 0 81 16,0 0 86-16,0 0 8 0,0 0-102 0,0 0-82 15,40 42 98-15,-17 19-13 16,-2 8-46-16,-6-2-19 15,-3-2 4-15,-3-10-4 16,-3-10-17-16,-2-13-6 16,-1-13-2-16,-3-9 0 15,0-6 2-15,0-4-2 0,-10-4 10 16,-12-24-10-16,-6-13-21 16,0-15 2-16,4-7-9 15,0-9-11-15,8-3 23 16,0 1 5-16,3 4 0 15,6 12-2-15,7 11 10 16,0 12 3-16,7 8 6 16,15 4 13-16,9 2 3 15,12 5-4-15,5 0-4 16,6 4-3-16,-2 2-8 16,-9 3-3-16,-6 4 0 15,-10 3-28-15,-11 0-81 16,-13 8-121-16,-3 17-116 15,-26 16-160-15</inkml:trace>
  <inkml:trace contextRef="#ctx0" brushRef="#br0" timeOffset="113038.11">22696 12965 1114 0,'0'0'198'0,"0"0"-180"16,0 0 39-16,0 0 34 15,126-32-58-15,-70-5-33 16,3-2-65-16,-7-2-150 15,-4 6-148-15,-9 6-337 16</inkml:trace>
  <inkml:trace contextRef="#ctx0" brushRef="#br0" timeOffset="113301.03">23174 12703 1105 0,'0'0'253'0,"0"0"-250"0,0 0 32 15,85-9 134-15,-51 34-19 16,-4 14-70-16,-8 11-20 15,-8 7-2-15,-11 2-6 16,-3 0-12-16,-6-1-15 16,-12-8-8-16,3-8-17 15,8-20 0-15,4-11 0 16,3-11 0-16,0 0 0 16,13-14 0-16,17-22 0 15,18-11 0-15,11-8 0 16,13 0 0-16,7 0 0 0,3 3-55 15,-1 3-47-15,-11 7-114 16,-13 4-163 0,-15 8-344-16</inkml:trace>
  <inkml:trace contextRef="#ctx0" brushRef="#br0" timeOffset="114171.92">26149 12271 927 0,'0'0'412'0,"0"0"-392"0,0 0 3 15,0 0 84-15,0 0 4 0,42 72 61 0,-31-10-77 16,-1 4-35-16,-4-3-24 16,1-6-13-16,2-13-6 15,1-10-11-15,4-12-2 16,-4-7-4-16,-4-9 0 16,-3-4 0-16,-3-2 2 15,0-14 8-15,-3-20-7 16,-15-10-3-16,-6-7-3 15,-3-6-3-15,-1-3 3 0,1-3 0 16,4-3 3 0,4 0-9-16,6 9 6 0,10 8 2 15,3 14 1-15,0 7 3 16,12 7 7-16,12 1-4 16,12-1 0-16,10 1-1 15,11-2-3-15,-1 2-1 16,-3 5-1-16,-9 7 0 15,-11 5-38-15,-9 3-81 16,-13 0-147-16,-11 18-172 16,-8 8-540-16</inkml:trace>
  <inkml:trace contextRef="#ctx0" brushRef="#br0" timeOffset="114333.86">26244 12481 1462 0,'0'0'25'15,"0"0"20"-15,0 0-45 16,94-55 127-16,-40 20-101 16,7-2-26-16,2-1-32 15,-5 9-82-15,-10 4-161 16,-13 7-217-16</inkml:trace>
  <inkml:trace contextRef="#ctx0" brushRef="#br0" timeOffset="114865.87">26702 12362 1181 0,'0'0'35'0,"0"0"-25"15,0 0 134-15,0 0-38 16,0 0-65-16,0 0-17 15,2 0 7-15,-2 0 17 16,0 0 6-16,0 0 4 16,0 0-11-16,0 0-11 0,0 0 0 0,4 0-14 31,7 0-8-31,4-8-13 0,13-3 0 16,12-4-1-1,11 3 6-15,3 5 2 0,-3 6 7 16,-7 1 3-16,-13 7 4 15,-12 12-13-15,-15 6 0 16,-4 5 13-16,-7-3 5 16,-13 0-12-16,4-8-8 15,7-6-7-15,7-3 0 16,2-1 0-16,6 2-6 16,18 5 6-16,7 4 0 15,2 5 0-15,-3 6-1 16,-6 3-2-16,-14 1 2 15,-10 5 1-15,-10-3 4 0,-30 1 3 16,-11-8-7 0,-7-4 0-16,-2-10 0 0,3-5 0 15,7-6 0-15,6-5-31 16,8 0-70-16,7 0-4 16,3-12-126-16,4-12-131 15,4-16-464-15</inkml:trace>
  <inkml:trace contextRef="#ctx0" brushRef="#br0" timeOffset="115601.63">28432 12131 853 0,'0'0'71'0,"0"0"7"0,0 0 94 0,0 0 15 0,0 0-40 0,0 0-76 15,46-16-34-15,-34 51 80 16,-2 6-18-16,0 9-40 0,-5-1-3 16,-3-3-34-16,-1-7-4 15,-1-8-5-15,0-9 1 16,0-11-8-16,0-6-2 15,0-3-3-15,0-2 2 16,0 0 3-16,0-14 2 16,-5-16-8-16,-8-10-7 15,0-10-4-15,1-9 2 16,0-3-6-16,3 1 12 16,1 2 3-16,1 6-3 15,3 11 3-15,2 12 1 16,2 12 3-16,0 5 11 15,0 4-1-15,5-1-10 0,18-2-4 16,12-1-1 0,9 1 0-16,7-1-4 0,1 1-4 15,-8 7-57-15,-9 5-78 16,-17 0-108-16,-18 21-98 16,-4 16-65-16</inkml:trace>
  <inkml:trace contextRef="#ctx0" brushRef="#br0" timeOffset="115731.18">28500 12247 1019 0,'0'0'234'0,"0"0"-188"16,0 0 12-16,0 0 27 15,82 11-10-15,-30-35-75 16,3-7-29-16,-7-4-176 16,-9 1-146-16</inkml:trace>
  <inkml:trace contextRef="#ctx0" brushRef="#br0" timeOffset="116037.35">28964 12045 1547 0,'0'0'2'15,"0"0"-2"-15,0 79 106 16,0-58 49-16,0-2-96 16,0-6-28-16,15-3-15 15,4-6-16-15,4-4 0 16,10 0 0-16,5-4-3 15,0-12-28-15,-4-2 8 16,-7 5-2-16,-6 4 9 0,-9 8 12 16,-3 1 4-16,-5 7 5 15,-1 18 19-15,0 10 24 0,-3 12-17 16,0 4 5 0,0 2-15-16,0 1-16 15,0-6-4-15,3-7-2 16,5-4-14-16,2-11-49 15,6-8-45-15,1-4-98 16,4-13-66-16,2-1-240 16</inkml:trace>
  <inkml:trace contextRef="#ctx0" brushRef="#br0" timeOffset="116567.41">30626 11891 1550 0,'0'0'17'0,"0"0"-8"0,21 106 31 0,-15-64 111 0,1 0-63 0,-5-2-44 16,-1-4-19 0,-1-6 0-16,0-8-6 0,0-9-7 15,0-4-7-15,0-6-3 16,0-3 1-16,0 0 7 16,-3 0 7-16,-11-16-5 15,-7-11-10-15,-3-9-1 16,-2-9-1-16,3-10 0 15,2-7-2-15,4-2 1 16,6 1 0-16,1 6 1 16,4 6 1-16,0 7-1 15,2-1 2-15,-2 6 5 16,3-1-1-16,3 3-3 16,0 3-3-16,21 2 0 0,10 4 0 15,8 4 0-15,9 7 0 16,3 3 0-16,-2 7 0 15,-7 7-6-15,-7 0-68 16,-12 0-47-16,-10 15-94 16,-13 3-126-16,-15 9-287 15</inkml:trace>
  <inkml:trace contextRef="#ctx0" brushRef="#br0" timeOffset="116717.72">30459 12029 1237 0,'0'0'246'16,"0"0"-245"-16,0 0-1 0,82 10 67 16,-36-33-6-16,17-4-57 15,6-6-4-15,1-1-100 16,-14 1-195-16,-17 3-336 16</inkml:trace>
  <inkml:trace contextRef="#ctx0" brushRef="#br0" timeOffset="117282.85">31144 11826 969 0,'0'0'297'16,"0"0"-295"-16,0 0 4 15,0 0 122-15,0 0 2 16,0 0-76-16,12-37-29 0,-12 37 4 16,0-2 2-16,0 2-13 15,0 0-18 1,0 0 1-16,0 0-3 15,0 0 5-15,0 0 0 0,0 0 9 16,0 0 5-16,0 0 18 16,0 2-15-16,0-2-6 15,1 0-2-15,1 0-4 16,-2 0-1-16,0 0 3 16,0 0 6-16,0 0 7 15,0 2 3-15,0 7-3 16,-5 7-17-16,-7 5 28 15,2 6 2-15,4-4-18 16,6-2-11-16,3-1-6 16,22-2 2-16,13 5-3 15,5 1 0-15,1 7 0 16,-3 6 2-16,-7-1-2 16,-5 4 4-16,-7-5 2 0,-9-4-2 15,-8-8-4-15,-5-9 0 16,0-7-14-16,-15-7-51 15,-16 0-102-15,-12-7-228 16,-7-15-85-16</inkml:trace>
  <inkml:trace contextRef="#ctx0" brushRef="#br0" timeOffset="117419.82">31232 11807 1407 0,'0'0'24'0,"145"-73"-20"0,-61 36 47 0,3 4 71 0,-2 1-50 16,-10 6-69-16,-21 3-3 0,-24-1-283 16</inkml:trace>
  <inkml:trace contextRef="#ctx0" brushRef="#br0" timeOffset="119383.72">22894 13478 1039 0,'0'0'107'0,"0"0"-107"0,0 0-6 0,0 0 6 0,53 80 28 0,-11-55 40 15,23-5-22-15,16-9 12 16,19-11-23-16,17-6 4 0,11-26-7 16,7-16-3-16,1-14-9 15,-7-7-2-15,-18-9-5 16,-21-5 13-16,-26-9-14 16,-23-5 0-16,-22-13-6 15,-19-15-6-15,-5-7-7 16,-28-11-10-16,-14 2 5 15,-11 6 1-15,-14 8 3 16,-11 11 8-16,-14 14 0 16,-17 19 1-16,-16 20 1 15,-19 27 11-15,-17 25-6 16,-11 13-7-16,-11 41 1 16,5 28 1-16,5 27 14 15,12 24 21-15,22 21-19 0,20 17-1 16,28 15-6-16,34 3 9 15,39-7 25-15,27-16-3 16,58-25-15-16,35-24-6 16,30-21 2-16,23-24-17 15,18-19 5-15,10-20-5 16,12-18 3-16,4-4-9 16,3-11-5-16,-6-7-96 15,-25 1-77-15,-29 5-61 16,-40 2-197-16</inkml:trace>
  <inkml:trace contextRef="#ctx0" brushRef="#br0" timeOffset="119899.58">23580 13594 1037 0,'0'0'54'0,"0"0"-51"0,-29-72-3 0,29 47 34 0,0 3 63 0,9 5 17 15,11 8-23-15,8 9-33 16,8 16-28-16,7 31 42 15,5 25 14-15,-3 24 17 16,-5 17-29-16,-6 10-27 16,-8 8-7-16,-7 0-2 15,-3-1-17-15,-5-4-10 0,-1-8-8 16,2-12-1-16,-3-10-2 16,0-14-11-16,-3-13-47 15,1-16-45-15,-2-15-69 16,-4-19-61-16,-1-16-17 15,-4-6-94-15,-23-30-246 16</inkml:trace>
  <inkml:trace contextRef="#ctx0" brushRef="#br0" timeOffset="120138.13">23629 14675 1231 0,'0'0'89'0,"0"105"-73"16,16-31 15-16,2 3 75 15,5 4 12-15,0 0 7 16,6-11-44-16,8-11-42 16,11-22-19-16,13-19 4 15,15-18-6-15,20-20-3 16,17-33-3-16,15-18-9 16,4-19-1-16,-5-1-2 15,-17-1-59-15,-24 8-69 16,-26 10-99-16,-30 15-101 15,-30 15-195-15</inkml:trace>
  <inkml:trace contextRef="#ctx0" brushRef="#br0" timeOffset="120749.34">23250 16552 982 0,'0'0'65'0,"-27"-73"-42"0,21 52 65 0,2 8 128 16,2 11-41-16,2 2-44 0,0 25-121 15,3 21 32-15,9 16 63 16,0 8-56-16,-2 1-12 15,-2-5-15-15,0-7-4 16,-1-14-4-16,-1-12-11 16,1-11-2-16,-2-10-1 15,-2-12 0-15,-3 0 0 0,0-6-1 16,0-24 0-16,-9-14-31 16,-6-12 12-16,-3-11 10 15,2-4-7-15,4-5-4 16,4-5 6-16,7 4 11 15,1 8 1-15,4 10 2 16,18 11 2-16,7 7 12 16,5 4 10-16,5 6-8 15,3 1-10-15,4 5-4 16,-3 5-1-16,-4 5-2 0,-3 6-38 16,-15 9-99-1,-13 5-96-15,-8 29-86 0,-29 17-144 16</inkml:trace>
  <inkml:trace contextRef="#ctx0" brushRef="#br0" timeOffset="120883">23278 16673 949 0,'0'0'206'15,"0"0"-110"-15,0 0-1 16,0 0-4-16,120 50-21 16,-55-75-56-16,9-10-14 15,1-5-53-15,-9-6-167 16,-12 0-261-16</inkml:trace>
  <inkml:trace contextRef="#ctx0" brushRef="#br0" timeOffset="121083.3">23951 16352 1435 0,'0'0'222'0,"0"0"-213"16,0 0-9-16,20 79 113 15,-13-36 7-15,0 10-49 16,3 3-41-16,-1 2-21 15,1-1-7-15,2-7-2 16,1-5-13-16,5-7-49 16,3-13-63-16,3-8-105 15,-5-15-99-15,-1-2-183 16</inkml:trace>
  <inkml:trace contextRef="#ctx0" brushRef="#br0" timeOffset="121317.26">24533 16309 1367 0,'0'0'271'15,"0"0"-255"-15,0 0-16 16,-16 75 162-16,-5-23-38 16,1 8-66-16,6-1-36 15,6-4-16-15,6-9-6 16,2-4 0-16,0-9-10 15,7-9-49-15,6-10-34 16,2-10-83-16,3-4-11 16,-3-19-13-16,1-23-91 15,-4-14-305-15</inkml:trace>
  <inkml:trace contextRef="#ctx0" brushRef="#br0" timeOffset="121616.38">24654 16284 470 0,'0'0'975'16,"0"0"-899"-16,0 0-60 15,0 0 143-15,60 108-20 16,-47-65-56-16,-4 1-32 16,0-3-20-16,-2-6-19 15,-2-10-6-15,-2-7-4 16,0-12-1-16,-3-4-1 0,0-2 0 16,0-5 0-1,-5-17-1-15,-9-15-30 0,-2-12 21 16,4-9-2-1,4-10 3-15,5-6-5 0,3-7 6 16,4 5 4-16,19 9 3 16,6 14-2-16,7 14 2 15,2 9-3-15,-1 6-1 16,-5 7-51-16,-7 4-109 16,-9 9-40-16,-16 4-117 15,-6 9-429-15</inkml:trace>
  <inkml:trace contextRef="#ctx0" brushRef="#br0" timeOffset="121750.06">24697 16390 1409 0,'0'0'13'0,"0"0"-11"16,0 0 23-16,93-22 19 16,-43-11-44-16,4-5-29 15,-5-3-149-15,-10 4-199 16</inkml:trace>
  <inkml:trace contextRef="#ctx0" brushRef="#br0" timeOffset="122082.73">25075 16174 1125 0,'0'0'245'15,"0"0"-242"-15,0 0 16 16,0 0 106-16,0 0-52 0,0 0-39 15,86-7-10-15,-61 7-15 16,2 8-4-16,2 2 2 16,-1 3-3-16,3 2 3 15,-4 5 10-15,-3 3 27 16,-3 2-9-16,-7 2 8 16,-10 1-7-16,-4 4-8 0,-9 2-5 15,-22 1-9 1,-11 2-7-16,-3-6-4 15,3-7-1-15,11-11-2 16,9-6 0-16,7-7-29 0,6 0-47 16,6-14-55-1,3-17-60-15,0-11-146 0,21-6-326 16</inkml:trace>
  <inkml:trace contextRef="#ctx0" brushRef="#br0" timeOffset="122249.98">25603 16273 1279 0,'0'0'178'16,"0"0"-173"-16,71 75 38 16,-68-43 94-16,-3 2-11 0,0 0-74 15,-1-3-44 1,-5-5-8-16,0-7-2 0,6-8-71 16,0-9-115-1,0-2-74-15,7-13-54 0</inkml:trace>
  <inkml:trace contextRef="#ctx0" brushRef="#br0" timeOffset="122566.13">25910 16154 1460 0,'0'0'49'16,"0"0"-49"-16,30 102 40 15,-24-67 99-15,1-7-41 16,-2-2-60-16,-1-9-29 15,-1-5-8-15,-3-6 1 0,0-5 1 16,0-1 4 0,-3-4 11-16,-7-17-18 0,-3-12-8 15,2-10-2-15,3-15-5 16,1-12 0-16,6-5 15 16,1 0 0-16,0 7 1 15,1 11-1-15,12 13 0 16,3 9 2-16,1 9-2 15,0 9-1-15,-4 7-46 16,-5 8-119-16,-8 2-38 16,0 20-97-16,-21 19-204 15</inkml:trace>
  <inkml:trace contextRef="#ctx0" brushRef="#br0" timeOffset="122665.7">25874 16211 1052 0,'0'0'170'16,"0"0"-85"-16,0 0-26 0,0 0 21 15,108 12-75-15,-60-54-5 16,2-9-198-16,-6-6-220 16</inkml:trace>
  <inkml:trace contextRef="#ctx0" brushRef="#br0" timeOffset="122933.76">26267 15933 1492 0,'0'0'60'16,"0"0"-55"-16,-9 77-4 15,7-61 129-15,2-5-53 16,0-6-66-16,6-3-11 0,12-2-1 16,6-1-9-16,3-13-38 15,1 1-16-15,-4 3 31 16,-9 10 33-16,-6 6 0 16,-2 28 22-16,-7 16 71 15,0 10-41-15,0 3-13 16,0-3-17-16,-4-10-22 15,4-7 0-15,0-13-35 16,3-11-93-16,15-15-117 16,9-4-101-16,3-19-222 15</inkml:trace>
  <inkml:trace contextRef="#ctx0" brushRef="#br0" timeOffset="123099.21">26748 16129 1536 0,'0'0'38'0,"-2"76"-10"16,-9-39 37-16,1-9 19 16,1-5-60-16,3-7-24 15,3-7-17-15,3-4-128 16,0-5-138-16,0-8-74 16</inkml:trace>
  <inkml:trace contextRef="#ctx0" brushRef="#br0" timeOffset="123468.38">26867 16047 1260 0,'0'0'266'0,"14"90"-241"15,-8-36 105-15,-1-11 18 0,-5-6-56 16,1-12-54-16,1-10-28 16,-1-9-9-16,-1-6-1 15,0-4 0-15,0-16-14 16,0-14-51-16,0-12 39 15,0-6 24-15,-6-8-8 16,3-4-30-16,3 0 29 16,0 2 6-16,6 10 2 0,14 11 3 15,2 11-2 1,1 14-2-16,-4 9-11 16,-4 5-112-16,-5 2-39 0,-7 10-71 15,-3 21-84 1,0 12-80-16,-4 10 174 0,-7 5 227 15,4-4 217-15,5-2 55 16,2-8-41-16,0-15-85 16,2-10-22-16,11-11-60 15,8-8-46-15,9-12-18 16,10-22-71-16,4-5-179 16,5-3-280-16</inkml:trace>
  <inkml:trace contextRef="#ctx0" brushRef="#br0" timeOffset="123598.78">27366 15989 634 0,'0'0'549'15,"56"88"-307"-15,-42-23-11 16,-9 4-68-16,-5 0-85 16,0-9-44-16,-9-7-25 15,-7-13-9-15,-3-15-21 0,-1-15-106 16,-3-10-170-16,1-14-97 16,2-19-281-16</inkml:trace>
  <inkml:trace contextRef="#ctx0" brushRef="#br0" timeOffset="123715.88">27402 16024 538 0,'0'0'526'16,"124"-108"-430"-16,-58 71 12 16,-1 6-20-16,-7 7-17 15,-13 5-48-15,-19 10-23 16,-26 6-165-16,-11 3-228 0</inkml:trace>
  <inkml:trace contextRef="#ctx0" brushRef="#br0" timeOffset="124437.73">23150 17348 1817 0,'0'0'0'0,"0"0"-157"16,124-15 106-16,3-4 51 0,43-8 18 15,42-2 50-15,40 0-21 16,25 9-3-16,20 9-18 16,7 7-17-16,-1 4-8 15,-7 0 0-15,-5 11 2 16,-12 2-3-16,-11-7 0 15,-8-6-7-15,-17-10 5 16,-16-18 0-16,-18-9 1 16,-24-8-2-16,-21-10-2 15,-18-10-11-15,-21-10 1 16,-17-7 15-16,-24-7 2 16,-23-3 1-16,-21-7 1 0,-27-2-4 15,-13-8-10-15,-37-5-10 16,-24-1-4-16,-13-3 1 15,-9 5 15-15,-8 7 6 16,-9 9-4-16,-12 11-11 16,-12 13-9-16,-13 13 21 15,-22 16 1-15,-16 12-15 16,-19 12 2-16,-14 10-3 16,-18 9 8-16,-16 1 10 15,-17 7 1-15,-16 19 2 16,-13 8-2-16,-18 15-3 15,-14 16 4-15,-13 17 7 16,-8 18-5-16,6 18-2 16,16 20 0-16,32 8 6 15,41 12 20-15,47 4 0 0,55-5 17 16,50 2 15-16,52-2 11 16,42-1-5-16,70-7-12 15,55-11-6-15,47-12-17 16,45-22-12-16,34-23-6 15,21-24-11-15,13-32 0 16,0-25-19-16,-6-23-63 16,-11-35-68-16,-18-18-131 15,-31-20-106-15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10:16:19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3916 3659 1013 0,'0'0'154'0,"0"0"-141"0,0 0-13 0,0 0 84 15,0 0-23-15,0 0-35 16,0 0 55-16,9 129 4 15,-9-62-20-15,0-2-8 16,0-6-16-16,0-10-8 0,0-10-14 16,3-13-16-1,1-9 7-15,-1-9-6 0,0-6-4 16,-1-2 0-16,-2-11 17 16,0-25-4-16,0-19-13 15,0-17-84-15,0-9 38 16,-8-2-24-16,-5 2-8 15,-2 7 43-15,5 14 6 16,4 9-17-16,4 14 46 16,2 12 8-16,0 9 15 15,3 2 14-15,15 0-3 16,12-2 8-16,10-8 12 16,9-5 0-16,8 0-8 15,-3 1-20-15,-2 3-1 0,-7 5-22 16,-10 5-2-16,-13 5-1 15,-8 5-27-15,-8 2-35 16,-6 3-41-16,0 0-41 16,-25 7-126-16,-15 12-359 15</inkml:trace>
  <inkml:trace contextRef="#ctx0" brushRef="#br0" timeOffset="19.27">3868 3582 928 0,'0'0'221'0,"0"0"-221"0,0 0 16 0,0 0 120 0,109-8 14 0,-60-14-88 0,4-9-34 0,2 1-28 0,-6 0-71 0,-6 3-194 0,-3-5-211 0</inkml:trace>
  <inkml:trace contextRef="#ctx0" brushRef="#br0" timeOffset="866.93">3989 4042 754 0,'0'0'265'0,"0"0"-265"15,0 0 0-15,0 0 76 16,0 0 56-16,0 0 5 16,91-19-32-16,-37-8-34 0,7-6-7 15,-1-3-42 1,-4-5-22-16,-7 3-41 0,-10 4-126 15,-6 6-129-15,-9 9-160 16</inkml:trace>
  <inkml:trace contextRef="#ctx0" brushRef="#br0" timeOffset="1266.33">4441 3720 1127 0,'0'0'0'0,"0"0"21"0,0 0-9 0,73-75 120 0,-34 72-25 16,9 3-57-16,-2 6-11 16,-6 12-16-16,-5 4-7 15,-13 4-8-15,-3-1-5 0,-7-1 3 16,-7-3 2-16,-2-9 4 16,-3-7 2-16,0-3 5 15,0-2 18-15,0 0 29 16,0-17-10-16,-5-12-48 15,-1-7-8-15,6-8-13 16,0-2-1-16,0-6 1 16,14 8 2-16,8 4 3 15,2 12-1-15,3 11 3 16,1 13 3-16,3 4 1 16,1 10 2-16,-7 18 2 15,-1 9 13-15,-6 8 1 0,-6 0-2 16,-3 0-7-16,-3-6-5 15,0-3-2-15,1-8-70 16,5-8-47-16,3-9-114 16,3-11 5-16,3 0-124 15,1-28-311-15</inkml:trace>
  <inkml:trace contextRef="#ctx0" brushRef="#br0" timeOffset="1532.02">5284 3302 1205 0,'0'0'108'0,"0"0"-70"16,0 0 69-16,0 0-18 0,0 0-47 15,0 0-25-15,-27 71-10 16,58-43 5-16,13 5-3 16,8 6 3-16,6 7 2 15,-8 3 5-15,-12 4-9 16,-14 3-9-16,-15-2 2 15,-9-1-3-15,-2-8-17 16,-15-11-21-16,-4-12-17 16,4-17-51-16,1-5-52 15,1-15-38-15,-1-23-31 16,4-11-196-16</inkml:trace>
  <inkml:trace contextRef="#ctx0" brushRef="#br0" timeOffset="1733.46">5381 3355 752 0,'0'0'426'0,"0"0"-324"16,0 0-11-16,0 0 10 16,0 0-19-16,-82 95 21 15,48-30 5-15,-4-1-53 16,4-1-7-16,7-5-20 16,8-9-17-16,10-4-5 15,4-8-6-15,5-11-2 16,0-5-58-16,0-13-116 15,14-8-94-15,5-2-219 0</inkml:trace>
  <inkml:trace contextRef="#ctx0" brushRef="#br0" timeOffset="2699.07">5757 3421 1128 0,'0'0'0'0,"0"0"9"15,0 0-9-15,0 0 73 16,0-86-19-16,0 74-22 16,0 3-8-16,-6 4 27 0,-3 2-3 15,2 3-17-15,-1 0-9 16,-1 11-11-16,-1 17-6 15,1 11 13-15,3 7 34 16,6 1-3-16,0-1-1 16,0-6-6-16,12-9-25 15,9-9-12-15,1-6-3 16,2-6 2-16,3-4-3 16,3-6 6-16,1 0 0 15,2-12-2-15,0-10 1 16,-2-8-6-16,-4-4-10 15,-2-3-6-15,-4 2-4 0,-9 5 3 16,1 12 2 0,-8 8 12-16,-4 9 0 0,-1 1 1 15,0 0-9-15,2 15 11 16,1-1 0-16,0 4 16 16,1-6-15-16,4-2 0 15,-1-5-1-15,5-3 0 16,0-2-11-16,3 0-12 15,4-11 6-15,-1-2 10 16,2 3 5-16,-4 5 2 16,-1 5 3-16,0 0 15 15,1 0 14-15,-2 0-2 16,-1 5-25-16,-1 1 5 16,-3-3-8-16,1-3-1 15,-2 0 3-15,4 0-4 16,0-18-14-16,-3-13-16 0,-2-13-30 15,-2-12-44-15,-1-13-31 16,-4-7-36-16,0-4 6 16,0-2 68-16,-7 6 4 15,2 14 73-15,2 18 20 16,3 22 94-16,-1 17 98 16,1 5-51-16,0 33-101 15,0 11 17-15,3 13 66 16,3 2-69-16,1 0 19 15,-1-2-23-15,0-8-35 16,0-10-13-16,6-9-2 16,-3-11 2-16,3-7 0 15,3-6-2-15,1-6 4 0,5 0 3 16,4-5 3-16,4-7-6 16,-5 6-4-16,6 4 2 15,-5 2 0-15,-3 0 8 16,-8 15 13-16,-7 5 9 15,-7 3-4-15,-7 3 15 16,-19 1-19-16,-11-1-8 16,0-3-5-16,4-3-2 15,5-6-9-15,4-6 0 16,6-6-2-16,3-2-38 16,3 0-46-16,9-18-67 15,3-13-143-15,0-13-225 0</inkml:trace>
  <inkml:trace contextRef="#ctx0" brushRef="#br0" timeOffset="3049">6652 2529 1446 0,'0'0'0'0,"0"0"3"0,19 101 28 0,-11-30 131 0,1 1-53 15,4 0-54-15,5-10-24 16,6-12-18-16,1-6-5 16,2-14-8-16,-1-8 0 0,-2-11-1 15,-2-11 0-15,-1 0-33 16,-2-12 13-16,2-8 12 16,-3 2 1-16,-6 9 8 15,0 8 0-15,0 1 11 16,0 13 20-16,-3 14 20 0,-2 5-4 15,-4 2-6 1,-3 0-2-16,0-5-24 16,0-4-12-16,-13-6-3 15,2-9-27-15,-3-5-74 16,-9-5-148-16,-2-8-211 16,4-22-509-16</inkml:trace>
  <inkml:trace contextRef="#ctx0" brushRef="#br0" timeOffset="3165.75">6907 2796 704 0,'0'0'574'16,"0"0"-574"-16,0 0-90 15,0 0 82-15,0 0-35 16,-104 62-358-16</inkml:trace>
  <inkml:trace contextRef="#ctx0" brushRef="#br0" timeOffset="3845.64">3847 4670 1306 0,'105'-64'0'0,"47"-8"11"15,27-5-11-15,30-2 122 16,15 10-31-16,8 4-22 16,14 7-49-16,11 4-16 15,10 1 33-15,2 4-18 0,-4-2-19 16,-17-1 0-1,-17-4-14-15,-22-9-22 0,-18-12 0 16,-25-10-32-16,-22-9 0 16,-23-7 20-16,-27-5 4 15,-19-4 42-15,-23-5 2 16,-22-1 21-16,-24-1 16 16,-9-4-19-16,-45-3 4 15,-27 1 9-15,-23 0-15 16,-30 7-14-16,-14 8 2 15,-21 10-2-15,-19 14 0 16,-13 18-2-16,-10 21-4 0,-11 25-2 16,-2 22-19-16,-14 8 5 15,-7 39-2 1,-10 23-38-16,-14 22-22 0,-7 24 47 16,-18 28 35-16,-7 33 0 15,1 27 3-15,12 21 11 16,24 11 41-16,28 3 0 15,45-3-26-15,48-11-10 16,49-12 9-16,47-18 36 16,37-14-1-16,19-16-6 15,49-9 17-15,39-22-5 16,36-27-17-16,41-32-30 16,40-35-21-16,29-28 0 0,28-13-1 15,14-40-4-15,5-24-69 16,-7-28-88-16,-23-21-169 15,-28-21-661-15</inkml:trace>
  <inkml:trace contextRef="#ctx0" brushRef="#br0" timeOffset="4600.82">6764 3807 1112 0,'0'0'14'0,"0"0"-14"0,134-40-3 16,-37 40 3-16,21 21 34 0,18 20 44 16,18 19 52-16,8 17-58 15,4 17-20-15,10 6 4 16,4 4 19-16,4-4-43 16,-5-7-30-16,-17-9-2 15,-18-11-8-15,-26-11-75 16,-30-9-31-16,-32-5-76 15,-32-12-51-15,-24-14-248 16</inkml:trace>
  <inkml:trace contextRef="#ctx0" brushRef="#br0" timeOffset="4915.45">8135 4564 1521 0,'0'0'0'15,"0"0"-98"-15,124 128 98 16,-55-34 11-16,8 18 59 16,8 9 19-16,3 3-54 15,2-4-8-15,-2-11-20 16,0-16 3-16,-8-22-9 16,-11-23 5-16,-8-23 1 15,-9-23-2-15,-10-10 2 16,0-42 17-16,3-36 27 15,1-32-15-15,8-33-5 16,4-25-22-16,6-12-3 0,-1 3-4 16,2 14-2-16,1 27-5 15,-5 25-87-15,-6 27-116 16,-16 29-67-16,-13 23-280 16</inkml:trace>
  <inkml:trace contextRef="#ctx0" brushRef="#br0" timeOffset="5715.64">12022 4148 1381 0,'0'0'206'0,"0"0"-206"0,30 72-129 16,-23-1 129-16,-7 12 133 0,0 7-10 15,-10-1-26-15,-3-10-77 16,6-16-5-16,0-16-6 16,4-16-4-16,3-13-3 15,-2-14-1-15,2-4 2 16,-4 0 17-16,-4-28 23 15,-5-19-33-15,-5-24-10 16,0-19-30-16,4-9 21 16,1-5-6-16,4 5-6 15,5 19 13-15,-1 27 7 16,4 25 1-16,1 25 0 16,0 11-4-16,9 27-8 0,11 14 12 15,7 5 24-15,-4-8-19 16,2-5-4-16,-1-10 0 15,1-10-1-15,-2-8 1 16,1-9-1-16,1-4 0 16,2-7 4-16,3-25 2 15,1-15-6-15,-3-8-3 16,-2-8-1-16,-7 2 3 16,-1 9 1-16,-3 12 1 15,-6 20-1-15,-3 16-1 16,0 6-1-16,3 33-6 15,4 21 8-15,-1 14 51 16,-4 7-27-16,-5 1-4 0,1-3 4 16,-1-6-7-1,3-4-17-15,0-8 0 0,2-7-2 16,0-9 0-16,1-8-42 16,2-10-33-16,-1-7-30 15,1-6-89-15,-2-10-58 16,1 0 5-16,-1-32-325 15</inkml:trace>
  <inkml:trace contextRef="#ctx0" brushRef="#br0" timeOffset="6849.85">12808 4042 1448 0,'0'0'15'0,"-5"75"-11"0,-14-10-4 0,-2 5 100 0,5-1 37 0,8-2-38 0,8-10-85 16,0-12-9 0,17-12-5-16,8-11 0 15,5-14-2-15,6-8-27 16,3-19-30-16,1-23-2 16,-3-11-34-16,-4-8 25 15,-8-2 13-15,-4 8 48 16,-6 14 9-16,-7 17 9 15,-4 14 21-15,-4 10 43 16,2 0-42-16,3 18-29 16,4 13 12-16,2 8 33 0,5-1-19 15,1 3-3-15,5-5-7 16,5-7 5-16,1-4-15 16,3-10-6-16,2-12 2 15,0-3-2-15,2-9 5 16,2-25-2-16,-1-17-5 15,-1-22-4-15,-3-19-3 16,-13-22-11-16,-4-24-11 16,-6-15-10-16,-6-7 8 15,-3 2 28-15,0 14 3 16,-9 16 2-16,-15 18-1 16,-1 27 3-16,0 24 8 0,3 28 41 15,5 19-12-15,6 10-25 16,4 2-16-16,-2 30-17 15,4 25 2-15,4 21 10 16,1 24 5-16,0 15 0 16,15 10 1-16,3 11-1 15,2 2 2-15,4-8 5 16,6-12 0-16,3-16 30 16,6-20-15-16,3-14-19 15,2-16 3-15,-2-18 0 16,0-16-1-16,-2-14-5 15,-2-4 5-15,0-31-1 16,-2-23-4-16,3-19-11 0,-8-23-15 16,-7-26-6-16,-7-17-25 15,-11-15-12-15,-6-8 15 16,0-4 18 0,-6-1-5-16,-12 6-5 0,-2 13 35 15,1 14 11-15,5 36 7 16,1 32 3-16,4 33 23 15,1 22 34-15,4 11-33 16,1 2-34-16,3 33-22 16,0 28 16-16,0 25 6 15,0 24 7-15,4 15-6 16,4 11 4-16,7 9 10 0,4 2 27 16,4-5 5-16,3-5 7 15,6-11 0-15,2-18-32 16,2-21-7-16,6-25-5 15,-1-21-7-15,0-16 5 16,-1-16-6-16,2-11 5 16,0-4-2-16,0-30 2 15,-2-17-7-15,-6-12-14 16,-7-12-14-16,-11-7-17 16,-8-1-2-16,-8 8 9 15,0 16-18-15,0 21 43 16,-3 16 13-16,-6 18 9 15,0 4 25-15,-1 22-34 16,1 23 1-16,1 19 35 16,5 9 14-16,3 6-15 0,0-2 0 15,9-6-15-15,5-7-1 16,-1-7-8-16,-1-11-11 16,-2-10 0-16,-1-14 0 15,-4-11-34-15,-5-10-100 16,0-1-6-16,-18-17-17 15,-18-23-343-15</inkml:trace>
  <inkml:trace contextRef="#ctx0" brushRef="#br0" timeOffset="7365.6">13698 3577 1339 0,'0'0'75'0,"0"0"-75"0,0 0-34 0,85-23 34 0,-34-2 101 16,18-11-67-16,12-5-21 15,-1-1-6-15,-10 1 3 16,-15 6 21-16,-20 10-16 16,-13 7-8-16,-15 4 9 15,-7 6 58-15,0 0 13 16,-10 1-44-16,-6 1-25 15,-2 3-14-15,3 2-4 16,4 1 0-16,4 0-6 0,3 1-6 16,4 9-20-16,0 4-13 15,0 1-1-15,0-3 9 16,11-1 13-16,6-4-8 16,4-4 16-16,5-3 12 15,6 0 4-15,4-13 2 16,1-7 2-16,-1-5-1 15,-6-5 5-15,-5 3-7 16,-7 1 19-16,-11 5 13 16,-5 4 2-16,-2 6-16 15,-3 4 31-15,-13 4-18 16,-3 3-18-16,-3 3-14 0,1 16-2 16,3 7 2-16,7 3 4 15,6-3-4-15,5-1-3 16,0-1 1-16,19-2-1 15,7-3-83-15,5 5-79 16,-1 2-115-16,-3 3-189 16</inkml:trace>
  <inkml:trace contextRef="#ctx0" brushRef="#br0" timeOffset="7848">14785 3563 1143 0,'0'0'122'0,"0"0"-118"0,0 0 104 0,0 0-6 0,0 0-23 15,53 108 94-15,-38-17-64 16,-3 14-74-16,-7 13-9 16,-2-5 4-16,-3-1-22 15,1-13 1-15,2-14-6 16,0-18-3-16,0-15 0 15,-1-18-1-15,-2-15-7 16,0-12-12-16,0-7 2 16,0-10 5-16,-2-26-5 15,-10-24-35-15,-1-22 18 0,2-18 13 16,5-14-6 0,3-4-28-16,3-3 21 0,0 0 25 15,11 14 7-15,11 18 0 16,6 26-10-16,4 34 13 15,1 22 26-15,0 8 2 16,-4 36 3-16,-6 24 34 16,-17 16-8-16,-6 7-1 15,-23-1-8-15,-16-10-19 16,-3-13-20-16,0-11-5 16,4-12-4-16,7-13-7 15,6-12-35-15,7-12-38 16,10-4-47-16,7-28-24 15,1-22-150-15,4-24-126 16</inkml:trace>
  <inkml:trace contextRef="#ctx0" brushRef="#br0" timeOffset="8231.81">15149 2739 1267 0,'0'0'316'0,"0"0"-316"16,0 0-52-16,16 139 52 0,-16-39 113 0,0 16 28 0,6 2-62 0,5-9-21 16,9-13-17-16,6-15-15 15,9-17-16-15,1-19-3 16,2-16-3-16,-1-17-1 0,2-12 1 16,2-12-1-16,1-28-3 15,0-11-9-15,-8-10-4 16,-13 1-6-16,-12 11 17 15,-9 14-7-15,-1 18 9 16,-19 15 3-16,-3 9 8 16,-6 36-11-16,7 18 18 15,2 9 15-15,11 6-19 16,9-2-14-16,6-6 0 16,20-11 0-16,11-11 0 15,11-14 0-15,12-12 0 16,9-15 0-16,2-5-56 15,-1-10-154-15,-6-21-214 0,-10-12-339 16</inkml:trace>
  <inkml:trace contextRef="#ctx0" brushRef="#br0" timeOffset="9381.58">17590 3388 931 0,'0'0'742'0,"4"79"-742"0,-4-19 0 0,-1 1 1 15,-8-7 75-15,1-4 14 16,3-7-61-16,5-12-15 16,0-11-10-16,0-12 0 15,0-6-4-15,0-2 2 16,0-16 19-16,-4-27-5 15,-2-20-16-15,-1-17-11 16,-1-12-1-16,0-7-7 16,0-6-4-16,2 5 20 15,0 10 1-15,4 23 4 16,2 21 0-16,0 25 5 0,0 21 21 16,0 6-28-1,6 31-4-15,12 15 4 0,2 8 55 16,1 0-47-16,1-8-3 15,-3-9 12-15,2-8-7 16,1-10-9-16,-2-10 4 16,1-7-3-16,0-8-1 15,-2-2 2-15,7-29-1 16,0-19-2-16,4-17 0 16,-1-11-13-16,-4-4 7 15,-5 5 3-15,-3 18 0 16,-8 20 2-16,-3 24 1 15,0 15 0-15,-3 24-10 0,1 27 10 16,0 17 32 0,-4 8-12-16,0 1 7 0,0-8-27 15,1-7 0-15,7-12 0 16,3-10 0-16,4-12 0 16,3-13 0-16,3-6 0 15,5-9 0-15,3-7 0 16,9-27 0-16,-2-16 0 15,2-7 0-15,-7-3-20 16,-8 9 13-16,-7 15-2 16,-8 18 1-16,-6 15 8 15,-2 6 2-15,0 29-2 16,-7 15 0-16,-2 12 29 16,6-3-16-16,3-3-13 0,0-11 0 15,11-8 0-15,8-10 0 16,2-7 0-16,5-11 0 15,2-6 0-15,2 0 0 16,3-23 0-16,-7-13 0 16,-3-7 0-16,-14-8 0 15,-9-3 0-15,-5 2 0 16,-22 6 0-16,-10 9 0 16,-7 14 0-16,-3 12 0 15,-2 11 0-15,2 0 0 16,8 10 0-16,7 7 0 15,12-2 0-15,14-3-88 16,6-1-47-16,11-5-97 0,22-6-38 16,6-6-143-1</inkml:trace>
  <inkml:trace contextRef="#ctx0" brushRef="#br0" timeOffset="9798.34">18823 2345 432 0,'0'0'1060'0,"0"0"-1059"0,0 0 11 0,0 0 37 15,0 0 69-15,0 0-99 16,0 62-11-16,8 27 79 0,7 18-18 16,0 6-20-16,1 1 0 15,-1-5 5-15,-2-11-24 16,1-14-20-16,-1-15-10 15,-1-18 0-15,1-15 0 16,-2-12 0-16,-3-13 0 16,-4-7 0-16,-1-4 0 15,-3-7 0-15,2-21 0 16,-2-14 0-16,0-7 0 16,-14 3 0-16,-8 3-8 15,-5 13 1-15,-4 16 6 16,-4 14-2-16,-4 2 3 15,-1 28 4-15,2 9 7 16,5 6-7-16,10-1-4 0,7-6 0 16,11-7 0-16,5-4 0 15,0-6 0-15,11-4 0 16,14-8-58-16,5-9-153 16,4-5-255-16</inkml:trace>
  <inkml:trace contextRef="#ctx0" brushRef="#br0" timeOffset="10481.4">19313 3074 395 0,'0'0'1156'0,"0"0"-1156"16,0 0 0-16,0 0 86 0,0 0 45 15,0-91-87-15,-2 68-41 16,1-1 0-16,-2 4-2 15,0 8 11-15,0 4-1 16,-2 6 7-16,-3 2 35 16,-6 13-41-16,-2 18-9 15,-1 8 5-15,5 7 7 16,9-7-4-16,3-3-6 16,5-6 2-16,14-7 2 15,8-8-4-15,6-6-4 16,7-9 8-16,9 0-5 15,3-26 3-15,-2-13-6 16,-1-17-1-16,-7-13-3 0,-3-14-6 16,-8-16-21-16,-6-13-7 15,-8-8 4-15,-8-5-7 16,-9 2 6-16,0 13 14 16,-6 18 12-16,-12 27 8 15,0 25 7-15,0 19 10 16,4 14 6-16,3 7-1 15,2 15-22-15,1 32-6 16,3 22 6-16,5 20 15 16,0 11-1-16,13 6 7 15,9 0 7-15,3-6-6 16,5-13 5-16,3-17-9 0,0-21-10 16,1-15-6-1,-3-12-1-15,-4-13 2 0,-4-9-2 16,-2 0 4-16,-2-15 5 15,-6-4 0-15,-3 4-10 16,-5 6 3-16,-3 8-3 16,-2 1 0-16,1 30 0 15,-1 23 0-15,0 26 0 16,-1 17 0-16,-16 9 0 16,-1 2 0-16,-2 3 0 15,-4 3 0-15,-3-4-34 16,-4-5-62-16,-10-13-118 15,-11-13-40-15,-11-19-116 0,-16-19-642 16</inkml:trace>
  <inkml:trace contextRef="#ctx0" brushRef="#br0" timeOffset="11049.71">12860 5331 1295 0,'-115'25'42'0,"21"11"-42"0,21 1-4 0,28-11-32 15,23-12 22-15,22-12 14 16,40-2 28-16,44-10 35 16,53-20 37-16,54-16-47 15,60-19 2-15,48-17 18 16,46-8-14-16,34-8-18 15,26-8-19-15,26 3-21 16,21 1 1-16,12 8-3 0,7 13 3 16,7 9-2-1,-7 9 0-15,-5 5 2 0,-14 4-6 16,-24 1 4-16,-27 0-16 16,-32-1 11-16,-40-2 2 15,-42-1-5-15,-38 4 8 16,-40 3 28-16,-39 7 16 15,-30 5-2-15,-37 6-7 16,-27 5-17-16,-29 10-5 16,-24 7-8-16,-23 3-4 15,-9 2-1-15,-44 0-82 16,-31 5-189-16,-19 0-102 0,-12 0-767 16</inkml:trace>
  <inkml:trace contextRef="#ctx0" brushRef="#br0" timeOffset="12163.83">10915 8917 1378 0,'0'0'78'0,"0"0"-78"16,0 0 0-16,-109-57 4 0,52 71 80 0,-7 19-6 15,-6 17-7-15,0 9-22 16,13 0 2-16,11-5-20 15,17-5-4-15,20-11-10 16,9-5-14-16,14-6-1 16,35-3 4-16,20-3 4 15,14-4 4-15,7-2-8 16,-8-1-6-16,-6 2 0 16,-23 6-1-16,-21 5 0 15,-28 6 1-15,-14 8 2 16,-38 3 5-16,-18 1-3 15,-8-8 2-15,4-7 0 0,7-16-6 16,8-11-10-16,13-3-23 16,12-28-36-16,16-19-76 15,14-24 12-15,8-20-53 16,27-19-64-16,8-12-174 16</inkml:trace>
  <inkml:trace contextRef="#ctx0" brushRef="#br0" timeOffset="12398.25">11028 8500 1005 0,'0'0'132'0,"0"0"-56"16,0 0 123 0,0 0-58-16,0 0-63 15,0 0-32-15,80 32 96 16,-61 36-66-16,3 13-14 0,3 6-5 16,2-1-24-16,1-1-33 15,4-2 0-15,-1-6 0 16,0-8 0-16,-4-5 0 15,-6-7 0-15,-6-8 0 0,-9-9-55 16,-6-8-124 0,-15-10-168-16,-22-8-48 15,-17-11-370-15</inkml:trace>
  <inkml:trace contextRef="#ctx0" brushRef="#br0" timeOffset="12531.39">11003 9306 1349 0,'0'0'144'0,"22"-76"-144"0,27 31 0 15,18-11 46 1,20-3 15-16,10-1-32 0,1 6-8 16,-4 11-21-16,-15 11-104 15,-12 14-133-15,-14 8-162 16</inkml:trace>
  <inkml:trace contextRef="#ctx0" brushRef="#br0" timeOffset="13481.68">11978 8668 1109 0,'0'0'106'0,"0"0"-84"16,0 0 177-16,0 0-11 16,0 0-80-16,0 0-39 15,-108 83 7-15,67-9-8 16,5 1-6-16,13-11-30 15,12-11-24-15,11-13-8 16,0-11 0-16,14-11 0 16,9-9 0-16,10-9-6 15,6-12-18-15,6-23-18 16,-2-12-11-16,-4-8-5 16,-7-2 18-16,-6 6 18 15,-4 10 11-15,-5 15 3 16,-7 15 6-16,-1 11 0 15,3 4 4-15,2 19 20 0,2 3 12 16,0-3-20-16,5-2-6 16,-1-5-5-16,5-8 0 15,2-8 2-15,6 0-2 16,3-15 1-16,4-15 4 16,3-9-8-16,3-8 1 15,1-9 1-15,0-3-2 16,-5-1 3-16,-8 5-3 15,-11 9 0-15,-14 11 5 16,-9 10-2-16,0 13 0 0,0 6 11 16,-8 6 8-1,-10 11-20-15,-4 21 2 0,-2 10-4 16,3 6 13-16,5-2-1 16,7-3-5-16,6-7 0 15,3-2-6-15,0-5 2 16,3-4-2-16,16-4 2 15,2-3-2-15,2-6-1 16,2-2 1-16,2-6 1 16,-2-3 1-16,2-1 0 15,-2 0-1-15,-2-15-1 16,-1-8 5-16,-3-8-3 16,-5-7-1-16,-7-7-2 15,-2-9 0-15,-5-3-4 16,0-2 2-16,0-1-5 0,0 2 2 15,0 3-2-15,-3 10 4 16,3 14 2-16,0 11 1 16,0 11 0-16,0 8-1 15,0 1 1-15,0 0-6 16,0 0-4-16,0 0 1 16,7 7 9-16,5 10 0 15,3 9 5-15,2 6 0 16,0 12 3-16,0 11 5 15,2 6 4-15,-4 4 1 16,0 0 0-16,-3-2-15 16,1-8-3-16,2-6 0 15,-1-8 0-15,2-5 0 0,-1-9 0 16,0-4 0-16,-1-7 0 16,-4-5-18-1,-3-5-32-15,-4-5-39 0,-3-1-50 16,0-6 3-16,-3-18-55 15,-7-15-230-15,1-18-5 16</inkml:trace>
  <inkml:trace contextRef="#ctx0" brushRef="#br0" timeOffset="13946.8">13199 8163 1391 0,'0'0'30'0,"0"0"21"0,0 0-42 0,-39 107 137 15,-4-52-11-15,-9 2-87 0,1-4-41 16,6-10-3-16,14-8-1 16,10-8 0-16,15-6-3 15,6-3-2-15,1 2-5 16,25 1 6-16,8 2 1 16,11-3 1-16,4-5 1 15,5-6-1-15,-4-8-1 16,-2-1 1-16,-3-10-1 15,-5-15 3-15,2-12 1 16,1-8 0-16,-7-4-4 16,0-4 0-16,-11 2 0 15,-7 5 0-15,-8 3-3 0,-5 10 1 16,-3 9 2-16,-2 9 0 16,0 14 2-16,0 1 2 15,7 24-4-15,8 20 0 16,3 14 56-16,0 11-10 15,-3 6 10-15,-2 5-17 16,-7-1-23-16,-1-1-16 16,-5-9 0-16,0-8 0 15,0-13 0-15,-3-15 0 16,-7-10 0-16,-3-14 0 16,-3-9-25-16,-8-13-138 15,-4-31-307-15,-4-24-835 0</inkml:trace>
  <inkml:trace contextRef="#ctx0" brushRef="#br0" timeOffset="14098.57">13378 8084 389 0,'0'0'1355'0,"0"0"-1355"0,0 0-48 0,0 0 48 15,0 0 3-15,0 0-3 16,-42 31-293-16,-13 22-296 15</inkml:trace>
  <inkml:trace contextRef="#ctx0" brushRef="#br0" timeOffset="14715.48">10085 10276 750 0,'0'0'934'15,"0"0"-934"-15,118-94-125 16,1 48 125-16,40-8 6 16,33-4 94-16,29 1-12 15,19 0-30-15,12 3-40 16,17-2-11-16,14-4 3 15,10-4 10-15,5-11-20 0,-4-10 0 16,-8-11 5-16,-25-6-2 16,-25-6-3-16,-40 1 0 0,-40 1 1 15,-36-3 5 1,-32-5-2-16,-32-7 5 16,-28-8-1-16,-25-10-4 15,-16-1 3-15,-46 2-7 16,-37 7-1-16,-35 15-10 15,-40 10-5-15,-34 13 2 16,-35 17-2-16,-22 16-3 16,-19 21 8-16,-17 27-14 15,-9 17 17-15,-12 48 8 16,-5 37 0-16,-5 38-10 0,-4 38 10 16,12 37 1-16,15 27 2 15,33 18 0-15,54 4 7 16,53 0 8-16,56-9 7 15,53-12 6-15,42-19 0 16,18-30-21-16,49-26 3 16,34-28-7-16,36-28 13 15,43-29-8-15,35-32-1 16,33-36-5-16,19-22-3 16,18-44-2-16,5-26-34 15,-10-17-25-15,1-8-25 16,-22-4-62-16,-26-10-207 0,-40-10-492 15</inkml:trace>
  <inkml:trace contextRef="#ctx0" brushRef="#br0" timeOffset="16263.97">18337 7594 1279 0,'0'0'39'0,"0"0"-38"16,0 0 10-16,0 0 57 0,0 0 42 0,0 0-69 16,0 0-40-16,6 91 81 15,1-8 0-15,-7 10-21 16,0 3-26-16,-4-3 4 16,-8-8-17-16,3-13-9 15,2-16-6-15,3-19-2 16,3-18-4-16,1-12 0 15,0-7 2-15,-2 0 1 16,-6-29 16-16,-3-27-20 16,-5-28-23-16,-1-19-4 15,3-13 22-15,0-4-10 16,11 2-10-16,3 14 14 16,0 24 10-16,3 28 0 15,3 24 0-15,-1 23 1 16,3 5 0-16,4 25-4 0,8 15 4 15,4 6 26-15,3-2-14 16,4-2-2-16,2-11-1 16,1-8-3-16,5-12 4 15,1-10-3-15,1-1 3 16,3-12-1-16,-2-21-1 16,-3-10-1-16,-2-14-3 15,-1-10-1-15,-5-5 0 16,-1-2-2-16,-5 10-1 15,-5 17 3-15,-6 19-3 16,-7 15 1-16,-4 13 11 16,1 4-12-16,5 32-11 0,9 18 11 15,1 21 31-15,-2 14 2 16,-4 5-3-16,-4 2-19 16,-1 0-11-16,-2-2 0 15,2-9 0-15,0-6 0 16,1-11 0-16,3-11 0 15,1-12 0-15,1-13 0 16,2-10-76-16,-1-16-85 16,4-6-141-16,2-28-25 15,4-22-362-15</inkml:trace>
  <inkml:trace contextRef="#ctx0" brushRef="#br0" timeOffset="16475.63">19765 7542 1154 0,'0'0'377'0,"0"0"-377"0,0 0 0 0,43 76 87 15,-40-11 91-15,-1 15-50 16,-2 13-55-16,0-2-45 16,3-2-17-16,8-6-10 15,3-9-1-15,5-12 0 16,2-11-17-16,0-14-66 15,4-6-75-15,4-12-117 16,2-19-141-16</inkml:trace>
  <inkml:trace contextRef="#ctx0" brushRef="#br0" timeOffset="17247.82">24214 6963 1205 0,'0'0'440'16,"0"0"-440"-16,0 0-50 16,83 73 50-16,-54-10 62 15,-7 6 3-15,-7 1 12 16,0-7-28-16,-5-11-13 15,-1-10-20-15,0-12-16 16,-3-13-4-16,-3-9 4 16,-3-5 3-16,0-3 12 0,-3-11 13 15,-18-24-1-15,-5-22-27 16,-1-24-4-16,4-16 1 16,4-12-21-16,4-6 13 15,6 8 7-15,4 15 4 16,5 21-2-16,0 27 2 15,0 21 2-15,0 19 2 16,0 4-4-16,10 18-14 16,12 16 14-16,8 8 27 15,3 1-13-15,-1-3-10 16,3-7 1-16,1-8-4 16,-1-8 0-16,-1-10 3 15,-1-7-4-15,3 0 0 16,0-21 5-16,1-14-3 0,3-8-2 15,-5-3-3-15,-4 5 1 16,-10 9 1-16,-6 16 2 16,-6 15-2-16,-1 1 0 15,5 30 1-15,2 19 14 16,4 15 29-16,-5 12-22 16,-6 9-21-16,-2 2 0 15,-1-2 0-15,1-4 0 16,2-9 0-16,3-13 0 15,0-11 0-15,-2-12-14 16,6-10-149-16,0-13-219 16,6-13-67-16</inkml:trace>
  <inkml:trace contextRef="#ctx0" brushRef="#br0" timeOffset="17979.99">25456 7138 1374 0,'0'0'209'0,"0"0"-209"0,0 0 0 0,0 0 67 0,0 0 43 15,0 0-53-15,3-19-57 16,-3 57 8-16,-3 16 45 16,-13 7 6-16,3-4-27 15,1-8 6-15,4-10-20 0,2-7-2 16,2-11-10-16,2-9-6 15,1-6 0-15,1-6 0 16,0 0 0-16,0 0 0 16,0 0 0-16,0 0 0 15,0 0 0-15,0 0 0 16,0 0 0-16,-3-2 0 16,3-3 0-16,0 3 0 15,0 1 0-15,0 1 0 16,-1 0 0-16,1 0 0 15,0 0 0-15,0 0 0 16,0-4 0-16,-3-1 0 16,0-8 0-16,-3-4 0 0,-4-5 0 15,2-1 0 1,0-5 0-16,4-3 0 0,1-5 0 16,3-3-5-16,0 3-9 15,0 3 8-15,0 9 3 16,6 10 2-16,1 5-4 15,5 9-5-15,5 0 3 16,9 6 5-16,6 16 2 16,2 9 4-16,0 12-1 15,-2 8 12-15,-7 9 1 16,-9 8-8-16,-14 6-1 16,-2 2-7-16,-21-4 0 15,-10-8 0-15,-2-10 0 16,3-10 0-16,8-15 0 0,7-10 0 15,6-5 0-15,7-10 0 16,2-2 0-16,0-2 0 16,0 0 0-16,5 0 0 15,20-10 0-15,20-11 0 16,21-6 0-16,15-7 0 16,12-1 0-16,7-2 0 15,5 0 0-15,0 2 0 16,-3 1 0-16,-8 6-107 15,-14 2-195-15,-14-5-297 16</inkml:trace>
  <inkml:trace contextRef="#ctx0" brushRef="#br0" timeOffset="18816.38">29948 6371 1759 0,'0'0'0'0,"0"0"-132"0,28 110 129 0,-24-53 3 0,-4-3 84 0,-3 2 18 16,-16-3-35-16,-1-11-24 16,7-13-6-16,3-13-18 15,5-10-5-15,5-6-5 16,0 0 7-16,0-16 4 16,0-24-13-16,0-18-7 15,0-17-11-15,5-13 6 0,5-10-2 16,2-7 0-16,0-3-29 15,0 0 26-15,-3 10 10 16,-3 18 3-16,-2 20-3 16,-1 29 0-16,-3 18 10 15,1 12 8-15,1 1-18 16,4 31-13-16,2 18 13 16,2 16 30-16,5 2-14 0,0-8-6 15,1-11-7 1,-1-13 1-16,0-12-4 15,0-6 0-15,4-6 0 16,5-9 0-16,4-2 0 16,2-9 0-16,5-23 0 0,-1-13-5 15,-3-11-2-15,2-7 3 16,-3-1 2-16,-5 14 1 16,-6 14 1-1,-6 17 0-15,-9 16 1 0,-1 3-1 16,2 22-8-16,1 28 8 15,1 23 26-15,-3 10-26 16,0 5 0-16,-4 5 0 16,0-5 0-16,1 0 0 15,4-9 0-15,4-10 0 16,4-16 0-16,2-11 0 16,4-14-66-16,2-10-198 0,0-18-147 15,4-4-268-15</inkml:trace>
  <inkml:trace contextRef="#ctx0" brushRef="#br0" timeOffset="19247.83">31065 6272 1188 0,'0'0'72'0,"0"0"-71"0,0 0 124 0,0 0 26 16,-87 7-58-16,70 3-16 16,1 1-8-16,5-4-19 15,6-3-9-15,4-2-19 0,1-1-9 16,0-1-13-16,3 0 0 16,23 0 0-16,17-1 4 15,17-9 6-15,9 1 1 16,-2 7 7-16,-7 2 1 15,-14 10 11-15,-14 19-2 16,-13 12-7-16,-12 9-17 16,-7 1-4-16,0 4 0 15,0-8 0-15,0 1 0 16,0-5 0-16,0 1 0 16,15 2 0-16,-4 5 0 15,-11 2 0-15,-3 3 0 0,-41 0 0 16,-29 0 0-16,-21 1 0 15,-18-6 0-15,-14-8 0 16,-18-7 0-16,-14-21-417 16</inkml:trace>
  <inkml:trace contextRef="#ctx0" brushRef="#br0" timeOffset="20863.91">19892 6611 1111 0,'0'0'3'0,"20"-100"29"0,-20 82-14 0,-35 11-15 16,-18 6-2-16,-19 1 5 16,-18 0 7-16,-15 14 9 15,-17 13 9-15,-15 7-27 16,-19 10-4-16,-16 5-4 15,-15 5-1-15,-16-1 2 16,-10 4 1-16,2-1 2 0,9 3 4 16,15 2-3-16,26-5 24 15,27-5-1-15,31-4 22 16,29 1 25-16,24 15-61 16,20 22 2-16,16 28 7 15,10 34 3-15,4 29-4 16,0 36-5-16,0 19-5 15,9 8-6-15,5-5 4 16,5-18-3-16,9-14 3 16,8-22-5-16,6-22-1 15,7-27 0-15,2-31 2 16,6-27 1-16,-1-25 0 0,10-26-3 16,13-21-13-16,15-2 11 15,31-32 1-15,29-14 1 16,34-10 3-16,31 0-2 15,15 1 7-15,4 12 21 0,-1 9-21 16,-15 11-4 0,-14 8 6-16,-22 2-10 15,-29-2-1-15,-25-4-3 16,-27-5 4-16,-23-5 3 16,-18-8-3-16,-17-7 3 15,-13-11 1-15,-9-17 0 16,-10-17 1-16,-12-22 0 15,-3-24-3-15,-2-21 1 16,-18-22-3-16,-9-10 4 0,-8-3-3 16,-15 1 1-16,-11 6-1 15,-9 8 4-15,-6 2 0 16,1 5 3-16,6 18-8 16,7 12 3-16,11 24-6 15,9 26 0-15,11 24-66 16,15 29-4-16,14 24-105 0,8 13-5 15,33 7-252 1</inkml:trace>
  <inkml:trace contextRef="#ctx0" brushRef="#br0" timeOffset="21833.72">25849 5413 1072 0,'0'0'67'0,"-79"-53"-51"0,16 41-15 0,-19 5 0 0,-15 7-1 16,-21 0 0-16,-16 8 0 15,-21 16 11-15,-18 6 4 16,-12 8-6-16,-11 3 7 15,-2 5-10-15,4 5 5 16,9-1-6-16,19-1 4 16,20 8 21-16,28 12 0 15,29 15-3-15,28 18-15 16,25 18 14-16,20 12-4 16,16 17-12-16,0 19 1 15,20 17 7-15,7 18-6 16,0 10-8-16,-9 5-3 15,-8-10-1-15,-8-9 5 0,-2-12 1 16,0-20-6-16,0-19 0 16,3-21 0-16,21-28 4 15,10-19-4-15,11-23 0 16,10-19 5-16,9-13-2 16,17-6 8-16,14-5 28 15,20 3 18-15,15 2-12 16,25 6 22-16,17 0 9 15,20 0-48-15,13-1-10 16,8-5-15-16,6-6 2 16,5-7 3-16,-3-6-5 15,-5-4-3-15,-13-21-5 16,-22-11-7-16,-25-11-1 16,-29-14-20-16,-26-22-4 0,-24-23 18 15,-21-33 9-15,-17-28-5 16,-18-23-13-16,-20-21 28 15,-4-10 2-15,-36-14-2 16,-19-9 0-16,-18 1-7 16,-13 3 1-16,-8 15 6 15,-5 15-1-15,1 12 0 16,-2 21 1-16,9 25 0 16,12 29-3-16,13 33 2 15,23 26-75-15,16 28-84 16,16 20-88-16,14 15-175 15</inkml:trace>
  <inkml:trace contextRef="#ctx0" brushRef="#br0" timeOffset="22746.65">31221 4659 1074 0,'0'0'25'0,"0"0"-25"0,0 0-3 0,0 0-5 0,0 0 8 15,-173-16 9-15,39 57 17 16,-30 7-6-16,-18 6-7 16,-16 0 3-16,-4-6 3 0,-1-8 2 15,9-5 8-15,11-5-2 16,23-1 16-16,27-1 8 16,26 1-4-16,23 1-22 15,20 4-20-15,12 3-5 16,18 6 1-16,12 18 1 15,9 16 6-15,3 29 3 16,0 30 8-16,-2 33 19 16,-5 15-36-16,2 13 4 15,5 3-1-15,3-11 10 0,7 1 5 16,0-4-12 0,11-10 14-16,9-7-5 0,8-19-11 15,7-22-3-15,9-18 3 16,13-20 7-16,8-17-10 15,13-19 0-15,20-17-1 16,14-16 6-16,22-15 1 16,20-6-7-16,10 0 2 15,8-12 4-15,7 7 6 16,-6 5 6-16,-1 0 1 16,-8 17-6-16,-11 5-2 15,-5-1-13-15,-11-1-2 16,-2-8-1-16,-6-6 5 0,-6-6-2 15,-11-4 3 1,-7-24-2-16,-6-17 6 0,-8-17-1 16,-9-24-5-16,-6-28-1 15,-15-29 0-15,-10-34 0 16,-17-23 8-16,-20-13-7 16,-14-9 5-16,-31 6-6 15,-35-5-1-15,-30 4 1 16,-24 9 9-16,-28 18-9 15,-21 23-10-15,-16 23 5 16,-13 33-44-16,-5 33-99 16,0 25-254-16</inkml:trace>
  <inkml:trace contextRef="#ctx0" brushRef="#br0" timeOffset="25712.6">23469 2204 710 0,'0'0'39'15,"0"0"18"-15,0 0-50 0,-9-91 73 0,9 69 67 0,0 2-59 16,0 6 28 0,0 7-43-16,0 3-24 0,0 2 8 15,-1 2-11-15,-1 0-19 16,2 0-22-16,0 14-5 16,0 17 4-16,12 13 33 15,3 15 26-15,0 11-24 16,1 7-13-16,-4 11 13 15,1-1-24-15,-2 1 1 16,-2-7-8-16,2-12-3 16,1-12-3-16,-2-14-2 15,1-13 0-15,-4-8 3 16,-4-11-3-16,-3-7-15 16,0-4-45-16,0 0-20 15,-3-17 15-15,-10-12-248 0,-4-14-26 16,1-9-86-16</inkml:trace>
  <inkml:trace contextRef="#ctx0" brushRef="#br0" timeOffset="26013.7">23481 2174 657 0,'0'0'307'0,"0"0"-290"15,75-107-17-15,-29 70 26 16,12 5 106-16,10 8 21 15,3 16-47-15,-1 8-58 16,-3 19-16-16,-12 22-15 0,-14 13 2 16,-13 14 1-16,-15 5-6 15,-13 10 8-15,-1 1-3 16,-24-3 2-16,-10-6 1 16,-2-9 0-16,0-9 3 15,1-15-20-15,0-7 9 16,3-9-8-16,8-9-5 15,11-9 4-15,7-5-5 16,7-3-37-16,0 0-41 16,12-17-64-16,16-15-167 15,7-15-242-15</inkml:trace>
  <inkml:trace contextRef="#ctx0" brushRef="#br0" timeOffset="26264.02">24306 2029 1247 0,'0'0'173'16,"0"0"-173"-16,0 0-22 15,0 0 22-15,0 0 91 16,38 120 29-16,-27-55-50 16,2 4-15-16,1 2-26 15,0 3-22-15,1-4-4 16,-2-5-2-16,-2-8-1 15,-1-8-14-15,-4-11-75 16,-5-9-76-16,-1-7-58 16,0-10-75-16,-25-12-205 0</inkml:trace>
  <inkml:trace contextRef="#ctx0" brushRef="#br0" timeOffset="26445.48">24105 2178 1111 0,'0'0'230'16,"0"0"-230"-16,65-95-29 16,-8 64 29-16,10-2 5 15,4 5 40-15,-6 11-42 16,-7 9-3-16,-13 6-110 0,-11 2-81 16,-14 0-149-1,-11 3-176-15</inkml:trace>
  <inkml:trace contextRef="#ctx0" brushRef="#br0" timeOffset="27162.44">24829 1548 1068 0,'0'0'78'16,"0"0"-78"-16,-107-38 0 15,46 33 2-15,-16 5 49 16,-11 0 7-16,-6 9-33 0,-6 7-18 16,0-1-7-16,0-1 0 15,-1-2 2-15,1 0 11 16,-1-1-2-16,3 1 4 16,4 2-5-16,3 1-4 15,7 3-3-15,16 5 11 16,11 6 30-16,11 10-17 15,10 13-6-15,9 17 2 16,14 17 12-16,8 15-1 16,5 17 3-16,0 13-10 15,0 10-18-15,0 0-8 16,-1-5 0-16,-6-11 0 16,1-21 1-16,4-13-2 15,2-16-4-15,0-19 4 16,9-17 0-16,3-13 0 0,1-10-4 15,2-4 4-15,5-4 6 16,10-4-2-16,14-4 8 16,17 0-5-16,20-20-7 15,19-3 4-15,12-5-3 16,15 1-1-16,13 1 2 16,6 2-2-16,11 1 1 15,-1 2 2-15,-4 2-3 16,-11 4 0-16,-17-1-4 15,-16 2-2-15,-13-3-1 16,-17-3 4-16,-13-6 3 16,-16-5-6-16,-13-6 6 0,-17-12 5 15,-17-9 2-15,-2-16-4 16,-26-19 1-16,-11-11-4 16,-12-10 2-16,-7 1 6 15,-6 3 0-15,-10-1 2 16,-2 0 11-16,-7 6-11 15,-1 10-8-15,0 14-2 16,5 21 0-16,6 20 0 16,7 22-16-16,6 18-71 15,3 28-54-15,-1 36-115 16,-5 18-154-16</inkml:trace>
  <inkml:trace contextRef="#ctx0" brushRef="#br0" timeOffset="28532.25">23311 3123 834 0,'0'0'331'0,"0"0"-331"0,0 0-20 15,0 0-14-15,0 0 34 16,0 0 67-16,-3 61-23 15,-9-22-28-15,-6 4-6 16,-5 8-8-16,-10 2 4 0,-9 1 23 16,-10 0 17-16,-6 2-26 15,-8 2-17-15,-8 4 20 16,-9 1-4-16,-9-1-11 16,-13-4 2-16,-8-3-5 15,-17 6-1-15,-13 2-2 16,-11 3-2-16,-9 2 0 15,-2-2 6-15,-2-3-6 16,-2 0 0-16,-1-4-1 16,-7 0-2-16,-8 4 3 15,-13 0 2-15,-3 11-1 16,-6 8 0-16,1 6-2 16,0 2-7-16,3 1 0 15,5-1 3-15,11-1 5 16,17 1-1-16,21-1-2 0,16-3 0 15,20-5 0-15,13-4 3 16,19-8-5-16,17-4 5 16,13 2 0-16,17 1-1 15,10 11 1-15,9 7 3 16,5 1 2-16,5-1 0 16,5-4-3-16,0-7-1 15,0-10 4-15,11-4 1 16,2-11-4-16,1-6-2 15,-1-10 1-15,-4-11-2 16,-1-3-9-16,-7-6-35 16,-1-1-15-16,0-4-3 0,-13-6-41 15,-7-3-74-15,-1-3-22 16,-6-27-123-16</inkml:trace>
  <inkml:trace contextRef="#ctx0" brushRef="#br0" timeOffset="28780.96">18146 6161 930 0,'0'0'190'15,"0"0"-190"-15,0 0-1 0,-20 118 1 0,30-49 12 16,10 7 46-16,6 5 14 0,4-4-17 16,4-6-41-1,2-13 2-15,1-15-4 0,0-17-6 16,5-20 12-16,6-6 23 15,7-32 5-15,3-22-20 16,9-21-19-16,5-21-7 16,5-14 0-16,3-6-7 15,-1 1-68-15,-6 2-133 16,-6 4-226-16</inkml:trace>
  <inkml:trace contextRef="#ctx0" brushRef="#br0" timeOffset="29745.48">23974 3158 156 0,'0'0'733'0,"0"0"-700"0,0 0-28 0,0 0 36 0,-15-75 61 16,13 71 19-16,2 4-43 0,0 0-63 15,5 21-13-15,12 14 45 16,6 14 23-16,-1 12-46 16,-1 14 36-16,-4 12-24 15,-4 13-11-15,-4 7-8 16,-3 2-6-16,-1 3 10 15,-2-6-1-15,-3-7-13 16,0-5 7-16,0-13-11 16,0-8-1-16,2-8-2 15,-2-4 2-15,0-3 0 16,0-2 6-16,-4-2 11 0,-3-2 4 16,-1-2-9-1,0-5 1-15,4 1-1 0,1-7-3 16,3 0-7-1,0-1-3-15,0 0 1 0,0 4-1 16,0 0 0-16,0 2 3 16,0 2-3-16,0-3 1 15,0-1-1-15,0-3 1 16,0-7 0-16,0-2-2 16,0-5 1-16,0 0-1 15,0-1 2-15,0-1-2 16,3 4 1-16,0-5 1 15,0 2 0-15,0-8 0 16,-2 0-1-16,2-5-1 0,1-6 1 16,0 1-1-16,-1-2-1 15,0 3-1-15,1 0 0 16,1 2-1-16,-4-1 1 16,2 1 2-16,0-5-4 15,-1 2-12-15,-1-3-30 16,1-2-29-16,-1-1-22 15,-1 0-23-15,0-10-62 16,0-21-319-16</inkml:trace>
  <inkml:trace contextRef="#ctx0" brushRef="#br0" timeOffset="30078.9">23816 5178 1373 0,'0'0'0'0,"0"0"-87"0,0 0 64 0,32 75 23 0,-6-28 83 16,4 8 10-16,4 8-61 15,0 5-19-15,2 1-2 16,-8-5-4-16,-2-8 1 15,-7-8 3-15,-5-14-8 16,-4-13 12-16,-4-11 4 16,-3-9-2-16,3-1 3 0,6-14 13 15,9-26-11-15,16-24-14 16,17-22-8-16,17-20-6 16,10-14-41-16,5-1-46 15,1 6-73-15,-11 9-95 16,-13 17-436-16</inkml:trace>
  <inkml:trace contextRef="#ctx0" brushRef="#br0" timeOffset="31145.68">24606 2866 920 0,'0'0'144'0,"0"0"-144"0,-55 86-2 0,54-34 2 0,1 7 8 0,6 6 41 0,20 5 18 15,10 3 11-15,12 1-33 16,10-3-19-16,6-5-12 16,8-6 0-16,4-4 1 15,3-6 2-15,9-10-6 16,8-15 0-16,9-15-1 15,16-10-1-15,13-8 0 16,13-19-1-16,11-4 10 16,5-1 12-16,-1 2-8 0,5 5-4 15,-6 1-3-15,-2 7-10 16,-3 1 3-16,-2 4-4 16,3 2-4-16,-2 4-3 15,-5 6 3-15,-5 0 7 16,-11 0-6-16,-10 13 0 15,-6 5 0-15,-6 8 0 16,-9 3 1-16,-9 9-2 16,-9 4-2-16,-10 2-1 15,-3 4 2-15,-1 1 1 16,-1 1 4-16,0 0-3 16,-5 4-1-16,-5 4 1 15,-7 3 1-15,-6 4 0 16,-6 1 9-16,-4-1 0 15,-6-1 6-15,-2-4-6 0,-7-2 0 16,-4-3 2-16,-6-4 44 16,-2-8-38-16,-1-3 2 15,-3-11-19-15,-1-2 1 16,-1-5-1-16,-2 0-2 16,1-3 0-16,0 1-1 15,2-3 0-15,0-1 0 0,1 0-18 16,0-2-2-1,0 0 13-15,3-1-6 16,-3-4-46-16,-2-2-64 0,-4-3-28 16,0-1-37-1,-10-3-22-15,-16 0-254 0</inkml:trace>
  <inkml:trace contextRef="#ctx0" brushRef="#br0" timeOffset="31475.84">28887 4590 773 0,'0'0'761'0,"0"0"-761"0,15 76-53 0,8-29 44 0,3 1 9 0,1 9 12 15,2 2 49-15,4-2-31 0,2-5-19 16,-3-9-9-16,-2-12 0 15,-3-12 2-15,0-10 2 16,3-9-3-16,4 0 6 16,6-18 1-16,8-13 2 15,7-11 8-15,2-13 0 16,4-9-15-16,-3-5-5 16,-5 1 0-16,-6 5-11 15,-10 8-32-15,-7 8-18 16,-8 9-87-16,-8 7-126 15,-14 8-206-15</inkml:trace>
  <inkml:trace contextRef="#ctx0" brushRef="#br0" timeOffset="31836.76">30804 4655 203 0,'0'0'0'0,"0"0"-66"0</inkml:trace>
  <inkml:trace contextRef="#ctx0" brushRef="#br0" timeOffset="32148.43">31123 4545 1275 0,'0'0'217'0,"0"0"-201"0,-16 108 21 16,10-23 28-16,-1 22 73 15,-1 8-77-15,5 3-38 16,3-8-18-16,0-14-5 16,0-14-44-16,0-9-116 15,1-23-135-15,-1-23-490 16</inkml:trace>
  <inkml:trace contextRef="#ctx0" brushRef="#br0" timeOffset="34128.29">18891 9637 333 0,'0'0'70'0,"0"0"41"0,0 0-30 0,0 0 31 0,-39-79-40 16,36 68 0-16,0 2-17 15,1 6 44-15,2 3-28 16,0 0-40-16,8 12-23 0,9 21 13 15,-1 13 24 1,-2 15 12-16,-3 8 11 0,0 10-4 16,-1 4-10-16,-1 5 8 15,1 1-3-15,2 3 11 16,-1 2-25-16,-1 1-3 16,2-5-10-16,-3-5-16 15,-3-15-7-15,3-9-9 16,-5-7 0-16,1-8 0 15,-4-6-59-15,-1-5-72 16,0-7-71-16,-3-8-83 16,-19-11-93-16</inkml:trace>
  <inkml:trace contextRef="#ctx0" brushRef="#br0" timeOffset="34461.29">18655 10622 1182 0,'0'0'59'16,"0"0"-47"-16,0 0-12 16,0 0 0-16,48 96 8 15,-23-38 72-15,2 15 20 16,-2 10-18-16,3 16-25 16,-1 4-12-16,0 6-21 15,0 1 20-15,2-4-27 16,0-12-2-16,4-14 0 15,0-24-13-15,5-24 4 0,4-21 3 16,7-11 6-16,13-33 5 16,14-26-12-16,15-28-6 15,12-15 4-15,7-15-6 16,2-5-3-16,-6 5-9 16,-12 15-16-16,-22 18-42 15,-25 25-49-15,-21 23-68 16,-26 18-173-16</inkml:trace>
  <inkml:trace contextRef="#ctx0" brushRef="#br0" timeOffset="35278.57">19086 12934 808 0,'0'0'98'0,"0"0"-15"0,0 0-15 0,0 0 15 0,0 0 59 0,0 0-4 15,0 0-64-15,-27-48-61 16,67 68 18-16,19 14 51 16,6 13 7-16,10 16-39 15,-4 9-30-15,-2 8-6 16,-5 1-13-16,-9-8-1 15,-11-8-6-15,-9-11-39 16,-9-15-40-16,-5-14-34 16,-4-17-35-16,-1-8-91 15,-5-23-15-15,-5-32-295 0</inkml:trace>
  <inkml:trace contextRef="#ctx0" brushRef="#br0" timeOffset="35496.61">19711 12682 1322 0,'0'0'143'16,"0"0"-142"-16,0 0 11 16,3 80 41-16,-3 5 94 15,0 30-22-15,-21 26-45 16,-7 20-23-16,-8 10-8 16,6 2-25-16,8-13-19 15,7-16-5-15,13-20 0 0,2-24-2 16,2-21-38-1,14-18-45-15,4-19-61 16,7-15-81-16,1-25-57 0,-1-14-190 16</inkml:trace>
  <inkml:trace contextRef="#ctx0" brushRef="#br0" timeOffset="36294.55">25197 8891 930 0,'0'0'144'0,"0"0"-91"0,0 0-53 0,0 0 0 0,0 0 26 0,0 0 91 16,21 79 5-16,-8-11-15 16,4 20-7-16,1 21-2 15,1 14-20-15,3 10-1 16,-1 1-30-16,6-8-39 15,2-6-4-15,2-10-1 16,-1-13-3-16,0-8 0 16,-7-12-33-16,-3-9-34 0,-10-6-61 15,-5-8-41-15,-5-10-67 16,0-16-128-16,-20-22-140 16</inkml:trace>
  <inkml:trace contextRef="#ctx0" brushRef="#br0" timeOffset="36610.42">25185 10083 1348 0,'0'0'128'15,"0"0"-128"-15,0 0-2 16,0 0-36-16,0 0 38 16,11 100 46-16,11-15 37 15,3 23-6-15,6 19-12 0,5 11-12 16,-1-1-36-16,2-14 11 15,2-12-13-15,4-22-5 16,2-22-2-16,4-24-4 16,3-19 3-16,2-19 9 15,10-6-8-15,5-41-7 16,11-23 0-16,14-28-1 16,11-18 0-16,2-3-7 15,-8 3-6-15,-17 18-10 16,-23 22-64-16,-21 25-71 0,-22 29-7 15,-16 17-79 1,-19 32-286-16</inkml:trace>
  <inkml:trace contextRef="#ctx0" brushRef="#br0" timeOffset="36994.35">25776 12344 1135 0,'0'0'206'0,"0"0"-172"0,0 0-29 0,0 0-2 0,0 0 12 0,0 0 49 0,97 14 45 15,-14 36-6-15,11 16-29 16,5 16-35-16,-4 15-6 16,-10 11-29-16,-8 0 2 15,-8-4-5-15,-9-15-1 16,-9-15-38-16,-5-19-62 15,-8-18-41-15,-7-19-48 16,-9-18-44-16,-8-18-103 16,-13-41-296-16</inkml:trace>
  <inkml:trace contextRef="#ctx0" brushRef="#br0" timeOffset="37227.6">26592 12322 1458 0,'0'0'44'0,"0"0"-44"16,0 0-12-16,0 0 12 16,-12 106 115-16,6-2 83 15,-7 28-109-15,-4 18-34 16,-7 11-2-16,2-8-34 16,1-15-19-16,6-14-1 15,8-24 1-15,7-19-31 0,0-19-70 16,10-21-170-1,14-26-103-15,1-20-574 0</inkml:trace>
  <inkml:trace contextRef="#ctx0" brushRef="#br0" timeOffset="38011.12">30492 7672 1289 0,'0'0'140'16,"0"0"-99"-16,0 0-41 0,0 82 0 0,-2 10 2 0,-5 14 66 0,1 14 10 16,0 7 17-16,6 2-22 15,0 0-65-15,12-8-7 16,8-3-1-16,-3-2 0 15,-3-4-54-15,-6-7-58 16,-8-5-25-16,0 1-86 16,-4-15-78-16,-20-14-167 15</inkml:trace>
  <inkml:trace contextRef="#ctx0" brushRef="#br0" timeOffset="38311.66">30177 9131 1376 0,'0'0'62'16,"0"0"-62"-16,39 73-2 15,-2 10 2-15,3 19 72 16,-2 18-4-16,-4 14 18 16,-1 3-39-16,0 1-15 15,-2-13-20-15,5-19-2 0,2-23-5 16,6-22-4-16,8-23 11 15,6-22-2-15,6-16-4 16,5-4-4-16,7-35 6 16,3-19-8-16,5-13 1 15,-4-5-1-15,-5 1-1 16,-18 10-6-16,-14 18-56 16,-22 21-96-16,-21 26-55 15,-14 14-171-15</inkml:trace>
  <inkml:trace contextRef="#ctx0" brushRef="#br0" timeOffset="38876.99">30719 12110 1809 0,'0'0'9'0,"28"100"-3"16,-4-17-6-16,-6 7 3 15,-14 1 0-15,-4 1 39 16,-10-2 18-16,-13-10-6 16,3-8-40-16,4-22-12 0,6-22 4 15,6-16-6-15,4-8-3 16,0-4 3-16,0-31-3 15,0-32 2-15,13-30-70 16,5-22 22-16,1-4 14 16,0 15 12-16,-3 23 23 15,-6 32 0-15,-1 28 19 16,-1 21 12-16,1 1-31 16,11 28 0-16,10 15 37 15,9 13 18-15,9 4-24 16,0-2-30-16,5-9 5 15,2-13-5-15,1-15 1 16,2-15 2-16,-1-7 6 16,-4-16 6-16,-6-21-5 15,-10-16-11-15,-15-18 0 0,-10-11 0 16,-12-8 0-16,0-4 0 16,-18 3 0-16,-8 8 0 15,-6 13 0-15,-2 10 0 16,-1 9 0-16,0 12 0 15,0 6 0-15,-5 15-27 16,-9 16-203-16,-20 2-374 16</inkml:trace>
  <inkml:trace contextRef="#ctx0" brushRef="#br0" timeOffset="39944.47">20709 15385 1325 0,'0'0'132'0,"0"0"-46"0,0 0-81 0,-34 106-5 0,34-16 39 0,19 15 13 15,10 7-1-15,13 2 10 16,19 8-10-16,19-2-1 16,20-4-18-16,18-7-13 15,15-15-5-15,7-13-8 16,3-15-1-16,13-17 0 15,3-19 2-15,10-23 2 16,17-7-9-16,14-37 0 0,13-22-2 16,19-20-5-1,17-21-6-15,19-19-11 0,14-6 4 16,3 5 12 0,5 8 8-16,-8 18 0 0,-9 13-1 15,-17 16-11-15,-19 18 4 16,-19 18 8-16,-19 19 2 15,-13 10-2-15,-10 23 0 16,-16 19-1-16,-12 18 1 16,-18 9 1-16,-25 7 0 15,-22 4-1-15,-25-5 0 16,-25-6 1-16,-19-12 0 16,-12-14 0-16,-2-17 1 15,0-14 0-15,-5-12 4 16,-6 0 5-16,-3-35-7 0,-2-29-4 15,7-24-40-15,9-31-39 16,12-16-1-16,37-17 50 16,24-9 30-16,21 0 5 15,18 6 2-15,9 21 17 16,3 23 43-16,-2 31-26 16,-1 32-25-16,1 23-9 15,0 23-7-15,5 2 16 16,9 27-5-16,7 11-1 15,11 5 4-15,9 7-5 16,3-2 1-16,5-4 4 16,-1-11-8-16,-5-7 0 15,-3-12 0-15,-13-10 1 16,-6-4-3-16,-10-14-2 16,-8-31-1-16,1-21 1 15,-4-25 4-15,-4-27-3 0,-10-14-2 16,-18-12 4-16,-21-5 3 15,-24 5-2-15,-22 6 1 16,-20 13 3-16,-3 17 24 16,-25 21-17-16,-5 23-8 15,2 24-9-15,5 18 0 16,1 11-4-16,-5 11-53 16,-13 7-83-16,-20 40-101 15,-17 38-61-15,-14 24-154 16</inkml:trace>
  <inkml:trace contextRef="#ctx0" brushRef="#br0" timeOffset="40310.96">27508 17229 1285 0,'0'0'114'0,"0"0"-71"0,0 0-20 0,88-43 37 0,-28 63 55 0,16 22 10 0,10 14-41 15,5 13-34-15,-4 10-23 16,-7 2-22-16,-9-3-4 16,-9-10-1-16,-11-14-13 15,-9-16-39-15,-9-12-49 16,-10-17-48-16,-4-9-19 16,-5-11-47-16,-3-33-65 15,0-27-218-15</inkml:trace>
  <inkml:trace contextRef="#ctx0" brushRef="#br0" timeOffset="40528.24">28499 16823 1114 0,'0'0'372'15,"0"0"-217"-15,0 0-152 0,0 0 14 16,3 123 114-16,-18 5-14 16,-11 29-33-16,-6 18-34 15,-3 10-46-15,4-14-4 16,6-10 0-16,11-20 0 15,4-18 0-15,5-18 0 16,4-20 0-16,-1-18-28 16,2-24-89-16,0-19-35 15,0-18-93-15,-1-14-86 16,-5-45-143-16</inkml:trace>
  <inkml:trace contextRef="#ctx0" brushRef="#br0" timeOffset="41211.32">28864 16404 524 0,'0'0'927'0,"-91"5"-927"15,16 25-92-15,-22 7 70 0,-22-3 22 16,-19-2 33-16,-13 0 45 16,-10 0-36-1,-8 3-38-15,-1-3 1 0,-2-1-5 16,7-1 9-16,11 1 27 16,18-1 8-16,25-1-7 15,24 1 21-15,23 1-37 16,19 6-17-16,12 5-4 15,11 11-3-15,10 16-4 16,10 24 7-16,2 22 9 16,14 25 33-16,16 19-7 15,7 9-10-15,11 8-9 16,1 7-7-16,8-1-1 16,-1-1-4-16,-2-10 5 0,-4-21 10 15,-4-35-2-15,-3-42-12 16,6-34-4-16,5-28 0 15,5-5-1-15,5-6-15 16,5 0-3-16,6 0 15 16,10 0 3-16,13 0 1 15,16 0 2-15,20 0 22 0,17-6 17 16,7-23-13 0,6-15-17-16,-1-21-4 15,-7-2 0-15,2-12-4 16,-11-13-4-16,-16-18-1 15,-18-10 0-15,-23-11-30 0,-26-5-19 16,-27-2 16-16,-28 5 13 16,-10-3 13-1,-44 5 8-15,-25 4 2 0,-20 0 1 16,-16 8 4-16,-4 3-5 16,-5 8-2-16,2 12-2 15,7 10-46-15,4 10-132 16,2 10-106-16,3-1-186 15</inkml:trace>
  <inkml:trace contextRef="#ctx0" brushRef="#br0" timeOffset="44626.8">21203 5032 1222 0,'0'0'73'0,"0"0"-73"0,15 89 0 0,-14-32 8 0,-1 3 58 15,0 0 12-15,-4-5-12 16,-4-10-15-16,1-5-24 16,1-9-9-16,-1-8-8 15,-1-6 0-15,-2-6 1 16,-2-8 0-16,-4-3 8 15,-3-7-3-15,-1-24-7 0,5-16-9 16,3-12-1-16,9-13-5 16,3-7 1-16,4 2 0 15,22 5 4-15,7 15 1 16,2 13 0-16,1 16 1 16,-10 14 15-16,-9 12 3 15,-9 2-19-15,-7 22-6 16,-1 13 6-16,-4 8 21 15,-18 4-3-15,-4-2-9 16,1-5-4-16,2-8-5 16,8-9 4-16,10-6-4 15,5-3 0-15,0-2 1 16,16 2 6-16,14-3 7 16,8-2 6-16,8-1 17 0,3-4-27 15,-2 0-4-15,-7-1-6 0,-4-2-7 16,-4-1-58-1,-2 0-79-15,-2-7-43 16,-3-14-74-16,-3-9-118 16</inkml:trace>
  <inkml:trace contextRef="#ctx0" brushRef="#br0" timeOffset="45011.14">21621 4932 1126 0,'0'0'166'0,"0"0"-166"0,0 0 0 0,0 0 45 0,39 94 70 0,-38-60-27 0,-1 0-34 16,0-3-38-16,0-5-9 15,0-9-1-15,0-4-6 16,-1-9 2-16,-2-4 0 16,0 0 13-16,-2-15 14 15,-1-14-29-15,0-11 1 16,0-5-1-16,6-6 5 15,0-1-1-15,0 0 14 16,17 1 9-16,5 7 4 16,-1 7-12-16,0 12-16 15,-5 9-3-15,-7 10-4 16,-6 6-74-16,-3 7-103 16,-9 36-95-16,-15 15 151 0,-3 7 54 15,7-1 46-15,14-17 23 16,6-11 2-16,14-14 26 15,22-12 11-15,12-8 2 16,12-2-8-16,6-9-31 16,-4-5-15-16,-17 3-246 15</inkml:trace>
  <inkml:trace contextRef="#ctx0" brushRef="#br0" timeOffset="45726.36">20017 5779 1186 0,'0'0'56'0,"0"0"-34"0,0 0-13 0,8 78 157 0,5-34-54 0,0 4-19 0,5 0-46 15,-1-3-17-15,-1-3-14 16,1-7-7-16,-4-3-6 0,-3-7-3 15,-2-5-33-15,-8-6-90 16,0-2-23-16,-6-9-10 16,-16-3-6-16,-7-7-65 15,2-22 43-15,0-17 55 16,2-11 129-16,4-12 15 16,8-1 73-16,9 4 25 15,4 7 30-15,14 9-3 16,19 10-36-16,11 7 34 15,4 11-16-15,3 12-24 16,-7 10-19-16,-9 10-23 16,-11 19-29-16,-11 11 18 15,-11 8-18-15,-2 6-18 0,-18 7-1 16,-10-6-6 0,1-2-2-16,3-14 0 0,8-10-46 15,6-12-85-15,9-8-50 16,1-9-84-16,15 0-54 15,10-19-208-15</inkml:trace>
  <inkml:trace contextRef="#ctx0" brushRef="#br0" timeOffset="45911.07">20535 5660 1411 0,'0'0'7'16,"0"0"-7"-16,0 0 0 15,0 0 147-15,35 96 15 0,-6-47-84 16,2 3-60-16,3 5-15 16,-1-1-3-16,-3 1-1 15,-5-2-74-15,-8-8-167 16,-11-11-252-16</inkml:trace>
  <inkml:trace contextRef="#ctx0" brushRef="#br0" timeOffset="46060.84">20575 5785 1643 0,'0'0'4'15,"94"-134"-4"-15,-5 61-43 0,16-1 43 16,5 12-2-16,5 18-9 16,-6 13-246-16,-5 11-533 15</inkml:trace>
  <inkml:trace contextRef="#ctx0" brushRef="#br0" timeOffset="46826.34">25940 4838 1401 0,'0'0'3'0,"0"0"8"0,2 109 7 0,2-59 58 0,3 1 37 0,-1 4-38 15,2-4-55-15,-4-4-12 16,-1-7-4-16,-3-9-1 15,0-11-1-15,0-5-2 0,0-8 2 16,-10-7 9-16,-5 0 9 16,-6-24-20-16,0-14-9 15,5-11 7-15,7-9-2 16,9-6-3-16,0 0 2 16,15 6 5-16,10 6 1 15,6 16 18-15,4 18-1 16,2 13 10-16,0 5 8 15,-4 23-4-15,-9 9 12 16,-13 4-8-16,-11 1-16 16,0-2-5-16,-17-1-5 15,-8-5-8-15,-2-4-2 16,3-3-28-16,7-7-76 0,7-5-54 16,7-8-73-1,3-2-23-15,18-6 34 0,16-22-200 16</inkml:trace>
  <inkml:trace contextRef="#ctx0" brushRef="#br0" timeOffset="46992.66">26328 4834 946 0,'0'0'342'15,"0"0"-234"-15,0 0 17 16,0 0 24-16,66 80-30 16,-63-34-27-16,-2 3-35 15,-1 2-41-15,0 0-15 16,0-1-1-16,-8 0-21 15,-6-7-67-15,-1-1-110 16,-3-11-124-16,-3-13-169 0</inkml:trace>
  <inkml:trace contextRef="#ctx0" brushRef="#br0" timeOffset="47127.89">26332 4930 1302 0,'0'0'267'0,"71"-106"-267"15,-10 59-26-15,13 2 26 16,10 11 0-16,9 5-48 16,-3 8-277-16</inkml:trace>
  <inkml:trace contextRef="#ctx0" brushRef="#br0" timeOffset="47797.95">30407 4188 1213 0,'0'0'246'15,"0"0"-240"-15,0 0-4 16,0 0 24-16,0 0 76 16,-12 72 24-16,3-33-69 15,0-2-32-15,0-3-5 0,0-5-11 16,0-5-4-16,3-4-2 16,2-4-1-16,1-8-1 15,1-3 0-15,2-5-1 16,-1 0 5-16,1-8 3 15,0-18-8-15,0-16-10 16,3-8 6-16,13-5 1 16,7 0 2-16,3 4 0 15,4 7 1-15,3 13 0 16,3 13 0-16,1 14 17 16,-3 4 7-16,-5 14 2 0,-10 12 15 15,-10 7-6 1,-9 2-4-16,-15-1-12 0,-16-1-3 15,-6-4-16 1,1-6 0-16,7-4 0 0,9-7-25 16,9-6-64-16,8-5-41 15,3-1-87-15,3-5 36 16,27-15-73-16,9-13-183 16,6-6-207-16</inkml:trace>
  <inkml:trace contextRef="#ctx0" brushRef="#br0" timeOffset="47960.79">30779 4095 724 0,'0'0'378'0,"0"0"-223"16,0 0 5-16,0 0-18 16,0 0-21-16,78 93-24 15,-75-52-14-15,-3 3-28 0,0-2-40 16,-4-3-13-16,-11-2-2 16,-4-5-20-16,-7-3-85 15,-5-5-134-15,-5-10-136 16,6-14-386-16</inkml:trace>
  <inkml:trace contextRef="#ctx0" brushRef="#br0" timeOffset="48076.43">30848 4067 1451 0,'0'0'103'16,"109"-92"-99"-16,-40 55-1 16,-4 9 8-16,-12 6-5 15,-17 9-6-15,-24 7-142 16,-14 6-288-16</inkml:trace>
  <inkml:trace contextRef="#ctx0" brushRef="#br0" timeOffset="49375.6">21903 5711 1054 0,'0'0'80'0,"0"75"-80"0,0-30 3 0,0-8 5 0,0-4 51 0,0-5 16 15,0-5-41-15,3-5-26 0,1-7-7 16,-1-2 2 0,-3-5-3-16,0-2 1 15,0-1 2-15,0-1 15 16,-4 0 30-16,-14 0 5 16,-8-7-47-16,0-15-4 15,-1-7 0-15,6-9 0 16,4-7-2-16,10-5-2 15,4 4 2-15,3 3 0 16,10 7 7-16,19 8-2 0,10 11 1 16,7 12 27-16,-3 5-7 15,-2 19-15-15,-10 13 11 16,-9 12 2-16,-9 5 21 16,-13 2-25-16,0 3 5 15,-10-3-14-15,-10-6-7 16,0-10-2-16,4-11-2 15,5-10-5-15,6-7-76 16,5-7-56-16,0-7-10 0,14-28-160 16,10-16-463-16</inkml:trace>
  <inkml:trace contextRef="#ctx0" brushRef="#br0" timeOffset="49543.17">22339 5660 1157 0,'0'0'212'0,"0"0"-212"15,0 0-1-15,55 75 1 16,-55-46 0-16,0 6 33 16,0 2-21-16,0 1-12 15,-6 2-51-15,-3-4-111 16,-5-2-51-16,-1-17-230 16</inkml:trace>
  <inkml:trace contextRef="#ctx0" brushRef="#br0" timeOffset="49660.75">22319 5671 1214 0,'0'0'142'16,"118"-126"-142"-16,-36 67-14 0,1 8 10 15,-5 16 2-15,-5 15-128 16,-6 12-219-16</inkml:trace>
  <inkml:trace contextRef="#ctx0" brushRef="#br0" timeOffset="50325.36">26959 5210 973 0,'0'0'163'0,"0"0"-154"0,0 0-4 0,0 0 104 0,0 76 89 15,0-30-87-15,3 2-52 16,0-4 4-16,-3-4-22 15,0-8-16-15,0-5-14 16,0-9-9-16,0-6-1 16,0-6-1-16,-7-6-1 15,-2 0 0-15,-5-15-11 0,-1-13-38 16,9-13 24 0,6-11 17-16,5-4 5 0,18 0 4 15,6 8 0-15,2 10 5 16,2 13 2-16,-3 15 16 15,-5 10 15-15,-11 0-3 16,-7 19-10-16,-7 6 12 16,0 4-4-16,-12 0-1 15,-9 0-23-15,3-3-9 16,4-7-17-16,6-3-75 16,8-6-91-16,0-2-59 15,19-8-31-15,9 0-121 16</inkml:trace>
  <inkml:trace contextRef="#ctx0" brushRef="#br0" timeOffset="50642.5">27435 5191 1460 0,'0'0'0'0,"0"0"-18"15,0 0 18-15,-49 95 77 16,37-68 20-16,3-1-38 15,3-2-50-15,4-2-8 16,2-5-1-16,-1-6 0 16,-1-4-9-16,-1-5-31 15,-1-2 7-15,-5-5 24 16,-4-17-21-16,0-12 5 0,7-4 6 16,3-7 13-16,3-2 6 15,0 1 4-15,16 2 8 16,7 4 9-16,13 3-16 15,15 2-5-15,14 3-16 16,18 5-64-16,16 8-98 16,8 7-148-16,4 7-505 15</inkml:trace>
  <inkml:trace contextRef="#ctx0" brushRef="#br0" timeOffset="51991.66">20872 7886 1079 0,'0'0'129'0,"0"0"-126"0,0 0 90 0,0 0 101 0,0 0-48 16,0 0-75-16,-48-20-52 16,63 54 7-16,5 15 75 15,0 3-24-15,-2 3-26 16,-6-4-27-16,0-2-5 0,-3-2-13 16,-3-5-3-1,-2-5-2-15,-2-9-1 16,-2-7-29-16,0-9-59 15,0-6-67-15,-12-6-81 16,-3 0-37-16,-3-30-150 16</inkml:trace>
  <inkml:trace contextRef="#ctx0" brushRef="#br0" timeOffset="52241.8">20791 7995 79 0,'0'0'960'0,"0"-86"-900"15,21 49-16-15,10 5 96 16,11 6 12-16,13 9-56 15,10 11-30-15,0 6 23 16,-5 6-11-16,-11 25-39 16,-18 7-11-16,-15 7-8 15,-16 7-6-15,-4 0 8 16,-25 1-3-16,-10-4-7 16,-6-5-5-16,3-6-3 15,6-11-4-15,8-6-10 16,6-12-49-16,10-9-39 0,7 0-68 15,5-18-46 1,18-14-128-16,14-10-281 0</inkml:trace>
  <inkml:trace contextRef="#ctx0" brushRef="#br0" timeOffset="52442.39">21443 7783 1365 0,'0'0'82'0,"0"0"-62"15,0 0 113-15,23 108 52 16,-17-64-66-16,0 2-38 16,4-1-42-16,0-3-30 0,1-6-8 15,-1-5-1-15,-4-3-24 16,-6-5-80-16,0 2-137 16,-4-7-173-16,-25-8-358 15</inkml:trace>
  <inkml:trace contextRef="#ctx0" brushRef="#br0" timeOffset="52592.36">21323 7843 1551 0,'0'0'0'16,"92"-96"-78"-16,-15 40 78 15,16-3 44-15,13 6-36 16,7 6-8-16,-1 11-84 15,-10 9-272-15</inkml:trace>
  <inkml:trace contextRef="#ctx0" brushRef="#br0" timeOffset="53358.48">27293 6695 1045 0,'0'0'174'0,"0"0"-173"0,-9-78 41 0,9 66 154 16,-1 6-32-16,-1 6-39 16,1 0-71-16,1 24-34 15,-2 23-19-15,-1 24 82 16,-6 11-17-16,-3 6-32 15,0 5 3-15,2-5-32 16,7-9-5-16,3-10 0 16,0-17 0-16,5-13 0 15,11-16 0-15,9-10 0 16,8-12 0-16,9-1 0 16,4-10 0-16,2-12 0 15,-1-9 0-15,-5-6 0 0,-4-9 0 16,-7-7-94-1,-1 0-185-15,-8 2-251 0</inkml:trace>
  <inkml:trace contextRef="#ctx0" brushRef="#br0" timeOffset="53526.29">27848 6974 1762 0,'0'0'0'16,"0"0"0"-16,0 0 124 15,0 0-6-15,0 0-106 0,0 0-12 16,-76 20-30-16,70-15-93 16,6-5-153-1,0 0-102-15,0-6-317 0</inkml:trace>
  <inkml:trace contextRef="#ctx0" brushRef="#br0" timeOffset="54008.12">27941 6797 1499 0,'0'0'47'0,"0"0"-31"15,3 99 195-15,-3-59-68 16,1 5-58-16,1-2-56 16,-1 0-16-16,3-6-9 15,-4-3-4-15,0-11 0 16,0-6 0-16,0-10-4 0,0-7-8 15,-5 0-7-15,-13-17 7 16,-5-20-40-16,1-19-13 16,7-15 26-16,10-9 4 15,5-8-11-15,3 5 38 16,24 8 8-16,6 16 2 16,6 21 37-16,3 16 2 15,1 10-3-15,-3 12 5 16,-7 0-9-16,-7 14-21 15,-13 14-5-15,-13 6 3 16,-7 10 1-16,-31 4-8 16,-11 4 1-16,0-2-5 0,7-7-2 15,15-3 1-15,11-5 2 16,14-3 3-16,2 0 13 16,14-1 6-16,26-6-23 15,19-8 0-15,18-10 0 16,15-7 0-16,5-4 0 15,3-17 0-15,-5-5-110 16,-8 2-117-16,-17 2-200 16,-25 3-765-16</inkml:trace>
  <inkml:trace contextRef="#ctx0" brushRef="#br0" timeOffset="55185.31">32778 6156 1645 0,'0'0'0'0,"0"0"-4"0,0 0 4 0,-17 79 98 0,8-39-2 16,0 8-39-16,-4 0-13 15,-3 1-12-15,-1-2-16 16,-2-8-6-16,1-6-5 15,4-8-5-15,4-10 0 16,0-6 1-16,0-8 3 16,0-1-2-16,-2-14-2 15,0-19-9-15,4-18-20 0,7-16 7 16,1-10 2 0,6-11 1-16,16 1 5 0,3 5 3 15,4 14 11-15,1 18 4 16,5 19 5-16,0 15 7 15,-1 12 10-15,2 4-3 16,-1 11 0-16,-7 18-5 16,-7 13-1-16,-12 8-5 15,-9 8-7-15,-5 3 2 16,-26-2-2-16,-11-5-5 16,-1-9 0-16,4-8 0 15,11-11 0-15,10-9 0 16,10-8 0-16,4-4 0 15,4 0 0-15,0 0 0 0,0 3 0 16,12 2 0-16,15-3 0 16,10-6 0-16,12-1 0 15,3-1 0-15,1-16 0 16,-1-5-92-16,-3 1-110 16,-3 0-148-16,-5-1-307 15</inkml:trace>
  <inkml:trace contextRef="#ctx0" brushRef="#br0" timeOffset="55341.46">33289 6297 1352 0,'0'0'324'0,"0"0"-324"0,0 0 0 0,0 0 30 0,0 0 15 16,0 0-33-16,5 1-12 15,1-1-64-15,7 0-147 16,5-5-174-16,6-9-526 15</inkml:trace>
  <inkml:trace contextRef="#ctx0" brushRef="#br0" timeOffset="55657.89">33551 6220 353 0,'0'0'1146'0,"0"77"-1113"15,0-38-20-15,0-8 82 16,0-7 50-16,-2-6-59 0,-1-7-29 15,2-7-22-15,-1-4-8 16,-1 0-10-16,-3-4 0 16,-6-17-15-16,0-9-2 15,-2-8-11-15,4-11-8 16,9-11-2-16,1-7 0 16,0-6 12-16,15 7 8 15,3 9-1-15,7 18 2 16,-1 16 11-16,-4 8 3 15,3 7-7-15,-1 4-7 16,-1 1-5-16,-6 3-1 16,-9 0-57-16,-6 8-124 15,-9 21-65-15,-22 20 10 0,-12 15-156 16</inkml:trace>
  <inkml:trace contextRef="#ctx0" brushRef="#br0" timeOffset="55757.59">33460 6291 909 0,'0'0'233'0,"85"6"-114"15,-24-6-39-15,13-19-52 16,-2-4-28-16,-17-2-26 16,-19-1-154-16,-21 1-256 15</inkml:trace>
  <inkml:trace contextRef="#ctx0" brushRef="#br0" timeOffset="57075.39">22599 3532 953 0,'0'0'5'15,"84"-69"0"-15,-64 52 56 0,-14 9 19 0,-6 4 20 16,0 4 5-16,-20 0-73 16,-34 12-26-16,-44 21 1 0,-51 15 2 15,-47 12-1-15,-35 5-5 16,-26 4-2-16,-23 4-1 15,-16 2 2-15,-14 4-1 16,-9 7 7-16,-9 3 21 16,-7 8 8-16,3 6-20 15,-2 2 3-15,2 6-19 16,3 3 2-16,2 0 6 16,8 1-8-16,10-4-1 15,12-3 0-15,10 1 1 16,11-1-1-16,11 1-12 0,16-4 12 15,17-1-4-15,22 2 4 16,31-6 4-16,22 0-4 16,24-7-7-16,17-3 6 15,10 2 1-15,14-2 3 16,11 2 8-16,11 0 15 16,12 1-4-16,7 1 3 15,14 1 3-15,9-1 2 16,14-2-16-16,10-4-3 15,4-4 5-15,8-4 11 16,8-2-7-16,-2 1-11 16,-6-3 0-16,-5-3-5 15,-3-12-3-15,0-14 2 16,0-11-3-16,0-12-17 0,-5-12-32 16,-4-7-68-16,-7-5-30 15,-11-20-157-15,-9-23-523 16</inkml:trace>
  <inkml:trace contextRef="#ctx0" brushRef="#br0" timeOffset="57341.25">14161 6975 1368 0,'0'0'1'0,"-28"116"-1"0,23-18 0 0,2 12 0 0,3-8 1 15,0-12 7-15,27-16 33 0,16-22 5 16,23-20-3-16,14-18-6 16,14-14 6-16,7-18-23 15,9-27-12-15,5-23-1 16,12-15-6-16,4-10 1 16,-10-2-2-16,-20 13-24 15,-26 20-70-15,-26 24-100 16,-37 26-103-16,-13 12-376 15</inkml:trace>
  <inkml:trace contextRef="#ctx0" brushRef="#br0" timeOffset="58141.32">15492 7617 1216 0,'0'0'0'16,"0"0"0"-16,0 0-30 15,-127-17 30-15,38 34 19 16,-18 11 62-16,-13 6-24 16,-14 5-40-16,-7 3 3 15,-6-2-13-15,-10-4-3 16,3-4 26-16,4-7-2 15,5-5 5-15,17-5-22 0,5-1 10 0,16-3 15 16,11 4-9 0,16 5-15-1,17 11 5-15,23 18-1 0,14 30-2 16,12 27-2-16,6 35 17 16,2 28 1-16,0 19-18 15,0 21 1-15,0 14-2 16,2 3 1-16,-1-7-4 15,5-21-4-15,0-31 1 16,0-34-2-16,11-27-3 16,5-23 0-16,1-28 0 15,-1-24 0-15,5-19-2 16,4-12-37-16,18-25 39 0,18-20-3 16,17-17-3-16,19-14-2 15,17-4 8-15,14-2 0 16,15 10 1-16,11 15 0 15,4 15 1-15,-1 15-2 16,-5 16-1-16,-11 9-8 16,-12 2 2-16,-10 2-5 15,-13 8 10-15,-9-8-2 16,-6-2 4-16,-3-7 3 16,-1-24 2-16,-4-12 2 15,-5-12-2-15,-9-6 9 16,-13-6 22-16,-11 1-1 15,-17-8-14-15,-19-8-11 16,-9-9 3-16,-11-13-3 16,-21-12-7-16,-13-16 12 0,-5-14-8 15,-5-3-5-15,-4-4 1 16,-4 9-3-16,3 16 4 16,2 13-4-16,6 24 1 15,10 19-1-15,5 16 0 16,4 21-3-16,8 11 3 0,0 13-20 15,-2 11-72-15,-2 11-71 16,-6 35-117-16,-6 17-80 16,-5 13-149-1</inkml:trace>
  <inkml:trace contextRef="#ctx0" brushRef="#br0" timeOffset="58658.71">14412 8599 1090 0,'0'0'46'0,"0"-75"-46"0,0 50 4 0,0 7 22 0,0 11 106 16,-12 7 31-16,-11 2-97 16,-10 34-52-16,-13 15-7 15,-3 18 50-15,1 0 21 16,11-8-25-16,12-12-7 15,13-16-27-15,12-6-2 16,0-7-11-16,15-1 0 16,18-3 8-16,10-1 2 0,6-2-7 15,0 1 5-15,-7 0-5 16,-17 4-9-16,-14 4-1 16,-11 5 1-16,0 2 2 15,-28 0 5-15,-8 1-2 16,-9-8-5-16,-4-3 0 15,4-9-45-15,0-10-24 16,9 0-79-16,5-16-24 16,13-18-42-16,9-14 23 15,9-7-94-15,5-4-41 16,16 1 14-16</inkml:trace>
  <inkml:trace contextRef="#ctx0" brushRef="#br0" timeOffset="58975.69">14322 8612 781 0,'0'0'187'15,"0"0"-61"-15,100-62-45 0,-68 62 10 16,-3 6-6 0,4 21-1-16,-3 14-8 0,0 10 8 15,-2 2-13-15,-1 0 8 16,0-3-35-16,-2-7-22 16,2-10-6-16,-4-5-8 15,-3-12-4-15,-2-5-1 16,-3-7 1-16,1-4 4 15,1-3 6-15,-1-23 2 16,-1-14 2-16,0-13-4 0,-4-4-5 16,-5-2 0-1,-6 2 1-15,0 6 2 0,0 6-10 16,-8 11-1-16,1 7-1 16,-2 10-19-16,1 8-76 15,7 6-138-15,1 3-50 16,3 7-158-16,15 17-262 15</inkml:trace>
  <inkml:trace contextRef="#ctx0" brushRef="#br0" timeOffset="59075.57">15110 8779 989 0,'0'0'106'0,"0"0"-95"16,0 0-5-16,0 0-6 0,0 0-1 15,0 0-37 1,72-21-255-16</inkml:trace>
  <inkml:trace contextRef="#ctx0" brushRef="#br0" timeOffset="59308.87">15384 8257 1412 0,'0'0'234'16,"-13"81"-234"-16,-4-18 0 15,-3 5 34-15,-1 0 83 16,7-6-7-16,11-7-59 15,3-10-31-15,12-12-9 16,21-12-7-16,12-12 2 16,13-9 3-16,14 0-9 0,1-20-24 15,0 2-48 1,-12 3-52-16,-16 12-79 0,-14 3-82 16,-23 23-144-16</inkml:trace>
  <inkml:trace contextRef="#ctx0" brushRef="#br0" timeOffset="59757.64">14880 9799 1364 0,'0'0'98'0,"0"0"-98"16,0 0-41-16,0 0 41 15,0 0 70 1,-33 75-11-16,33-9 29 0,0 13-13 16,14 7-8-16,1 2-24 15,2-5-14-15,2-2-16 16,0-1 6-16,3-4 7 0,1 4 6 15,2-1-5-15,-1 2-3 16,0 0-10-16,-5 4 1 16,1 3-10-1,-7 2-1-15,0 2-1 16,-4-3-1-16,-1-3-1 16,2-10 0-16,-4-12-1 0,-1-15 0 15,-4-17 0-15,1-16-1 16,-2-8-6-16,0-8-10 15,0 0-12-15,-8-9-48 16,-16-18-106-16,-7-6-178 16,1-4-41-16,0 9-89 15</inkml:trace>
  <inkml:trace contextRef="#ctx0" brushRef="#br0" timeOffset="60025.38">14764 11304 1135 0,'0'0'124'16,"0"0"-124"-16,0 0 0 15,16 88 33-15,11-12 131 16,9 17-44-16,9 8-25 16,7 2-41-16,3-6-8 15,5-14-12-15,1-16-20 16,0-20-8-16,-1-20-2 15,-5-24 1-15,-1-14 4 16,1-36 0-16,5-28-9 16,4-25-29-16,0-20-70 0,-4-8-61 15,-23-1-135 1,-28 12-483-16</inkml:trace>
  <inkml:trace contextRef="#ctx0" brushRef="#br0" timeOffset="62464.09">21688 7802 917 0,'0'0'0'0,"0"0"-275"0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10:22:38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3048 9903 1031 0,'0'0'55'0,"0"0"-46"0,-54-72 51 0,45 56 65 16,1 8-18-16,5 5-13 16,2 3-33-16,1 6-61 15,15 27-14-15,19 24 14 16,12 25 59-16,-2 15-24 16,-8 7 11-16,-5-5-27 15,-7-13-3-15,-5-17 5 16,-1-14-4-16,0-16-9 15,-6-13-6-15,3-9-3 16,-8-13 1-16,-2-4-3 16,-4 0 3-16,-1-19 4 15,0-25-4-15,0-20-10 16,0-16-30-16,-7-1 27 16,1 3-16-16,6 13 10 15,0 17 11-15,6 18 1 0,12 14 2 16,6 14-5-16,4 2 2 15,6 16 8-15,4 12-2 16,2 2 4-16,-3-1 0 16,-4-5-2-16,-3-6 0 15,-8-8 3-15,-2-4 7 16,-7-5-3-16,-4-1-3 16,-6 0 5-16,0-12 11 15,-3-17 17-15,0-17-15 16,-6-12-20-16,-11-9 0 15,-5-3-4-15,-3 1-5 0,-2 4-5 16,6 11 12 0,8 15 0-16,5 16-2 0,5 16 2 15,3 7 0-15,0 2-16 16,14 21-16-16,11 4 32 16,8 4 16-16,0-6-12 15,1-4-3-15,-3-10 1 16,4-11 5-16,-2 0 7 15,2-8-3-15,-1-18 1 16,-4-7-7-16,-4-6 5 16,-4-5-2-16,-6-5-4 15,-8-1 2-15,-8 7-2 16,0 9 2-16,0 15-1 16,-11 13 6-16,0 6 18 15,-3 9-8-15,-2 28-21 0,7 16-1 16,3 6 1-16,6 1 18 15,1-6-4-15,23-10-1 16,6-9-5-16,6-8-5 16,4-11-1-16,9-7-2 15,7-9 0-15,5 0-22 16,6-17-67-16,-3-7-60 16,-10-1-61-16,-8-7-89 15,-9-5-220-15</inkml:trace>
  <inkml:trace contextRef="#ctx0" brushRef="#br0" timeOffset="251.08">4545 8890 1310 0,'0'0'31'0,"0"0"-26"0,0 0 74 0,0 0-20 0,0 0 40 0,56 100 0 0,-21-40-31 16,3 8-9-16,-1-3-8 16,-1-1-28-16,-2-2-6 15,-1-2-8-15,-1 0-9 16,-7-5 0-16,-6-4-21 0,-7-10-59 16,-7 0-116-1,-5-5-95-15,-11-13-119 0</inkml:trace>
  <inkml:trace contextRef="#ctx0" brushRef="#br0" timeOffset="433.27">4592 9474 1302 0,'0'0'1'0,"0"0"18"16,-2-73-19-16,20 41 75 15,13-6-38-15,10 0-27 16,4-4-10-16,5 3-10 15,-2 6-101-15,-6 9-64 16,-5 7-110-16,-7 7-141 0</inkml:trace>
  <inkml:trace contextRef="#ctx0" brushRef="#br0" timeOffset="1134.29">5366 8713 1287 0,'0'0'70'0,"0"0"-62"0,-81 27 68 15,53 4 56 1,6 5-56-16,6-2-15 0,8-5-39 15,8-2-19-15,0-5-3 16,0-2 0-16,15-6 0 16,-5-5-1-16,1-5-17 15,2-4-44-15,-2 0 17 16,-2-12 21-16,-2-7 5 16,-1-3 1-16,-3 0 8 15,0 6 9-15,0 5 1 16,0 4 4-16,2 3 10 15,3 0-2-15,4-1 1 0,6-1 1 16,5 0-1 0,2-2 5-16,2-5 2 15,3-5-4-15,1-4 1 0,2-7-4 16,-2-2-9-16,-7-5-2 16,-9-2 1-16,-5-3-3 15,-10-5 0-15,0-5-13 16,-10-1-2-16,-14-3 4 15,-9 1 2-15,-5 9 2 16,3 8 7-16,5 13 3 16,11 13 8-16,4 7 18 15,9 3 22-15,6 1-20 16,0 3-31-16,0 25-14 16,0 15 14-16,15 16 13 15,7 2-4-15,5 3 21 0,3-1-8 16,4-1 18-16,1 2-25 15,-2-5-7-15,-2-3 3 16,-3-9-6-16,-1-8-4 16,-2-8-1-16,-4-5 0 15,-6-6-15-15,0-7-15 16,-6-3-34-16,0-6-67 16,-1-4-27-16,-1-12-24 15,0-18 22-15,1-18-183 16,-4-17-157-16</inkml:trace>
  <inkml:trace contextRef="#ctx0" brushRef="#br0" timeOffset="1511.35">5829 8247 465 0,'0'0'953'0,"0"0"-942"0,0 0-3 0,-75 71 43 0,44-14 62 15,1 5-10-15,6-6-56 16,18-8-28-16,6-8-15 15,3-7-2-15,27-5-2 16,9-8 0-16,10-7 2 16,6-7-2-16,2-6-4 15,0 0 4-15,-7-12 0 16,-11-10-12-16,-3-9-16 16,-11-7-4-16,-4-9 0 15,-7-5-8-15,-4-2 26 16,-4 3 11-16,-5 9 3 0,-1 14 6 15,0 16 38-15,0 12 26 16,3 11-26-16,5 35-35 16,5 23 50-16,7 14-4 15,5 15-31-15,11 2-10 16,5 0-4-16,9-5-10 16,2-7-2-16,8-8-33 15,1-10-46-15,-2-5-109 16,-2-9-78-16,-4-16-293 0</inkml:trace>
  <inkml:trace contextRef="#ctx0" brushRef="#br0" timeOffset="2933.27">20875 6544 1242 0,'0'0'119'0,"0"0"-104"0,0 0 20 0,0 0 136 0,-99-2-79 15,36 39-8-15,-6 11 9 16,8-2-26-16,13-4-20 15,16-8-27-15,19-10-10 16,13-5-10-16,0-1-1 16,30-1 1-16,19-1 0 15,17 0 2-15,7-3 0 16,0 1-2-16,-12-3 0 16,-15 3-1-16,-16 3-1 15,-18-1 1-15,-12 5-1 0,-22 2-12 16,-20 5-35-16,-9-6-71 0,5-9-103 15,6-10-54 1,14-3-91-16,14-26-454 16</inkml:trace>
  <inkml:trace contextRef="#ctx0" brushRef="#br0" timeOffset="3113.77">21047 6653 1251 0,'0'0'238'0,"0"0"-235"15,83 70 124-15,-70-1 91 0,-13 18-88 16,0 13-68 0,-18 10-44-16,-1 0-18 0,6-6 0 15,7-7-7-15,6-17-74 16,0-7-119-16,10-22-250 16,9-26-539-16</inkml:trace>
  <inkml:trace contextRef="#ctx0" brushRef="#br0" timeOffset="3405.14">27566 6314 24 0,'0'0'0'0</inkml:trace>
  <inkml:trace contextRef="#ctx0" brushRef="#br0" timeOffset="3964.92">27491 5959 748 0,'0'0'745'16,"-105"33"-745"-16,66-11 14 15,12-5-6-15,15-5 83 16,10 0-38-16,2 3-40 16,16 4-4-16,16 3 1 15,13 3 1-15,4 2 3 16,-1 2-7-16,-8 1 4 16,-10 1 25-16,-18 1-11 15,-12 0-1-15,-3 1 2 16,-25-1 2-16,-6-5-18 0,-2-7-6 15,4-10-4-15,7-10-29 16,8-3-62-16,7-23-85 16,10-11-75-16,0-6 16 15,17-5-37-15,9-4-43 16</inkml:trace>
  <inkml:trace contextRef="#ctx0" brushRef="#br0" timeOffset="4181.95">27644 6010 42 0,'0'0'901'16,"85"-30"-707"-16,-47 30-70 15,-9 14 21-15,-14 23-46 16,-14 16 33-16,-1 8 0 16,-22 4-55-16,-6-2-28 15,2-5-15-15,8-11-14 0,11-15-11 16,7-10-7-16,6-15 0 16,25-7-2-16,20-13 7 15,16-24-1-15,14-16-6 16,11-10-23-16,8-3-69 15,-5 0-100-15,-10 4-60 16,-16 5-224-16</inkml:trace>
  <inkml:trace contextRef="#ctx0" brushRef="#br0" timeOffset="4831.52">31808 4703 36 0,'0'0'1092'0,"0"0"-1073"0,0 0-18 0,86-37 91 0,-80 32 12 0,-6 4 1 15,0 1 15-15,-22 0-7 16,-15 12-70-16,-12 12-10 0,-4 6 11 15,7 1 9-15,12 0-17 16,11-2-16-16,14 1-9 16,9-2-5-16,0 0-6 15,21-1 1-15,15-1 3 16,7 0-3-16,6 1 2 16,-8-2 1-16,-11-2-4 15,-16 1 1-15,-14 0 1 16,-10 0 0-16,-26 0 5 15,-9-3-7-15,-4-4-4 16,10-4-38-16,10-10-33 16,9-3-82-16,11 0-60 15,9-17-80-15,0-5-169 16</inkml:trace>
  <inkml:trace contextRef="#ctx0" brushRef="#br0" timeOffset="5181.72">32039 4956 1161 0,'0'0'164'0,"0"0"-160"15,0 0 58-15,0 0 75 16,0 0-54-16,0 0-16 16,-78-5-54-16,84 7-10 15,20 6-3-15,11 4 14 0,2 7-1 16,6 5 5-16,-13 5-1 15,-9 2 30-15,-11-1-4 16,-12 0-10-16,0-2 7 16,-3-2-10-16,-10-5-11 15,3-4 6-15,4-7-11 16,2-5-6-16,2 0-2 16,1-1-3-16,-2 3 0 15,-7 6-2-15,-14 4 8 16,-21 3-9-16,-28 5-1 15,-24 2-57-15,-21 8-77 16,-21-2-193-16,-11-3-390 16</inkml:trace>
  <inkml:trace contextRef="#ctx0" brushRef="#br0" timeOffset="6448.58">21215 6522 262 0,'0'0'736'0,"0"-80"-726"0,-15 41-10 0,-4-1 0 0,-11-5 11 0,-12 4 38 15,-6 2 9-15,-10 10-27 16,-6 6-5-16,-5 10 4 0,-2 12-7 15,-4 1-8-15,-5 26 22 16,0 23-6-16,0 20-19 16,8 21-3-16,13 23 31 15,14 18 15-15,21 19-6 16,18 17 12-16,6 2-33 16,30 3-5-16,19-16-4 15,15-24-5-15,24-26 6 16,14-29 1-16,11-26-2 15,11-21 22-15,-2-24-18 16,-1-9-4-16,1-38-6 16,-7-24 6-16,-7-18 2 15,-10-24 4-15,-11-13-1 0,-23-22-8 16,-28-10-13 0,-28-8-3-16,-21 1-3 0,-46 15-12 15,-29 17 5-15,-24 21-2 16,-15 26-11-16,-7 27 12 15,8 29-15-15,16 24-35 16,17 13-48-16,25 30-62 16,24 12-46-16,27 12-48 15,17-1-47-15</inkml:trace>
  <inkml:trace contextRef="#ctx0" brushRef="#br0" timeOffset="7614.91">27389 5573 874 0,'-84'0'78'0,"-6"6"-66"0,2 37 2 0,1 20 17 0,2 31 50 0,13 27 33 16,15 21-18-16,21 19-31 15,20-3-3-15,16-8-31 16,19-14-10-16,36-27-8 15,20-22-12-15,19-21 10 16,13-26-10-16,6-17 7 16,6-23 2-16,6-7-2 15,6-33-1-15,-2-19 2 16,-6-15-2-16,-3-15 0 16,-13-15 13-16,-14-11-1 15,-24-12 2-15,-31-8 0 0,-32-5-8 16,-19 7-10-16,-44 10-2 15,-25 17 2-15,-14 22-3 16,1 25-2-16,8 18-7 16,16 19-35-16,14 14-13 15,23 8-8-15,18 1-60 16,16 23-91-16,14 2-68 16,30-5-122-16</inkml:trace>
  <inkml:trace contextRef="#ctx0" brushRef="#br0" timeOffset="8279.08">31800 4584 232 0,'0'0'624'0,"-49"-74"-616"0,16 40-7 16,-1 1-1-16,-1 7 60 0,7 4 50 0,1 9-47 15,2 10-41-15,-6 3-9 16,-10 35-6-16,-11 25 0 16,-10 38 41-16,-6 40 28 15,1 33-13-15,6 26-23 16,9 9-13-16,18-15-16 0,24-22-10 16,13-25 0-16,49-25 1 15,26-28 11-15,24-19 18 16,16-25-3-16,10-25-11 15,11-22 2-15,3-11 8 16,-4-39 14-16,-6-22-7 16,-13-20 6-16,-14-18-28 15,-11-13 7-15,-11-14-4 16,-19-10-10-16,-26 2 1 16,-31 2 0-16,-25 10 4 15,-52 18-10-15,-39 25-26 16,-42 36-40-16,-44 39-97 0,-34 15-280 15</inkml:trace>
  <inkml:trace contextRef="#ctx0" brushRef="#br0" timeOffset="13185.94">3858 12698 1289 0,'0'0'33'0,"0"0"-33"0,0 0 0 0,0 0 53 0,0 0 52 16,0 0-44-16,0 0-50 16,-81-38 0-16,71 69 3 15,4 19-1-15,0 17 7 16,3 11 10-16,3 9 16 15,0 4 5-15,10-2-22 0,14-5-4 16,6-10 0-16,4-15-9 16,4-13-5-16,-2-13-5 15,-5-13-1-15,3-13 2 16,-3-7-4-16,-2-10 4 16,1-27-5-16,-2-15 3 15,-1-16-3-15,-11-4 1 16,-8 0-6-16,-8 3 1 15,-23 7 0-15,-14 3 2 0,-8 2-3 16,-7 7 1 0,-2 6 0-16,2 13 1 15,9 16 1-15,7 13 3 0,6 2 9 16,9 11-12 0,5 8 0-16,1-1-2 0,9-1 2 15,3 1-5-15,3-2-37 16,0-1-29-16,9-2-74 15,13-2-13-15,5-7-41 16,3-4-9-16,4 0-52 16,1-8-124-16</inkml:trace>
  <inkml:trace contextRef="#ctx0" brushRef="#br0" timeOffset="13813.58">4140 12647 877 0,'0'0'242'0,"0"0"-236"0,0 0 0 0,0 0 129 0,0 0 58 0,31 96-86 16,-19-46-2-16,0-2-17 15,7-2-39-15,1-9-25 16,4-8-12-16,4-5-8 16,-4-11-2-16,1-4-2 15,-4-8-2-15,0-1-9 16,1-11-19-16,-5-17-7 15,-2-11-15-15,-8-5 10 16,-4 0 11-16,-1 8 17 16,-2 13 14-16,0 12 1 0,0 8 27 15,0 3 14 1,6 0-27-16,4 5-13 0,7 7 30 16,2-4-14-16,0-1-12 15,2-6-2-15,3-1 0 16,-2 0 4-16,2-13-5 15,0-7 1-15,-3-8 0 16,0-5 1-16,-8-9-2 16,-5-10-2-16,-5-10 1 15,-3-7-2-15,-6-4 0 16,-14-4-10-16,-8-1 4 16,-5 2 1-16,0 7 3 15,-1 8 2-15,7 16 1 16,6 14 0-16,7 13 10 15,6 10 14-15,5 8 20 0,3 0-18 16,0 7-27-16,3 23-4 16,19 19 4-16,7 13 17 15,2 3 2-15,3 3 16 16,7-1-10-16,2-4 12 16,2-4-19-16,2-8-18 15,-2-8 0-15,1-7 0 16,-2-11 0-16,-5-8 0 15,-5-8 0-15,-7-6 0 16,-8-3 0-16,-16 0-107 0,-3-10-133 16,-24-7-199-16</inkml:trace>
  <inkml:trace contextRef="#ctx0" brushRef="#br0" timeOffset="13981.18">4523 12503 1242 0,'0'0'256'0,"0"0"-256"0,93-116 0 0,-45 66 19 0,7 0 19 0,3 2-36 15,-3 2-2-15,0 8-107 16,-4 5-160-16,-5 5-132 16</inkml:trace>
  <inkml:trace contextRef="#ctx0" brushRef="#br0" timeOffset="14696.72">5399 11808 1339 0,'0'0'29'16,"0"0"-29"-16,-79 93 192 16,47-49-18-16,4-3-96 15,12-6-29-15,5-9-24 16,8-5-15-16,3-7-8 15,0-5-2-15,14-2-4 16,8-7 4-16,5 0-7 16,6-4-15-16,1-12-4 0,-4-3 2 15,-5 1 6-15,-8 3 11 16,-7-2 5-16,-5-3 2 16,-5-3 2-16,0-6 0 15,0 0-1-15,0-7 0 16,-8-3 3-16,-2-9-4 15,4-11 2-15,-5-8-2 16,1-11 0-16,-2-9-2 16,-2-6-2-16,-6-4-7 15,-4-1-26-15,-3 4-12 16,2 13 7-16,-1 9 31 16,5 20 11-16,2 16 4 15,4 15 9-15,0 13 25 16,5 8 3-16,-1 0-19 15,-2 20-12-15,5 19-9 0,4 18 8 16,4 13 4-16,3 13 6 16,24 9 6-16,7 12 11 15,6 7 0-15,8 7 2 16,0-3-6-16,4-6-1 16,3-10-11-16,3-18-5 15,-1-13-15-15,-6-14 0 16,-5-16 0-16,-12-14 0 15,-10-13 0-15,-12-6-10 16,-7-5-19-16,-5-1 2 0,-8-22 27 16,-22-7-47-1,-10-5-6-15,-11-1 46 0,-4 7 7 16,0 3-2-16,9 6 4 16,13 6-1-16,12 6 31 15,15 4 9-15,6 1-16 16,0 0-9-16,6-8-16 15,28-10-4-15,20-8-10 16,13-13-49-16,2-7-103 16,1-4-92-16,-15-4 10 15,-9-4-242-15</inkml:trace>
  <inkml:trace contextRef="#ctx0" brushRef="#br0" timeOffset="15134.72">5888 10657 1455 0,'0'0'85'0,"0"0"-84"16,0 0 8-16,0 0 67 0,0 0 37 0,99 136 50 0,-53-55-117 16,-4 4-18-16,-1 6 12 15,-6-8-18-15,-4-5-13 16,-4-11-9-16,-4-10 0 15,-4-14 0-15,-7-13 0 16,-2-16 0-16,-2-6 0 16,-4-8 0-16,5-4-18 0,6-24 12 15,9-15 1-15,7-6-7 16,2 5 3-16,1 11-2 16,-2 15 11-16,-1 13-1 15,-3 5-3-15,-8 2 3 16,-4 18 1-16,-11 8 1 15,-5 8 7-15,-11 1 10 16,-19 3-7-16,-6-3-6 16,-5-6 6-16,-1-6-9 15,3-4-1-15,1-10-1 16,3-6-5-16,4-5-6 16,8 0-21-16,4-16-69 0,6-10-140 15,10-5-84 1,3-2-225-16</inkml:trace>
  <inkml:trace contextRef="#ctx0" brushRef="#br0" timeOffset="15863.22">6658 10672 1392 0,'0'0'75'0,"0"0"-48"0,0 0 105 0,-82 89 29 0,61-36-61 0,5 1-37 16,13-6-35-1,3-8-15-15,0-7-8 0,10-7-4 16,5-7-1-16,3-7 0 16,-3-8-3-16,7-4-3 15,-5-2-4-15,2-21 3 16,-1-11 4-16,-6-7-4 15,-1-3 1-15,-3 10 4 16,-2 11 2-16,-3 13 0 16,-3 7 2-16,3 3 4 15,6 0-5-15,14 0 0 16,11 0-1-16,8 0 4 16,7 0-2-16,0-4-4 15,-1-14 1-15,1-9 1 16,-7-4-4-16,-6-7-7 0,-9-4-4 15,-16-5-9 1,-11-1 3-16,-4 0 19 0,-18 9 0 16,-4 8 2-16,1 11 5 15,4 10 13-15,8 6 19 16,7 4-13-16,6 0-8 16,0 14-16-16,6 19-1 15,19 19 1-15,15 10 4 16,8 5 0-16,3 6-3 15,1 6 4-15,-3 5-4 16,-4-2 2-16,-6 5-2 0,-3-9-1 16,-8-6 0-16,-7-6 0 15,-12-13-4 1,-9-12 1-16,0-16 2 0,0-14 0 16,-6-11 1-16,-6 0 11 15,-4-30-5-15,-1-22-4 16,2-23-3-16,9-25 1 15,6-20 0-15,0-10-1 16,21-3-1-16,9 10 1 16,4 21-6-16,5 24 1 15,-3 25-8-15,-9 27-31 16,-11 18-80-16,-16 8-209 16,-7 19-246-16</inkml:trace>
  <inkml:trace contextRef="#ctx0" brushRef="#br0" timeOffset="16400.16">6255 13505 969 0,'0'0'306'0,"0"0"-298"0,-103-18-8 0,59 46 180 0,-1 16-37 0,2 11-36 16,10 4-27-16,15-2-21 16,13-9-20-16,5-7-14 15,23-8-17-15,20-7-3 16,15-3 2-16,20-5 7 0,10 0-7 15,1 5 0-15,-7 6 0 16,-16 9 3-16,-18 7 0 16,-20 10-5-16,-22 8 0 15,-6 2 1-15,-16 0-4 16,-17-8-2-16,-2-18-13 16,1-14-38-16,3-19-36 15,1-6-55-15,3-33-100 0,2-20-52 16,1-17-95-1,3-14-390-15</inkml:trace>
  <inkml:trace contextRef="#ctx0" brushRef="#br0" timeOffset="16647">6229 13551 948 0,'0'0'339'0,"0"0"-312"16,0 0 28-16,0 0 120 15,0 0-80-15,13 82 39 16,-18 1-36-16,-19 20-24 15,-4 6-17-15,1 2-15 16,2-4-39-16,10-12-3 16,2-3 0-16,4-15 0 15,4-12 0-15,2-18 0 16,3-16 0-16,0-13 0 0,5-16-58 16,8-2-96-1,11-26-88-15,6-21-80 16,1-13-425-16</inkml:trace>
  <inkml:trace contextRef="#ctx0" brushRef="#br0" timeOffset="17579.91">6751 13446 1199 0,'0'0'162'0,"0"0"-158"16,-97 6 94-16,70 17 101 0,3 10-92 16,6 11-40-1,3 8-2-15,8 3-5 0,7 0-21 16,0-4-12-16,3-10-7 16,14-7-20-16,5-8 0 15,3-9 0-15,3-9 0 16,2-8 0-16,4 0 0 15,2-25 0-15,1-9 0 16,-7-8 0-16,-6-1 0 16,-6-5-7-16,-10-1-7 15,-5-1 0-15,-3 5-8 16,0 9 5-16,0 13 15 16,0 11 0-16,0 8 2 15,0 4 6-15,0 0-1 16,0 13-5-16,3 12 0 0,11 6 4 15,3-2-1-15,4-2 0 16,1-8 2-16,2-6-4 16,-3-7-1-16,1-6 1 15,-4 0-2-15,-3-2 1 16,-3-19 0-16,0-12-1 16,-5-5-4-16,1-6-6 15,-1-1-3-15,-1 1 4 16,0 6-8-16,3 9 10 15,0 10 7-15,-2 12 0 16,4 7-4-16,2 2 5 16,2 17 9-16,3 7 13 0,-4 1-8 15,-4-3-7-15,0-4-2 16,-2-3-5-16,0-7 3 16,-4-6-3-16,-1-4 0 15,0 0 0-15,0 0-5 16,1-14-8-16,4-14-4 15,1-6-19-15,3-3 14 16,0 5 3-16,1 7 7 16,-1 12 4-16,0 9 5 15,3 4 3-15,0 5 1 16,3 13 15-16,-3 1 5 16,-2-2-3-16,-1-2-3 15,-4-5-6-15,-3-7-7 16,-3 1-2-16,-1-4 1 15,-1 0-1-15,0-10 9 0,2-15 0 16,-1-7-9 0,2-9-3-16,0-2-6 0,0-4 4 15,2 2-4-15,5 8 7 16,-2 13 2-16,-2 11-1 16,0 13 3-16,1 6 3 15,5 22-4-15,3 16 34 16,0 8-19-16,-3 0-13 15,1-3 2-15,2-6-5 16,4-12-5-16,0-6-49 16,1-13-84-16,1-10-125 15,-3-2-46-15,-2-17-57 0</inkml:trace>
  <inkml:trace contextRef="#ctx0" brushRef="#br0" timeOffset="17808.68">7665 12987 812 0,'0'0'629'0,"0"0"-613"0,0 0 25 0,0 0 123 0,0 0-68 15,-9 78-3-15,33-25-26 16,5 7-19-16,2 9-15 16,2 7-11-16,0 3 4 15,-5 2-26-15,2-2 0 16,-8-7 0-16,3-12 0 0,-8-13 0 15,-4-17-44 1,-4-16-57-16,-4-13-130 0,-5-1-62 16,0-25 6-16,-14-15-477 15</inkml:trace>
  <inkml:trace contextRef="#ctx0" brushRef="#br0" timeOffset="18064.84">7643 12990 1028 0,'0'0'218'16,"0"0"-216"-16,24-74 9 16,15 54 145-16,8 7-47 0,3 13-35 15,-3 3 8 1,-11 27-20-16,-15 16-20 0,-15 6 22 16,-6 3-21-16,-12 4-14 15,-15-3-20-15,-6-6-7 16,6-7-2-16,5-13-29 15,4-15-69-15,8-14-78 16,2-1-47-16,4-30-123 16,-1-19-449-16</inkml:trace>
  <inkml:trace contextRef="#ctx0" brushRef="#br0" timeOffset="18462.52">7767 12165 1349 0,'0'0'68'16,"0"0"-67"-16,0 0 57 16,0 0 90-16,50 124-4 15,-26-51-98-15,6 6 13 0,0-4-7 16,6-4-13-16,1-12-19 16,5-12-14-16,1-13-5 15,-4-12-1 1,-5-15 0-16,-4-7-1 15,-5-10-1-15,-8-17 2 16,-5-3-1-16,-11 3-2 0,-1 4 3 16,0 11 2-1,-16 10 4-15,1 2-3 0,-4 20 1 16,2 15 5-16,7 7 3 16,7 2 8-16,3-4-13 15,7-9-7-15,16-9 0 16,5-8 0-16,5-9 0 15,3-5 0-15,7-7 0 16,3-19 0-16,-1-8-49 16,-8-5-51-16,-7-2-114 15,-15-4-143-15,-5-4-253 16</inkml:trace>
  <inkml:trace contextRef="#ctx0" brushRef="#br0" timeOffset="18930.82">8754 11516 1610 0,'0'0'0'0,"0"0"37"0,0 0-19 0,0 0 74 0,0 0-69 15,63 124 82-15,-33-42-58 16,4 11-8-16,2 7-7 15,-5 0-4-15,3-3-12 16,-2-6-16-16,-4-13 0 0,-4-19 0 16,-3-16 0-16,-5-18 0 15,-4-15 0-15,-3-9 0 16,3-1 0-16,0-13 0 16,-3-15 0-16,-3-10 0 15,-6-6 0-15,-7-1-7 16,-20 6 1-16,1 9 0 15,-11 14 2-15,-2 16 3 16,-6 9 1-16,2 25 3 16,6 10 13-16,10 0-11 15,14 2-5-15,8-6 0 16,5-8 0-16,5-8 0 16,17-7 0-16,11-11 0 0,6-6 0 15,4 0 0 1,3-16 0-16,-7-8 0 15,-2-2-56-15,-7-1-68 0,-9-1-81 16,-1 2-115-16,-6 1-198 16</inkml:trace>
  <inkml:trace contextRef="#ctx0" brushRef="#br0" timeOffset="19714.57">9446 11919 1337 0,'0'0'165'0,"0"0"-126"0,-89 28 195 0,50 8-93 0,9 3-60 0,8 3-39 16,13-8-34-16,9-2-8 16,0-7 0-16,1-3 0 15,15-9 0-15,1-3 0 16,1-7-37-16,3-3-24 15,-3 0-9-15,-3-14 20 16,-3-2 6-16,-5 4 24 16,-2 2 20-16,-2 6 8 15,-3 1 41-15,1 0-10 16,2 3-18-16,2-4-15 16,4-5-5-16,6-3 3 15,4-4-3-15,4-6-1 16,0-3 0-16,-2-4 2 0,-4-6-2 15,-6-9 0-15,-6-12-1 16,-5-21-10-16,0-16-14 16,0-10-20-16,-12-10-6 15,-6 2 10-15,-4 1-2 16,-8 4-22-16,-3 10 18 16,-3 17 47-16,2 18 2 15,6 24 35-15,5 19 26 16,7 16 8-16,7 10-31 15,8 33-38-15,1 26 3 16,13 18 26-16,20 11 1 16,9 6 14-16,5-1-14 0,3-3-3 15,2-11-3-15,-2-11-13 16,3-14-4-16,-3-20-7 16,-2-16-2-16,-6-19 1 15,-2-7 0-15,-5-27-1 16,-4-21-1-16,-4-12-4 15,-13-8-9-15,-11-1-2 16,-3 3-4-16,-10 6-5 16,-9 12 9-16,-1 17 16 15,7 16 6-15,4 13 18 16,8 5 18-16,1 35-41 16,0 20 0-16,14 15 28 15,10 8-7-15,6 1-12 16,1-3-10-16,2-8 0 15,-2-14 0-15,-4-15 0 0,-6-16 0 16,-3-16 0-16,-7-10-15 16,-11 0-61-16,0-17-94 15,-39-9-249-15,-31-9-599 16</inkml:trace>
  <inkml:trace contextRef="#ctx0" brushRef="#br0" timeOffset="19878.75">9260 11609 1969 0,'0'0'0'0,"92"-70"-20"0,-27 25 20 0,0-2 37 0,1-6-28 0,4-2-9 16,-4-8-3-16,-5-4-35 16,-24-2-174-16,-29 2-291 0</inkml:trace>
  <inkml:trace contextRef="#ctx0" brushRef="#br0" timeOffset="21479.79">7641 9057 947 0,'0'0'28'16,"0"0"-25"-16,0 0 2 16,0 0 97-16,0 0 65 15,0 0-80-15,-83 2-66 16,32 18-1-16,-13 5 6 0,-17 9 8 16,-13 9-19-16,-19 13-14 15,-20 13 0-15,-22 10 0 16,-12 8 3-16,-18 5-4 15,-15 8-6-15,-12 8 0 16,-13 6 1-16,-9 3-3 16,2 4 8-16,6 6-2 15,8 13-1-15,9 8 3 16,0 14 0-16,5 5 0 16,8-1 1-16,14 6-1 15,11 0 0-15,5 3 3 0,3 4 2 16,1 1-1-1,11-10-2-15,21-12 2 0,27-15 6 16,29-10-5-16,35-2 15 16,22 0 0-16,16 7-6 15,1 12 2-15,12 5 9 16,19 10 25-16,5 7 1 16,9 9-21-16,4 3-15 15,12 5-6-15,12 3-1 16,14-3 3-16,16 2-2 0,6-3 2 15,12-8-7 1,1-16 0-16,0-21-2 16,-2-32-1-16,2-27 0 15,11-25 2-15,7-23-2 0,3-20 1 16,7-16-2-16,-4-13-1 16,-2-23-1-16,0-9 2 15,-4-3 3-15,3 2-3 16,2 6 1-16,-5 8 1 15,-1 11-2-15,-10 11-3 16,-16 10-3-16,-9 13-4 16,-20 30 5-16,-15 14 1 15,-16 16 3-15,-10 6 1 16,-6-2 2-16,-4-3 3 16,0-10-5-16,0-14 4 15,-2-16-1-15,2-16 2 16,3-15-3-16,13-4 0 0,15-34 6 15,26-25-8-15,24-23 4 16,30-18 0-16,30-20 0 16,22-15 6-16,29-15-7 15,21-12 5-15,17-9-8 16,11-12 0-16,7-9 0 16,5-5-13-16,-5-8 1 15,-4 4 8-15,-13 11 4 16,-17 11-2-16,-16 12 2 15,-17 6 5-15,-15-1-1 16,-17-2-4-16,-21 9-36 16,-27 7-21-16,-25 15 26 0,-19 15 26 15,-20 9-1-15,-18 5-33 16,-16 3-34-16,-21 2 15 16,-15 0 49-16,-13-3 5 15,-19-7 4-15,-1-6 0 16,4-6-2-16,0 0 2 15,1 0 1-15,-2 5 0 16,-7 5 8-16,-13 7 15 16,-18 9 15-16,-13 0-20 15,-16 6-11-15,-10 1 12 16,-4 3-16-16,6 3 3 16,6 2-5-16,13 0 10 0,4 0-9 15,1 9-3-15,-6 11 0 16,2 13 1-16,5 10 25 15,2 7 31-15,2 4-32 16,-9 5-22-16,-11-1-1 16,-2 4-1-16,-6-1 3 15,7-3-1-15,6-1-3 16,6-4 0-16,13 1 0 16,5-4 0-16,6-3 0 0,1-1 0 15,0 3 2 1,-4 5-2-16,-5 11-1 15,-6 5 1-15,-2 8 0 16,3 0-2-16,8-1 2 16,8-5 2-16,10-6 1 15,7-3-1-15,8-6 3 0,10-5-2 16,10-4-2-16,5-7-1 16,8-5-1-16,0-7-7 15,-1-8 3-15,-4 0 4 16,-6 0 0-16,-6 9 1 15,-11 13 1-15,-18 18 2 16,-25 18-3-16,-23 9-2 16,-23 38-3-16,-19 27 2 15,-15 25 1-15,-6 28-2 16,-8 20-175-16,-5 6-224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10:25:46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29070 18715 727 0,'0'0'221'0,"0"0"-211"0,0 0-8 0,0 0-2 0,0 0 69 0,0 0 11 0,3-4-47 0,-1 1-23 0,-1 3-4 0,-1 0-6 0,0 0-4 0,0-3-56 0,0-1-82 0,0 1-113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09:37:09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5285 2480 613 0,'0'0'374'0,"0"0"-365"0,0 0 24 0,0 0 128 0,0 0-65 0,0 0-53 15,0 0-5-15,-22-23-22 16,22 23-16-16,0 4 1 16,0 15-1-16,0 8 18 15,0 8 17-15,0 10 8 0,0 3 3 16,0 8 3-16,0-3-4 15,0-3-16-15,0-6-11 16,0-6-12-16,0-7-3 16,0-7-3-16,0-7 0 15,0-5-14-15,0-6-50 16,0-5-72-16,-6-1-82 16,-4-9-62-16,-2-13-503 15</inkml:trace>
  <inkml:trace contextRef="#ctx0" brushRef="#br0" timeOffset="548.51">5351 2359 1025 0,'0'0'92'0,"0"0"-59"15,0 0 19-15,0 0 114 16,-101-15-109-16,78 20-32 16,-2 16 5-16,3 8-1 15,-2 4 4-15,3 11-7 16,-3 4-1-16,-1 9 0 16,1 6-1-16,6 6-9 0,0 0-1 15,9-2-7 1,4-3 1-16,5-4-1 0,0 0 10 15,14-2-15-15,8-3 4 16,2-6 7-16,9-12-4 16,0-5-1-16,4-12-6 15,5-10 8-15,4-10-7 16,2 0 0-16,6-18 4 16,1-10 3-16,0-8-8 15,-4-7 8-15,-8-7-7 16,-12-6 0-16,-11-3-2 15,-8-6-1-15,-12-5-6 0,0-7-5 16,-18-1 7-16,-15 4-9 16,-9 9 12-1,-5 11 1-15,3 15 0 0,8 14 2 16,8 9 8-16,7 8 0 16,6 7-9-16,8 1-2 15,4 0-6-15,3 0-96 16,0 7-126-16,0 9-170 15,7 4-381-15</inkml:trace>
  <inkml:trace contextRef="#ctx0" brushRef="#br0" timeOffset="1249.15">6856 2558 969 0,'0'0'41'0,"0"0"28"0,0 0 150 0,0 0-83 0,0 0-50 0,0 0-38 16,0 0-13-16,0-10-10 15,0 31-15-15,0 5 8 16,0 14 57-16,-1 10-39 16,-1 4 5-16,0 5-2 15,-1 0-10-15,-3-1 2 16,-2 0-5-16,-1-6-6 15,-1-3 2-15,2-7-18 16,-1-9 1-16,5-9-2 0,0-8-6 16,1-9 2-1,3-5-34-15,-2-2-21 0,-1-4-38 16,-6-25-103-16,0-13-233 16,-4-8-449-16</inkml:trace>
  <inkml:trace contextRef="#ctx0" brushRef="#br0" timeOffset="1799.74">6719 2523 1178 0,'0'0'3'0,"0"0"4"0,0 0 134 16,0 0-89-16,0 0-48 16,0 0 2-16,106-40 3 15,-70 30-6-15,-3 2 14 16,-2 6 15-16,-1 2-7 16,-3 0 14-16,-2 2-5 15,-1 6-5-15,0 4-5 16,4-1-7-16,1 0-7 15,-3 6-8-15,-2 1 3 16,-3 5 4-16,-3 7 2 16,-7 5 5-16,-5 9-9 15,-6 3 9-15,0 3-3 0,0-2 9 16,-15-4 0-16,-3-5-10 16,-3-3-3-16,-5-5-1 15,0-2 9-15,-4 0 0 16,-6-4 10-16,0 2 4 15,-10-4-15-15,1-4 0 16,2-3 0-16,1-7-2 16,6-4 1-16,8-3-12 15,7-2-2-15,6 0 5 16,5-2-6-16,5-10-4 16,2-1-37-16,3-5-37 0,0 1-56 15,18-3-42 1,5 0-61-16,5-4-156 0,5 1-437 15</inkml:trace>
  <inkml:trace contextRef="#ctx0" brushRef="#br0" timeOffset="2247.94">7550 2551 929 0,'0'0'180'0,"0"0"-139"0,0 0 176 0,0 0-40 0,0 0-66 0,0 0-58 16,5-9-27-16,-5 31-9 15,0 12 7-15,0 12 41 16,0 8-18-16,0 2-15 0,0 3-1 16,0-3-8-1,0-4-10-15,0 0 3 0,0-4-11 16,0-5 0-16,-3-7-4 15,3-9 1-15,0-13-2 16,0-6-3-16,0-6-19 16,0-2-16-16,0-2-21 15,0-19-32-15,0-13-122 16,-12-11-71-16,-7-10-157 16</inkml:trace>
  <inkml:trace contextRef="#ctx0" brushRef="#br0" timeOffset="2515.61">7248 2546 1231 0,'0'0'80'0,"0"0"-72"16,0 0 89-16,0 0 25 15,0 0-84-15,101-14 19 16,-40 2-1-16,8-1-21 16,4 2-3-16,3 0 13 15,-6-3-21-15,-4 4-14 16,-16 0-10-16,-12 1-3 16,-13 2-64-16,-16 0-149 15,-9 2-207-15,-3 5-376 16</inkml:trace>
  <inkml:trace contextRef="#ctx0" brushRef="#br0" timeOffset="4231.62">6958 4167 701 0,'0'0'229'0,"0"0"-210"0,0 0 9 0,0 0 60 0,0 0 11 0,0 0-29 16,0 0-24-16,3-23-16 15,-3 29-14-15,0 20-12 16,-3 14 12-16,-12 17 49 15,-4 9-7-15,-8 12-31 16,-9 8 18-16,-12 8 14 16,-7 13-12-16,-3 2-3 15,-2 0-4-15,2-5-16 16,3-5-3-16,0-4-2 16,1-5 0-16,3-5-7 15,2-9 0-15,9-11-2 0,2-8-4 16,7-11 1-1,6-10-4-15,7-13-3 0,9-11 2 16,6-9-2-16,3-3-17 16,0-7-22-16,6-21-64 15,16-14-114-15,11-9-46 16,9-10-179-16</inkml:trace>
  <inkml:trace contextRef="#ctx0" brushRef="#br0" timeOffset="4848.53">7862 4167 1033 0,'0'0'39'0,"0"0"-36"0,0 0 122 0,0 0-8 0,0 0-33 16,0 0-3-16,0-39-20 16,0 39-4-16,0 0-24 15,0 0-22-15,0 0-11 16,6 8-5-16,18 13 5 15,9 10 21-15,11 7-8 0,9 9 0 16,7 8 7 0,6 8 3-16,2 9-7 0,-1 7-10 15,3 8 4-15,3 8 1 16,3-3 12-16,0-1 5 16,-6-9-5-16,-7-11-9 15,-6-8-4-15,-11-8-5 16,-10-10-5-16,-9-11 2 15,-10-7-2-15,-9-13-2 16,-5-3-35-16,-3-10-46 16,-12 0-41-16,-21-1-111 15,-8-10-380-15</inkml:trace>
  <inkml:trace contextRef="#ctx0" brushRef="#br0" timeOffset="6147.79">4258 6948 859 0,'0'0'244'0,"0"0"-243"0,0 0 82 0,0 0 51 0,0 0-62 0,0 0-46 15,0 0-13-15,-11 88 71 16,11-18-12-16,0 8-4 15,0-4-8-15,-3-3-6 16,-3-6-35-16,-1-6 3 16,4-8-6-16,-3-10-12 15,3-12-3-15,-2-11-1 16,2-7-4-16,3-7-48 16,-4-4-38-16,-3 0-30 15,-1-10-44-15,2-18-258 16,3-10-259-16</inkml:trace>
  <inkml:trace contextRef="#ctx0" brushRef="#br0" timeOffset="6864.93">4150 7022 801 0,'0'0'76'0,"0"0"-2"16,0 0 53-16,58-98-48 15,-20 71 2-15,10 2-16 16,2 0 13-16,-4 7-22 16,-7 11-20-16,-12 4-24 0,-7 3-10 15,-4 8 5 1,-7 18-6-16,-6 13 6 0,-3 11 5 16,-9 8 18-16,-21 7-11 15,-3 1-1-15,-6-4-1 16,-2-8-4-16,0-13-6 15,4-8 0-15,9-12-7 16,4-9 3-16,10-8 1 16,1-4 2-16,4 0-3 15,3-9-3-15,0-4-14 16,6-1-2-16,0 0 4 16,4 0-2-16,13-1 12 0,8 4 1 15,5 6-2 1,3 5 3-16,3 0 0 15,1 16 2-15,-3 10 1 0,-4 1 0 16,1-1 3-16,1-2-5 16,-1-6 3-16,5-7-2 15,0-9 0-15,0-2 4 16,-2-2 3-16,2-18-5 16,-3-8 0-16,-8-4 3 15,-4-7-1-15,-9-1-3 16,-5-2 0-16,-7 3-1 15,0 4 1-15,0 12 0 16,-4 9 6-16,-7 9 28 16,-1 5 10-16,-4 9-32 15,-1 22-4-15,1 7-5 0,4 9 1 16,5 0 4-16,7-2-4 16,0-3 3-16,7-5 4 15,8-6-5-15,4-9-2 16,4-5-1-16,1-8-4 15,9-9 2-15,5 0-2 16,0-15-2-16,-1-7-28 16,-1-3-38-16,-6 3-63 15,-5 4-80-15,-6 0-156 16,-5 1-192-16</inkml:trace>
  <inkml:trace contextRef="#ctx0" brushRef="#br0" timeOffset="7347.48">5281 7025 977 0,'0'0'160'0,"0"0"-39"0,0 0 114 0,0 0-107 0,0 0-59 16,-101 67 11-16,74-25-20 15,15-7-29-15,4-4-17 0,8-7-5 16,0-10-4-1,0-3-4-15,11-10-1 16,8-1 0-16,9-8 2 16,0-19-2-16,0-6-15 0,-3-2-4 15,-7 2-3 1,-6 7 14-16,-7 9 8 0,-2 7 4 16,-3 8 2-16,0 2 19 15,0 0-9-15,0 0-16 16,1 10-11-16,5 18 5 15,1 11 6-15,4 9 4 16,-1 6-3-16,4 0 0 0,-4 6-1 16,-1 1 2-1,-5 0-1-15,-4-2-1 16,0 0 0-16,0-8 0 16,-13-9 0-16,0-9 0 15,-5-7-1-15,0-7 1 0,-9-5 0 16,-3-6 5-1,-6-5 1-15,-1-3-5 0,0 0-1 16,7-17-10-16,7-11-30 16,10-8-110-16,13-10-154 15,5-4-329-15</inkml:trace>
  <inkml:trace contextRef="#ctx0" brushRef="#br0" timeOffset="8665.07">5487 7405 1206 0,'0'0'265'0,"0"0"-252"0,0 0-13 0,0 0 118 0,0 0-59 0,0 0-42 15,64-49-5-15,-28 22-10 16,-3-5-2-16,-8-2-3 15,-7-4-21-15,-9-3-15 0,-9-5-8 16,0 5 4 0,-3 4 22-16,-14 11 13 15,-8 12 8-15,-5 11 7 16,-1 3 19-16,6 0 8 16,5 0 16-16,13 0-22 0,5 0-4 15,2 0-12 1,2-6-12-16,22-8-8 0,10-2-4 15,8-6 3-15,2 4-35 16,-6 1-1-16,-10 4 35 16,-6 8 7-16,-11 3 2 15,-5 2-2-15,-1 3 2 16,-5 14 1-16,1 10 12 16,-1 4 8-16,0 7 4 15,0 5-1-15,0-3 4 16,0-1-6-16,0-6-8 15,6-9-2-15,4-7-8 16,1-7-2-16,2-6-1 16,2-4 1-16,1 0 0 0,-2 0 5 15,5-17 3 1,-2-7-3-16,-1-5-6 0,-2-7-2 16,-3-2-17-16,-3 2-3 15,1 6 6-15,-6 9-3 16,-1 10 12-16,-2 9 7 15,0 2 16-15,0 0 3 16,0 0-6-16,0 8-10 16,-5 12-2-16,-1 2 2 15,3 3-1-15,3 0 2 16,0 0-3-16,0 2 3 16,3 2 3-16,8-4 4 15,-1-2-1-15,0-6-3 16,1-7-4-16,5-5 0 15,1-5-3-15,5 0 1 0,2-12 7 16,1-14 1-16,2-9-6 16,-4-5-3-16,-1-8-10 15,-3-2-17-15,-7 2-10 16,-7-1 6-16,-5 2 4 16,-2 8-14-16,-13 8 23 15,-6 12 18-15,2 10 7 16,1 9 30-16,0 0-3 15,8 3-6-15,2 11-19 16,4 3-9-16,4 3-5 0,0 2 5 16,10 2-6-16,14 1 5 15,3 3-1-15,3 2 0 16,5 4 2-16,-5 8 0 16,-7-1 0-16,-5 1 0 15,-8-3 3-15,-2-11 1 16,-3-7-3-16,-2-12-1 15,-1-4 2-15,-1-5-2 16,-1 0 8-16,2-8 15 16,1-13-23-16,3-17-3 15,6-4 2-15,-3-9-3 16,3-3-6-16,1-1-5 16,1 3-19-16,-1 11 16 0,-4 10 3 15,-3 14 15 1,-3 11 18-16,-3 2 27 0,0 4 15 15,0 0-37 1,0 0-18-16,0 1-5 0,0 18-12 16,0 10 12-16,0 7 7 15,0 3-4-15,0 4 2 16,0-4 6-16,13-3 6 16,-1-4 0-16,2-10-12 15,4-6 0-15,-2-10-4 16,5-6 5-16,1 0 4 15,2-22 2-15,0-4-3 16,-3-3-1-16,0-2 0 16,-8 7 0-16,-5 5-5 0,-1 6 8 15,-7 6 13 1,0 3-8-16,0-2-16 0,0 0 0 16,0-1-37-16,-3-3-55 15,-7 3-97-15,-2-4-124 16,-4-6-306-16</inkml:trace>
  <inkml:trace contextRef="#ctx0" brushRef="#br0" timeOffset="8814.48">6448 6622 1140 0,'0'0'304'0,"0"0"-272"0,0 0-32 0,0 0 38 0,0 0-38 0,0 0-146 15,15-25-53-15,4 43-37 16,5 6-208-16</inkml:trace>
  <inkml:trace contextRef="#ctx0" brushRef="#br0" timeOffset="9548.41">6776 6721 1105 0,'0'0'202'15,"0"0"-178"-15,0 0 140 16,0 0-25-16,0 0-59 0,0 0-43 16,-11 92-6-1,11-57-13-15,0 5-2 0,0-4-6 16,5-1-7-16,7-3 4 16,3-7-4-16,3-5-4 15,3-6 1-15,1-7 0 16,2-7-2-16,-2 0-3 15,-1-4-8-15,-4-15 12 16,-6-8 0-16,-3-5 1 16,-5-12-1-16,-3-9-2 15,0-9-20-15,0-5-4 16,-9 2-31-16,-6 10 21 16,0 14 21-16,-4 17 16 15,-1 14 12-15,-5 10 33 16,-2 12-12-16,0 16-20 0,4 7 5 15,9 0-2-15,9-1-4 16,5-4-5-16,0-5-5 16,3-8-1-16,13-3 1 15,6-6-2-15,6-6-8 16,5-2 4-16,3 0-1 16,-2 0-4-16,1-2 5 15,-7 2 4-15,3 0 0 16,-1 6 0-16,-6 13 2 15,-5 5-2-15,-5 0 4 16,-7 1 2-16,-1-2 4 16,-6-7-2-16,0-1 1 15,0-5 2-15,0-5 3 16,0-5-8-16,0 0 1 0,0 0 1 16,0-5 8-16,0-17-16 15,0-12-11-15,0-9-4 16,7-6-9-16,9-4 14 15,1 7-2-15,0 11 2 16,2 10 8-16,-1 13 2 16,0 12 10-16,4 0 4 0,2 15 5 15,3 13 6 1,-3 11-6-16,-2 5 1 16,-4 8-1-16,-6 5-6 15,-1 1-13-15,-1-2-4 0,-1-4-71 16,-1 4-88-1,-1-14-111-15,0-8-361 0</inkml:trace>
  <inkml:trace contextRef="#ctx0" brushRef="#br0" timeOffset="10296.43">10530 6066 428 0,'0'0'564'0,"0"0"-555"0,0 0 57 0,0-88 88 0,-5 76 4 0,-8 3-57 16,-7 6-56-16,-8 3 27 0,-6 26-28 16,-8 17-14-16,3 18-2 15,2 6-13-15,4 4 3 16,8-2-6-16,7-4-5 15,9-7 1-15,7-8-4 16,2-9 2-16,14-10 4 16,14-7-2-16,8-9-3 15,4-8 4-15,7-7-5 16,8-4 4-16,6-20-7 16,3-5-1-16,-4-7-40 15,-11 1-61-15,-13 0-46 16,-13 2-68-16,-9 1-77 15,-9 0-154-15</inkml:trace>
  <inkml:trace contextRef="#ctx0" brushRef="#br0" timeOffset="10684.53">10812 5423 1050 0,'0'0'100'16,"0"0"-95"-16,0 0 188 16,0 0-7-16,0 0-109 15,0 0-74-15,-3-43-3 0,3 73 0 16,3 14 5-16,7 12 43 16,2 7-26-16,2 6-8 15,2 4 4-15,-3 1-4 16,4 4 3-16,-4 2-11 15,2-4 1-15,-3-1 0 16,4-14-3-16,-2-13-2 16,-2-15 0-16,6-12 3 0,-1-10-2 15,-3-8-2 1,5-3 7-16,-1-2-1 16,2-12 4-16,-1-5-4 15,1-4-2-15,-4-2-5 16,-4-2-40-16,-3 3-79 0,4 5-9 15,-2 10-102-15,3 6-118 16,-3 3-182-16</inkml:trace>
  <inkml:trace contextRef="#ctx0" brushRef="#br0" timeOffset="11814.36">11475 5860 917 0,'0'0'434'16,"0"0"-423"-16,-89-7 107 0,49 38 60 15,3 12-64-15,2 3-59 16,11 1-19-16,9-6-16 16,9-6-18-16,6-9-2 15,0-6-1-15,5-6 0 16,11-4-3-16,5-5-19 15,4-5-10-15,4-2-5 16,-2-18-8-16,-3-7-5 16,-2-3 39-16,-4-2-12 15,-8 6 21-15,-5 8 3 16,-4 6 10-16,-1 8 21 16,0 4 21-16,0 0-26 15,0 0-26-15,0 0-13 16,3 6-6-16,2 2 19 0,5 0 4 15,2-1 1-15,4-2-5 16,3-4 1-16,3-1 3 16,-1 0-4-16,-3-6 0 15,1-14 0-15,2-8-1 16,-3-6-4-16,0-10 5 16,-5-5-13-16,-4-2-11 15,-6-5 18-15,-3 2-5 16,0 5 7-16,-7 11-1 15,-8 13 5-15,-2 11 9 16,-4 11 15-16,-4 3 12 16,3 1-22-16,-2 15-5 15,9 3 2-15,7 0-5 0,4-2-6 16,4 6-3-16,6 0 3 16,15 4 0-16,10 4 2 15,9 4-2-15,2 5 1 16,2 1-1-16,2 4 0 15,-9 1 1-15,-4-3 0 16,-9-2-2-16,-11-9 0 16,-6-9-2-16,-7-7-1 15,0-11-2-15,0-3 4 16,0-2 2-16,0 0 2 16,0-17-2-16,0-8-22 15,0-13 8-15,0-10-9 16,16-10 11-16,6-6-15 0,-4-4-22 15,3 2-5-15,-8 5 10 16,-6 13 39-16,-7 16 5 16,0 13 5-16,0 11 50 15,-10 4 9-15,0 2-16 16,2 2-26-16,2 0-10 16,3 13-12-16,3 9-1 15,0 9 1-15,6 8 1 16,9 3 6-16,3 2 1 15,-3 0 0-15,0-5 7 16,-5-7-7-16,4-7-2 16,-5-7-6-16,1-9 1 15,2-7-1-15,0-2-3 16,3-2 3-16,3-19 9 0,-2-7 0 16,-1-4 0-16,-3-2-6 15,0-4-1-15,-3 4 2 16,-3 7-4-16,-3 9 4 15,1 9 0-15,-4 8 8 16,0 1 3-16,2 0-15 16,4 1-7-16,4 17-12 15,7 6 19-15,4 5 3 16,4 2-1-16,3 0-1 16,4-1 1-16,1-5-2 15,-5-3 0-15,-4-9-2 16,-8-4-31-16,-3-6-54 15,-6-3-57-15,-6-3-134 0,-1-22-55 16</inkml:trace>
  <inkml:trace contextRef="#ctx0" brushRef="#br0" timeOffset="11963.03">12212 5342 829 0,'0'0'580'0,"0"0"-580"0,0 0 0 0,0 0 17 0,0 0-17 0,0 0-123 0,-11-11-137 16,38 14-385-1</inkml:trace>
  <inkml:trace contextRef="#ctx0" brushRef="#br0" timeOffset="12679.51">12572 4913 1253 0,'0'0'234'0,"0"0"-234"15,0 0 49-15,0 0 57 16,0 0-63-16,0 0-27 16,6 85 29-16,3-27-32 15,-3 14 1-15,0 13 1 16,-4 9-8-16,-2 8 7 0,0-1-11 15,0-1 1 1,-2-7-3-16,2-10-1 0,0-9 0 16,5-13 0-16,14-10-1 15,-1-10 1-15,4-13 1 16,-1-13-1-16,-3-10-1 16,1-5-2-16,-1-4 3 15,-1-19-9-15,-1-11-2 16,-5-9 6-16,-4-3-14 15,-5-4-7-15,-2-2-27 16,0-7-4-16,-17 4 0 16,-5 6 7-16,-7 13 10 0,-5 15 31 15,-8 14 9 1,-7 7 23-16,-6 0 15 0,1 17-1 16,5 1 16-16,10 1-19 15,14-4 7-15,7-2-4 16,13-4-20-16,5 3-11 15,0-2-4-15,3 1 1 16,20-1-3-16,5-6 2 16,11-2-2-16,1-2 0 15,5-3 0-15,1-13-16 16,3-12-29-16,0-6 10 16,-1-4 14-16,-3-4-5 15,-8 1 9-15,-7 6-3 0,-12 9 20 16,-6 12 1-1,-9 8 33-15,-3 6 22 0,0 0-11 16,3 15-45-16,2 13 0 16,2 8 48-16,5 7-24 15,-2 3-9-15,4 1 5 16,-2-4 2-16,-3-6-14 16,1-8-6-16,-4-10-2 0,0-6 0 15,-3-5-31 1,0-8-56-16,-3 0-69 15,0-2 29-15,0-21-145 16,-1-13-574-16</inkml:trace>
  <inkml:trace contextRef="#ctx0" brushRef="#br0" timeOffset="12914.68">12848 5241 1208 0,'0'0'0'0,"0"0"24"0,0 0 11 0,0 0 122 0,6-81-71 0,-6 74-25 15,0 5 27-15,0 2-17 16,0 0-28-16,-10 0-43 16,-2 10-9-16,-5 10-8 15,5 8-87-15,6 5-71 16,6 3-130-16,0-4-249 0</inkml:trace>
  <inkml:trace contextRef="#ctx0" brushRef="#br0" timeOffset="13246.9">13385 5223 1340 0,'0'0'108'16,"0"0"-98"-16,0 0 80 16,-98 61 30-16,58-6-47 0,5 10-24 15,8 0-34-15,12-2-9 16,12-6 3-16,3-10-3 16,5-8-4-16,16-11 6 15,7-9-5-15,2-11-3 16,3-8 0-16,4 0 0 15,2-14 10-15,1-11-5 16,2-5-5-16,-2-2-9 16,-7 2-26-16,-6 3-20 15,-12 5-62-15,-12 8-37 16,-3 10-43-16,0 4-210 16,-12 0-280-16</inkml:trace>
  <inkml:trace contextRef="#ctx0" brushRef="#br0" timeOffset="14146.41">13757 5314 1310 0,'0'0'146'16,"0"0"-102"-16,0 0 157 15,0 0-109-15,-85 45-59 16,61-8 5-16,7-2-18 16,7 0-12-16,9-3-8 15,1-2-1-15,0-7-2 0,13-3-32 16,3-9-42-16,4-7-43 16,2-4 6-16,-1-2-8 15,1-18 12-15,-4-4 51 16,-4 0 59-16,-4 1 3 15,-1 5 58-15,-3 4 18 16,-1 4 20-16,-2 3-5 16,0 1-38-16,0 0-21 15,3 1-22-15,5-4-13 16,4 2-5-16,8-4-4 16,2-3-17-16,5-5-18 15,-3-6 13-15,-6-8 20 16,-2-15-2-16,-3-9-16 0,-4-15-69 15,-3-8-20-15,-4-9 2 16,4-4 13-16,-2 1 21 16,-1 3 24-16,-3 9 58 15,-3 13 42-15,0 16 9 16,-10 17 37-16,-7 13 57 16,2 13-16-16,-2 8-46 15,0 1-45-15,2 24-28 16,3 15-5-16,8 15-2 15,4 13 1-15,0 17 2 16,15 11 9-16,4 4 11 16,6-3 1-16,-2-8 16 0,-1-12-16 15,2-13-7 1,-2-11-11-16,1-18-6 0,4-16-1 16,1-13 1-16,5-6-2 15,3-11 10-15,5-18-7 16,0-9-4-16,-4-8-7 15,-7-5-13-15,-9-1 1 16,-9 1-11-16,-11 6 14 16,-1 7 7-16,0 12 9 15,-3 11 8-15,-3 9 21 16,3 6 19-16,-1 2-21 16,-2 26-26-16,-2 13-1 0,1 11 22 15,4 6 2-15,1 5 11 16,2-1 1-1,0-1-12-15,2-10-6 0,8-10-10 16,5-12-5-16,-1-9-1 16,-1-9-2-16,-1-7-1 15,-1-4-15-15,-1-2-30 16,-3-20-5-16,-4-5-80 16,-3-9-113-16,-12-7-103 15,-21-7-493-15</inkml:trace>
  <inkml:trace contextRef="#ctx0" brushRef="#br0" timeOffset="14329.64">13833 5010 1292 0,'0'0'19'0,"0"0"28"0,0 0-47 0,0 0 119 0,82-53-75 0,-27 24-36 15,8-2-8-15,-2-5-28 16,-6 3-25-16,-4 3-99 16,-4 5-190-16,-5 1-185 15</inkml:trace>
  <inkml:trace contextRef="#ctx0" brushRef="#br0" timeOffset="14514.31">14480 4670 1126 0,'0'0'162'0,"0"0"-161"0,0 0 105 15,0 0 80-15,0 0-104 16,0 0-58-16,2-17-19 16,-2 17 7-16,0-2-7 15,0 2-5-15,0 0-5 16,0 0-26-16,0 0-65 16,0 6-59-16,0 15-128 15,0 5-137-15</inkml:trace>
  <inkml:trace contextRef="#ctx0" brushRef="#br0" timeOffset="15280.59">14794 4851 1298 0,'0'0'173'16,"0"0"-163"-16,0 0 155 0,0 0-36 15,0 0-118 1,0 0-8-16,-6 96 15 16,0-46-3-16,4 1-10 15,2-2 1-15,0-5-1 16,2-7-4-16,10-8 3 16,4-8-4-16,5-10-7 15,1-5 1-15,5-6 2 0,3 0 2 16,0-20-4-16,1-8-7 15,-4-6 8-15,-5-8-6 16,-7-5-8-16,-7-8-6 16,-4-10-11-16,-4-4 0 15,0-2 2-15,0 11 13 16,-7 13 5-16,-7 18 16 16,-3 11 15-16,-5 11 26 15,-3 7 0-15,1 0-1 16,-1 22-18-16,5 7-7 15,3 2 8-15,8 1-9 16,7-1-6-16,2-5-5 16,0-2-3-16,11-5 1 15,8-5-1-15,9-7-4 0,5-7 3 16,6 0-9-16,3-15-16 16,1-4 13-16,-4 1 0 15,-5 8 9-15,-5 7 2 16,-6 3 2-16,-3 17 0 15,-2 16 9-15,-3 3 6 16,-5 3-1-16,-2-3-6 16,-4-7 0-16,1-3-8 15,-2-11 1-15,1-3-1 16,-1-8 0-16,1-2 0 16,1-2 0-16,4-6 2 15,9-18 3-15,4-12-5 16,2-9-14-16,1-9-6 0,1-2 1 15,-3 3 19-15,-4 14 3 16,-6 15 6-16,-7 17 21 16,1 7 9-16,1 20-13 15,4 29-24-15,1 18 37 16,-1 11-11-16,-8 6-11 16,-2-1-7-16,-2 0-10 15,0-3-4-15,0-4-82 16,-8-13-171-16,-11-13-379 15</inkml:trace>
  <inkml:trace contextRef="#ctx0" brushRef="#br0" timeOffset="16595.47">5766 8476 738 0,'0'0'260'0,"0"0"-245"0,0 0 10 0,0 0 119 0,0 0-9 15,0 0-23-15,0 0-42 16,-12-27-35-16,3 52-19 15,-9 17 15-15,-7 21 2 0,-5 16 15 16,-7 10-10-16,-5 5 4 16,-6 2-8-16,2-2-4 15,1-6-10-15,8-4-3 16,4-5-5-16,2-5 1 16,-1-5-5-16,1-7-4 15,1-13-1-15,5-11 0 16,7-17-2-16,6-9-1 15,9-8-10-15,0-4-9 16,3-4-20-16,0-19-82 16,0-10-73-16,15-11-14 15,10-7-134-15</inkml:trace>
  <inkml:trace contextRef="#ctx0" brushRef="#br0" timeOffset="16929.66">6012 8471 1364 0,'0'0'0'0,"0"0"5"16,0 0 90-16,0 0 14 15,0 0-73-15,0 0-30 16,51 7 11-16,1 39 66 0,2 18-31 16,6 14-16-16,1 13 18 15,0 10-11-15,0 7-1 16,0 1-11-16,-6-2-12 16,-1-2-9-16,-6-11-5 0,-4-11-3 15,-6-14-2 1,-5-20-19-16,-10-14-50 15,-7-10-86-15,-8-13-164 16,-8-12-225-16</inkml:trace>
  <inkml:trace contextRef="#ctx0" brushRef="#br0" timeOffset="18945.31">5219 10596 1027 0,'0'0'146'0,"0"0"-138"0,0 0 78 0,0 0 82 15,0 0-100-15,0 0-58 16,-11 29-8-16,27 20 97 16,-2 8-16-16,-5 8-32 15,1 4 0-15,-5 2-7 0,-5-4-20 16,0-5-8 0,0-6-11-16,0-11-1 0,-5-11-4 15,5-12-5-15,0-7-39 16,0-9-35-16,0-6-47 15,0-4 11-15,0-26-53 16,6-11-172-16,2-15-146 16</inkml:trace>
  <inkml:trace contextRef="#ctx0" brushRef="#br0" timeOffset="19164.34">5379 10599 993 0,'0'0'128'0,"0"0"-119"16,0 0 127-16,0 0-4 15,0 0-110-15,0 0 59 16,50 95 16-16,-23-38-26 16,-5 2 1-16,2 2-8 15,-5 0-40-15,-2-4-11 16,-5-7-11-16,-8-8-2 16,-4-8-6-16,0-6-56 15,0-7-95-15,-9-7-81 16,-13 1 28-16,-11-8-117 0,-6-6-115 15</inkml:trace>
  <inkml:trace contextRef="#ctx0" brushRef="#br0" timeOffset="20116.06">5190 11129 450 0,'0'0'834'0,"0"0"-766"0,0 0-52 16,0 0 102-16,0 0-51 15,43-103-67-15,9 62 0 16,11-5 2-16,13-4-2 15,5 0 1-15,-2 4-1 16,-6 6-1-16,-25 13 0 16,-18 13 1-16,-17 9-4 15,-12 5 4-15,-1 0 0 16,0 23 3-16,0 9 21 16,-10 10 40-16,4 4-26 15,3-3 0-15,3 1-3 16,0-3-20-16,0-8 0 0,11-7-3 15,2-6-6-15,2-9-4 16,4-4 0 0,2-7 0-16,3 0-2 0,6-11 5 15,0-19 1-15,1-5-2 16,-7-13-4-16,-5-2-5 16,-11-7-5-16,-7-4 2 15,-1 2-18-15,-12 0 1 16,-16 8 13-16,-8 11-17 15,-2 9 28-15,0 19 0 16,-1 12 1-16,2 2 7 16,0 30-5-16,4 6 1 15,9 8 9-15,9-3 1 16,12-5 3-16,3-6-9 0,0-10-1 16,19-5-6-16,4-8 0 15,7-7 0-15,11-2 4 16,3-11-1-16,5-14-3 15,-1-8-1-15,4-7-6 16,-7-2 4-16,-2-1 2 16,-4 3-5-16,-11 11 4 15,-10 9 4-15,-11 15-1 16,-5 5 3-16,1 4 1 16,-3 19-2-16,3 13 21 15,3 8-3-15,-1 1-5 16,2-3 10-16,3-7-14 15,1-9-2-15,5-6-6 16,-4-7-4-16,1-5-1 0,-2-6-3 16,3-2-1-16,2-6-19 15,-1-17 15-15,1-11-10 16,-2-5-9-16,-3 0-3 16,-3 5 13-16,-5 11 2 15,-3 9 15-15,0 10 2 16,3 4 21-16,2 13-22 15,3 17 8-15,3 5 29 16,5 5-6-16,4-11-24 16,2-3 6-16,2-8 0 15,0-8-9-15,3-7 0 16,1-3-3-16,2-7 4 0,-3-15 4 16,-7-8-3-16,-6-5 0 15,-11-3 3-15,-3-1-5 0,-9 1 2 16,-15 3-5-1,-7 7 8-15,-5 8-9 16,0 10 0-16,5 10-2 16,1 0 2-16,12 4-12 15,8 9-45-15,7 1-65 16,3 2-41-16,9-3-116 16,19-9-175-16</inkml:trace>
  <inkml:trace contextRef="#ctx0" brushRef="#br0" timeOffset="20945.21">6900 9999 1111 0,'0'0'318'0,"0"0"-298"0,0 0 9 0,0 0 151 0,0 0-123 16,0 0-55-16,19 19 3 15,2 31 70-15,3 11-45 16,-3 9 4-16,-3 1 6 16,0 2 4-16,-5-1-20 15,-1-5-8-15,-3-4-8 16,3-9-4-16,-2-10-2 0,-2-15 2 16,-4-13-4-16,-1-5-1 15,-3-10-6-15,2-1 0 16,-2-3 2-16,0-20 2 15,0-14-7-15,-9-16-19 16,-6-2 12-16,-6 0-29 16,-3 7 8-16,-1 16 20 15,-5 14-19-15,-3 18 27 16,-3 5 9-16,-4 27 1 16,4 14 26-16,6 3 1 15,11 0-8-15,16-3-7 0,3-11-5 16,0-6 4-16,11-9-2 15,11-7-5-15,9-6 2 16,5-7-6-16,3 0 7 16,1-4-7-16,-3-16-12 15,-4-2 4-15,-3-7 0 16,-2-4-1-16,-4-7-6 16,-4-2-7-16,-1-1 2 15,-1 6 3-15,-5 11 13 16,-4 11 4-16,-4 7 4 15,-5 7 14-15,0 1 8 16,0 0-17-16,0 6-9 0,0 16-2 16,0 10 2-1,0 7 14-15,0 1-9 16,4-3-2-16,8-6-1 0,0-6-1 16,3-6 5-1,2-8-4-15,-1-11 3 0,2 0-1 16,3-4 3-16,-1-19 2 15,-1-7 0-15,-2-11-9 16,-6-2 5-16,-4 1-3 16,-7 2 2-16,0 5-1 15,-16 8-2-15,-6 9 3 16,0 6 1-16,-1 9 11 16,3 3-13-16,2 0-2 15,2 6-1-15,5 4 0 16,3 1-17-16,8 1-47 15,0-2-54-15,0 4-84 0,16-4-107 16,6-5-200-16</inkml:trace>
  <inkml:trace contextRef="#ctx0" brushRef="#br0" timeOffset="21728.12">7582 10110 331 0,'0'0'969'0,"0"0"-947"0,0 0 16 0,0 0 96 15,0 0-35-15,0 89 43 0,1-42-61 16,5 0-31 0,4-8-11-16,-2-3-18 0,4-11-9 15,0-6-11-15,1-6-1 16,4-9 0-16,2-4-4 15,2-1-8-15,7-21-10 16,-4-10-9-16,-3-8-8 16,-3-1-10-16,-9-5-8 15,-4 4-10-15,-5 8 50 16,0 10 15-16,0 13 2 16,0 7 42-16,0 4 29 15,0 0-43-15,0 15-27 0,0 10 3 16,0 6 43-1,7-3-32-15,5-5-11 16,4-6-2-16,2-6 0 0,3-6-2 16,4-5-3-16,-2 0-7 15,2-22-6-15,-4-6-11 16,-7-4-6-16,-9-4-4 16,-5-1 17-16,0 2 20 15,-16 5 1-15,1 1-1 16,2 10 0-16,4 7 12 15,6 6 23-15,1 6 7 16,2 0-23-16,0 8-19 16,2 13 0-16,11 5 5 15,5-4 0-15,3-3-3 16,3-4 1-16,1-7-2 0,5-6 3 16,3-2-2-16,-2-6 1 15,2-15-3-15,-6-7-8 16,-3-5 8-16,-9-4 1 15,-7 2-1-15,-8 4 2 16,0 6-2-16,-4 7 2 16,-11 13 4-16,-4 5 7 15,-1 7 0-15,1 24-6 16,8 11 4-16,4 7 5 16,7 0-9-16,0-3 3 15,15-4-3-15,4-10 2 0,1-7-6 16,2-9 2-16,3-9-2 15,5-7-2-15,0 0-1 16,-3-13-7-16,-7-4-29 16,-6 0-39-16,-9 6-71 15,-5 2-114-15,-6 5-348 16</inkml:trace>
  <inkml:trace contextRef="#ctx0" brushRef="#br0" timeOffset="22345.12">5790 12375 1012 0,'0'0'118'0,"0"0"-105"0,-97-3 108 0,51 34 67 0,2 14-96 16,5 8-15-16,8-2-5 15,15-3-17-15,14-12-31 16,2-8-12-16,23-6-10 16,14-8-2-16,8-6 6 15,13-4-6-15,-1 0-6 16,-5 2-1-16,-12 5 2 0,-16 7 4 16,-18 7 1-16,-6 5 3 15,-27 3 14-15,-19 1 8 16,-11-4 0-16,-4-5-6 15,6-6-13-15,7-11-6 16,6-6-8-16,14-2-51 16,13-12-75-16,15-11-161 15,14-8-84-15,27-3-513 16</inkml:trace>
  <inkml:trace contextRef="#ctx0" brushRef="#br0" timeOffset="22577.89">6105 12531 1130 0,'0'0'255'16,"0"0"-237"-16,0 0 46 15,0 0 141-15,-24 105-95 16,21-51-52-16,3 9-5 16,0 3-11-16,7 2-15 15,7-2-15-15,-4-5-5 16,2-7-5-16,-3-7-2 15,-1-10-2-15,-4-12-37 0,0-11-66 16,-1-8-121 0,-1-6-105-16,-2-23-153 15</inkml:trace>
  <inkml:trace contextRef="#ctx0" brushRef="#br0" timeOffset="22844.52">6050 12572 1230 0,'0'0'0'16,"0"0"0"-16,68-91 11 16,-29 68 123-16,0 15-44 15,-5 8-36-15,-7 10-22 16,-11 21 19-16,-7 6 27 16,-9 7-35-16,-9 0-4 15,-21-1-1-15,-8 0-15 0,2-6-17 16,3-5-2-16,8-12-4 15,8-9-43-15,4-11-47 16,7-5-25-16,6-20-61 16,3-14-143-16,18-10-37 15</inkml:trace>
  <inkml:trace contextRef="#ctx0" brushRef="#br0" timeOffset="23594.33">6285 11916 1151 0,'0'0'6'0,"0"0"-6"16,0 0 216-16,0 0-61 15,0 0-132-15,0 0-21 16,21 54 66-16,-3 7-4 0,3 11-35 16,-2 4 24-16,-2-2 5 15,-1 0-22-15,-1-6-13 16,1-10-4-16,1-10-6 15,-2-16-7-15,-2-11-4 16,3-11-1-16,3-10-1 16,3-6-1-16,3-21-11 15,-1-13-19-15,-6-4-14 16,-3-2 10-16,-9 2-10 16,-5 7 16-16,-1 13 15 15,0 11 14-15,0 11 15 16,-3 2 43-16,0 15-37 0,2 14-12 15,1 5 11-15,0 0-6 16,4-2-7-16,13-4-3 16,4-6-4-16,1-3 7 15,3-6-6-15,-2-8 1 16,-1-5 2-16,-1 0-3 16,-3-5 7-16,-2-17-2 15,-2-10-1-15,-1-10-4 16,-2-12 0-16,-2-13-1 15,-4-7-6-15,-2-9-22 16,-3-5 3-16,0 2-3 16,0 5-9-16,0 15 16 15,-10 18 5-15,1 15 16 0,0 17 6 0,2 9 24 32,1 7 0-32,4 0-12 0,2 0-14 15,0 11-2-15,0 14-2 16,0 11 4-16,8 3-1 15,2 6 1-15,1 2 6 16,-2 6-2-16,1 1 5 16,-1 3 3-16,-1-1 7 15,0 0-2-15,1-4 5 16,2-4-9-16,5-7-4 16,-1-4-3-16,3-7-4 15,-4-7-3-15,0-8 0 0,-3-7-3 16,-2-3 0-16,1-5-1 15,1-3-12-15,-2-19-9 16,2-10-43-16,-3-10-89 16,-8-2-115-16,0-3-221 15</inkml:trace>
  <inkml:trace contextRef="#ctx0" brushRef="#br0" timeOffset="23744.63">6806 12127 983 0,'0'0'272'0,"0"0"-234"0,0 0-38 0,0 0 154 16,110-62-136-16,-71 36-12 15,-3 1-6-15,-14 5-73 16,-14-2-185-16,-8 6-354 0</inkml:trace>
  <inkml:trace contextRef="#ctx0" brushRef="#br0" timeOffset="23961.84">6607 12028 1104 0,'0'0'0'16,"0"0"31"-16,0 0 38 16,0-91 31-16,0 72-64 15,-4 4 5-15,-8 3 24 16,-3 8-4-16,-3 3 41 0,-1 1-18 15,8 0-31-15,2 0-41 16,6 0-12-16,3 1-50 16,0 10-109-16,8 0-77 15,10 1-279-15</inkml:trace>
  <inkml:trace contextRef="#ctx0" brushRef="#br0" timeOffset="24495.72">7777 11440 1099 0,'0'0'322'0,"0"0"-314"0,0 0 17 0,0 0 80 0,0 0-67 16,0 0 51-16,26 88 8 15,-6-27-49-15,-2 4-4 16,2 4 15-16,-3-1-17 15,-1-6-13-15,-5-4-22 16,-2-7 1-16,-3-7-4 0,-3-13-4 16,-1-9-10-1,-2-6-47-15,0-8-65 16,-8-2-93-16,-12-4-56 0,-9-2-219 16</inkml:trace>
  <inkml:trace contextRef="#ctx0" brushRef="#br0" timeOffset="24645.64">7623 11972 1467 0,'0'0'0'0,"0"0"0"15,0 0 78-15,64-92-27 16,-14 49-45-16,5-4-6 16,5-1-40-16,-4 7-135 15,-5 7-154-15,-2 9-327 16</inkml:trace>
  <inkml:trace contextRef="#ctx0" brushRef="#br0" timeOffset="25644.16">8187 11872 1161 0,'0'0'173'16,"0"0"-167"-16,0 0 19 16,0 0 129-16,0 0-84 15,0 0-30-15,24-25 2 16,-10-8-31-16,-4-9-11 15,-3-2-4-15,-7-3-25 16,0 3-13-16,-16 7 12 16,-9 13 13-16,-5 15 7 0,-3 9 10 15,-3 0 12-15,5 4 36 16,10 4 5 0,11-6-17-16,10-2-13 0,0 0-23 15,6 0-7-15,24-8 7 16,11-12 1-16,13-11-1 15,1 1-40-15,-1 0 9 16,-8 5 19-16,-6 6 3 16,-13 9 8-16,-7 6-3 15,-13 4-4-15,-3 16 8 16,-4 14 9-16,0 9 50 16,0 0-29-16,0 0-7 15,0-5-9-15,0-1-9 0,8-3-1 16,1-9 6-1,6-5-4-15,0-5-1 0,1-8-3 16,5-3 4-16,3 0 0 16,3-20 2-16,-2-7-2 15,-2-7-2-15,-4-4-4 16,-3-1-15-16,-5-2 5 16,-5 1-18-16,-3 5 14 15,-3 8-15-15,0 10 26 16,0 10 3-16,0 6 30 15,-3 1-5-15,-2 4-13 16,-2 17-4-16,-2 9 7 16,3 4 3-16,5 0 2 15,1 0-11-15,0-1-2 16,4 0 1-16,11-5-5 0,-3-3 3 16,7-6-4-1,-2-7 1-15,2-5-3 0,2-7 1 16,-3 0 2-16,6-2-1 15,-2-16-2-15,2-11-5 16,-5-6-1-16,1-1-8 16,-10 0 9-16,-4 8-2 15,-3 6-2-15,-3 9 9 16,0 10 5-16,0 3 11 16,0 0 6-16,0 0-19 15,0 3-3-15,0 13-2 16,0 4 2-16,4-1 2 15,7-7-2-15,3-4 1 0,3-3-1 16,4-5 1-16,3 0-1 16,3-17 0-16,1-9-11 15,-2-2-1-15,-6 0 0 16,-6 0 6-16,-2 5 6 16,-5 3 0-16,-4 9 0 15,0 6 1-15,-1 5 2 16,4 0-3-16,4 15 4 15,4 12 1-15,3 10 18 16,0 6-15-16,-6 10 5 16,-7 9 6-16,-4 2 7 15,0 1-2-15,-13-8-3 0,-6-8-19 16,2-9-2-16,-6-8-3 16,-2-4-41-16,-8 2-122 15,-9-3-217-15,-11-1-590 16</inkml:trace>
  <inkml:trace contextRef="#ctx0" brushRef="#br0" timeOffset="26610.8">6654 13700 318 0,'0'0'690'0,"0"0"-670"0,0 0-6 0,0 0 129 16,0 0-58-16,0 0-23 16,52 24-17-16,-34-24 12 15,1 0 14-15,0-14-12 16,1-7 4-16,-1-6-31 16,-5-5-18-16,-4-4-8 15,-1-3 1-15,-3-5-5 16,-3-2-1-16,3-3-1 15,-2 7 0-15,-1 4-1 0,-1 9 1 16,-2 11 3-16,0 6-2 16,0 9-1-16,0 3 8 15,0 0 8-15,0 0-16 16,0 7-1-16,3 15 1 16,3 11 1-16,5 5 15 15,2 3 0-15,0-1 6 0,2-4 10 16,2-3-5-1,-1-6-3-15,-1-9-15 16,4-7-4-16,2-9 1 16,3-2-2-16,5-9-4 15,2-18-3-15,0-8-13 0,-4-1-12 16,-5 2 4 0,-10 9-1-16,-7 9 24 0,-1 9 1 15,-4 5 13-15,3 2 7 16,-3 0-8-16,5-1-11 15,-4 0-1-15,1 1-5 16,-1-3 2-16,2-2 1 16,6-4 2-16,4-4 1 15,4-2 2-15,-1 1-3 16,-4 6-3-16,-4 4 3 16,4 4-1-16,-2 0 1 15,6 11 3-15,1 14 15 16,1 8 4-16,-3 2 3 0,-5 2-6 15,-1 0 0-15,-4-5-12 16,-5-2-3-16,0-6-4 16,0-8-22-16,-6-6-46 15,-12-4-72-15,-2-6-155 16,-7-16-224-16</inkml:trace>
  <inkml:trace contextRef="#ctx0" brushRef="#br0" timeOffset="26895.45">6897 13105 1038 0,'0'0'0'0,"0"0"17"0,0 0-17 0,-5-93 120 15,5 62-57-15,0 0-43 16,-3 2 23-16,-10 8 23 15,-2 5-14-15,-3 7-7 16,-4 5 9-16,7 4 17 16,-1 0 1-16,8 0-18 15,5 0-29-15,3 0-25 16,0 4-6-16,5 2-2 16,17 0-9-16,9-2-17 15,10 1-75-15,8-4-120 16,3-1-297-16</inkml:trace>
  <inkml:trace contextRef="#ctx0" brushRef="#br0" timeOffset="27311.02">8375 12733 1531 0,'0'0'0'0,"0"0"-46"0,0 0 46 0,0 0 117 0,0 0-53 15,0 0 22-15,39 112-25 16,-18-63-3-16,3 2-6 16,-5 1-28-16,1-2-10 15,-5-4-5-15,-4-5-6 16,-3-6-3-16,-3-10-12 15,-5-10-58-15,0-6-110 0,0-6-158 16,-11-3-51-16</inkml:trace>
  <inkml:trace contextRef="#ctx0" brushRef="#br0" timeOffset="27627.83">8305 12893 1311 0,'0'0'0'15,"0"0"-69"-15,58-112 69 16,-10 72 118-16,10 7-93 16,2 11 31-16,0 16 26 15,-12 6-29-15,-5 18-20 16,-9 17-4-16,-3 4 16 0,-7 8 7 16,-9 3-26-16,-9-3 1 15,-6 3-2-15,0 0 7 16,-16-4-5-16,-11 0 4 15,-6-4-4-15,-3-7-12 16,2-6-13-16,4-11 0 16,8-9-2-16,8-9-35 15,4 0-20-15,7-9-60 16,3-15-140-16,9-6-146 16,18-4-380-16</inkml:trace>
  <inkml:trace contextRef="#ctx0" brushRef="#br0" timeOffset="27812.98">8966 12983 1332 0,'0'0'0'0,"0"0"8"0,0 0 187 16,0 0-9-16,0 0-130 16,0 0-20-16,-6-26-4 15,3 19-24-15,-1 0-8 16,-1 1-5-16,-4-1-46 15,5-1-75-15,2 2-88 16,2-2-81-16,0-9-121 16</inkml:trace>
  <inkml:trace contextRef="#ctx0" brushRef="#br0" timeOffset="28044.6">9250 12609 753 0,'0'0'606'15,"0"0"-590"-15,0 0-16 16,0 0 168-16,13 74-8 16,-7-34-75-16,6 5-17 15,1 1-18-15,-1 1-9 16,0-5-18-16,0-5-14 16,-3-11-7-16,0-6-2 15,-6-9-40-15,0-5-62 16,-3-3-99-16,-9-1-75 0,-22-2-117 15</inkml:trace>
  <inkml:trace contextRef="#ctx0" brushRef="#br0" timeOffset="28194.61">9038 12722 247 0,'0'0'1309'0,"52"-77"-1309"16,-3 33 0-16,17-9 49 15,19-4-14-15,10-1-32 16,1 4-3-16,-10 11-96 16,-25 6-257-16</inkml:trace>
  <inkml:trace contextRef="#ctx0" brushRef="#br0" timeOffset="29194.52">13352 7930 636 0,'0'0'339'0,"0"0"-339"0,0 0 0 0,-7-80 108 0,4 62 15 16,2 5-13-1,-1 0-32-15,2 4-3 0,-1 5-9 16,1 2 3 0,0 2-19-16,0 0-22 0,6 9-28 15,13 21 2-15,5 15 34 16,-5 9 13-16,-3 5-12 16,-5-1-16-16,-5-4-12 15,1-7-7-15,-2-8-2 16,1-7 0-16,-2-9-62 15,-1-13-97-15,0-2-21 16,-1-8-71-16,-2-8-60 16</inkml:trace>
  <inkml:trace contextRef="#ctx0" brushRef="#br0" timeOffset="29446.07">13548 7688 1066 0,'0'0'207'0,"0"0"-198"16,0 0 29-16,0 0 117 16,0 0-105-16,0 0-12 15,56 94 85-15,-30-35-49 16,-2 3-21-16,4-5-19 16,1-2-20-16,-1-9-7 15,-3-6-6-15,-4-9-1 16,-6-6-5-16,-6-8-65 15,-7-5-81-15,-2-1-68 16,-12-7-93-16,-23-4-81 0</inkml:trace>
  <inkml:trace contextRef="#ctx0" brushRef="#br0" timeOffset="29877.12">13415 8194 1167 0,'0'0'23'0,"0"0"6"15,39-83-29-15,3 42 113 16,13-7-84-16,11-2-24 16,4 0 22-16,-3 9 13 15,-13 10-4-15,-13 11-29 16,-18 10-4-16,-12 8-6 16,-9 2 2-16,-2 0 1 0,0 0 16 15,0 18 0-15,0 12 52 16,0 7 18-16,0 9-42 15,0 0 6-15,0 0 2 16,8-7-30-16,5-8-2 16,0-9-15-16,3-8 0 15,0-11-5-15,3-3 1 16,7-6 4-16,2-19 1 16,2-13-1-16,-5-5-1 15,-12-2-4-15,-10-1 1 16,-3 5 1-16,-13 3-2 15,-14 6-1-15,-4 6 0 16,3 10-4-16,-4 10 2 16,7 6 0-16,1 0 3 0,6 6-13 15,6 9-57 1,7 0-35-16,5-1-84 0,2 1-82 16,18-8-49-16,5-7-218 15</inkml:trace>
  <inkml:trace contextRef="#ctx0" brushRef="#br0" timeOffset="30360.91">14192 7730 1226 0,'0'0'192'0,"0"0"-183"0,-7 86 31 0,1-59 131 0,6-3-46 0,0-6-86 15,0-4-32-15,18-4-6 16,6-4 1-16,5-6-2 15,4 0-1-15,0-12-30 16,-3-9-8-16,-6-4-20 16,-8 0 3-16,-8-3 10 15,-6 3 22-15,-2 1 21 16,0 5 3-16,0 7 26 16,0 6 39-16,0 6-4 0,0 0-15 15,0 0-46 1,4 2 2-16,11 12-2 15,4 2 18-15,2-1-7 16,0-3-5-16,1-8-2 0,3-4 0 16,1 0 2-1,2-10-1-15,-2-11 1 0,-9-7 0 16,-7-2-3-16,-9-3 3 16,-1-2 0-16,-11-3-1 15,-11 5 1-15,-6-1-4 16,-2 11 1-16,-1 7 1 15,-1 12 12-15,3 4-5 16,2 0-11-16,7 10-2 16,7 7-25-16,10-1-78 15,3 3-69-15,11-4-114 16,20-11-185-16</inkml:trace>
  <inkml:trace contextRef="#ctx0" brushRef="#br0" timeOffset="31161.63">15195 6813 1586 0,'0'0'0'0,"0"0"0"0,0 0 30 0,0 0 21 15,0 0-37-15,97 53 15 0,-73 10 12 16,-2 15-6 0,-4 7 4-16,-3 1-1 0,0-4-21 15,-5-11-5-15,-1-12-5 16,-1-16-3-16,-1-12-2 16,-4-13 0-16,0-9-1 15,-3-6-1-15,2-3 1 16,-2 0 2-16,0-3 2 15,0-16-5-15,-12-10 0 16,-5-7-17-16,-3 4-5 16,-2 1 3-16,0 9 11 15,-2 8 0-15,-4 11 5 16,-3 3-6-16,-5 14 5 16,0 16 4-16,3 6 17 0,8 3-3 15,11-2-2 1,7-2-3-16,7-4 0 0,0-5-7 15,9-9 0-15,12-5 0 16,13-9 2-16,8-3-2 16,6-9-2-16,4-17-6 15,0-7-13-15,-3-5 2 16,-4-5-2-16,-9 2 11 16,-9 4-1-16,-12 8-16 15,-7 8 16-15,-6 8 9 16,-2 7 27-16,0 5 5 15,0 1-14-15,0 0-18 16,0 6-4-16,0 13 4 0,0 9 0 16,6-1 7-1,5 0-6-15,3-1 3 0,0-4-1 16,1-4-1-16,-3-5 2 16,0-8-3-16,-1-5-1 15,3 0 1-15,2-13 0 16,4-12 5-16,-4-6-4 15,-5-1-2-15,-10 0 1 16,-1 1 2-16,-12 1 1 16,-18 6-2-16,-1 5 1 15,0 9 6-15,4 6-3 16,9 2 3-16,11 1-9 0,4 1-11 16,3 0-24-1,0 0-50-15,0 5-120 16,0 9 6-16,0-1-293 0</inkml:trace>
  <inkml:trace contextRef="#ctx0" brushRef="#br0" timeOffset="31977.03">16075 6900 1376 0,'0'0'60'0,"0"0"-16"0,0 0-44 0,0 0 105 15,-3 116-11-15,17-65-13 16,2 2-49-16,-1-6-8 16,3-9-5-16,-1-10-6 15,-1-8-12-15,1-10 7 16,2-6-8-16,-2-4-1 15,0-9-8-15,2-19-8 16,-4-13-9-16,2-7-19 16,-7-5 8-16,-4-1-1 0,-2 4-9 15,-2 2 28-15,-2 10 11 16,0 12 8 0,0 13 0-16,0 7 16 0,0 6 35 15,0 13-51-15,3 13 7 16,4 7 51-16,4 1-32 15,4-7-20-15,0-4 2 16,4-4 2-16,2-7-3 16,-2-5-3-16,4-7-2 15,-1 0 1-15,-7-5 2 16,0-13-4-16,-8-9 6 16,-4-3-3-16,-3-5-4 15,0-1-6-15,-6-1-7 16,-8 6 3-16,-2 6 8 15,5 8 2-15,3 11 7 16,5 4 14-16,2 2 5 0,1 0-26 16,0 6-2-1,6 12-2-15,10 2 4 0,2 0 5 16,4-6-4-16,4-4 1 16,2-7-1-16,0-3-1 15,4 0 0-15,-4-16 4 16,-4-6-2-16,-2-6 5 15,-4-2-5-15,-7 0 0 16,-7 4-2-16,-4 6 3 16,0 7 3-16,-3 7 5 15,-12 6 19-15,-3 3-8 16,-2 25-18-16,0 7 3 0,4 11 5 16,8-1-1-1,8-1-2-15,0-6-5 0,0-8 2 16,14-10-3-16,5-3 0 15,6-9-2-15,5-7 1 16,6-1-2-16,1 0-26 16,-4-9-44-16,-7-1-104 15,-16-3-183-15,-10 0-265 16</inkml:trace>
  <inkml:trace contextRef="#ctx0" brushRef="#br0" timeOffset="32626.66">15035 8725 1194 0,'0'0'175'0,"0"0"-149"0,0 0 81 0,-95-26 70 0,54 45-109 0,-3 12-31 16,4 8 9-16,7 1-12 15,10 0-15-15,13-4-2 16,10-8-8-16,0-3-6 16,21-6-2-16,11-8 0 0,9-2 0 15,2-5-1-15,0 0-3 16,-11 2-4-16,-13 1-3 16,-10 1 3-16,-9 2 5 15,0 4 2-15,-27 0 4 16,-12 5 6-16,-8-1-2 15,-1-4-5-15,8-4-3 16,13-8-6-16,10-2-23 16,11 0-57-16,6 0-72 15,6-8-24-15,26-2-48 16,10-1 12-16,7-4-61 0,-1 1-165 16</inkml:trace>
  <inkml:trace contextRef="#ctx0" brushRef="#br0" timeOffset="32843.96">15146 8932 602 0,'0'0'519'16,"0"0"-441"-16,0 0 48 16,0 0 16-16,0 0-38 15,0 0-47-15,28 22 52 16,-13 14-41-16,3 7-21 16,-3 9-3-16,0 2-17 15,-3 4-6-15,-2 0-10 16,0-3-5-16,-2-8-6 15,0-9-2-15,-4-9-35 16,2-15-54-16,-5-3-104 16,-1-9-43-16,0-2-47 0,-4-9-35 15</inkml:trace>
  <inkml:trace contextRef="#ctx0" brushRef="#br0" timeOffset="33078.55">15188 9039 702 0,'0'0'112'0,"3"-79"-95"15,16 51 91-15,5 3 29 16,1 8-51-16,8 7 16 16,-6 8 11-16,-5 2-46 15,-6 16-32-15,-10 12 26 16,-6 9 5-16,-1 3 2 16,-23-1-24-16,-7-3-19 0,-2-7-20 15,2-8-5-15,4-8-12 16,5-7-28-16,8-6-76 15,5-4 14-15,7-16-50 16,2-13-80-16,5-12-148 16,10-10-185-16</inkml:trace>
  <inkml:trace contextRef="#ctx0" brushRef="#br0" timeOffset="33810.51">15359 8303 1116 0,'0'0'149'0,"0"0"-115"16,0 0-12-16,0 0 60 16,0 0-12-16,4 122-33 15,15-59 3-15,3 6 17 0,2 6 26 16,1-1-28-16,0-8-11 16,-2-6-4-16,2-16-17 15,-4-7-15-15,3-17-8 16,-5-9 4-16,2-9-3 15,4-2-1-15,1-18-1 16,4-15-14-16,-8-8-8 16,-4-2-13-16,-9-2-1 15,-6 3 15-15,-3 5-14 16,0 10 28-16,0 10 8 16,0 10 6-16,0 7 27 15,0 0-5-15,0 2-28 0,0 18-7 16,5 7 7-16,9 6 7 15,5-1-5-15,1 2 0 16,2-5 4-16,1-4-4 16,-2-6 2-16,-2-8-3 15,2-8 0-15,-3-3 0 16,3-3 0-16,-3-22 6 16,-2-9-3-16,-5-12-4 15,-5-11-1-15,-4-7-9 16,-2-7-4-16,0-7 6 15,0-5-13-15,-8-2 6 16,2 5-4-16,0 15 14 16,3 23 5-16,0 21 1 0,0 11 23 15,3 10 32-15,0 0-31 16,0 0-25-16,0 6-12 16,0 17 11-16,0 11 1 15,3 6 0-15,10 9 1 16,5 5 3-16,-1 5 6 15,0 1 5-15,-3 1 10 16,-4 2 5-16,-4-6-1 16,0-7-5-16,0-6 3 15,3-13-17-15,5-7-9 16,-2-11-1-16,2-4 0 16,1-8-1-16,3-1 1 0,0-1-6 15,3-21-20-15,-2-10-38 16,-2-7-51-16,-5-2-115 15,-12-5-123-15,0 2-499 16</inkml:trace>
  <inkml:trace contextRef="#ctx0" brushRef="#br0" timeOffset="33960.56">15953 8518 429 0,'0'0'980'0,"0"0"-980"0,0 0 0 0,0 0 87 15,0 0-41-15,103-79-46 16,-72 58-6-16,-11 9-85 0,-17 2-184 16,-3 2-161-16</inkml:trace>
  <inkml:trace contextRef="#ctx0" brushRef="#br0" timeOffset="34227.71">15652 8492 1247 0,'0'0'0'0,"0"0"48"16,0 0-48-16,26-84 86 15,-9 58-76-15,-5 5 1 16,-6 1 7-16,-6 5 6 0,0 6 11 16,-9 5 22-1,-12 4 24-15,-6 3-10 0,-6 14-9 16,3 7-7-16,6 0-21 15,10-5-18-15,9-1-16 16,5-4-1-16,8-1-4 16,18-1-18-16,13-7-40 15,10 1-58-15,3-5-81 16,-5-1-277-16</inkml:trace>
  <inkml:trace contextRef="#ctx0" brushRef="#br0" timeOffset="35593.25">17109 8061 758 0,'0'0'170'0,"0"0"-168"0,0 0 111 0,0 0 25 16,0 0-56-16,0 0-40 15,-4-23-6-15,4 17-2 16,0-2-10-16,0-5-17 16,0 3 12-16,0 0 19 15,-2 1 24-15,1 3-19 16,-1 2-5-16,1 1 14 15,1 2 1-15,-2 1-23 0,2 0-16 16,0 0-14-16,0 10-5 16,2 15 5-1,12 13 3-15,-1 5 28 0,1 8 13 16,-3 2-15-16,-2 0 0 16,1-6-8-16,-4-7-14 15,0-9-3-15,-1-9-2 16,-2-10-2-16,-3-5-7 15,0-4-38-15,0-3-38 16,-11 0-42-16,-11-4-56 16,0-14-117-16,-1-8-52 15,-1-10-237-15</inkml:trace>
  <inkml:trace contextRef="#ctx0" brushRef="#br0" timeOffset="35794.22">16833 8070 1079 0,'0'0'176'0,"0"0"-175"16,0 0 57-16,0 0 79 15,0 0-81-15,106-103-34 16,-45 65-9-16,2 2-4 16,-5 3-9-16,-7 7-16 15,-14 11-63-15,-7 10-67 16,-10 5-88-16,-7 5-102 15,-6 14-248-15</inkml:trace>
  <inkml:trace contextRef="#ctx0" brushRef="#br0" timeOffset="36526.42">17389 8149 1039 0,'0'0'58'15,"0"0"-46"-15,0 0 98 16,0 0 18-16,0 0-56 0,0 0-43 16,83-54-20-1,-59 27-8-15,-5-6-1 0,-9-1-7 16,-7 5-25 0,-3-1 20-16,-3 4 8 0,-16 7 4 15,-2 3 1-15,-3 7-1 16,4 5 15-16,4 3 13 15,5 1 10-15,6 0 6 16,5-1-20-16,0-2-16 16,0 3-8-16,6-6-8 15,13-2 4-15,8-7 0 16,3-1 4-16,-2 0-4 16,-4 5 0-16,-7 3 4 15,-8 7 0-15,-1 1-1 16,0 0 1-16,-2 18 0 0,2 8 32 15,-1 4 4 1,-1-1 6-16,1-3-8 16,3-5-13-16,0-6-9 0,0-6-7 15,2-8-2-15,5-1 0 16,2-1 2-16,4-19 0 16,-1-5-5-16,-3-3-10 15,-4 1-4-15,-7-1 4 16,-3 2 6-16,-5 5 4 15,0 7 0-15,0 7 1 0,0 4 3 16,0 3 10 0,0 10-10-16,0 12-2 15,0 9 11-15,-3-1 0 16,3-3-8-16,0-7 7 0,3-6-11 16,12-3 0-16,3-9 2 15,6-2-2 1,6-6-1-16,6-13-4 0,-1-2-4 15,1 3 6-15,-1 4 2 16,-1 4 1-16,1 10 22 16,-1 0 1-16,-4 4 0 15,-2 12-17-15,-7 0-6 16,-5 7-1-16,-2 1-11 16,-10 4-87-16,-4 13-86 15,-1 3-151-15,-28 2-347 16</inkml:trace>
  <inkml:trace contextRef="#ctx0" brushRef="#br0" timeOffset="37225.83">16532 9674 1138 0,'0'0'136'0,"0"0"-129"0,0 0 30 0,0 0 54 0,0 0-53 16,0 0 1-16,107-17-5 16,-75-12-11-16,-3-6-2 15,-2-5-10-15,-6-2-6 16,-10-2-3-16,-7 3-1 15,-4 8 2-15,0 8-2 0,0 14 2 16,0 10 69-16,0 1 28 16,0 7-78-16,-1 13-3 15,1 4 15-15,0 1-15 16,1-7-10-16,11-6-3 16,1-5-1-16,5-7-2 15,2 0-1-15,2 0 2 16,3-16-4-16,-2-5-9 15,-5-4 1-15,-4 0-3 16,-3 0 4-16,0 5-3 16,-4 7 9-16,0 2 1 15,-4 7 3-15,2 4 0 16,4 0 1-16,6 0-2 0,5 11 11 16,3 9 10-1,-1 3-15-15,-1 7 7 0,-3-4-5 16,-2-1-9-16,-3-1-1 15,-6-4-1-15,-1-3-8 16,-5-4-26-16,-1-6-42 16,0-4-123-16,-14-3 10 15,-13 0-87-15,-8-15-435 16</inkml:trace>
  <inkml:trace contextRef="#ctx0" brushRef="#br0" timeOffset="37510.85">16705 9157 1139 0,'0'0'0'0,"0"0"-4"0,0 0 4 0,-3-85 136 16,3 59-41-16,0 6-70 15,-3 7-4-15,-5 6 44 16,1 5 30-16,-5 2-10 15,3 0-21-15,-2 4-32 16,0 12-9-16,0 3 6 16,5-5-13-16,5 3-12 15,1-5-4-15,0-2-9 16,6 0-39-16,16-2-69 0,11-3-5 16,6 4-119-16,6-2-165 15,1 2-381-15</inkml:trace>
  <inkml:trace contextRef="#ctx0" brushRef="#br0" timeOffset="37943.22">17633 9038 1073 0,'0'0'103'0,"0"0"-101"0,0 0 149 0,0 0 49 16,0 0-49-16,0 0-73 16,0-62-61-16,9 79-15 15,6 15 7-15,4 13 48 16,3 7-27-16,-4 4-8 0,0-2 5 16,-4-4-14-1,-1-6-8-15,-2-7-5 16,-4-11-5-16,-2-9-31 0,-1-8-52 15,-4-5-123-15,0-3-43 16,-4-1-50-16,-18-10-322 16</inkml:trace>
  <inkml:trace contextRef="#ctx0" brushRef="#br0" timeOffset="38227.29">17613 9060 1118 0,'0'0'70'15,"0"0"-38"-15,0 0-32 16,24-76 149-16,11 61-73 16,11 3-34-16,8 5 26 0,4 7-8 15,-5 7 1-15,-9 23-24 16,-11 12-6-16,-16 7-15 16,-14 2 5-16,-3 1 26 15,-16-5-17-15,-15-6 2 16,-4-7 4-16,1-8-12 15,3-11-10-15,5-5-9 16,10-7-5-16,3-3-2 0,5 0-48 16,8-16-53-1,0-1-130-15,9-3-122 16,13 3-303-16</inkml:trace>
  <inkml:trace contextRef="#ctx0" brushRef="#br0" timeOffset="38376.4">18088 9213 1449 0,'0'0'19'16,"0"0"24"-16,0 0-43 15,0 0 129-15,0 0-129 16,0 0-88-16,15-30-157 16,-2 9-223-16</inkml:trace>
  <inkml:trace contextRef="#ctx0" brushRef="#br0" timeOffset="38609.28">18353 8884 1192 0,'0'0'440'0,"0"0"-440"16,0 0 0-16,0 0 131 15,0 0-19-15,35 82-84 16,-21-41 4-16,0 1-20 15,0-6 0-15,-3-3-10 16,0-7-2-16,-6-5-33 16,-2-8-45-16,-3-6-95 15,0 1-50-15,-22-8-66 16,-9 0-150-16</inkml:trace>
  <inkml:trace contextRef="#ctx0" brushRef="#br0" timeOffset="38776.57">18201 8888 1433 0,'0'0'164'16,"0"0"-136"-16,0 0-28 15,48-87 134-15,-9 58-86 16,7 3-40-16,3 1-8 16,-4 5-65-16,-3 15-103 15,-9 5-126-15,-12 0-257 16</inkml:trace>
  <inkml:trace contextRef="#ctx0" brushRef="#br0" timeOffset="38909.35">18622 8943 746 0,'0'0'677'16,"0"0"-677"-16,0 0-36 15,0 0 23-15,0 0-23 16,0 0-232-16,36-43-381 15</inkml:trace>
  <inkml:trace contextRef="#ctx0" brushRef="#br0" timeOffset="39142.89">19213 8560 1210 0,'0'0'450'0,"0"0"-448"15,0 0 50-15,-88 94 93 16,59-27-42-16,7 5-52 16,10-2-17-16,12-9-34 15,0-15 0-15,28-16 0 16,17-20 0-16,17-10 0 16,13-22 0-16,6-16 0 15,-10-7-93-15,-29-3-461 16</inkml:trace>
  <inkml:trace contextRef="#ctx0" brushRef="#br0" timeOffset="42209.34">16787 11189 630 0,'0'0'236'0,"0"0"-232"0,0 0 84 0,0 0 79 0,0 0-37 15,0 0-43-15,0 0 5 16,-36-49-16-16,36 49-9 15,0 0-1-15,-1 0-19 16,1 0-23-16,0 0-24 16,0 11 3-16,0 14-3 15,0 10 30-15,0 9 24 16,0 4-22-16,1 0 7 16,-1-2-6-16,0-3-13 15,0-7-5-15,0-4-9 16,0-7-6-16,0-7 0 15,0-8 0-15,0-4-35 16,0-6-42-16,-5 0-62 0,1-14-59 16,-8-17-141-1,-4-8-472-15</inkml:trace>
  <inkml:trace contextRef="#ctx0" brushRef="#br0" timeOffset="42575.37">16348 11129 631 0,'0'0'671'0,"0"0"-670"0,0 0 1 0,0 0 90 0,0 0 25 0,0 0-74 16,6-6-42-16,29-5 5 15,12 0 6-15,10 0 15 16,5 1-16-16,4 1 17 16,-2 2 7-16,-3 0-14 15,-5 3-4-15,-8 2-17 16,-9 2-1-16,-8 0-24 15,-7 0-67-15,-5 0-61 16,-7 0-64-16,-11 2-93 16,-1 9-296-16</inkml:trace>
  <inkml:trace contextRef="#ctx0" brushRef="#br0" timeOffset="42810.39">16320 11703 907 0,'0'0'428'0,"0"0"-428"16,0 0 0-16,0 0 44 16,0 0 83-16,100 6-28 0,-31-26-61 15,8-4-19-15,1-2-10 16,-4 1-9-16,-5 1-68 15,-2 1-113-15,-4-1-99 16,-11 2-172-16</inkml:trace>
  <inkml:trace contextRef="#ctx0" brushRef="#br0" timeOffset="43242.65">17044 11415 1046 0,'0'0'169'15,"0"0"-163"-15,0 0 51 16,0 0 87-16,0 0-77 0,99-3-33 16,-63 32 5-1,-6 6 4-15,-12 8 0 0,-8-1-17 16,-10-6 7-16,0-5-9 16,0-15-12-16,0-7-5 15,0-6 0-15,0-3-4 16,0 0 7-16,-1-10 7 15,1-18-17-15,0-11-15 16,0-6-9-16,0-2 7 16,6 1-11-16,9 2 11 15,6 8 4-15,2 7 2 16,0 11 11-16,-4 12 16 0,-1 6 17 16,-3 1-17-16,3 19 2 15,-3 7 1-15,3 3-5 16,-6 2 0-1,1 0-5-15,1 1-6 0,-4-2-1 16,2 1-2-16,-1-2 0 16,-1-1-47-16,-3-6-65 15,1-4-78-15,6-13-51 16,2-6-110-16,-1-9-286 16</inkml:trace>
  <inkml:trace contextRef="#ctx0" brushRef="#br0" timeOffset="45109.86">17795 10515 1102 0,'0'0'247'0,"0"0"-247"0,0 0 0 0,0 0 75 16,0 0-54-16,-25 75-10 15,27-14 25-15,12 12-29 16,6 6 20-16,2 7 41 16,-4 4-23-16,-1 1-18 15,-10-2 14-15,-7-1-12 16,0-1-4-16,0-7-1 16,0-5-9-16,0-8-5 0,3-8-7 15,9-12-2-15,0-10 2 16,4-11-1-16,-2-11 0 15,-1-4 4-15,-2-4-3 16,-2-3-2-16,-2-4 0 16,2 0-1-16,1-6-9 15,3-17 1-15,1-7-12 16,0-8-26-16,-3-8 2 16,-4-6 16-16,-6-5-24 15,-1 0 1-15,-6 4-12 16,-15 4 7-16,-2 7 37 15,-2 9 15-15,-3 6 4 16,-3 7 1-16,-5 8 1 16,-3 4 9-16,-3 6 3 15,-5 2-1-15,-1 0-2 0,-3 11 17 16,2 10-8-16,7 8 13 16,3 3 16-16,8 2-5 15,10-4-4-15,11-5-14 16,10-6-8-16,0-5-12 15,13-2 0-15,20-6-4 16,15-6-2-16,8 0-14 16,9-5-8-16,2-9-17 15,0-4 5-15,2-3-10 16,2-5 2-16,4-5-6 0,-6 3 3 16,-10 3 45-1,-16 6 8-15,-22 9-2 0,-12 6 25 16,-4 0 29-16,-4 1 7 15,2 0-25-15,-1 0-27 16,-1 2 4-16,1-1-7 16,-2 2-8-16,0 0-2 15,0 0-1-15,0 3-2 16,0 14 3-16,-2 8 7 16,-9 5 28-16,0 1-6 15,5-3-15-15,3-2-8 16,3-8-5-16,0-4 3 15,0-3-3-15,7-3 1 16,6-3-4-16,3-4 6 16,1-1-3-16,2 0 0 0,1-7 2 15,-2-8-5-15,-1-5-1 16,-4-5-15-16,-7-3 5 16,-6-3-10-16,0 1 10 15,-5 2-7-15,-17 1 14 16,-3 5 3-16,-4 2-1 15,4 5 2-15,4 3 1 16,5 2 5-16,7 3-2 16,4-4-4-16,5-3-6 15,0-4-40-15,15-6-29 16,6-2 6-16,-4 0 20 16,-7-1 11-16,-10 5 8 0,0 6-11 15,-15 7 41 1,-13 5 0-16,-5 4 13 0,-4 0 18 15,1 0 1-15,4 0 4 16,10 0 21-16,7 0-9 16,8 0-18-16,2 0-8 15,5 0-4-15,0 0-6 16,0 0-12-16,2 0-1 16,19 0-12-16,14 0 13 15,14-9 0-15,7-2-5 16,-1 0-12-16,-1-1-22 15,-5 4 31-15,-9 0 4 16,-7 4 4-16,-11 4 3 16,-10 0 0-16,-5 6 3 15,-2 15 15-15,0 6 17 0,1 4-16 16,0 2 5-16,3 3-9 16,-2 0 0-16,1-4-6 15,1-4-6-15,-2-5-6 16,3-7 4-16,-2-8-3 15,0-6-1-15,-2-2 0 16,2 0-3-16,3-4-2 16,3-14 3-16,2-9-3 15,1-5-4-15,1-4-2 16,0 3-11-16,-1 2 5 16,-1 9-16-16,-5 12 12 15,-1 10 14-15,-3 2 0 0,1 22 7 16,0 9 23-16,-2 3 7 15,1-2-18-15,-1-3 4 16,-2-7-9-16,1-5-1 16,-2-7-4-16,-2-4-2 15,-1-6 1-15,0-2-1 16,0 0-3-16,2 0-1 16,3-12-2-16,3-11-14 15,3-8-25-15,3 0 38 16,3-1-11-16,1 9-25 15,-2 7 7-15,-1 11 36 0,-3 5 4 16,3 0 15-16,-3 12 5 16,2 8-1-16,-1 1-9 15,-4 0-7-15,-2-1-3 16,0-2-3-16,-5 0 3 16,-2-1 1-16,0-3 7 15,0-3-1-15,0-4-5 16,0-4-1-16,0 0-4 15,0-3-1-15,0 0-1 16,2-19-22-16,10-9-14 16,5-6 25-16,-2 0-7 15,2 0 6-15,-4 5 3 16,2 8 10-16,0 3-1 16,0 11 2-16,1 6 11 15,4 1 19-15,-1 3 7 0,4 14-3 16,-3 4-6-16,-4 3-12 15,-3 3-10-15,-6 0-1 16,-1 1-2-16,-1-3-4 16,-2 0-17-16,4-3-100 15,-1-5 2-15,9-8-75 16,7-7-147-16,4-2-359 16</inkml:trace>
  <inkml:trace contextRef="#ctx0" brushRef="#br0" timeOffset="46671.73">19610 10972 1435 0,'0'0'121'0,"0"0"-117"0,-96 52 150 0,69-34-33 0,5-2-95 0,10 1-23 0,5-3-2 0,4-3-1 0,3-4-39 0,0 0-42 0,0-4-37 0,8-3-16 0,6 0-5 0,4 0 39 0,-2-3 28 0,-1-4 72 0,-3 3 0 0,0-1 49 0,3-2 32 0,2-2-10 0,5 0-5 0,2-6-15 15,2 0-36-15,1-3-10 0,3-6-2 0,1-3-1 0,-2-8-2 0,-2-9 2 0,-2-8-4 0,-3-13-8 0,-1-12-21 0,-4-9 0 0,-6-8-63 0,-8-3 34 0,-3 1 51 0,0 11-43 0,-1 14 52 0,-11 19 21 0,-1 19 51 0,-3 14 9 0,2 13-32 0,1 6 11 0,2 10-40 0,4 27-20 0,0 13 3 0,6 19 2 0,1 10-2 0,0 14 13 0,0 6 13 0,0-2 3 0,0-6 28 0,3-9-8 0,9-8-12 0,6-11-5 0,2-13-15 0,5-13-9 0,3-16-9 0,2-11 2 0,4-10-4 0,2 0 0 0,3-23-9 0,-2-9-2 0,-4-7-8 0,-6-8-1 0,-9-4-22 0,-7-3 21 0,-6 2-16 0,-5 9 9 0,0 9 12 0,0 10 10 0,0 13 6 0,0 9 7 0,0 2 23 0,-5 12-24 0,-2 15-5 0,1 12 19 0,2 3-2 0,4 2-1 16,0 0-3-16,0-5 6 16,10 1 0-16,5-11-11 15,0-3-6-15,-2-6 1 16,-4-9 0-16,-4-5-4 16,-3-4 0-16,-2-2-11 15,0 0-37-15,0-11-91 16,-14-9-222-16,-8-8-441 15</inkml:trace>
  <inkml:trace contextRef="#ctx0" brushRef="#br0" timeOffset="47442.67">19404 10743 1150 0,'0'0'19'0,"0"0"-19"0,0 0 0 0,108-31 58 0,-42 0-6 15,14-5-18-15,7-3 0 16,1 2-8-16,-6-1-26 15,-13 4-8-15,-12 0-109 16,-15 2-91-16,-11 5-297 16</inkml:trace>
  <inkml:trace contextRef="#ctx0" brushRef="#br0" timeOffset="47809.36">20302 10287 611 0,'0'0'334'0,"0"0"-329"0,0 0 6 16,0 0 41-1,0 0 23-15,0 0-42 0,-24-6-23 16,24 15 2-16,0 1 21 15,0-3 17-15,0-1-38 16,3-2 5-16,4-4 15 16,-1 0-13-16,2 0-6 15,-2 0 1-15,-4-6 1 16,-2-1 12-16,0 2 5 16,-6-1-4-16,-7 0-10 15,-1 3-18-15,0 3-16 16,2 0-83-16,-3 0-67 15,5 9-44-15,0 9-118 16</inkml:trace>
  <inkml:trace contextRef="#ctx0" brushRef="#br0" timeOffset="48624.73">20487 10584 996 0,'0'0'111'16,"0"0"-88"-16,0 0-23 15,0 0 112-15,0 0-26 16,0 0-42-16,-64 79-12 16,59-35-5-16,5 6-2 0,0 7-6 15,0-2-4-15,2-5 1 16,10-7-8-16,4-10 4 15,3-9-2-15,3-6 3 16,1-9-13-16,7-7 0 16,1-2-13-16,4 0-11 15,-1-15-2-15,-4-9 6 16,-5-6 4-16,-7-5-7 16,-10-4 9-16,-7-7-5 15,-1 1-8-15,-6 2 1 16,-15 4 11-16,-4 8 15 15,-2 6 4-15,-1 10 9 16,1 5 31-16,-3 8-31 16,1 2 12-16,6 4 7 0,4 12-3 15,6 2-6-15,7-1-4 16,5-1-11-16,1-5-2 16,0-1-3-16,12-2 9 15,7-4-12-15,9-4-4 16,7 0-14-16,5 0 6 15,8-9-16-15,-2-4 7 16,0 6 10-16,-5 1 8 16,-5 6 3-16,-7 0 6 15,-5 16 14-15,-6 7-5 16,-4 4-1-16,-8 3-6 0,-3-2-2 16,-3-5-6-1,0-1 3-15,0-10-3 0,0-4 2 16,0-3-2-16,0-3 0 15,0-2-10-15,3 0-6 16,3-18-12-16,5-13 5 16,1-10-16-16,5-4 16 15,-1-3-5-15,1 1 3 16,-2 4 16-16,1 5 9 16,1 9 13-16,-1 8 6 15,-1 17 23-15,4 4 22 16,3 19-19-16,3 23 28 15,-2 13 11-15,-3 8-16 0,-8 3-28 16,-5-1-22 0,0-5-11-16,1-5-7 0,1-10-9 15,3-11-70-15,1-12-64 16,10-16-79-16,5-6-96 16,2-10-446-16</inkml:trace>
  <inkml:trace contextRef="#ctx0" brushRef="#br0" timeOffset="49491.81">21958 10093 703 0,'0'0'316'0,"0"0"-279"0,0 0-12 0,0 0 88 0,0 0 11 0,0 0-61 0,-48 6-35 16,26 19-2-16,-7 13 4 16,0 15 29-16,2 8-8 15,6 10 1-15,6 3-8 16,5 1-9-16,7-6-15 15,3-9 6-15,0-9-6 16,14-11-9-16,9-10-3 16,2-11-3-16,7-8-4 15,5-6-1-15,2-5-14 16,1-3-9-16,-3-14-17 16,-7-4-1-16,-11-6 3 15,-8-3 20-15,-11-2 1 0,0-1 8 16,-11-3 4-16,-12 9 5 15,-7 3 0-15,2 5 2 16,-1 8 7-16,8 6 0 16,5 2 4-16,7 3 19 15,6 0-13-15,3 0-9 16,0 0-9-16,0 0-1 16,9 3 0-16,13 2-3 15,8-3 2-15,0-2-10 16,3 0-10-16,-4 0-1 15,0-9 3-15,-4-1 11 16,-4 0 4-16,-3 1 3 16,-7 3 1-16,-4 2 1 0,-4 2 2 15,3 2 11-15,-2 0-2 16,4 21 13-16,1 20 22 16,-4 16-12-16,-3 10 14 15,-2 6-9-15,0-3-13 16,-7-1-15-16,-1-8-8 15,4-9-4-15,2-11-11 16,2-13-25-16,0-10-35 16,3-7-49-16,11-11-31 15,5 0-40-15,3-20-41 16,2-10-138-16,-1-7 5 16</inkml:trace>
  <inkml:trace contextRef="#ctx0" brushRef="#br0" timeOffset="50508.78">22537 10446 521 0,'0'0'526'0,"0"0"-518"0,0 0-2 0,0 0 64 0,0 0 96 15,0 0-62-15,-91-46-40 16,69 72-3-16,-2 17 15 15,-1 10 12-15,5 1-2 16,5-6-45-16,9-10-25 16,6-10-9-16,0-6-1 15,10-10-4-15,8-5-2 0,6-6-14 16,3-1-13-16,1-6-11 16,0-19-13-16,-3-8-11 15,-5-7 6-15,-3-6 21 16,-7-1 6-16,-2 2-26 15,-4 5 26-15,-1 12 26 16,1 12 3-16,-4 7 3 16,2 8 25-16,-2 1 13 15,2 0-17-15,1 15-15 16,1 9 3-16,2 0 3 16,2 1-5-16,3-2-10 15,2-5 0-15,3-4-1 0,2-4 0 16,1-8-17-1,-1-2-6-15,3 0-6 0,-3-8 2 16,-3-11 2-16,0-5 14 16,-6-6 12-16,-3-3 2 15,-3-4-2-15,0-5-1 16,0-1 1-16,1-2-1 16,-1 4 0-16,-2 5 1 15,1 11 2-15,-2 10 1 16,0 6 3-16,0 7 19 15,0 2-1-15,0 1-7 16,0 27-14-16,0 17 17 16,0 14 17-16,0 4 17 0,0-1-6 15,0-11-11-15,0-5-17 0,4-11-11 16,7-8-2 0,4-10-6-16,-3-9 3 15,3-4-4-15,0-4-3 16,2 0-13-16,2-19 1 15,3-12-4-15,0-4-15 16,3-5 2-16,0 1 3 16,-3 2 0-16,0 7 2 15,-5 10 11-15,-4 11 15 16,-7 9 2-16,-1 0 12 16,-5 16 18-16,0 14 38 0,0-4-36 15,0 0-15 1,0-6-3-16,0-4-14 0,4-8 0 15,2-2-1-15,3-6-5 16,0 0-29-16,4-2-2 16,7-21-5-16,2-3 0 15,8-8-2-15,0 1-14 16,-4 3-1-16,-1 7 11 16,-9 11 45-16,-3 7 2 15,-2 5 49-15,-1 13 28 16,-2 17 20-16,2 7 7 15,-4 4-39-15,0-1-22 16,0-7-21-16,2-6-18 16,-1-8-3-16,-4-8-1 15,0-5-31-15,-3-5-33 0,0-1-20 16,0-1-52-16,-15-23-69 16,-9-10-121-16,-8-7-333 15</inkml:trace>
  <inkml:trace contextRef="#ctx0" brushRef="#br0" timeOffset="50793.57">22696 9935 906 0,'0'0'122'0,"0"0"-103"0,0 0-19 0,10-90 84 0,-2 66-11 16,-5 6-33-16,-3 8-10 0,-3 7 59 16,-21 3 6-16,-5 6-44 15,-6 13 5-15,4 4 23 16,10-2-36-16,9-2-30 16,10-5-13-16,2-3-2 15,0 0-18-15,10-3-93 16,16-8-84-16,9 0-127 15,5 0-450-15</inkml:trace>
  <inkml:trace contextRef="#ctx0" brushRef="#br0" timeOffset="51607.64">24645 10063 1152 0,'0'0'226'0,"0"0"-226"0,0 0 0 0,0 0 29 0,80-60 16 0,-24 33-34 16,-4 2-9-16,-10 11-2 15,-18 3-15-15,-13 10-51 16,-9 1-52-16,-2 1-35 16,-3 22 96-16,-21 7 36 15,-3 11 21-15,-1 4 56 16,7-3 18-16,6-5 13 15,12-13-12-15,3-10-1 16,12-11-23-16,21-3-27 16,10-7-24-16,7-18-49 0,5-12-135 15,-3-4-176-15,-6-2-460 16</inkml:trace>
  <inkml:trace contextRef="#ctx0" brushRef="#br0" timeOffset="51858.86">25436 9628 1354 0,'0'0'63'0,"0"0"-31"16,0 0 10-16,0 0 87 16,0 0-51-16,-6 118 15 0,6-49-36 15,-2 0-28-15,1-2-6 16,-1-8-3-16,2-10-16 15,0-11-4-15,0-9 0 16,0-8-25-16,0-10-51 16,0-7-75-16,0-4-54 15,5-8-27-15,-4-21-132 16,-1-11-483-16</inkml:trace>
  <inkml:trace contextRef="#ctx0" brushRef="#br0" timeOffset="52224.68">25436 9686 1057 0,'0'0'194'15,"0"0"-192"-15,0 0-2 0,0 0 114 16,80-85-14-16,-35 75-55 16,7 10-19-16,-5 0 17 15,-13 24 10-15,-15 15-10 16,-17 13-9-16,-2 4 38 15,-24-3-38-15,-6-3-5 16,0-11-15-16,8-8-6 16,7-9-5-16,10-8-3 15,5-6 0-15,2 0-6 16,16 2 6-16,0 6 0 16,-5 3 2-16,-13 6 2 15,-7 5 4-15,-23 1 10 0,-9-5-7 16,2-3-6-16,2-9-5 15,8-6-1-15,7-6-33 16,6-2-46-16,7-4-97 16,7-21-69-16,0-5-40 15,18-9-292-15</inkml:trace>
  <inkml:trace contextRef="#ctx0" brushRef="#br0" timeOffset="53726.08">25868 9983 936 0,'0'0'145'16,"0"0"-124"-16,45-76-2 0,-32 44 152 15,-3 1-56 1,-6 2-92-16,-2 10-17 0,-2 5 11 16,0 11 17-16,0 3 56 15,-3 9-14-15,-8 24-49 16,3 14-8-16,3 9 12 15,5 1 6-15,0-8-16 16,0-8-5-16,16-11-7 16,5-9-4-16,3-11 0 15,4-5 0-15,4-5-5 16,1-3-2-16,2-16-17 16,-1-13-5-16,-1-10-16 0,-3-12-12 15,-6-15-5-15,-8-6 1 16,-5-9-20-16,-7-4 21 15,-4-3 31-15,0-5-1 16,0 5 20-16,-2 8 5 16,-2 23 28-16,4 20 7 15,0 18 16-15,0 15 2 16,0 7-23-16,0 2-30 16,0 28 0-16,0 20 0 15,0 17 20-15,4 16-5 16,1 10-6-16,0 8 10 15,-4 4 15-15,-1 2-3 16,0 0 8-16,0-2-6 0,-4-10 0 16,-1-12 1-1,5-17-9-15,0-15-13 0,11-19-7 16,8-14-1-16,4-13-1 16,0-5-2-16,3 0-1 15,-4-13-5-15,-4-9-11 16,-3-5 0-16,-3-8-6 15,-5-6 12-15,-2-7-15 16,-5-5-17-16,0-8-36 16,-8-7 12-16,-8-4 0 15,-3 6-4-15,-8 9 28 16,-6 18-7-16,-12 17 8 16,-12 20 41-16,-8 2 23 15,-4 21 29-15,5 6 6 0,16-4-4 16,18-3-13-16,14-10-6 15,15-5-10-15,1-4-11 16,10-1 1-16,23 0-11 16,13 0-4-16,12-13-2 15,6-5-19-15,1 1-11 16,-1-3-2-16,1 1 4 16,2-1 1-16,-7 0 18 15,-11 3 11-15,-14 6 2 16,-15 4 0-16,-13 4 8 15,-7 3 27-15,0 0 15 16,0 0-5-16,0 0-27 0,0 7-8 16,0 18-1-16,-8 11 3 15,0 6 18-15,1 0-1 16,3 1-11-16,2-7-4 16,2-7-4-16,0-5 0 15,0-11-9-15,3-6-1 16,10-5-2-16,6-2-2 15,4-2-5-15,1-17-3 16,0-6-11-16,-9-4-18 16,-9 2 1-16,-6 2 26 15,-7 0-1-15,-23 6-18 16,-6 1 7-16,-2 3 10 16,7-2 14-16,7 3 3 0,8-7-3 15,9-2-17-15,7-5 1 16,0-8-12-16,4-3-15 15,15-6-28-15,1 4 10 16,-7 5 30-16,-8 6 31 16,-5 14 0-16,-5 9 17 15,-16 7 7-15,-5 0 11 16,1 0 26-16,6 0-22 16,9 0-12-16,8 0 23 15,2 0-18-15,0-6-32 16,20-5-5-16,11-3-8 15,9 0-1-15,2 8 8 16,-3 4 5-16,-3 2-1 16,-3 7 1-16,-5 19 1 15,-3 10 30-15,-4 8 2 0,-7 3-3 16,-4-1 15-16,-4-12-1 16,-2-8-15-16,4-11-22 15,5-8-4-15,4-7-1 16,7 0 3-16,5-5-4 15,4-15-10-15,3-7-12 16,-6-3 0-16,-5-4-1 16,-10 5 11-16,-8 8 1 15,-5 7 10-15,-2 12 2 16,0 2 31-16,-6 10 2 0,-6 21-20 16,2 9 6-1,7 2 7-15,3-4-7 0,1-4-8 16,16-4-8-16,4-9-1 15,2-6-3-15,1-5-16 16,0-8-69-16,5-2-94 16,2-6-59-16,2-17-69 15,-2-8-236-15</inkml:trace>
  <inkml:trace contextRef="#ctx0" brushRef="#br0" timeOffset="54028.22">27612 9268 1145 0,'0'0'271'0,"0"0"-269"0,-80 58 45 0,50-30 164 0,8-3-94 0,13-1-83 0,9-2-31 16,0 0-3-16,17 3 0 15,15 4-1-15,5 1-1 16,1 2-10-16,-7 2-10 15,-10-2 19-15,-12-1 3 16,-9 0 1-16,-18-5 16 16,-21-3 20-16,-7-3-2 15,-2-6-6-15,5-6-11 16,11-8-13-16,12 0-5 16,10 0-28-16,10-13-61 0,3-9-112 15,30-8-51-15,11-5-106 16,5 2-485-16</inkml:trace>
  <inkml:trace contextRef="#ctx0" brushRef="#br0" timeOffset="54475.02">27914 9501 1177 0,'0'0'215'0,"0"0"-212"15,0 0 86-15,0 0 88 16,0 0-72-16,-11 106-31 15,5-53-39-15,2 0-12 16,1 2-10-16,3-5-11 16,0-2-2-16,0-7-1 0,0-10-15 15,0-10-21-15,0-8-5 16,0-7-14-16,0-6-11 16,0-3 13-16,0-21 14 15,0-12-13-15,0-7 20 16,4-10 22-16,8-4 6 15,3-5 2-15,0-1 2 16,4 1-6-16,1 9 7 16,2 13 7-16,1 16 3 15,-4 15 0-15,-2 9 17 16,-2 9 10-16,-4 21-2 0,-11 11 42 16,0 5-10-16,-13-3-36 15,-14-4-5-15,-1-6-16 16,1-6-7-16,2-9-3 15,2-6-8-15,8-6-27 16,3-6-28-16,8 0-57 16,4-13-26-16,0-20-50 15,16-14-162-15,5-16-300 16</inkml:trace>
  <inkml:trace contextRef="#ctx0" brushRef="#br0" timeOffset="55157.75">28321 8794 1252 0,'0'0'16'0,"0"0"18"0,0 0-34 0,0 74 134 0,0 4-13 0,-7 19-19 16,-4 3-44-16,1-5 13 15,3-9-16-15,5-15-29 16,2-13-17-16,2-15-7 15,9-14-1-15,3-14-1 16,2-11-8-16,2-4-16 16,7-8-3-16,2-21-11 15,3-9-40-15,1-3 1 16,-1 0 24-16,-5 7 21 16,-8 11 18-16,-8 13 13 0,-8 10 1 15,-1 4 86-15,0 21-6 16,-3 7-10-16,-5 2-30 15,6-2-14-15,2-7-14 16,0-3-5-16,5-7-5 16,12-5-2-16,7-4-1 15,6-6-7-15,3 0-20 16,0-3 5-16,0-18 3 16,-7-5-16-16,-2-11 15 15,-4-11 10-15,-3-8 5 16,3-10-16-16,-1-8-16 15,4-7 5-15,0-8 11 16,-1 0-9-16,-2 5 15 16,-4 17 12-16,-8 21 4 15,-3 21 25-15,-5 19 37 0,0 6 40 16,-3 21-40-16,-14 13-29 16,1 11-9-16,0 8 0 15,3 6-4-15,6 10-4 16,-2 8 4-16,5 5 0 15,1-1 1-15,0-2-1 16,1-8-2-16,2-9 2 16,0-13-11-16,0-14-6 15,6-15-2-15,10-14-1 16,6-6-15-16,4-7-19 16,6-25-25-16,-1-7-83 15,-10-7-94-15,-12-4-53 0,-9 5-89 16,-21 4-227-16</inkml:trace>
  <inkml:trace contextRef="#ctx0" brushRef="#br0" timeOffset="55275.07">28812 9214 851 0,'0'0'488'0,"0"0"-359"0,0 0-97 0,0 0-8 0,0 0-8 0,0 0-16 16,101-33-2-16,-66 7-106 15,-12-8-100-15,-21-2-136 16,-4 0-287-16</inkml:trace>
  <inkml:trace contextRef="#ctx0" brushRef="#br0" timeOffset="55473.81">28530 9088 1182 0,'0'0'117'0,"0"0"-117"16,0 0 0-16,0 0 58 15,0 0 19-15,0 0-55 16,68-60-15-16,-60 54 8 15,-6 6 20-15,-2 0 16 16,0 0-31-16,0 0-20 16,0 0-27-16,0 0-57 15,0 2-110-15,4 2-185 16</inkml:trace>
  <inkml:trace contextRef="#ctx0" brushRef="#br0" timeOffset="56374.34">30078 9078 959 0,'0'0'189'0,"0"0"-181"0,0 0 73 0,0 0 113 0,0 0-100 0,0 0-69 0,-32 47 21 15,32 6 47-15,-6 3-39 16,-2-2-4-16,-1-6-7 16,3-8-11-16,3-9-18 15,3-9-12-15,0-11 0 16,0-5-2-16,0-6-10 15,0 0-15-15,0-11-8 16,0-17-4-16,0-8-18 16,0-6-28-16,0-4 13 15,0-2 15-15,0 1-6 16,0 2 34-16,0 1 20 0,6 5 7 16,8 8 4-16,4 6 13 15,1 3 17-15,2 4-1 16,3 3-5-16,7-1-7 15,5 2-10-15,5 2-5 16,-2 4-4-16,-6 0-2 16,-11 5-23-16,-9 2-59 15,-10 1-48-15,-3 0-64 16,0 0-95-16,-15 7-64 16</inkml:trace>
  <inkml:trace contextRef="#ctx0" brushRef="#br0" timeOffset="56541.89">30058 9101 780 0,'0'0'194'0,"0"0"-138"0,0 0 97 15,0 0 11-15,98-1-107 16,-53-14-45-16,0 0-10 16,-3 2-2-16,-11 5-49 15,-13 2-93-15,-11 6-69 16,-7 0-133-16,-10 23-36 15</inkml:trace>
  <inkml:trace contextRef="#ctx0" brushRef="#br0" timeOffset="56670.91">30107 9375 72 0,'0'0'738'15,"-57"103"-563"-15,47-74-37 16,10-14 7-16,0-13-42 0,24-2-56 16,10-12-8-1,11-13-26-15,1-6-13 0,5-5-20 16,-3-2-70-16,1-7-103 15,-2-4-140-15</inkml:trace>
  <inkml:trace contextRef="#ctx0" brushRef="#br0" timeOffset="56974.28">30926 8578 814 0,'0'0'354'15,"0"0"-325"-15,0 0 54 16,0 0 150-16,0 0-108 16,0 0-93-16,-28 69 15 0,22 2 33 15,3 8-32-15,1 6-9 16,1 7-9-16,-4-1-7 16,-3 1 2-16,-2-5-8 15,-3-2 1-15,1-7-5 16,3-7-9-16,3-12 1 15,6-12-5-15,0-16-11 16,0-11-26-16,5-11-32 16,11-9-51-16,2 0-82 15,7-23-85-15,0-14-140 16</inkml:trace>
  <inkml:trace contextRef="#ctx0" brushRef="#br0" timeOffset="57524.89">31494 8772 424 0,'0'0'869'15,"0"0"-831"-15,0 0-20 16,0 0 136-16,0 0-35 15,-82 2-64-15,63 31-17 16,3 11-1-16,2 12-7 16,7 11 9-16,1 5-3 0,1 0 3 15,2-4-6-15,2-7-11 16,1-14-4-16,0-10-13 16,3-11 3-16,7-9-8 15,5-10-1-15,0-7 1 16,4 0-6-16,3-14-9 15,-3-10-5-15,-3-3-16 16,-8-2 3-16,-8-3 21 16,0 3 9-16,0 4 3 15,0 5 0-15,0 5 0 16,0 6-1-16,4 6-1 16,4 3-1-16,6 3-1 15,1 21 4-15,2 8 16 0,-5 8 3 16,-2 3-1-16,-1-2 5 15,2-2-1-15,-2-8-12 16,2-6-7-16,-3-8-3 16,-2-6-2-16,-1-6-1 15,-2-3-41-15,1-2-18 16,2 0-38-16,3-9-66 16,4-13 24-16,8-11-48 15,3-7-128-15,4-4-64 0</inkml:trace>
  <inkml:trace contextRef="#ctx0" brushRef="#br0" timeOffset="57740.76">31950 9066 842 0,'0'0'391'0,"0"0"-367"0,0 0 49 0,0 0 147 0,-5 105-70 0,-1-66-54 16,-1 2-45-16,-1-3-16 15,2-3-19-15,6-8-5 16,0-6-10-16,0-6-1 0,0-6-35 16,0-5-81-1,0-4-76-15,0 0-66 16,0-21-105-16,-1-7-539 16</inkml:trace>
  <inkml:trace contextRef="#ctx0" brushRef="#br0" timeOffset="57890.48">31815 9092 718 0,'0'0'580'16,"0"0"-580"-16,0 0 0 15,0 0 74-15,0 0-33 16,94-70-41-16,-56 70-98 16,-1 0-85-16,-15 13-93 15,-16 21-126-15</inkml:trace>
  <inkml:trace contextRef="#ctx0" brushRef="#br0" timeOffset="58024.99">31824 9489 962 0,'0'0'259'15,"0"0"-241"-15,0 0 71 0,136-26 24 16,-66-8-113-16,3-5-5 16,-3-1-90-16,-12 2-132 15,-17 4-411-15</inkml:trace>
  <inkml:trace contextRef="#ctx0" brushRef="#br0" timeOffset="59540.57">26350 11844 851 0,'0'0'242'0,"0"0"-229"0,0 0 46 0,87-19 111 0,-33-3-64 0,-2 3-88 16,-6 2-18-16,-6 6-5 15,-7 2-69-15,1 1-82 16,-2 3-155-16,2 2-226 15</inkml:trace>
  <inkml:trace contextRef="#ctx0" brushRef="#br0" timeOffset="60023.87">27176 11860 1171 0,'0'0'321'16,"0"0"-321"-16,0 0-11 15,-30 105 11-15,15-46 86 16,-5 7-34-16,4-1-29 16,-2-6-10-16,6-8-5 15,6-13-2-15,3-13-2 16,0-12-3-16,3-10-1 15,0-3-13-15,9-22 12 16,9-21-12-16,7-20-36 0,-1-12 12 16,-2-5-28-16,-4-3 4 15,-1 2 38-15,-4 3 23 16,2 9 3-16,-1 12 6 16,2 11 14-16,-1 17 21 15,1 11 7-15,-1 11-15 16,6 7-10-16,3 10 7 15,3 26 3-15,1 12-5 16,-2 9 7-16,-3 2 7 16,0-3 0-16,-4-4-14 15,4-5-8-15,-4-8-12 16,-1-7-9-16,-3-8-2 16,-5-8-49-16,-8-3-79 0,-2-9-106 15,-18-1-138-15,-27-2-414 16</inkml:trace>
  <inkml:trace contextRef="#ctx0" brushRef="#br0" timeOffset="60190.52">27160 12090 1406 0,'0'0'125'0,"0"0"-125"0,0 0 0 0,84-72 64 0,-30 47-42 16,5 1-22-16,0 2-45 15,-6 1-74-15,-8-2-159 0,-6-6-344 16</inkml:trace>
  <inkml:trace contextRef="#ctx0" brushRef="#br0" timeOffset="61140.46">27823 11221 1303 0,'0'0'2'15,"0"0"11"-15,0 0 90 16,0 0 39-16,0 0-98 16,0 0-43-16,30 25 12 15,-3 29 39-15,-2 11-5 16,-3 9-11-16,-7 13 4 0,-3 6-1 16,-6 7-10-1,-4 2-1-15,-2-7-2 0,0 1-13 16,0-11-12-16,4-11 2 15,7-15 1-15,3-20-4 16,6-15 0-16,-2-14 3 16,2-10-3-16,6 0-1 15,-2-24-14-15,1-11-12 16,-2-12-13-16,-8-6-6 16,-8-4-5-16,-7-1-19 15,0 4 41-15,-22 2 2 16,-7 13-25-16,-8 14 23 15,-8 13 28-15,-7 12 1 16,-6 2 15-16,-4 20 11 0,7 7 25 16,9 2-14-16,18-2-18 15,11-3 2-15,17-4-11 16,0-4 2-16,18-5 8 16,16-8-6-16,10-5-13 15,9 0-1-15,3-16-5 16,2-11-14-16,-1-5-23 15,-2-9 12-15,2-11-17 16,-8-8-2-16,-10-13-22 16,-10-13-26-16,-10-6-20 15,-8-1 46-15,-6 4 46 16,-2 9 25-16,0 12 1 16,-3 17 34-16,0 18 11 0,1 15 26 15,-1 10-4 1,0 5-18-16,0 3-31 0,0 0-19 15,0 1-6-15,0 20 6 16,2 9 3-16,-1 11 12 16,2 9 0-16,3 10 20 15,-2 11 35-15,1 9-7 16,-2 1-2-16,-1-4-10 0,1-10-19 16,1-14-11-1,8-16-8-15,3-16-11 0,4-12-2 16,8-9-1-1,4-10-9-15,8-18-4 0,2-12-12 16,0-7-12 0,-4-5-1-16,-4 1 3 0,-6-1 19 15,-7 12 6-15,-6 12 8 16,-7 14 1-16,-6 12 2 16,-1 2 34-16,0 21-7 15,-14 17 6-15,-3 13-6 16,5 4 2-16,2-1 4 15,6-4-6-15,4-9-1 16,0-11-16-16,9-12-3 16,11-11-3-16,7-7-4 15,4-3-2-15,2-16-20 16,-5-10-25-16,-12-2-48 0,-13-8-84 16,-3-9-77-1,-25-8-138-15,-15 0-483 0</inkml:trace>
  <inkml:trace contextRef="#ctx0" brushRef="#br0" timeOffset="61291.52">28247 11516 1421 0,'0'0'0'0,"0"0"-103"0,89-45 103 0,-23 13 93 0,14-4-93 0,7-1-46 16,0-1-68-16,-10 6-211 0</inkml:trace>
  <inkml:trace contextRef="#ctx0" brushRef="#br0" timeOffset="61650.5">29341 11260 1521 0,'0'0'41'16,"0"0"-19"-16,-111 68 7 15,72-30 100-15,14 2-77 16,15-5-44-16,10-3-8 16,23-5 0-16,22-3-6 0,10-5-9 15,9-1-47-15,2 2 13 16,-10 0 11-16,-15 5 22 15,-22 2 16-15,-19-4 4 16,-21 4 28-16,-28-7 42 16,-12-6-3-16,-5-5-29 15,5-8-13-15,10-1-13 16,10 0-16-16,14-10-17 16,12-5-45-16,15-4-94 15,4-6-70-15,29-5-37 16,10-2-255-16</inkml:trace>
  <inkml:trace contextRef="#ctx0" brushRef="#br0" timeOffset="62089.63">29672 11462 1320 0,'0'0'141'15,"0"0"-138"-15,-23 99 82 16,17-45 114-16,3 6-99 15,3 1-58-15,0-3-20 16,0-5-10-16,7-6-10 16,1-8-2-16,-1-6-16 15,-2-8-30-15,2-8-33 16,-5-7-43-16,-1-9-15 0,-1-1 9 16,0-11 65-1,0-17 18-15,-7-9 10 0,-4-8 23 16,2-9 11-16,5-9 1 15,4-12-1-15,0-3 1 16,21 9 1-16,6 11 5 16,6 22 10-16,1 15 7 15,0 14 1-15,0 7 16 0,-8 6 28 16,-5 19 21 0,-12 7 2-16,-9 5-22 15,0 4-10-15,-21-1-10 16,-12-5-13-16,-7-5-20 0,-1-7-11 15,1-4-5 1,6-7-37-16,7-9-73 0,8-3-79 16,16-17-17-16,3-22-160 15,3-13-254-15</inkml:trace>
  <inkml:trace contextRef="#ctx0" brushRef="#br0" timeOffset="62789.43">30077 10814 981 0,'0'0'284'0,"0"0"-281"0,0 0-3 0,0 0 95 0,0 0-42 0,-9 128 31 0,19-44-1 15,-2 5-26-15,-2-1 14 16,0-7-6-16,-1-12-28 15,3-14-13-15,-2-18-14 16,3-14-8-16,2-12 0 16,2-11-2-16,8 0-3 15,6-11-11-15,3-14-21 16,-2-4-14-16,-4 1-1 0,-6 4 11 16,-9 7 12-1,-5 9 2-15,-4 8 25 16,0 0 4-16,0 18 32 15,0 10 2-15,-1 3-14 0,-1-4-16 16,2-4 14 0,0-8-14-16,5-5-3 0,8-3-3 15,4-6-2-15,2-1 0 16,2 0-9-16,-2-1-16 16,2-16 4-16,1-9-2 15,-2-7 5-15,1-9-2 16,-4-7 3-16,-1-8 5 15,-4-8-17-15,1-9-17 16,-1-6 0-16,-3 1 18 16,-2 8 27-16,-1 15 1 15,-4 18 7-15,-2 18 25 16,1 10 31-16,-1 9 5 0,0 1 1 16,0 4-49-1,0 24-15-15,0 12 30 0,0 11-3 16,0 7-9-16,2 7 6 15,4 4-5-15,3 4 2 16,0 0 5-16,0-3-4 0,0-7-6 16,6-11 0-1,-2-9-9-15,8-14-6 16,3-7-5-16,2-12-1 16,4-8-1-16,2-2-38 15,0-11-60-15,-2-19-122 16,-5-9-105-16,-9-8-304 15</inkml:trace>
  <inkml:trace contextRef="#ctx0" brushRef="#br0" timeOffset="62923.32">30680 11228 1417 0,'0'0'0'0,"0"0"-197"0,0 0 197 0,89-46 0 0,-59 14-58 0,-14-4-493 0</inkml:trace>
  <inkml:trace contextRef="#ctx0" brushRef="#br0" timeOffset="63139">30480 11028 1338 0,'0'0'38'15,"0"0"-37"-15,0 0 150 16,0 0 6-16,0 0-94 16,0 0-45-16,-16-49-18 15,16 49 0-15,0 0-27 16,6 15-53-16,7 2-32 16,7-2-101-16,2-1-119 0,5-1-627 15</inkml:trace>
  <inkml:trace contextRef="#ctx0" brushRef="#br0" timeOffset="63574.79">31532 11007 1296 0,'0'0'387'0,"0"0"-383"15,0 0-3-15,-41 90 105 16,34-37-20-16,1 5-48 16,2-1-19-16,-1-4-8 15,0-5-10-15,-2-10 5 16,4-11-4-16,0-11-2 16,2-8 0-16,1-5-2 15,0-3-5-15,0-3-4 0,0-18-10 16,0-9-1-16,0-8-7 15,0-3 22-15,0-2 7 16,-2-4 1-16,2-2 0 16,0 0-1-16,6 5 0 15,12 5 1-15,1 10-1 16,-1 5 7-16,3 8-1 16,-1 5 2-16,1 5 0 15,-1-3-3-15,4 7-5 16,-1-2-3-16,-2 2-27 0,-2 2-72 15,-7 0-105 1,-3 0-67-16,-9 5-146 0,0 13-202 16</inkml:trace>
  <inkml:trace contextRef="#ctx0" brushRef="#br0" timeOffset="63705.64">31568 11206 992 0,'0'0'272'15,"0"0"-240"-15,0 0 52 16,0 0 63-16,0 0-99 15,101-32-48-15,-61 8-52 16,-10 2-69-16,-6 3-71 16,-11 13-141-16,-13 6-181 15</inkml:trace>
  <inkml:trace contextRef="#ctx0" brushRef="#br0" timeOffset="63839.24">31574 11390 866 0,'0'0'196'0,"-51"86"-71"0,44-66 38 16,7-13-2-16,10-7-60 15,19 0-68-15,16-16-33 16,9-9-15-16,3-7-83 16,1-11-99-16,-7-3-153 15</inkml:trace>
  <inkml:trace contextRef="#ctx0" brushRef="#br0" timeOffset="64106.76">32145 10778 666 0,'0'0'546'16,"0"0"-518"-16,0 0 3 15,0 0 168-15,12 105-54 16,-12-39-57-16,-3 10-33 16,-18 8-1-16,-7 5 4 15,-1-1-9-15,-3-5-20 16,4-7-17-16,5-5-3 15,0-9-9-15,7-8 0 16,3-10-8-16,5-5-31 16,8-12-43-16,0-11-75 15,5-10-52-15,17-8-44 16,6-24-122-16,5-13-362 16</inkml:trace>
  <inkml:trace contextRef="#ctx0" brushRef="#br0" timeOffset="64639.11">32510 11057 318 0,'0'0'809'0,"0"0"-750"16,0 0-39-16,0 0 143 15,0 0 0-15,0 0-73 16,0-10-30-16,-20 53-15 0,-12 14 39 15,-1 10-19 1,2 1-23-16,6-3-6 0,10-4-18 16,8-8-7-16,7-10-3 15,0-10-5-15,4-8 0 16,17-9-3-16,4-9-2 16,3-7-8-16,-1 0-15 15,-4-13-11-15,-7-6-7 16,-7-4 5-16,-6-3-2 15,-3 3 16-15,0 1 7 16,-1 3 11-16,-4 3 6 16,4 6 2-16,1 2 4 15,0 2 3-15,1 3 1 16,15 3 1-16,6 0-10 16,0 0 4-16,0 11-2 0,-4 14 6 15,0 4 22-15,-6 6 8 16,-3-1 1-16,-3 0-10 15,-3-6-16-15,-3-3-7 16,1-6 0-16,-1-6-7 16,0-5 0-16,0-4-17 15,3-4-50-15,5 0-46 16,5 0-79-16,7-19-38 16,7-10-48-16,2-9-178 15,4-5-129-15</inkml:trace>
  <inkml:trace contextRef="#ctx0" brushRef="#br0" timeOffset="64806.92">32927 11375 639 0,'0'0'601'0,"0"0"-516"0,0 0 7 0,0 78 136 0,0-42-72 0,0 3-73 0,-3 1-40 16,-3 0-14-16,1-5-19 15,1-7-8-15,1-5-2 16,2-8-30-16,1-9-74 15,0-6-140-15,0-4-136 16,0-16-481-16</inkml:trace>
  <inkml:trace contextRef="#ctx0" brushRef="#br0" timeOffset="65008.04">32883 11346 1177 0,'0'0'247'0,"0"0"-246"16,0 0-1-16,0 0 102 0,83-49-57 16,-49 44-45-1,0 5-25-15,-6 0-63 16,-6 0-94-16,-16 16-45 16,-6 7-229-16</inkml:trace>
  <inkml:trace contextRef="#ctx0" brushRef="#br0" timeOffset="65150.39">32752 11776 1418 0,'0'0'85'0,"0"0"-68"15,94 14 142-15,-35-37-42 16,12-7-115-16,2-2-2 16,-7 1-57-16,-6-1-99 15,-22-4-213-15,-20 5-759 16</inkml:trace>
  <inkml:trace contextRef="#ctx0" brushRef="#br0" timeOffset="67590.59">19213 12521 1129 0,'0'0'231'0,"0"0"-231"0,0 0 0 0,0 0 49 0,0 0 35 0,0 0-40 0,79-21-22 16,-54-2-2-16,-2-1-13 15,-10-1 1-15,-6 0 0 16,-7 3-6-16,0 3-1 15,-3 5-1-15,-8 5-1 16,-3 4 1-16,-4 5 11 16,2 6 19-16,-5 22-14 15,0 16 12-15,4 6 18 16,6 7-5-16,5-2-17 0,6-7-8 16,0-6 0-1,6-12-3-15,13-12-6 0,8-8-7 16,9-10 5-16,6 0-5 15,5-19-3-15,-2-8-14 16,-8-6 1-16,-11-1-7 16,-7-4-3-16,-8-5-15 15,-3 0 27-15,-3-2 1 16,-2 7 13-16,1 8 0 16,-1 14 1-16,1 7 5 15,-1 9 24-15,1 1-30 16,6 26 14-16,1 10-2 15,2 7 24-15,-2 1-7 16,-1-2-4-16,2-6-5 16,-2-6-13-16,3-8-2 15,-3-11-2-15,-1-5-3 16,-3-3 1-16,-3-4-1 0,0 0 0 16,4-12 0-16,1-15-2 15,2-11-5-15,2-9-4 16,-2-3 3-16,0-3-4 15,0 3-2-15,-1 8 2 16,-2 12 6-16,-1 12-2 16,-1 16 5-16,-1 2-2 15,1 27-5-15,1 10 10 0,0 5 26 16,1-1-5 0,3-7-4-16,-1-9-7 15,4-9 1-15,-2-8-9 16,1-6-2-16,4-2 2 0,0 0-1 15,3-16-1 1,1-8-3-16,-3-5-11 0,-3-4 0 16,-5 3 2-1,-5 6-1-15,-2 9 6 0,-2 9 7 16,1 6 9-16,2 3-9 16,0 16 7-16,3 6 12 15,1-1 2-15,1-6-15 16,-1-5-2-16,3-6-2 15,0-6 0-15,3-1-2 16,3 0 0-16,3-18-10 16,3-6-15-16,-1-5 13 15,-2 4-7-15,1 4 19 0,-5 6-2 16,-1 9 0 0,0 6 2-16,1 0 12 0,3 20 1 15,6 12 9-15,1 11-11 16,0 8-3-16,-1 10 0 15,-3 12 3-15,-6 3-8 16,-8 1 0-16,-7-4-1 16,0-13 1-16,-6-14-6 15,-10-15 0-15,1-12 2 16,2-11-1-16,2-8 4 16,2 0 9-16,-4-18 2 15,4-17-8-15,3-16-1 0,6-16-3 16,4-12-1-16,25-4-5 15,8 1 3-15,11 2-7 16,11 11-18-16,9 9-44 16,-1 10-130-16,-15 15-85 15,-25 9-395-15</inkml:trace>
  <inkml:trace contextRef="#ctx0" brushRef="#br0" timeOffset="69955.02">21597 12029 1208 0,'0'0'0'15,"0"0"-14"-15,0 0 14 0,0 0 148 0,0 0-75 0,0 0-38 16,2 12-7-16,-2-12 17 16,0 0 14-16,0-20-28 15,3-10-30-15,-2-11 1 0,2-3-1 16,-3-9 0-16,0-3-1 16,-9 2 0-16,-6-2-3 15,-1 3 2-15,1 9 1 16,1 12 0-16,7 15 0 15,4 12 4-15,3 5-4 16,0 20-2-16,1 21-8 16,13 19 10-16,2 8 10 15,2-1-7-15,-3 5 6 16,1-1 6-16,-2 3 4 16,-4 4 3-16,-1-3 10 15,-4 0-4-15,1-4-4 0,0-8-6 16,5-6-4-16,-2-8-1 15,2-12-8-15,-1-12 2 16,-4-8-4-16,-1-9-3 16,-2-6 4-16,-2 0-2 15,1-2-2-15,-2 0 9 16,1-8 2-16,1-13-11 16,1-10 0-16,-2-7-7 15,-1-10-5-15,0-2-9 16,0-6-23-16,-10 4 5 15,-9 2 14-15,-3 11 11 16,-6 11 0-16,-6 9-3 16,-6 12-5-16,-4 7 11 15,-3 0 11-15,2 16 12 16,0 4 7-16,9 0 3 0,7 0-8 16,7-3-3-16,9-1-1 15,7-3-1-15,6-3-4 16,0 5 0-16,16 0 1 15,12-2 3-15,8 0 1 16,6-6-1-16,7-1-4 16,1-6-4-16,7 0 1 15,1-3 2-15,3-17-1 16,0-6-2-16,-1-3 0 16,-7-3-2-16,-9-2-3 0,-11 1-19 15,-14 2 14 1,-9 1 5-16,-8 4 4 0,-2 3 0 15,0 6 0-15,-14 6 2 16,-2 5-2-16,1 6-1 16,-4 0 1-16,4 13 9 15,-2 17-3-15,4 4-2 16,1 8 6-16,5-1 1 16,2-5 4-16,5-3 0 15,0-6 0-15,3-6-2 16,15-8-6-16,8-2-5 15,5-7 0-15,7-4 2 16,4 0-4-16,2-9-35 16,-4-5 3-16,-1-5-17 15,-5-2 3-15,-1-4-7 0,-2-3 23 16,0-3 5 0,-4 2-5-16,-4 3 20 0,-13 9 10 15,-5 8 20-15,-5 7 58 16,0 2 4-16,0 0-29 15,-11 5-32-15,-7 10 0 16,2 3-6-16,3-2-2 16,3-5-12-16,7-2-1 15,2-4-1-15,1-2 0 16,0-2-10-16,0-1-14 16,7 0-5-16,13 0 6 15,2-1 19-15,7-6 4 0,-2 1-1 16,-5 2 2-16,-5 3 4 15,-3 1 0-15,-3 0-3 16,3-5 6-16,0-3-1 16,5-7 0-16,5-6-1 15,3-6-3-15,2-9-2 16,0-6 0-16,-3-5-5 16,-6-2-10-16,-6-1 3 15,-5 0-11-15,-6 2 2 16,-3 2 4-16,0 8 10 15,-13 5 6-15,-3 5 1 16,0 7 5-16,4 6 0 0,6 7 8 16,1 8 6-1,3 0 0-15,0 25-19 16,1 19 0-16,-1 15 17 0,1 7 2 16,1 1 0-16,0-5 15 15,0-1-3-15,0-9-4 16,10-10-9-16,4-11-6 15,3-11-11-15,3-9 4 16,2-8-4-16,4-3-1 16,0-6 9-16,1-15-9 15,-4-9-10-15,-4-3-2 16,-7-8 7-16,0-3-15 16,-3-1 4-16,-3 3 1 0,2 11 8 15,-3 11 1 1,-2 9 1-16,-1 11 5 0,-2 3 6 15,0 23 2-15,0 10-3 16,0 3 26-16,3-1-13 16,3-5-8-16,4-5 1 15,4-7-8-15,2-9-1 16,2-5-2-16,6-7-3 16,-2 0-1-16,4-8-16 15,-1-15 7-15,-3-6-35 16,-2-1 17-16,-5-1 1 15,-6 6 9-15,-5 7 12 0,-4 7 9 16,0 8 4 0,0 3 24-16,0 0-7 15,2 0-21-15,3 12 2 0,0 3 10 16,4-3 1-16,2-1-2 16,5-4-7-16,6-3 2 15,6-4-6-15,0 0 0 16,0 0-6-16,-4-8-6 15,-8-6 0-15,-7 2-4 16,-4-6 3-16,-4 3-3 16,1 2 4-16,-2 4 12 15,0 7 6-15,0 2 11 16,0 0 1-16,1 0-10 16,1 0-8-16,2 0-4 15,3 5 4-15,2 1 3 0,3-2-1 16,3-3-2-1,0-1 2-15,3 0-2 0,0 0-1 16,0 0-5-16,-5 0 6 16,-1 0 3-16,2 2 4 15,0 14 18-15,6 9 7 16,-1 6-2-16,-1 0-13 16,-6 1 0-16,-4-2-5 15,-5-5-11-15,-3-6-2 16,0-8-2-16,0-5-26 15,0-5-32-15,-8-1-35 16,-13 0-83-16,-13-5-100 0,-9-11-179 16</inkml:trace>
  <inkml:trace contextRef="#ctx0" brushRef="#br0" timeOffset="70138.74">22443 11809 1317 0,'0'0'359'0,"109"-51"-359"0,-23 9 0 0,23-12 6 0,19-12-6 16,8-8-83-16,-12-1-316 15</inkml:trace>
  <inkml:trace contextRef="#ctx0" brushRef="#br0" timeOffset="76321.75">23271 3659 913 0,'0'0'72'0,"0"0"-49"0,0 0 3 0,0 0 37 0,0 0 28 16,0 0-11-16,0 0-7 16,-60-67-23-16,45 76-34 15,-4 15-16-15,-5 10-4 16,2 8 4-16,-2 5 5 16,6 6-3-16,2 9-2 15,-1 7 0-15,5 3 1 16,5 6 1-16,7-3 6 0,0-6-8 15,17-6 4-15,19-10-2 16,12-6 7-16,13-8-5 16,5-10-3-16,1-12 4 15,3-13-5-15,3-4 4 16,3-8 4-16,4-19 5 16,-3-9 2-16,-5-11-3 15,-5-8 0-15,-6-11 9 16,-7-13-15-16,-12-10-1 15,-13-11-5-15,-11-8 4 16,-18-4-2-16,-4 7 0 16,-29 15 3-16,-18 18 6 15,-11 22 17-15,-13 11-25 16,-10 14-3-16,1 7 0 0,8 11-3 16,13 7 1-16,13 0 2 15,15 6-8-15,9 13-57 16,3 6-27-16,7 9-32 15,0 10-46-15,0 17-52 16,3 6-8-16,0 3-127 16</inkml:trace>
  <inkml:trace contextRef="#ctx0" brushRef="#br0" timeOffset="76674.33">23441 4323 1123 0,'0'0'145'0,"0"0"-141"0,0 0 2 0,0 0-6 0,0 0 53 15,0 0-19-15,-96 78-4 16,61-1 5-16,-10 25 0 15,-6 16-3-15,-4 12 20 16,-5 6-31-16,2-5 2 16,0-3 7-16,1-8-3 15,2-7 4-15,0-12-8 0,4-12-16 16,6-13-5-16,8-14 4 16,7-14-6-16,11-16-1 15,10-14-15-15,9-12-73 16,0-6-64-16,19-24-4 15,17-24-91-15,12-21-400 16</inkml:trace>
  <inkml:trace contextRef="#ctx0" brushRef="#br0" timeOffset="77337.39">23496 4459 1114 0,'0'0'139'0,"0"0"-139"16,0 0 0-16,0 0 6 15,0 0 45-15,0 0-19 16,19 32-23-16,4 37 51 16,10 20-27-16,10 15-3 15,6 8 13-15,5 8-16 16,1 0-6-16,-3-2 10 15,-5-9-20-15,-5-10-7 16,-7-13-2-16,-8-14-2 16,-3-13 0-16,-6-18-22 0,-5-14-9 15,-1-13-23 1,-7-9 0-16,-1-5-6 0,-1-7 57 16,3-23-3-16,-1-11 1 15,0-9 2-15,-3-3 3 16,-2 2 3-16,0 4 3 15,-2 9 7-15,-11 9 6 16,-2 9 26-16,-4 10-16 16,-3 10 2-16,-5 0-14 15,1 16-3-15,-1 16-7 16,5 16-1-16,7 15 1 16,5 17 2-16,8 11 14 15,2 11 5-15,2 2 13 16,18-8-7-16,9-15-14 0,7-22-6 15,7-21-5-15,9-18 4 16,6-17 9-16,6-4-7 16,5-34-3-16,7-14-2 15,-6-16 3-15,-12-9 0 16,-20 1-3-16,-25-1 1 16,-13 1-8-16,-31 2-2 15,-24-2-2-15,-15 7-6 16,-10 7-23-16,-6 11-22 15,-6 14-40-15,-6 13-45 16,-5 17-82-16,-5 4-21 16,-4 20-109-16,3 12-191 15</inkml:trace>
  <inkml:trace contextRef="#ctx0" brushRef="#br0" timeOffset="77887.67">22659 5760 785 0,'0'0'145'0,"0"0"-142"0,0-82 2 0,0 50 15 0,0-1 78 0,0 2-26 16,-13 4-51-16,-2 6-1 16,-12 7-2-16,-9 10 11 15,-11 4-13-15,-13 19 2 16,-7 24 6-16,-2 18-6 16,0 19 17-16,1 23 17 15,9 11 10-15,4 5-7 16,11 1 6-16,15-13-30 15,19-12-2-15,10-11 15 16,17-17-24-16,19-17 2 16,14-19-4-16,11-18 6 15,19-13-5-15,16-30-3 16,16-26-3-16,9-24 1 16,-5-15-4-16,-10-7 4 0,-28-4-2 15,-31 2-4-15,-35 5-7 16,-15 10 2-16,-45 12-3 15,-21 15 0-15,-17 11-2 16,-8 10 1-16,-2 10-3 16,3 10-7-16,3 8-39 0,8 8-30 15,10 5-36 1,13 0-12-16,11 17-23 16,15 3-82-16,20-7-98 0,13-13-270 15</inkml:trace>
  <inkml:trace contextRef="#ctx0" brushRef="#br0" timeOffset="78955.22">27656 3499 1232 0,'0'0'0'15,"0"0"-131"-15,4-83 60 0,-4 63 71 0,-10 6 81 16,-10 9 48-16,-3 5-31 0,-7 27-56 16,-5 29-42-16,0 26 13 15,2 18 12-15,6 12 2 16,12 4-27 0,12-8 0-16,3-15 8 0,16-14-2 15,20-22 7-15,13-14 5 16,11-16 7-16,7-13 5 15,11-14-19-15,7-6-4 16,6-29 2-16,3-19-2 16,-6-12 18-16,-14-13 5 15,-21-9-5-15,-23-12-10 16,-26-10-11-16,-7-1 0 0,-36 7 8 16,-14 5 0-1,-13 17-6-15,-3 17-6 0,0 17-4 16,0 18-29-16,3 20-14 15,3 10-51-15,5 20-10 16,4 27-89-16,5 20-55 16,7 12-33-16,8 19-214 15</inkml:trace>
  <inkml:trace contextRef="#ctx0" brushRef="#br0" timeOffset="79470.61">27575 4234 831 0,'0'0'431'0,"0"0"-431"0,0 0-64 0,0 0 64 0,0 0 83 16,0 0-38-16,-22 69-20 16,-13 37 72-16,-12 26 2 15,-10 16-36-15,-7-3-3 16,0-6-12-16,3-15-15 15,8-16-20-15,10-12 12 16,6-11-18-16,4-15-2 16,1-10-4-16,6-15 1 0,0-9 0 15,10-14-2 1,7-11 0-16,6-7-9 16,3-4-8-16,0 0 14 0,0-31 2 15,0-13-30 1,0-17-49-16,-9-3 63 0,-7 2 15 15,-6 11-6-15,-4 14-2 16,-4 13 7-16,-9 17 2 16,-4 7 1-16,-9 33 5 15,-9 20-2-15,-5 19 24 16,2 10 23-16,10 3-6 16,14-4-17-16,18-11-16 15,17-13 3-15,5-14-6 16,30-15-5-16,25-17 0 15,24-11 1-15,25-11-4 16,22-25-18-16,8-15-44 16,0-10-24-16,-14-7-75 0,-20-8-93 15,-23-13-223-15</inkml:trace>
  <inkml:trace contextRef="#ctx0" brushRef="#br0" timeOffset="80020.57">27951 4160 1404 0,'0'0'152'0,"0"0"-152"0,0 0-124 0,0 0 124 16,24 93 2-16,-3 15 120 15,0 37-22-15,0 18-20 16,1 2-32-16,2-17-30 15,4-16-2-15,13-29-2 16,9-20-11-16,7-23-3 16,0-23 0-16,-2-20-7 15,-1-17-33-15,-4-3 8 16,-5-24-10-16,-11-14 15 16,-11-8 0-16,-16-7-5 15,-7-2 14-15,-3 4 8 16,-19 13 10-16,-6 17 2 15,-4 22 29-15,-4 9 10 16,-1 36-9-16,-3 21 8 16,4 15 9-16,7 4-17 0,12-1-9 15,14-7 3-15,3-12-23 16,23-12 5-16,16-13-8 16,13-16 0-16,8-17-1 15,7-5-5-15,2-24 1 16,-6-16 1-16,-14-8 2 15,-19-11 2-15,-23-6 0 16,-7-5 3-16,-27-5-2 16,-20-1 6-16,-13 0-4 15,-12 5 0-15,-1 3-1 16,0 1-2-16,11 0-16 16,11 0-8-16,18 1-54 0,17-3-91 15,16-2-126-15,10-10-171 16</inkml:trace>
  <inkml:trace contextRef="#ctx0" brushRef="#br0" timeOffset="80387.38">29039 2919 1271 0,'0'0'30'0,"0"0"-27"0,0 0-3 0,0 0 34 16,0 0 20-16,0 0-39 15,-9 66 46-15,9-3 44 16,1 12-27-16,1 9-23 15,-2 3 1-15,0-4-30 16,0-4-7-16,-9-8-12 16,1-10-4-16,2-13-3 15,3-13-1-15,2-12-57 16,1-12-45-16,0-11-61 16,0-7-91-16,9-31-18 0,-3-15-690 15</inkml:trace>
  <inkml:trace contextRef="#ctx0" brushRef="#br0" timeOffset="80772.52">28976 3121 1243 0,'0'0'0'0,"0"0"5"16,88-84-5-16,-38 58 115 15,0 9-16-15,-8 6-14 16,-15 10-25-16,-17 1-20 15,-10 14-30-15,-7 17 7 0,-20 11 59 16,-3 2-38 0,4-4-27-16,6-4-5 0,12-6 4 15,8-7-8-15,2 1 5 16,24 6-1-16,9 6 2 16,4 9 7-16,-2 1-5 15,-7-1 2-15,-14 0-4 16,-16-6 14-16,0-2-12 15,-28-1 11-15,-17-5 3 16,-7-5-9-16,-8-7-8 16,0-5-5-16,4-6-2 15,5-4-2-15,9-4-18 16,8 0-13-16,10 0-26 16,14-10-38-16,5-3-177 0,5-1-45 15,6-2-316-15</inkml:trace>
  <inkml:trace contextRef="#ctx0" brushRef="#br0" timeOffset="81903.99">26508 6729 1081 0,'0'0'83'0,"0"0"-82"0,0 0-1 0,0 0 89 0,0 0-7 16,0 0-32-16,-49 109 22 15,49-61-33-15,0-3-12 16,0-7 0-16,19-4-9 16,8-12-8-16,14-7-5 15,14-13-2-15,12-2 15 16,19-14-10-16,16-17-1 16,11-1-5-16,13-5 2 0,8 5-4 15,5 6-2-15,0 12 0 16,-4 14 4-16,-17 5 0 15,-15 30 11-15,-27 13 2 16,-27 12-13-16,-29 10 1 16,-20 0-3-16,-11-5 0 15,-29-13 6-15,-15-12-1 16,-8-13 1-16,-3-14 2 16,5-11 4-16,11-2-1 15,11-17-7-15,11-18 12 16,8-14-16-16,10-12 0 15,7-10-9-15,3 1-3 16,10 1 8-16,20 7 1 16,15 9-23-16,7 13-4 15,11 12 19-15,7 12 5 0,3 7 6 16,3 3 0-16,0 2 6 16,1-2 0-16,-6-2 2 15,-6-3 3-15,-11-6-9 16,-6-8 7-16,-7-5 2 15,-8-9 5-15,-8-4 1 16,-14-6-8-16,-11-4 1 16,0 0 12-16,-25 1 3 15,-11 7 7-15,-7 8-14 16,3 9 6-16,4 7-16 0,6 7-8 16,8 3-67-1,0 10-105-15,2 1-117 0,4 1-312 16</inkml:trace>
  <inkml:trace contextRef="#ctx0" brushRef="#br0" timeOffset="84220.25">28940 6629 839 0,'0'0'337'0,"0"0"-307"0,0 0-24 0,0 0 66 0,0 0 30 15,0 0-38-15,-38 0-25 16,38 0 9-16,4 0 6 16,9 0-20-16,11 0-1 15,11-12-7-15,10-13-11 16,5-3-7-16,-2-2-5 16,-6-1-3-16,-11 9 1 0,-12 7 1 15,-10 9-1-15,-7 5 0 16,-2 1 0-16,0 7 4 15,0 25-4-15,-5 16 3 16,-6 13 49-16,1-2-23 16,4-4-10-16,6-9-10 15,0-9 4-15,0-10-10 16,11-10-3-16,4-9-2 16,4-8 2-16,5 0-1 15,3-9 4-15,0-16-4 16,-2-11-14-16,-2-8-8 15,-7-4 3-15,-4-2 0 16,-3 0 10-16,-8 6 0 0,-1 10 3 16,0 13 6-16,0 12 4 15,0 8 32-15,0 1-13 16,0 13-23-16,3 14 3 16,3 11 6-16,8 2 10 15,5-7-7-15,2-5-7 16,2-8-4-16,0-7-1 15,4-7 1-15,-2-6-1 16,2 0 0-16,0-12 1 16,-6-12 5-16,0-8-3 15,-3-5-3-15,-8-7 0 16,-5-1 1-16,-5-5-4 0,0 0 6 16,0 7-8-1,-11 5 3-15,1 12 2 0,4 9 1 16,1 4-1-16,4 2 0 15,-1 7-23-15,2 1-7 16,-1 3 5-16,1 0-44 16,-2 0-57-16,-1 0-61 15,-3 15-85-15,-2 4-103 16</inkml:trace>
  <inkml:trace contextRef="#ctx0" brushRef="#br0" timeOffset="84820.28">29888 6472 1385 0,'0'0'73'0,"0"0"-61"0,0 0-10 0,0 0 92 0,0 0-23 15,0 0-40-15,15-18-31 16,-2 6 0-16,8-7 9 16,0-4-8-16,-5 1 0 15,-4 0-1-15,-9 2-3 0,-3 7 0 16,0 4 3 0,0 6 3-16,-2 3 7 0,-11 6 14 15,-6 24-13-15,-7 11 11 16,0 10 24-16,6-1-3 15,10-3-16-15,10-5-10 16,0-11-7-16,6-6-3 16,18-9-3-16,7-6 0 15,8-10-3-15,7 0 2 16,2-8-3-16,-1-13-10 16,-6-6-6-16,-5-8-1 15,-7-3 2-15,-2-4 0 16,-6-1-2-16,-4 3 15 15,-6 7 2-15,-6 8 3 16,-5 7 11-16,0 8 2 0,0 6 24 16,0 4-4-1,0 0-19-15,0 14-17 0,0 20 8 16,1 15 9-16,4 6 12 16,-1 0-17-16,3-4-3 15,0-4-9-15,-3-9 0 16,1-11-2-16,-4-9-17 15,1-7-54-15,-2-7-79 16,0-2-85-16,-11-2-1 16,-11-16-215-16</inkml:trace>
  <inkml:trace contextRef="#ctx0" brushRef="#br0" timeOffset="84969.17">30256 6189 1289 0,'0'0'0'0,"0"0"-9"0,0 0-132 0,0 0 102 0,0 0-163 0,0 0-379 15</inkml:trace>
  <inkml:trace contextRef="#ctx0" brushRef="#br0" timeOffset="86054.68">30644 6210 1195 0,'0'0'347'15,"0"0"-344"-15,0 0 25 16,0 0 126-16,0 0-75 16,0 0-79-16,-33 38 10 15,38 27 4-15,14 13 22 16,-1 4-19-16,-3 4-3 15,-8-6 3-15,-7-9-3 16,-1-11-11-16,-18-13-2 16,0-15-1-16,2-12 0 15,3-13-21-15,7-7 5 0,-2-3 7 16,6-17-10 0,3-14-12-16,0-3 4 0,16-10 10 15,11-7 2-15,7-5-4 16,5-7-11-16,2-11-24 15,0-3 10-15,-2-8 10 16,-2-3 2-16,-7-2-9 16,-4 7 4-16,-10 13 21 15,-7 22 16-15,-8 16 17 16,-1 12 22-16,0 9 14 16,-1 7-7-16,-6 7 34 15,1 14-60-15,-2 34-14 16,0 30 23-16,2 17 46 15,2 4-28-15,4-4-16 16,0-11 6-16,0-12-19 0,2-14-11 16,10-14-7-1,0-15 0-15,1-11-1 0,0-11-18 16,5-7-25-16,0-7 1 16,3-26-4-16,1-11-37 15,-2-9 26-15,-1 0 31 16,-2 6 21-16,-2 14 5 15,-8 15 1-15,-4 12 31 16,-1 6 27-16,-1 8-34 16,6 19-24-16,-1 10 50 15,2-1-23-15,3-1-20 16,3-7-4-16,1-9-3 16,5-5-1-16,-1-8-3 15,4-6-13-15,-3-3 5 0,1-26 3 16,-4-18 0-16,-1-16-8 15,-6-19-14-15,1-17-6 16,-2-10-20-16,-2-4 5 16,1-1 40-16,-2 10 12 15,1 12 1-15,-2 19 1 16,-4 24 39-16,-1 22 22 16,0 15 8-16,0 11-29 15,0 1-42-15,0 33-10 16,0 26 10-16,2 25 26 15,4 16 1-15,0 14 9 0,1 2 19 16,-6-11-22 0,4-13-6-16,1-23-11 0,6-21-10 15,4-12-6-15,1-17-1 16,5-11 1-16,2-8-1 16,1-11-3-16,-1-22 1 15,0-6-11-15,-9-5 3 16,-11 2 1-16,-4 11 7 15,0 12 3-15,-3 15 1 16,-10 4 6-16,0 23 0 16,-2 14-2-16,6 6 12 15,6 1-2-15,3-3-13 16,0-6 2-16,16-4-4 16,5-6 1-16,3-8-2 0,-3-7-16 15,-8-6-30-15,-7-4-55 16,-6-8-78-16,-9-18-36 15,-28-10-251-15,-20-6-415 16</inkml:trace>
  <inkml:trace contextRef="#ctx0" brushRef="#br0" timeOffset="86170.75">31175 6161 1482 0,'0'0'0'0,"0"0"-134"0,0 0 78 0,118-61 55 16,-60 33-103-16,3-6-264 15</inkml:trace>
  <inkml:trace contextRef="#ctx0" brushRef="#br0" timeOffset="86553.47">31969 5429 1419 0,'0'0'153'15,"0"0"-153"-15,0 0 0 16,0 0 38-16,0 0 91 15,0 125-25-15,0-43-59 16,0 14-2-16,3 7-1 16,5 3-5-16,0-6-21 15,3-9-8-15,-1-14-6 16,4-19-2-16,-2-15 0 0,1-13 0 16,-3-13-5-1,-5-8-8-15,0-9-15 0,-5 0 2 16,0-15 22-16,-13-8-23 15,-16-2-23-15,-12 6 24 16,-8 8 19-16,0 10 7 16,6 1 9-16,8 13 15 15,13 9 7-15,7 5 4 16,9-2-15-16,6-2-12 16,7-1-8-16,20-6 0 15,12-4-31-15,9-8-46 16,1-4-106-16,0 0-78 15,-2-12-135-15,-8-13-289 16</inkml:trace>
  <inkml:trace contextRef="#ctx0" brushRef="#br0" timeOffset="86952.75">32660 5842 1184 0,'0'0'256'0,"0"0"-250"0,0 0 53 0,0 0 50 0,0 0 12 15,18 89 5-15,-12-23-76 16,-2 7-25-16,2-2-2 16,-3-10-10-16,-2-10-2 0,-1-12-4 15,0-11-5 1,0-10-2-16,0-8 0 0,0-8 0 15,0-2-8-15,0-9-3 16,0-18-6-16,-1-14-41 16,-2-8 24-16,3-10 16 15,0-10-2-15,0-2 4 16,1 6 5-16,13 6 8 16,5 14 3-16,2 10 11 15,6 9 12-15,3 8-6 16,3 4-10-16,0 3-5 15,0 1-2-15,-2 2-3 16,-4 2-51-16,-7 6-103 0,-12 0-88 16,-8 14-269-1</inkml:trace>
  <inkml:trace contextRef="#ctx0" brushRef="#br0" timeOffset="87205.63">32767 6089 1222 0,'0'0'246'0,"0"0"-245"15,0 0 10-15,113-40 93 16,-63 11-22-16,-1 0-66 16,-9 8-16-16,-13 8-65 15,-21 13-96-15,-9 7-71 16,-36 35 58-16,-17 19 95 16,-12 17 79-16,4 5 10 15,9-4 77-15,16-9 21 0,18-15 52 16,21-15-10-16,2-17-13 15,37-15-16-15,17-8-61 16,15-12-60-16,6-15-24 16,-4-5-162-16,-4-3-290 15</inkml:trace>
  <inkml:trace contextRef="#ctx0" brushRef="#br0" timeOffset="88585.87">29828 3271 172 0,'0'0'13'0,"0"0"-11"0,0 0 60 0,0 0-5 0,0 0-21 16,0 0 44-1,0 0 23-15,0 0-62 0,-65 18-34 16,46-11-7-16,0 0-10 16,1-3-104-16</inkml:trace>
  <inkml:trace contextRef="#ctx0" brushRef="#br0" timeOffset="90219.33">29586 3385 760 0,'0'0'117'16,"0"0"-110"-16,0 0 54 15,0 0 45-15,0 0-15 16,0 0-36-16,41-44-40 15,-22 22-6-15,-4-1 10 16,-2 3 5-16,-7 3 6 16,-4 6 2-16,-2 5 13 15,0 6-2-15,-2 4 7 16,-19 31-45-16,-7 11-2 16,-3 12 29-16,5 0 0 0,14-6-9 15,12-8 14-15,0-7-22 16,14-12-6-16,8-10-6 15,5-10-3-15,6-5 0 16,4-14 11-16,2-16-9 16,1-9-2-16,-4-8-9 15,-3-8-6-15,-5-10 13 16,-3-4 1-16,-3-6 1 16,-6 1-1-16,-7 5-3 15,-7 8 4-15,-2 16-4 16,0 15 4-16,0 14 0 15,0 11 4-15,0 4 4 16,0 1-8-16,0 0-13 16,0 12-7-16,0 7 9 15,0 6 10-15,4-5 2 0,5-1-2 16,-5-7 1-16,-1-3 0 16,-1-6 0-16,-2-2 0 15,0-1-1-15,0 0 1 16,1 0 5-16,1 0 5 15,-1-4-1-15,2-5-9 16,0-1 0-16,0 1 0 16,1 0-1-16,1-1-2 15,0 3 1-15,-2-1 2 16,-2 2-2-16,-1 3 2 16,0 1 0-16,0 2 2 15,0 0 3-15,0 0-5 16,0 0 0-16,0 0 0 15,0 0-5-15,0 0 0 0,0 0 1 16,0 0 3-16,2 0 1 16,-2 0 0-16,0 4 0 15,0 6 0-15,1 5 0 16,2 4 0-16,0 1 0 16,-1-5 1-16,-1-3-1 15,2-3 4-15,-2-6-1 16,-1-2 0-16,0-1 2 15,0 0 5-15,2-4 19 16,1-20 20-16,3-8-27 0,3-12-22 16,1-8-1-1,-2-3 1-15,-1-4-10 0,1-8-4 16,-4-3 12-16,-1 1 2 16,-3 0 0-16,0 12-3 15,-3 14 3-15,-3 13 2 16,3 17 0-16,0 8 0 15,3 5-2-15,0 5 0 16,0 29-30-16,0 25 28 16,3 26 2-16,-1 21 3 15,-2 19 8-15,0 13 19 16,-5 6-3-16,-4-1 3 16,3-11-3-16,4-14-7 15,2-15-9-15,0-22-9 16,4-17 2-16,8-22 0 0,-2-17-1 15,-1-10-2-15,-5-11 1 16,1-4-2-16,1-13 9 16,3-24 14-16,1-20-23 15,-4-14-9-15,-6-4-18 16,0-2-36-16,-16 7 15 16,-8 8 36-16,-6 18-14 15,-3 14 3-15,-1 16 23 16,6 11 15-16,2 3 0 15,10 0 2-15,9 5-14 16,7 5-3-16,0-2-11 16,4 4 8-16,20-3-2 15,9-5 5-15,7-4 5 0,6 0-3 16,-2 0-2 0,-7-7-4-16,-4 6 0 0,-8 1 2 15,-4 1 1-15,-3 14 1 16,-6 3 2-16,0-1 1 15,-4-1 1-15,0-4 5 16,0-4-2-16,-2-2-3 16,2-4 0-16,3-2 1 15,-1 0-2-15,5 0 7 16,0-10-2-16,1-12-3 16,-2-8 0-16,-8-6-5 15,-6-4-11-15,0-5-18 16,-6-2-13-16,-6 5 16 0,0 9-24 15,3 11 46-15,2 12 4 16,1 7 21-16,3 3-8 16,-4 0-13-16,2 17 2 15,2 5-2-15,1-3 4 16,2-3-4-16,0-4-6 16,17-5 6-16,4-3 0 15,6-1 5-15,2 1 1 16,4 1-4-16,-3 3 6 15,-5 3 5-15,-4 1-13 16,-6 1 0-16,1-2-9 0,-2 0-82 16,2 0-152-16,-2-7-189 15</inkml:trace>
  <inkml:trace contextRef="#ctx0" brushRef="#br0" timeOffset="90585.55">31259 2866 1434 0,'0'0'71'0,"0"0"-67"0,0 0 52 0,0 0 21 15,0 0-26-15,-97 29-22 16,71 3-17-16,10 7-4 0,9-1-8 15,7 0 2-15,0 2-2 16,16-5 2-16,11-4 0 16,2-3 3-16,0-6-4 15,-8-7 0-15,-8-2-1 16,-11-4-1-16,-2 4 1 16,-27 3 0-16,-18 2 12 15,-7 1 16-15,-2-4-3 16,8-1-12-16,10-6-7 15,17-2-6-15,9-5-38 16,6 0-47-16,4 1-67 16,2-2-52-16,19 0-73 15,9-7-189-15</inkml:trace>
  <inkml:trace contextRef="#ctx0" brushRef="#br0" timeOffset="90985.25">31360 3098 995 0,'0'0'362'0,"0"0"-360"16,0 0 38-16,20 86 80 16,-20-42 14-16,-3 9-18 15,-9 1-79-15,4 3-24 16,4-5-11-16,2-7-1 16,2-8-1-16,0-11-4 15,0-8 4-15,-1-9-22 16,-1-6-17-16,-4-3 12 15,-2-12 14-15,0-20-24 0,5-15-21 16,3-12 28-16,3-8 13 16,21-2-11-16,7 0 2 15,2 8 18-15,0 16 8 16,-5 15 1-16,-7 18 27 16,-6 12 17-16,-3 0-12 15,-6 21 10-15,-5 7 27 16,-1 4-25-16,-4 2-21 15,-19-5-8-15,-2-4-15 16,0-7-2-16,2-5-11 16,7-4-67-16,5-9-20 15,8 0-44-15,3-11 18 16,2-17-170-16,14-14-236 0</inkml:trace>
  <inkml:trace contextRef="#ctx0" brushRef="#br0" timeOffset="91668.59">31653 2510 918 0,'0'0'274'0,"0"0"-188"16,0 0 18-16,0 0 8 15,0 0-45-15,80 61 39 16,-80 19-19-16,0 7-41 16,-1-2-17-16,-8-4-5 15,4-12-9-15,5-11-8 16,0-13-6-16,0-11-1 0,8-12-1 15,6-8-14-15,2-9-17 16,4-5-3-16,6-3-4 16,-2-16 12-16,-2-2-5 15,-7 3 22-15,-8 5 10 16,-5 5 19-16,-2 5 12 16,0 3-16-16,1 0-15 15,5 8-9-15,4 9 9 16,7 2 5-16,5-3-3 15,4-5 7-15,1-6-9 0,7-3-2 16,-3-2 2-16,4-5 1 16,-2-18-1-1,-4-14-11-15,-3-13-24 0,-7-16-20 16,1-13-45-16,-4-10-4 16,-3-7 34-16,-1-7 61 15,-2 3 1-15,-2 11 8 16,-2 21 1-16,-1 23 28 15,-4 21 44-15,1 12 13 16,-2 12-23-16,0 0-46 16,0 38-17-16,0 25 0 15,-8 27 58-15,1 13-16 16,2 0-24-16,3-6-1 16,2-17-2-16,0-11 2 15,0-14-9-15,4-17-6 16,3-17-2-16,2-9-1 15,6-12 0-15,5 0 1 0,5 0 2 16,0 0 2-16,-3 0-4 0,-6 4 0 16,-6 18 0-1,-3 9 5-15,-7 4 12 16,0 1 1-16,0-1-5 16,-11-4-4-16,-1-6-9 15,-2-6-17-15,-2-9-70 16,-8 0-172-16,-7-10-137 15,-4-1-510-15</inkml:trace>
  <inkml:trace contextRef="#ctx0" brushRef="#br0" timeOffset="91786.21">32179 2942 1146 0,'0'0'159'0,"0"0"-159"0,94-100-17 0,-68 71 17 0,-16 8 0 16,-10 7-104-16,-22 9-233 15</inkml:trace>
  <inkml:trace contextRef="#ctx0" brushRef="#br0" timeOffset="91886.87">31944 2854 875 0,'0'0'288'16,"0"0"-223"-16,0 0-48 16,0 0-3-16,0 0-14 15,0 0-50-15,107-6-328 16</inkml:trace>
  <inkml:trace contextRef="#ctx0" brushRef="#br0" timeOffset="92368.6">33134 2694 1352 0,'0'0'156'0,"0"0"-156"15,0 0 0-15,0 0 21 16,0 0 66-16,8 94-5 16,-8-47-54-16,0-3-13 15,-3-2-4-15,-8-7 0 16,1-7-7-16,2-10-1 15,4-6-3-15,2-6 0 16,1-6 0-16,1 0 3 16,0 0-1-16,0-25 22 15,0-8-24-15,6-15-1 16,1-8 1-16,2-1 0 16,0-5-1-16,-4 2 1 15,1 5 2-15,-2 8-1 16,8 11 2-16,2 9 2 15,6 9 2-15,9 4-5 0,2 3-2 16,9 3-5-16,2 0-1 16,0 6-75-16,-9 2-45 15,-10 2-66-15,-18 23-93 16,-5 9-53-16,-25 9-274 16</inkml:trace>
  <inkml:trace contextRef="#ctx0" brushRef="#br0" timeOffset="92602.41">33247 2724 755 0,'0'0'264'15,"0"0"-180"-15,0 0-34 16,0 0 53-16,0 0 33 0,0 0-55 16,106-22-81-1,-76 15-6-15,-22 6-121 16,-13 1-46-16,-45 26 24 0,-17 21 43 16,-8 16 58-16,7 8 48 15,18-6 36-15,16-11 140 16,16-15-7-16,18-12-37 15,1-9-69-15,36-12-13 16,26-6 46-16,21-12-21 16,10-15-75-16,-6 2-96 15,-27-6-172-15,-40-4-589 16</inkml:trace>
  <inkml:trace contextRef="#ctx0" brushRef="#br0" timeOffset="104668.36">6141 16124 787 0,'0'0'114'0,"0"0"-85"0,0 0 61 0,0 0 34 16,0 0 14-16,0 0-44 16,0 0-33-16,0 0-7 15,-22-53-13-15,22 53-9 16,0 8-16-16,0 19-15 15,11 15 20-15,4 14 78 16,-8 6-41-16,-2 2-6 0,-5-2-5 16,0-5-14-16,0-8-16 15,0-6-5-15,0-4-5 16,0-5-4-16,0-2-3 16,0-7-4-16,-3-9-27 15,1-5-30-15,1-11-97 16,-2 0-9-16,-3-11-23 15,-3-21-284-15</inkml:trace>
  <inkml:trace contextRef="#ctx0" brushRef="#br0" timeOffset="105150.68">6136 16052 1006 0,'0'0'176'0,"0"0"-170"16,0 0 17-16,0 0 81 16,0 0 27-16,0 0-71 15,-24-62-47-15,34 47-13 16,16-1-2-16,5 0 2 16,5 2 7-16,3 5 4 15,-3 9 6-15,-3 0 5 16,-7 11 5-16,-11 16 1 0,-7 8 19 15,-8 12 4-15,0 5-15 16,-18 4-9-16,0-6-10 16,0-9-13-16,9-14-2 15,7-10-2-15,2-9-1 16,0 0-6-16,8-1 0 16,13 2 7-16,4 2 3 15,5 0 1-15,-3 4-4 16,-5 0 2-16,-7 2-2 15,-15 5 0-15,0 8 0 16,-27 7 17-16,-16 5-7 16,-8-1-8-16,-2-3 7 15,5-6-6-15,9-12-3 16,11-10 0-16,8-8-4 16,4-2-46-16,10-2-58 15,6-11-126-15,0-7-144 0,15-3-255 16</inkml:trace>
  <inkml:trace contextRef="#ctx0" brushRef="#br0" timeOffset="106800.43">6622 16367 1204 0,'0'0'149'0,"0"0"-149"0,0 0 0 0,0 0 59 0,33-91 10 0,-18 57-54 0,-3-4-13 16,-1 2-1-16,-7 8-1 15,-4 6 0-15,0 12-3 16,-1 7 3-16,-13 3 8 16,-1 11 27-16,-1 16-9 15,5 11 6-15,4 11 15 16,7 1-18-16,0 1 20 15,7-5-26-15,8-6-2 16,9-9-9-16,3-13-9 16,4-8 4-16,5-10 2 0,4-2-2 15,2-21-2 1,-5-11-2-16,-4-7-3 16,-9-8-4-16,-9-11-2 0,0-16-14 15,-11-10-12-15,-4-13 9 16,0-3-19-16,-4-4-3 15,-14-4-18-15,-1 5 41 16,-1 9 22-16,1 13 0 16,2 20 0-16,1 21 6 15,7 22 4-15,3 12 22 0,4 8-4 16,2 0-28 0,0 27-24-16,8 18 24 15,13 17 11-15,6 12-1 16,0 1-1-16,-2 2 38 0,-3 3-15 15,-5-4 6-15,-1-1 2 16,-4 3-21 0,0 0 16-16,-3 3-7 0,0-3-2 15,0-5-4-15,3-11-10 16,-2-7-4-16,5-8-7 16,0-10 4-16,1-12 2 15,-2-8-5-15,1-10-2 16,-5-6 0-16,-4-1 1 15,-1 0-1-15,5-15 0 16,2-17 2-16,2-11-2 16,-1-9-9-16,-7-6 2 15,-3-7-10-15,-3-9-24 16,0-2-5-16,-12 2 4 0,-7 9-13 16,-5 16 2-16,-6 14 38 15,-3 17 13-15,-3 13-12 16,-1 5 3-16,-2 3 11 15,-1 16 12-15,3 6-6 16,-1 4 3-16,7-2 15 16,6-3 2-16,8-8-11 15,10-7-8-15,7-6-7 16,0-2-2-16,0 2 2 16,16-2 0-16,11-1 9 15,9 0 2-15,3-8-3 16,5-11-7-16,0-6 0 15,2-2-1-15,0 0-6 16,-4 2 4-16,-2 4-3 0,-10 6 4 16,-10 5 1-16,-6 3-2 15,-6 6 1-15,-5 1 0 16,-3 0-1-16,0 0-1 16,0 0-5-16,3 3-4 15,0 13 12-15,4 4 10 16,-1 3 4-16,0 0-5 15,2 0-6-15,-2 1 5 16,2-2 1-16,0-4-3 16,-2 1 6-16,0-5 0 0,1-3-6 15,-1-2 0 1,0-5 2-16,0-1-2 0,-1-3 2 0,5 0-4 16,-1 0 3-1,3-11 1-15,3-13-1 16,0-2-3-16,-2-4-4 15,-8 0 0-15,-5 0-13 16,0 3 1-16,-13 3 1 16,-10 8-3-16,-7 3 7 15,-4 8-8-15,-2 5 13 16,5 0 2-16,10 0 5 0,6 0-3 16,6-3 2-1,6-7-4-15,3-7-2 16,0-6-38-16,0-10-20 15,11 1 9-15,-1-2-1 0,-7 6 24 16,-3 10 18-16,0 7 10 16,-18 7 2-16,-1 3 10 15,-1 1 9-15,4 0 5 16,7-1 0-16,7-2 2 16,2-4 2-16,0-5-20 15,21-2-10-15,9-2-13 16,7 5 9-16,4 8 1 15,2 3-2-15,-4 18 2 16,-5 14 3-16,-6 7 13 16,-8 4 20-16,-7-1-6 15,-2-7 7-15,0-8-16 16,0-9-12-16,7-12 0 0,0-6 2 16,4 0 0-1,5-22 1-15,3-11-8 0,-6-6-1 16,1-3-10-16,-7-1 1 15,-7 8 6-15,-4 8-1 16,-4 11 4-16,-3 10-1 16,0 6 3-16,0 14 11 15,0 21-10-15,0 10 22 16,0 2 11-16,12-3-24 16,12-4 0-16,5-11-9 15,7-6-3-15,6-11-23 16,4-5-28-16,5-7-42 0,6-2-139 15,-5-19-132 1,-4-8-589-16</inkml:trace>
  <inkml:trace contextRef="#ctx0" brushRef="#br0" timeOffset="107117.58">8586 15193 1316 0,'0'0'125'0,"0"0"-91"0,0 0 117 16,0 0-16-16,-109 41-66 16,76-7-29-16,11 2-15 0,16-4-12 15,6-2-13 1,19-5 0-16,21 0 5 16,11-3-1-16,7 1-4 0,-7-3-2 15,-8 0-3-15,-15-3 5 16,-14 1-2-16,-14 2-5 15,-3 3 7-15,-25 0 0 16,-10-2 6-16,-2-5-6 16,3-9-24-16,11-4-37 15,7-3-45-15,11 0-74 16,8-14-14-16,2-8-54 16,22-5-156-16</inkml:trace>
  <inkml:trace contextRef="#ctx0" brushRef="#br0" timeOffset="107350.77">8862 15291 1273 0,'0'0'139'0,"0"0"-121"15,0 0 29-15,0 0 162 16,0 80-70-16,0-28-72 0,0 8-28 16,0 0-7-1,0 3-5-15,0-4-21 16,0-8-3-16,7-6-2 15,4-15-2-15,0-7-28 16,-6-12-50-16,1-7-42 16,-3-4-67-16,2-13 19 15,-4-19-206-15,-1-15-430 16</inkml:trace>
  <inkml:trace contextRef="#ctx0" brushRef="#br0" timeOffset="107583.72">8857 15193 1050 0,'0'0'155'16,"0"0"-152"-16,87-62 24 16,-41 56 153-16,-4 6-56 15,-2 20-48-15,-16 12-35 16,-14 11 11-16,-10 6 11 0,-10 2-14 16,-20 0-20-1,-6-6-23-15,-1-7-5 16,6-8 5-16,4-9-6 0,3-7-22 15,3-6-43 1,3-8-72-16,3 0 8 0,8-18-100 16,7-14-111-16,0-16-298 15</inkml:trace>
  <inkml:trace contextRef="#ctx0" brushRef="#br0" timeOffset="108833.43">9072 14390 724 0,'0'0'481'15,"0"0"-459"-15,0 0-1 16,0 0 126-16,0 0-89 16,0 0 8-16,33 103-3 0,-15-28-32 15,1 12 13 1,-2 12 30-16,-1 6-8 0,-1 2-15 15,-3-11-23-15,-2-13-6 16,1-20-10-16,5-23-4 16,2-17-4-16,2-15-2 15,3-8 3-15,7-6-1 16,3-24-4-16,0-14-1 16,-5-8-19-16,-4-5-1 15,-12 1 5-15,-7 2-3 16,-5 10 5-16,0 15-7 15,0 12 21-15,0 13 0 0,0 4 21 16,0 13-21-16,0 19 0 16,0 11 16-16,0 2-6 15,0-1-6-15,11-5 2 16,4-10-4-16,3-5-2 16,-1-8-2-16,-1-8 2 15,1-8 1-15,2 0-1 16,2-10-1-16,1-16-2 15,2-11-1-15,0-11 1 16,-5-11-2-16,-5-7-1 16,-4-7-3-16,-3-6-1 15,-5-5-7-15,-2-1-4 16,0 0-4-16,-13 4 11 16,-1 1 0-16,-1 8 3 0,3 11 11 15,2 12 3-15,0 15-1 16,5 17 3-16,2 11 8 15,0 6-4-15,3 2-9 16,0 31-20-16,3 17 20 16,11 20 24-16,0 7-16 15,0 5-3-15,1-3 6 16,-3 2 12-16,-1-3-8 16,-3-10-2-16,3-6-11 15,2-11 10-15,0-13-11 16,-2-11 3-16,5-13-2 15,-2-8-2-15,2-6 7 16,2-7-6-16,4-20 5 0,2-14-1 16,-2-11-5-16,-2-12-10 15,-5-10-16-15,-6-9-5 16,-5-4-32-16,-2-5 0 16,-2-2 35-16,0-1-21 15,0 5 0-15,0 11 29 16,0 16 19-16,-3 20 1 15,-2 15 8-15,2 14 30 16,0 8-16-16,0 6-4 16,3 0-14-16,0 13-4 15,0 23-7-15,5 18 7 16,5 13 42-16,-1 7-21 16,3 10 20-16,-3 3 2 15,-1 3 2-15,-1-5-13 0,-1-4-4 16,2-12-16-16,2-8 0 15,3-14 0-15,1-11-5 16,7-12-7-16,-4-11 8 16,0-10-8-16,2-3 0 15,1 0 0-15,2-19 0 16,-1-6-9-16,1-7-17 16,-4-4 11-16,-3 5-13 15,-3 4 6-15,-4 10 9 0,-5 8 12 16,-3 8 1-1,0 1 13-15,0 4-6 0,0 19-2 16,1 14 16-16,-1 7 3 16,0 6-4-16,0 5 6 15,0 3-13-15,0 4-1 16,-1-3-4-16,-8-4 2 16,-2-6-4-16,-2-10-1 15,-2-9-3-15,-3-10 2 16,-4-4-4-16,-2-7 0 15,-8-4-11-15,-6-5-33 16,-6 0-34-16,-5-15-61 16,-2-8-120-16,-7-13-149 15</inkml:trace>
  <inkml:trace contextRef="#ctx0" brushRef="#br0" timeOffset="109001.31">9238 14697 1212 0,'0'0'0'0,"0"0"-139"0,0 0 100 0,-9-91-65 0,19 60-344 0</inkml:trace>
  <inkml:trace contextRef="#ctx0" brushRef="#br0" timeOffset="109166.98">9472 14483 1444 0,'0'0'76'0,"115"-57"-72"0,-27 11 72 16,16-9 56-16,8-4-86 16,6-2-40-16,-6 3-6 15,-17 10-37-15,-20 13-120 16,-20 10-177-16,-22 8-341 0</inkml:trace>
  <inkml:trace contextRef="#ctx0" brushRef="#br0" timeOffset="109749.11">11231 14677 880 0,'0'0'421'0,"0"0"-382"0,0 0-3 0,0 0 111 0,0 0-67 0,0 0-58 16,139-102-13-16,-69 61-4 15,6 2-5-15,-9 3-25 0,-6 13-115 16,-7 8-171 0,-15 10-114-16</inkml:trace>
  <inkml:trace contextRef="#ctx0" brushRef="#br0" timeOffset="110384.77">9887 17363 1475 0,'0'0'0'15,"0"0"-12"-15,0 0 12 16,-51 113 57-16,39-60-7 16,3-3-5-16,-1-3 5 15,4-9-16-15,1-15-12 16,4-12-1-16,1-8-15 15,0-3-2-15,0-22 24 0,0-23 1 16,0-21-29 0,0-23-5-16,0-14 3 0,-2-6-30 15,-10-2 9-15,0 7 10 16,3 19 13-16,3 22 5 16,3 24-3-16,2 22 9 15,1 17 47-15,0 0-58 16,9 31 4-16,19 14-4 15,11 18 70-15,6-2-50 16,1 0 3-16,3-3 12 16,-1 4-8-16,-2-10-17 15,-7 1-7-15,-6-4-3 16,-8-12-4-16,-13-1-58 0,-9 0-109 16,-3-6-110-16,-21-10-372 15</inkml:trace>
  <inkml:trace contextRef="#ctx0" brushRef="#br0" timeOffset="110550.29">9784 17562 1381 0,'0'0'276'16,"0"0"-276"-16,59-108-30 16,-6 58 30-16,8-9 42 15,3 6-42-15,0 3-12 16,0 3-56-16,-3 12-119 15,-4 1-121-15,-8 0-196 16</inkml:trace>
  <inkml:trace contextRef="#ctx0" brushRef="#br0" timeOffset="111400.23">10276 16563 1116 0,'0'0'106'0,"-33"-117"-99"15,23 83 103-15,4 16 71 16,1 10-32-16,1 6-50 15,2 2-39-15,2 0-57 16,0 17-3-16,0 21 0 16,17 19 1-16,8 15 15 15,2 7-2-15,4 7-6 16,-1 4 16-16,0 7 2 0,1 2-4 16,1 5 8-16,-1 2-17 15,5-8-3-15,1-1-1 16,5-11-3-16,-3-15-5 15,-3-10-1-15,-5-16 0 0,-7-15-1 16,-9-14-9 0,-5-10-11-16,-7-6-10 15,-3-3-4-15,0-27 25 16,-8-12-37-16,-18-14-52 16,-14-3 42-16,-11 6-2 15,-9 5-9-15,2 12 8 16,4 17 32-16,9 16 28 15,8 3 38-15,7 10 22 0,9 7-6 16,11-1-10-16,7-7-18 16,3 0-20-16,0-6-6 15,19-3 3-15,11-7 5 16,12-28 5-16,9-16-13 16,4-18-5-16,0-15-10 15,-4-7-20-15,-5-13-3 16,-13-5-21-16,-15-6 3 15,-12-1 16-15,-6 4-9 16,-18 5-17-16,-12 18 41 16,2 17 25-16,1 27 31 15,10 18 30-15,4 14-10 16,9 9 7-16,2 4-4 0,2 14-54 16,0 27 5-16,19 23-3 15,8 21 39-15,6 11 19 16,1 6 2-16,1 1-5 15,-4-8-9-15,-3-12 1 16,-1-14-24-16,3-17-16 16,-2-17-8-16,2-16 0 15,0-17 0-15,3-2-1 16,1-21-7-16,-1-16-13 16,-3-8-8-16,-9-1-6 0,-8 6 11 15,-7 13-4 1,-6 13 27-16,0 13 1 0,0 1 21 15,0 22-19 1,3 16 6-16,6 9 43 0,3-3-24 16,6-5-10-16,6-12-7 15,1-11-5-15,5-8-5 16,3-8-1-16,-2-1-6 16,-4-18-47-16,-12-11-52 15,-15 4-120-15,-12-4-94 16,-43 4-555-16</inkml:trace>
  <inkml:trace contextRef="#ctx0" brushRef="#br0" timeOffset="111550.29">10558 16893 1467 0,'0'0'255'0,"0"0"-255"0,0 0-47 0,83-117 47 0,-6 53 30 0,20-12-30 0,14-9-63 16,10 2-71-16,-7 8-88 15,-11 13-212-15</inkml:trace>
  <inkml:trace contextRef="#ctx0" brushRef="#br0" timeOffset="112083.34">12729 16031 1253 0,'0'0'0'0,"0"0"-106"0,0 0 106 16,0 0 114-16,0 0-31 16,0 0-4-16,-33 0 4 15,12 37-13-15,0 7-4 16,8-1-5-16,8-6-36 15,5-8-25-15,11-8 0 16,17-7 0-16,11-2 2 16,7 0 1-16,5 1 4 15,-9 7-7-15,-14 7 0 16,-15 10-3-16,-13 7 0 16,-30 7 3-16,-25 1 20 15,-15-4-7-15,-6-6-3 16,3-10-9-16,10-10-1 0,11-11-7 15,13-7-37 1,14-4-26-16,14-3-27 0,11-18-68 16,26-12-119-16,20-10-421 15</inkml:trace>
  <inkml:trace contextRef="#ctx0" brushRef="#br0" timeOffset="112549.57">13026 16162 1321 0,'0'0'121'0,"0"0"-104"15,0 0 8-15,-18 88 111 0,24-29-15 16,15 6-59-16,7 2-25 16,3-2-14-16,1-4-12 15,-1-10-11-15,-3-10-1 16,-8-11 1-16,-8-13-5 15,-6-5-9-15,-3-6-7 16,-3-6 4-16,0 0 17 16,-20-12-1-16,-11-15-6 15,-7-10-6-15,-2-11 7 16,6-11 4-16,10-9 2 16,14-8-3-16,10-4-1 15,4 6-4-15,29 10-12 16,12 14 12-16,4 22 5 15,5 18-2-15,-7 10 8 0,-12 22-3 16,-14 23 20-16,-20 12 8 16,-1 7 0-16,-34-4-9 15,-11-7-7-15,-4-9-6 16,2-12-5-16,6-8-1 16,8-14-16-16,10-8-54 15,7-2-20-15,10-25-94 16,6-13-118-16,0-22-58 15,11-19-209-15</inkml:trace>
  <inkml:trace contextRef="#ctx0" brushRef="#br0" timeOffset="113566.79">13202 15179 1161 0,'0'0'108'16,"0"0"-108"-16,0 0 0 0,0 0 53 0,48 126 86 0,-19-27-24 0,0 18-42 16,-7 5 9-16,2-4-6 15,-5-14-30-15,7-15-24 16,-1-20-14-16,5-21-4 16,-5-17 3-16,-4-15-4 15,3-16-6-15,-2 0 2 16,4-29-5-16,-5-12-12 0,-5-7-15 15,-8-3-7 1,-8 6-2-16,0 4 16 0,0 13 18 16,0 13 8-16,-3 9 22 15,3 6 13-15,0 4-33 16,0 18 6-16,9 9 2 16,8 0 15-16,4-2-17 15,0-5-5-15,6-6 1 16,0-5-1-16,1-6-3 15,2-5-1-15,0-2-1 16,-2-10-6-16,-3-19-5 0,-6-10 1 16,-6-15 6-1,-9-13-20-15,-4-18-12 16,0-15-17-16,-1-13-25 0,-12-6 0 16,2-6 40-16,0 0 34 15,-2 8 6-15,1 16-2 16,-3 26 2-16,6 32 20 15,2 24 42-15,4 17 34 16,3 7-82-16,0 32 4 16,0 26-18-16,4 28 47 15,13 18-20-15,7 10-10 16,1 3 35-16,0-10-13 16,-3-12-16-16,1-17-2 15,1-16-4-15,0-18-7 0,-3-20-9 16,0-14 6-1,-2-14-5-15,1-2-2 0,2-31-2 16,-1-18 0-16,-2-20-15 16,-1-18-5-16,-9-16-16 15,-4-17-22-15,-5-13-26 16,0 1 7-16,0 4 35 16,-9 21 7-16,-2 33 0 15,-1 33 37-15,5 29 19 16,-2 18 76-16,0 37-85 15,-2 21 23-15,5 19 23 16,5 11-27-16,1 2-18 16,7-2 4-16,17 3 11 15,6-6 6-15,3-5 3 0,0-6 1 16,-2-12-18-16,-1-10-8 16,-3-12-4-16,-2-9-2 15,-1-13-3-15,-2-7-2 16,-1-5 0-16,-2-4-9 15,0 0 4-15,-3 1 1 16,-4 5 4-16,-3 5-1 16,-5 6 2-16,-4 3 0 15,0 3 17-15,0-2-6 16,-9 1-3-16,-1-5-1 16,-5-1-2-16,2-3-1 15,-8-4-1-15,-2-2-3 16,-2-6 0-16,-5-4-15 0,-1-4-39 15,-7-5-54 1,-3-16-141-16,-4-15-32 0,-10-11-296 16</inkml:trace>
  <inkml:trace contextRef="#ctx0" brushRef="#br0" timeOffset="113717.24">13563 15601 1291 0,'0'0'0'0,"0"0"-9"0,0 0-192 0,54-104 198 0,-22 61-61 0,0-3-587 0</inkml:trace>
  <inkml:trace contextRef="#ctx0" brushRef="#br0" timeOffset="113850.84">13991 15248 1702 0,'84'-54'23'16,"33"-13"-8"-16,19-13-12 16,3-2 35-16,-11 10-38 15,-32 13-47-15,-38 11-372 16</inkml:trace>
  <inkml:trace contextRef="#ctx0" brushRef="#br0" timeOffset="118250.62">11177 13637 539 0,'0'0'0'0,"0"0"7"0,0 0 56 0,0 0 54 0,0 0-39 0,0 0-30 15,0 0 16-15,0 0 4 16,-21-50 15-16,21 47-8 16,-1 2-11-16,1 0-2 15,-2 1-5-15,2 0-13 16,0 0-19-16,0-2-4 15,0 2-2-15,0 0-11 16,0 0-2-16,0 0 0 16,0 0 3-16,0 0 1 15,0 0-2-15,0 0-6 0,0 0 0 16,0 0-1 0,0 0 2-16,0 0 2 0,0 0-4 15,0 0 8-15,0-2-6 16,0 2 1-16,0-2 1 15,-1-1 4-15,-1 1-3 16,1-1-3-16,-2 1 6 16,0 2 15-16,1 0-14 15,1 0 4-15,1 0-1 16,0-1 2-16,0 1-6 16,0 0-3-16,0 0-1 15,0 0-1-15,0 0-1 0,0 0-2 16,0 0-1-16,0 0-2 15,0 4 2-15,0 9 5 16,4 7 12-16,5 3 10 16,5 9 21-16,-4 2-8 15,1 5-1-15,-5 3-9 16,-1 2-10-16,-5-3-2 16,0-4-14-16,0-9 0 15,0-10-1-15,2-10-1 16,-1-4-2-16,-1-4 3 15,0 0 0-15,0 0 3 16,0-8 7-16,-10-17-13 16,-6-13 0-16,-4-15-1 0,7-6-2 15,0-13-21 1,4-5-2-16,4-7 3 0,2 0-8 16,3 4-3-16,0 5 6 15,14 17-1-15,11 14 16 16,5 14 8-16,4 17 3 15,5 11 2-15,2 2 0 16,-5 29 0-16,-7 15 4 16,-17 14-1-16,-12 10 9 15,-8 5 2-15,-25-2-4 16,-7-3-3-16,-2-13-6 16,5-7 2-16,3-15-3 15,4-11 2-15,6-8 0 16,7-8-2-16,7-6-5 0,6 0 0 15,4 0-3-15,0 0-19 16,1-6 12-16,20-1 4 16,6 2 10-16,7 3-2 15,4 2 3-15,-1 0 0 16,6 0 2-16,-6 0 5 16,1 0-1-16,-4 0 0 15,-1-5 4-15,7-10 1 16,-3-7-4-16,1-8-2 15,-2-3-4-15,-7-5 1 16,-5 3-2-16,-10 2 4 16,-7 3-4-16,-7 7-4 15,0 7 4-15,-3 10 2 16,-13 6 6-16,-5 0 8 0,-2 20 4 16,1 11-11-16,3 7 13 15,8 1 6-15,7-2-12 16,4-4-6-16,0-6-7 15,15-8 5-15,7-6-1 16,6-7-1-16,7-6-6 16,1 0 0-16,1-5-19 15,-2-9-26-15,-7-1-24 16,-6-6-30-16,-4-2-71 16,-6-6-140-16,-5-13-321 15</inkml:trace>
  <inkml:trace contextRef="#ctx0" brushRef="#br0" timeOffset="119716.71">11959 12715 1303 0,'0'0'100'16,"0"0"-93"-16,0 0 104 0,0 0 36 0,0 0-105 0,0 0-36 0,5 76 5 0,12-5 25 15,4 10 10-15,0 3-6 16,3-1-6-16,-3 1-9 16,-6-7-6-16,1-9-14 15,-7-10-1-15,-1-12-3 0,-3-12 2 16,-2-11-3-16,0-12 5 16,-3-6-5-16,2-5-3 15,-2 0-2-15,0 0-2 16,0-14 7-16,-6-8-17 15,-12-8-8-15,-6-1 12 16,-1 2-18-16,-1 5-15 16,-2 8 27-16,1 13 18 15,2 3-4-15,-2 13 5 16,2 21 14-16,2 7 5 16,1 6 27-16,13-1-22 0,3-8-12 15,6-7-8 1,9-12 0-16,18-8-1 0,7-8-3 15,8-3 0 1,6-12-11-16,-2-12-2 0,-4-6 1 16,1-5-3-16,-6-5-1 15,-4-8 2-15,-1-2-14 16,-9-4-2-16,-9 2-2 16,-2 8 9-16,-11 10 21 15,-1 11 2-15,0 11 4 16,0 6 24-16,0 6 29 15,0 3-36-15,0 22-13 16,0 9 8-16,0 8 15 16,3-3-12-16,6-2-7 15,3-9-11-15,0-6 8 0,2-9-6 16,0-6-2 0,0-7-2-16,5 0 0 0,0-7-17 15,0-16 1-15,-2-5-3 16,-5-3 10-16,-6 4-4 15,-6 2 2-15,0 10 11 16,0 7 1-16,0 4 5 16,0 4 20-16,0 0-25 15,2 7 2-15,5 9-2 16,2 0 2-16,0-6 5 16,3 1-7-16,-3-7 2 15,8-4 1-15,3 0-3 16,6-15-4-16,2-8 3 0,2-8-4 15,0-5-10-15,-4-6 5 16,-4 2 7 0,-5 1 0-16,-8 6 0 0,-7 7 1 15,-2 11 2-15,0 5 0 16,-3 8 13-16,-6 2 10 16,-3 6-13-16,3 15-1 15,0 9 5-15,4 3-4 16,4 5-4-16,1 0 11 15,0-2-1-15,9-5-7 16,5-6-4-16,2-8-2 16,5-5-2-16,1-6 3 15,2-6-4-15,1-2-1 16,2-19-6-16,-3-15 3 0,0-9-7 16,-2-16 2-16,-2-10-5 15,-5-14-17-15,-4-10 4 16,-6-10 1-16,-5-1-15 15,0 1 5-15,-10 10 3 16,-8 12 19-16,-3 16 14 16,0 17 5-16,3 17 3 15,5 14 14-15,4 9 13 16,6 10-8-16,3 10-27 16,0 26-20-16,0 24 20 0,9 19 14 15,7 12 2 1,1 3 5-16,3 4 16 0,0-5-1 15,-1-9 6-15,2-12-15 16,0-18-8-16,0-15-11 16,3-16-3-16,-2-8-2 15,3-14-1-15,1-1-1 16,-4-12-2-16,4-19 0 16,-6-10-11-16,-6-7-2 15,-8-4-4-15,-6-1 11 16,0 6-8-16,0 11-4 15,-3 14 16-15,-2 13 3 16,4 9 10-16,1 1-7 16,0 24 9-16,0 13-8 15,3 10 9-15,12 0 9 0,1-2-12 16,3-3 2 0,0-5-2-16,-2-7-6 0,1-4-2 15,-4-8-2-15,-7-6 0 16,-1-6 0-16,-3-4-16 15,-3-3-12-15,0 0-14 16,-13-4 1-16,-22-9-141 16,-20 0-161-16,-15-2-69 15,-12-7-546-15</inkml:trace>
  <inkml:trace contextRef="#ctx0" brushRef="#br0" timeOffset="119848.8">12715 12828 1437 0,'0'0'0'0,"0"0"-249"15,35-93 249-15,2 47 0 0,14-2-50 0,8 7-267 0,4 5-157 16</inkml:trace>
  <inkml:trace contextRef="#ctx0" brushRef="#br0" timeOffset="119965.6">13123 12483 764 0,'0'0'300'0,"0"0"-130"16,0 0 4-16,0 0-67 15,0 0-73-15,0 0-34 16,-35-9-1-16,35 9-83 0,6 0-180 16,20 0-194-1</inkml:trace>
  <inkml:trace contextRef="#ctx0" brushRef="#br0" timeOffset="120648.13">13378 12494 1105 0,'0'0'130'0,"0"0"-114"16,0 0 139-16,0 102 8 16,0-65-38-16,0 4-61 15,0 6-27-15,7 1-14 16,2 1-4-16,3-6-3 16,4-10-2-16,1-7-12 15,2-10 0-15,1-7 0 16,-2-7 4-16,1-2-6 0,2-4 0 15,-2-21-1-15,-1-11-6 16,-4-12-7-16,-8-11-13 16,-6-8-10-16,0-4-29 15,-15 0 1-15,-15 7 2 16,-6 6 22-16,-1 16 13 16,1 18 28-16,5 17 13 15,5 7 49-15,1 20-29 16,3 10 15-16,2 3 26 15,11-4-32-15,9-7-23 16,0-5-15-16,8-5 3 16,14-3 0-16,6-5-3 15,7-4-4-15,5 0-9 16,5 0 4-16,0-6-15 0,-1 6 9 16,-2 0 9-16,-3 20 0 15,-2 12 4-15,-6 6 14 16,-8 3 9-16,-4-2-5 15,-8-4-1-15,-5-9-9 16,-1-9 2-16,-3-10-6 16,-2-5-2-16,1-2 4 15,-1 0 3-15,0-16 9 16,0-15-20-16,0-11-3 16,0-3-12-16,0-5-24 15,8-6 10-15,3 0 13 16,6 2-8-16,0 9-11 15,2 15 29-15,-1 15 6 16,0 15 10-16,3 6 21 0,0 26 2 16,0 13 17-16,0 8-4 15,-1 1-20-15,-2 1-11 16,2-5-13-16,-2 0-2 16,1-6-36-16,2 2-115 15,-5-10-161-15,-2-6-393 16</inkml:trace>
  <inkml:trace contextRef="#ctx0" brushRef="#br0" timeOffset="121481.91">14746 12191 1327 0,'0'0'0'0,"0"0"0"0,0 0 86 0,0 0 84 0,0 0-38 0,28 90-59 16,-23-55-30-16,-2-1-15 16,-2-3-3-16,-1-7-5 15,0-7 1-15,0-6 0 16,0-5-8-16,0-6-2 15,-3 0 2-15,-3-8-10 16,-7-18-3-16,-1-15-10 16,-2-13-8-16,4-10-7 15,1-13-7-15,3-3-7 0,2-1 27 16,3 10 4-16,0 14 8 16,3 21 1-16,0 18-1 15,0 17 24-15,0 1-14 16,12 25-9-16,10 12 24 15,3 4 8-15,1-3-21 16,-5-1-9-16,0-7-1 16,-2-10 4-16,-1-4-3 15,1-7 0-15,-1-5-2 16,3-4-1-16,0 0-1 16,1-18-6-16,-4-11 1 0,0-8 2 15,-4-8-3-15,-1-2 5 16,-3-5-13-16,2 9 8 15,-1 7 4-15,-4 15 2 16,-1 11 1-16,-3 9 7 16,5 1-1-16,5 17 0 15,4 17 4-15,5 11 16 16,-3 12-9-16,-2 6 2 16,-3 4 4-16,-3 0-3 15,-2-7-20-15,0-5 0 16,0-13 0-16,-2-9 0 15,4-8-4-15,-1-11-33 16,2-8-38-16,4-6-49 16,3-9-50-16,3-21-7 0,3-12-91 15,-1-11-77 1,-1-10-146-16</inkml:trace>
  <inkml:trace contextRef="#ctx0" brushRef="#br0" timeOffset="121749.35">15514 11744 1418 0,'0'0'86'0,"0"0"-79"0,0 0 65 0,-104 59 89 0,89-40-95 15,10-1-39-15,5 1-21 16,8 2-1-16,19 7 7 16,9 5-4-16,-1 8-4 15,0 3 10-15,-14 2 7 16,-15 0 11-16,-6-3-7 0,-16-7-2 15,-13-7-9-15,-1-11-10 16,5-9-3-16,4-5-1 16,7-4-13-16,4-7-30 15,9-17-40-15,1-11-171 16,11-4-7-16,17-9-59 16,4-7-237-16</inkml:trace>
  <inkml:trace contextRef="#ctx0" brushRef="#br0" timeOffset="122203.08">15727 11900 1229 0,'0'0'219'16,"0"0"-217"-16,39 103 55 15,-25-73 103-15,-4-2-52 0,1-5-72 16,-4-3-17-16,0-8-5 16,-4-3-9-16,-1-6-1 15,-1-1-1-15,-1-2-2 16,0-2 16-16,0-20-11 15,0-12-6-15,0-10-13 16,-6-9 9-16,-1-7-5 16,1-6 3-16,0 0 6 15,3 1 2-15,0 9-2 16,2 14 4-16,1 12 9 16,0 12 25-16,0 7-10 15,0 1-7-15,7-1-21 0,12-3-2 16,6 6-1-16,0-1-16 15,-4 4-39-15,-9 5-65 16,-9 10-66-16,-3 26-72 16,-6 23-34-16,-20 17-107 15,-3 4 136-15,4-5 266 16,8-15 78-16,9-15 293 16,8-14-34-16,0-10-102 15,12-11-71-15,15-10-43 16,12 0-11-16,12-23-65 15,7-8-37-15,-6-3-8 16,-9 5-50-16,-21 13-131 16,-20 14-157-16,-9 2-122 15</inkml:trace>
  <inkml:trace contextRef="#ctx0" brushRef="#br0" timeOffset="122331.88">15854 12171 982 0,'0'0'33'0,"0"0"-33"16,105-71-5-16,-72 53-85 0,-5 4-167 0</inkml:trace>
  <inkml:trace contextRef="#ctx0" brushRef="#br0" timeOffset="123864.99">16561 12058 883 0,'0'0'75'0,"0"0"-56"0,-23-75 56 0,20 58 57 0,1 10 13 0,-1 6-41 15,0 1-2-15,-5 28-63 16,-9 27-34-16,-10 25 130 15,-12 15-30-15,-10 4-57 16,-3-8-16-16,-1-6-14 16,4-4-15-16,6-7-3 15,0-4-21-15,3-4-69 16,-2-3-163-16,-4-11-188 16,-2-5-454-16</inkml:trace>
  <inkml:trace contextRef="#ctx0" brushRef="#br0" timeOffset="124331.17">15274 13162 1559 0,'0'0'78'0,"0"0"-78"16,0 0 0-16,0 0 28 15,0 0 14-15,88-1-4 16,-38 31-10-16,2 15-5 16,-3 10-2-16,-1 7 5 15,-5 7-3-15,-8-1-14 16,-2-5-5-16,-9-8-2 0,-6-18-2 16,-3-13 1-16,-7-13-2 15,-7-7 1-15,-1-2 0 16,0-2 15-16,0 0 29 15,0-14-2-15,0-15-18 16,-8-17-24-16,4-10 0 16,-3-9 2-16,2-9-2 15,-2-1-4-15,-1 0-3 16,-5 4 1-16,2 10 0 16,-1 14-2-16,2 17-5 15,4 14 2-15,3 11 7 0,2 5-20 16,1 0-38-16,0 0-67 15,0 14-19-15,7 8 48 16,8 10-66-16,-3 3-122 16,-1-2-402-16</inkml:trace>
  <inkml:trace contextRef="#ctx0" brushRef="#br0" timeOffset="125214.9">16157 13071 1383 0,'0'0'43'0,"0"0"-17"0,-91-14 123 0,57 30 21 0,-2 19-90 0,3 5-35 0,12 6-15 16,8-4-17-16,12-7-3 15,1-6-10-15,3-6-13 16,16-6 0-16,5-4 6 16,0-7-22-16,1-6-10 15,-1 0-9-15,-2-7 7 16,-2-15-2-16,-1-5 9 16,-3-4 5-16,-5 3 25 0,-4 9 4 15,-2 5 1-15,-2 8 1 16,1 4 16-16,-2 2 4 15,1 0-22-15,4 8 5 16,2 6 18-16,4 0 10 16,0-3-21-16,-3-3-10 15,5-6 8-15,0-2-6 16,6 0 2-16,2-7-3 16,3-16 0-16,-5-4-3 15,-3-7-5-15,-11-3-12 16,-7-5 5-16,0 0-15 15,-12 3 14-15,-12 5-2 16,-2 10 8-16,-3 9 7 0,1 9 14 16,3 6 28-16,5 0-9 15,5 0 2-15,11 3-16 16,4 3-19 0,0-1 0-16,3 2 0 0,18-3 2 15,8-2 0-15,10-2-1 16,7 0-1-16,1-14-15 15,-1-2-6-15,-7 3 11 16,-11 7 2-16,-6 6 5 16,-8 6 0-16,-3 20 3 15,-3 5 28-15,-3 2 4 16,1 0-7-16,-2-9-10 16,5-6-10-16,0-7 2 15,-1-6-5-15,1-5 2 16,4 0 2-16,0-6-2 0,5-14-4 15,-3-3-10-15,-2-1-2 16,-3 4 9-16,-4 4 1 16,-3 9 2-16,-3 6 1 15,1 1 11-15,1 13-8 16,2 18 9-16,2 9 31 16,1 6-18-16,1-2-15 15,0-5-4-15,2-2-5 16,0-10-2-16,-1-4-1 15,1-6-14-15,-5-7-33 16,-3-4-15-16,-2-5-81 16,0-1-24-16,-10-4-20 0,-9-23-295 15</inkml:trace>
  <inkml:trace contextRef="#ctx0" brushRef="#br0" timeOffset="125398.39">16572 12606 1384 0,'0'0'0'16,"0"0"25"-16,0 0-25 0,0 0 53 0,0 0-53 0,0 0-86 0,8 23 27 0,11 14-11 16,5 15-68-16,-3 5-114 15,3-3-160 1</inkml:trace>
  <inkml:trace contextRef="#ctx0" brushRef="#br0" timeOffset="126281.28">17039 12752 1085 0,'0'0'246'15,"0"0"-239"-15,0 0 97 16,-91-40 58-16,58 69-44 16,-1 14-55-16,0 8 6 0,7 3-25 15,12-6-7 1,8-6-25-16,7-9-6 0,0-5-6 16,14-7 0-16,8-5-1 15,3-8-7-15,5-7-18 16,2-1-21-16,5-17 9 15,-1-13-19-15,-3-9-3 16,-6-4 7-16,-6 0 29 16,-8 7 24-16,-4 9 0 15,-6 13 1-15,-3 10 45 16,0 4 11-16,0 6-29 16,0 16-13-16,0 6 29 15,2-1-13-15,5-4-20 16,2-7-10-16,0-5 1 15,4-4-2-15,-2-2 0 0,3-5-14 16,2 0-9 0,-1-1-3-16,1-15-9 0,-1-1 9 15,0 1-4-15,-3 4 18 16,0 7 6-16,-5 2 1 16,2 3 5-16,3 0 4 15,-1 0 12-15,-1 0-3 16,0 0-8-16,-2 0 1 15,1 0-3-15,4-11 7 16,2-8-8-16,4-6-2 0,3-9-21 16,0-4-2-16,-1-7-7 15,-2-1-6 1,-1 1-2-16,-6 7 23 0,-5 11 4 16,-5 11 11-16,-2 12 5 15,0 4 64-15,-15 16-37 16,-2 16-16-16,1 10 44 15,7 1-22-15,6-3-16 16,3-9-3-16,2-8-8 16,14-4-5-16,5-9 1 15,7-7-3-15,5-3-4 16,5-7-23-16,-1-16-3 16,0-8-5-16,-7-8 5 15,-8 2-5-15,-5 0 24 16,-10 4-3-16,-5 11 10 0,-2 8 4 15,0 6 29-15,0 8 33 16,0 12-34-16,0 26-27 16,0 18 39-16,0 15 11 15,1 5-23-15,12 3-6 16,4-1-13-16,5-3-13 16,4-3-3-16,-4-6-43 15,-1-3-108-15,-12-9-182 16,-9-12-514-16</inkml:trace>
  <inkml:trace contextRef="#ctx0" brushRef="#br0" timeOffset="128449">15850 16610 665 0,'0'0'291'0,"0"0"-261"0,-29-79 41 0,23 56 56 0,1 8 8 0,3 6-10 16,1 5-49-16,-1 4-31 16,2 0-22-16,0 16-14 15,13 22-7-15,9 14 89 16,-2 9-19-16,-2-2-42 16,-6-10-13-16,-3-8-2 15,0-10-3-15,-3-10-3 0,-1-8-6 16,-2-10-2-16,-3-3-1 15,0 0 4-15,0-12-1 16,-7-18-3-16,-10-17-51 16,-4-12 37-16,-3-8 10 15,-3-3-16-15,3 1 14 16,9 11 5-16,5 14 1 16,7 19 0-16,3 15 19 15,0 10-2-15,1 0-17 16,19 19 0-16,8 7 12 15,3 7 8-15,1-1-9 16,-1-4-10-16,-1-5 1 0,-3-8 1 16,-5-6-2-16,-1-6 2 15,-2-3-3 1,-4-6 2-16,2-20 2 0,-5-11-4 16,-2-10-5-16,0-5-7 15,-5-5 10-15,0 0-2 16,-1 2-7-16,2 12 10 15,1 14 2-15,-2 15-1 16,-2 14 8-16,6 2-8 16,6 28 8-16,6 15 0 15,7 11 17-15,-1 6-14 16,-2 2 10-16,-3 0 7 16,-5-4-18-16,-1-4 6 15,-4-6-16-15,2-8 3 16,-4-5-6-16,-1-9-27 0,1-6-51 15,0-9-58-15,-1-9-48 16,7-4-49-16,-3-15-173 16,7-25-435-16</inkml:trace>
  <inkml:trace contextRef="#ctx0" brushRef="#br0" timeOffset="128747.83">16763 16054 1450 0,'0'0'24'0,"0"0"-1"0,-115 58 23 0,66-14 135 0,4 8-88 0,6-4-51 15,18-11-16-15,16-7-8 16,5-8-14-16,22-5 1 16,21 0 2-16,11-3 3 15,10-1-3-15,3 6-7 16,-10 1 0-16,-13 8 0 15,-17 4-4-15,-24 4-5 16,-3-1 9-16,-23-3 5 16,-15-6-5-16,1-8-5 15,1-11-36-15,11-7-32 16,7-4-76-16,10-20-73 16,8-9-35-16,0-16-122 15</inkml:trace>
  <inkml:trace contextRef="#ctx0" brushRef="#br0" timeOffset="129096.85">17018 16273 507 0,'0'0'731'15,"0"0"-705"-15,49 106 3 16,-32-70 114-16,-5-2 15 16,-2-3-45-16,-1-1-54 15,-4-9-33-15,-4-5-8 16,1-11-9-16,-2-3-6 0,0-2-1 15,0 0 8 1,0-17 8-16,-13-14-18 0,-6-9-40 16,-5-8 14-1,2-8 19-15,-2-4 1 0,2-3-10 16,3 5 13-16,2 8 3 16,7 15 30-16,5 10 21 15,5 3-22-15,0 3-18 16,18-5-5-16,16-3-6 15,10-3-4-15,8-2-2 16,0 4-39-16,-6 7-52 16,-6 11-69-16,-10 10-91 15,-15 11-90-15,-13 19-204 16</inkml:trace>
  <inkml:trace contextRef="#ctx0" brushRef="#br0" timeOffset="129346.92">17084 16308 1290 0,'0'0'37'0,"0"0"-22"0,0 0-15 16,88-81 67-16,-54 52-67 15,-4 11-17-15,-10 13-61 16,-10 9 5-16,-10 30-23 16,0 13 74-16,-9 8 20 15,-6 0 4-15,-3-2 30 16,6-5 42-16,6-11-17 15,6-14-12-15,0-12-7 16,24-11-35-16,16-11 8 16,11-20-11-16,10-7-130 0,-1-9-49 15,-8-3-366-15</inkml:trace>
  <inkml:trace contextRef="#ctx0" brushRef="#br0" timeOffset="129682.54">17803 15423 1172 0,'0'0'281'16,"0"0"-279"-16,0 0 8 15,0 0 108-15,0 0-44 0,0 0-55 16,-15 118 85-16,39-36-55 15,1 9-4-15,-1 6 14 16,-5 3-13-16,-5 9-20 16,-3 7 1-16,-4 2-12 15,-3-5-15-15,2-7 0 16,0-12 0-16,0-15 0 16,1-9 0-16,-2-13-28 15,-2-8-6-15,-3-10-49 16,0-11-31-16,0-5-103 15,0-20-154-15,0-7-533 16</inkml:trace>
  <inkml:trace contextRef="#ctx0" brushRef="#br0" timeOffset="130098.04">18298 15886 1277 0,'0'0'294'16,"0"0"-293"-16,0 0 1 15,0 0 99-15,0 0-46 16,0 0-33-16,88-2 51 16,-28 38-34-16,7 6-13 0,0 2-6 15,-1 6 5 1,-8 2-9-16,-7-2-8 15,-15-3-8-15,-13-10-1 0,-9-12 1 16,-7-9 2-16,-5-9-2 16,-1-6 1-16,-1-1-1 15,0-4 11-15,0-24 7 16,0-20-12-16,0-17-4 16,0-10-2-16,0-3 5 15,-8-3-5-15,-2 6-4 16,0 0 3-16,1 11 1 15,3 14-1-15,3 14-8 16,0 17 0-16,2 13-22 16,-2 6-21-16,0 0-45 0,-2 15-178 15,2 20-51 1,-1 12-29-16</inkml:trace>
  <inkml:trace contextRef="#ctx0" brushRef="#br0" timeOffset="130998.55">19302 15793 1639 0,'0'0'65'0,"0"0"-24"0,0 0-22 0,-92 9 102 0,68 10-54 0,8 5-58 16,7-1-9-16,7-4-9 16,2-2-8-16,0-3-25 15,2-3-7-15,5-4-31 16,2-7-24-16,0 0 29 16,2 0 15-16,2-15 14 15,0 0 34-15,3 3 11 16,-2 7 1-16,2 5 4 15,-2 0 44-15,4 9 12 16,0 4-7-16,3 3-6 0,1-6 8 16,5-4-36-1,-2-6-9-15,4 0-1 0,1-9 1 16,-2-15-7-16,0-9 4 16,-4-10-7-16,-7-10 4 15,-9-1-4-15,-8-5-4 16,0 0-11-16,-22 4 4 15,-14 2 0-15,-10 10 5 16,-7 14 6-16,-5 16 2 16,0 13 26-16,3 0-3 15,13 16 1-15,12 2 1 16,14-2 6-16,13-1-23 16,3-1-10-16,6-2 0 15,19-3 9-15,14-2-4 16,15-7-5-16,10 0-1 0,6-14-15 15,0-5-13-15,-7-5-4 16,-10 4 6-16,-11 3 20 16,-15 6 4-16,-15 8 3 15,-7 3 3-15,-4 3 9 16,2 15 29-16,4 4-1 16,0 0-20-16,3-1-14 15,3-4-6-15,1-2 3 16,5-7 2-16,-1 0-5 15,3-7-14-15,-2-1-1 0,-2 0-8 16,-2-11 5-16,-3-5 4 16,-5 4 8-1,-1 2 6-15,-3 4 2 16,-2 6 22-16,2 0 4 0,4 17-23 16,3 14 25-16,5 10 31 15,-2 4-31-15,1 3-9 16,-4-1-12-16,-1-3-9 15,-1-4 0-15,-1-5 0 16,-5-9 0-16,-2-8 0 16,0-5-37-16,0-7-36 15,0-6-32-15,0-2-13 16,0-25-62-16,-5-10-194 16,-1-15-74-16</inkml:trace>
  <inkml:trace contextRef="#ctx0" brushRef="#br0" timeOffset="131132.04">19901 15248 905 0,'0'0'270'0,"0"0"-208"0,0 0-28 0,0 0 18 0,0 0-27 0,0 0-25 16,-35-30-132-16,43 55-42 16,5 11-435-16</inkml:trace>
  <inkml:trace contextRef="#ctx0" brushRef="#br0" timeOffset="131997.4">20418 15310 1424 0,'0'0'117'0,"0"0"-64"15,0 0 139-15,-114-4-69 16,69 41-56-16,-1 9-24 16,8 3-15-16,11 0-28 15,12-6 0-15,12-7 0 16,3-5 0-16,3-7 0 16,15-6-3-16,6-5-31 15,3-10-14-15,1-3-31 16,2-14-5-16,-2-18-18 0,-1-9 10 15,-6-3 35 1,-3 3 34-16,-6 10 19 0,-3 12 4 16,-6 10 28-16,0 8 78 15,0 1-54-15,4 1-36 16,7 13 43-16,1 2-17 16,6-5-33-16,-2-2-5 15,3-3-1-15,2-5 0 16,1-1-3-16,2 0-25 15,-1 0-3-15,2-8-4 16,1-7 0-16,-3-3-10 16,0-4 5-16,-1-5 28 0,-5-6-6 15,0-1 13 1,0 1 2-16,-8 5 1 0,-3 3 8 16,-2-1 17-16,-1 1-1 15,0-1-6-15,0-6-16 16,-3-1 2-16,-1-2-2 15,-2 3-1-15,0 5 0 16,0 9-1-16,0 10 14 16,-3 6 13-16,-3 2 22 15,-5 30-23-15,-4 13-9 16,-1 14 23-16,4-3 0 16,7-4-25-16,5-10 2 15,0-5-9-15,20-10-7 0,5-10 0 16,5-5-4-16,6-10 1 15,3 0-5-15,0-15-10 16,-4-13 10-16,-3-4-1 16,-5-4 6-16,-10-3 1 15,-8 3-1-15,-7 5 3 0,-2 9-2 16,0 8 5 0,-12 11 5-16,-4 3 2 15,-1 25-6-15,2 16 8 16,9 14 3-16,5 2 2 15,1 3-1-15,10-6-18 16,16-5 0-16,5-9 0 0,3-14 0 16,3-12 0-1,1-11 0-15,-1-3-22 0,-7-8-56 16,-10-12-124-16,-13-7-222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09:39:59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3289 2771 1086 0,'0'0'71'0,"0"0"-67"0,0 0 83 0,0 0 31 16,0 0-34-16,0 0-23 15,0 0-20-15,-16-69-4 16,16 69 6-16,0 0-4 15,0 0-22-15,0 7-17 16,0 23 0-16,0 18 0 16,-3 14 53-16,-3 10-3 15,-3 11-15-15,-4-1 0 16,1-2-3-16,1-5-15 16,4-12-4-16,2-8-6 0,1-11-3 15,2-8-2-15,1-12-1 16,1-9-1-16,0-9-2 15,0-6-32-15,0 0-33 16,0-23-20-16,0-18-140 16,0-16-231-16,0-8-267 15</inkml:trace>
  <inkml:trace contextRef="#ctx0" brushRef="#br0" timeOffset="316.39">3225 2767 1094 0,'0'0'89'0,"0"0"-78"16,0 0 4-16,0 0 75 15,0 0-41-15,0 0-35 16,48-46-9-16,-18 32-1 15,3 1 20-15,4 0-11 16,-3 2 8-16,2-2-12 16,-3 1-8-16,-2 1 0 15,-1 1-1-15,-3 0-9 16,-6 3-47-16,-5 3-13 0,-5 4-62 16,-7 0-22-16,-4 0-73 15,0 14-17-15,-16 4-278 16</inkml:trace>
  <inkml:trace contextRef="#ctx0" brushRef="#br0" timeOffset="549.04">3291 2966 681 0,'0'0'86'16,"0"0"-10"-16,0 0 55 15,0 0-15-15,-13 73-39 16,32-70-23-16,6-3 13 0,11 0-1 15,10-7-1-15,8-13-23 16,3-1-12-16,-2-2-5 16,-7 5-14-16,-11 4-10 15,-13 6-1-15,-6 4-5 16,-12 4-62-16,-6 0-62 16,0 11-94-16,-20 14 11 15,-17 7-51-15</inkml:trace>
  <inkml:trace contextRef="#ctx0" brushRef="#br0" timeOffset="749.59">3159 3592 907 0,'0'0'71'0,"0"0"-43"0,0 0 63 15,0 0 31-15,0 0 3 16,120 10-38-16,-62-41-28 15,2-5-40-15,4-3-19 16,-7 2-28-16,-5-1-76 16,-6 4-95-16,-3-1-150 15,-10 6-448-15</inkml:trace>
  <inkml:trace contextRef="#ctx0" brushRef="#br0" timeOffset="1216.19">3762 3229 1165 0,'0'0'124'0,"0"0"-103"0,0 0 12 15,0 0 103-15,0 0-59 16,106-63-26-16,-67 63-17 16,-3 7-18-16,-9 15-8 15,-7 4 0-15,-9 2 4 16,-2 2-9-16,-6-5-1 15,-3-3 1-15,0-8 0 16,0-6-2-16,0-4 0 16,0-4 1-16,0 0 6 15,0-2 9-15,-6-18-17 16,3-9-8-16,3-8-33 0,0-7 17 16,0-1-8-1,11-1 1-15,9 6 12 0,6 8 15 16,2 8 4-16,8 11 1 15,3 10 22-15,2 3 4 16,-5 8-14-16,-3 15 16 16,-5 5-6-16,-8 4-1 15,-1 2-3-15,-11 3-9 16,-7 1 5-16,-1-1-11 16,0-2-4-16,0-5-1 15,0-5-29-15,0-9-57 16,2-6-59-16,5-9-61 0,2-1-68 15,0-16-325-15</inkml:trace>
  <inkml:trace contextRef="#ctx0" brushRef="#br0" timeOffset="1532.87">4590 2802 1333 0,'0'0'71'0,"0"0"-59"0,0 0 41 0,0 0 54 16,0 0-71-16,0 0-33 15,-37 69-3-15,73-45 6 16,11 4-5-16,6 3 6 16,5 9 1-16,-9-2-2 0,-7 4 4 15,-9 4 0-15,-14-3-3 16,-14 4 1-16,-5-2 16 15,-23 2-10-15,-14-4 3 16,-5-4 2-16,-1-7-8 16,10-10-10-16,5-14-1 15,11-8-55-15,4 0-66 16,4-29-113-16,3-17-133 16,3-16-514-16</inkml:trace>
  <inkml:trace contextRef="#ctx0" brushRef="#br0" timeOffset="1758.17">4765 2871 1048 0,'0'0'302'0,"0"0"-289"16,0 0 24-16,0 0 113 16,-109 91-50-16,72-28-19 15,-5 8 2-15,2 2-24 16,4-4-8-16,3-9-25 15,11-7-15-15,5-9-8 16,4-10-3-16,5-7-1 16,4-10-28-16,2-6-78 15,2-10-125-15,0-1-36 16,0-24-150-16</inkml:trace>
  <inkml:trace contextRef="#ctx0" brushRef="#br0" timeOffset="2552.3">4984 3049 785 0,'0'0'165'16,"0"0"-164"-16,15-87 41 15,-15 63 90-15,0 7-57 16,0 9-15-16,0 4 10 0,-3 4 32 15,-7 5-36 1,-5 22-56-16,1 12 1 0,2 8 49 16,4 2-6-16,3-2 0 15,5-1-30-15,0-11 11 16,5-4 3-16,9-7-32 16,3-7 1-16,4-5-2 15,1-9-2-15,1-3-2 16,2 0-2-16,0-20-6 15,2-9 2-15,1-6-18 16,-1-6-19-16,-2 2-13 16,-5 6 7-16,-1 6 27 15,-8 13 20-15,-5 12 2 16,1 2 3-16,-1 0 7 0,0 15 1 16,2 7 34-16,-4 0-23 15,-1 0-4-15,1-2-8 0,-1-3-9 16,-1-4 1-1,1-5-1-15,0-3-2 16,3-5-4-16,3 0-38 16,4-15 1-16,1-10-14 15,5-4-30-15,-1-3 29 16,-3 4 13-16,1 7 16 16,-4 9 24-16,-1 11 3 0,-5 1 19 15,1 6 19-15,4 13 22 16,-7 4-12-1,1-1 5-15,-2-1-1 0,-2-6-31 16,3-7-14 0,-1-3-6-16,-1-5 0 0,1 0-1 15,6-2-4-15,6-16 4 16,3-7 0-16,4-4-33 16,0 3 16-16,0 4 14 15,-3 10 0-15,0 6 3 16,-4 6 16-16,1 6 14 15,-2 18 9-15,-3 5 20 16,-1 5-16-16,-3 0-20 16,-2-2-11-16,1-4-8 15,1-3-4-15,-4-7 0 16,3-5-23-16,-1-6-38 16,-2-5-58-16,-2-2-6 15,1-9-39-15,-2-19-74 0,0-14-252 16</inkml:trace>
  <inkml:trace contextRef="#ctx0" brushRef="#br0" timeOffset="3050.67">5785 2260 1199 0,'0'0'259'0,"0"0"-259"0,0 0 0 0,0 0 43 0,0 0 6 15,36 107 63 1,-22-33-51-16,-4 13-14 0,-4 6 2 16,-3-1-9-16,-3-7-12 15,0-13-18-15,0-11-7 16,0-15-2-16,0-10 0 16,0-16-1-16,0-9 0 15,0-9-1-15,3-2-26 16,0-7 11-16,3-18 7 15,4-13-38-15,4-6-15 16,5 0 35-16,3 6-19 16,1 9 19-16,1 9 27 15,-2 10 2-15,-2 6-1 16,-1 4 9-16,6 1 10 16,-1 16 4-16,-1 5-13 0,-1 5-4 15,-4 7 8-15,-6 1 3 16,-8 5 8-16,-4 2-6 15,-1-2-1-15,-23-3-5 16,-6-8-3-16,-1-5-4 16,1-7-3-16,6-6 0 15,0-9-2-15,0-2-2 16,5 0-23-16,-4-14-38 16,4-8-50-16,4-7-60 15,5-7-113-15,4-9-211 0</inkml:trace>
  <inkml:trace contextRef="#ctx0" brushRef="#br0" timeOffset="3698.99">6230 1973 1339 0,'0'0'0'0,"0"0"0"0,0 0 112 0,0 0-3 0,0 0-48 16,0 0-61-16,-20 1 0 15,22 27 0-15,7 8 23 16,5 6-2-16,-1 7 3 0,-1 4 12 16,-2 6-9-16,2 4-6 15,-4 3 17-15,-2 5-9 16,-2 4-1-16,-4 1-8 15,0-1-7-15,0-6 14 16,0-10-9-16,0-6-7 16,1-9 1-16,5-5-2 15,-1-12-7-15,4-8 2 16,1-8-5-16,1-11-5 16,4 0-2-16,7-17-2 15,5-19 3-15,7-11-13 16,-2-1-25-16,-7 7 11 15,-7 13 23-15,-12 11 6 0,-2 12 4 16,-4 5 11-16,0 3-5 16,3 15-6-16,0 4 26 15,2 1-10-15,1-6-6 16,4-5-8-16,1-8-2 16,3-4-1-16,3 0-6 15,5-12-6-15,2-8-4 16,6-1-6-16,-7 4 21 15,-4 9 2-15,-4 8 2 16,-2 0 16-16,1 19 10 16,-3 17 12-16,-3 9 5 15,-5 6-15-15,-3 2-16 16,0-4-2-16,0-10-12 16,-6-7 0-16,-6-13 0 0,0-9-13 15,-7-10-81-15,-2-7-53 16,-9-30-212-16,0-19-534 15</inkml:trace>
  <inkml:trace contextRef="#ctx0" brushRef="#br0" timeOffset="3814.84">6585 2486 1447 0,'0'0'0'0,"0"0"-144"0,0 0 46 0,0 0 96 0,0 0-251 15</inkml:trace>
  <inkml:trace contextRef="#ctx0" brushRef="#br0" timeOffset="5198.28">2323 4659 1260 0,'0'0'211'0,"0"0"-211"16,0 0-132-16,0 0 132 15,132-27 11-15,3-8 117 16,36-5-11-16,31-4-47 16,24-3-12-16,18 2-28 15,9-3-20-15,16 0 1 16,7-1-1-16,18-1-9 16,10 1-1-16,-1 4-1 15,0 5 1-15,-3 7 3 16,-15 4-3-16,-20 5-7 0,-25 7 7 15,-31 3 4-15,-24 2-2 16,-25 4 2-16,-23-1-2 16,-22 4 12-16,-16-2 13 15,-19 2-8-15,-19 2-2 16,-13 1-8-16,-11 2-4 16,-10 0-2-16,-4 0-1 15,-4 0-1-15,-6 0-1 16,-1 0 2-16,-1 0-2 15,-2 0 0-15,1 0 0 16,-1 0-1-16,-3-1 1 16,0-6-4-16,-1 0-1 15,-1-6-4-15,-1-5-4 16,-2-5-1-16,2-12-1 16,3-12-8-16,0-16-11 0,2-15-14 15,4-12 6-15,-3-8-21 16,-5-2 8-16,-4-7 34 15,0-7 20-15,-25-8-19 16,-11-10-29-16,-10-13 4 16,-8-4-8-16,-4-3 42 15,3-5 0-15,4-1-12 16,5-6-2-16,10-3-15 16,3 6 25-16,6 9 15 0,-1 23 20 15,3 20 14 1,-4 27 90-16,2 23-122 15,-7 12 2-15,-5 11-1 0,-12 5 0 16,-10 6-3-16,-18 7-3 16,-13 7 2-16,-13 8-4 15,-4 3 5-15,-5 5-5 16,-2 13 1-16,-9 6 4 16,-6 4-2-16,-6 0-2 15,-8 6 1-15,-12 1 3 16,-4 3 2-16,-9 2-2 15,-9-2-4-15,-2-2 4 16,-12-1 1-16,-4 0 0 16,-9 1 4-16,13-6 0 15,10-2-5-15,14-6-1 16,15-8 1-16,5-4 0 0,9-5-6 16,3-3 6-16,3-1 6 15,7-1-5-15,13 0-1 16,7 0-4-16,16 0 4 15,12 0-1-15,7-1 1 16,13-1 1-16,8 2 3 16,8 0-3-16,7 0-1 15,3 5 4-15,6 10 7 16,-6 6-6-16,-1 9-2 16,-2 9 5-16,6 6 2 15,2 6-2-15,10 6 2 16,6 0 8-16,3 8 1 0,6 2-5 15,3 1-11 1,0 5 9-16,0 7-1 0,0 7-1 16,0 11 1-16,3 23 0 15,0 16 7-15,0 18 5 16,-3 13 0-16,0-3-2 16,-3-3-13-16,-7-16 1 15,5-9-8-15,-1-8 3 16,2-7-2-16,-2 0 3 15,0-5 30-15,-3 3 20 16,3-3-40-16,3-4 4 0,3-8-1 16,0-9-4-1,6-7 5-15,10-10 5 16,2-6-22-16,3-13 1 16,0-11-2-16,-3-13-1 0,1-12-18 15,-5-9-111-15,-11-12-142 16,-3-8-47-16</inkml:trace>
  <inkml:trace contextRef="#ctx0" brushRef="#br0" timeOffset="7201.06">6655 3873 442 0,'0'0'93'0,"0"0"-61"0,0 0 68 0,0 0 62 15,0 0-12-15,0 0-36 0,0 0-47 16,15 2-15-16,-14-2-12 16,2 0-30-16,5 9-10 15,14 7-3-15,16 13 3 16,20 17 22-16,15 14-2 15,12 15 39-15,9 14-13 16,8 7 4-16,0 5-18 16,1 4 6-16,-1 1 28 15,-1 0-31-15,-7-3-3 16,-7-6-14-16,-5-7-9 16,-9-12-4-16,-12-7-4 15,-7-6-2-15,-13-9-32 0,-18-8-96 16,-20-9-95-16,-12-10-60 15,-43-16-169-15</inkml:trace>
  <inkml:trace contextRef="#ctx0" brushRef="#br0" timeOffset="7548.98">7392 5257 1295 0,'0'0'126'0,"0"0"-126"15,0 0-222-15,0 0 222 16,84 94 115-16,-28-20 16 16,11 25-42-16,10 13-14 15,0 11-13-15,-2-4-30 0,-5-11-15 16,-3-18-6-16,-10-25 3 16,-2-21-8-16,-12-19 1 15,-12-15-5-15,-6-10 3 16,-3-6 4-16,5-42 28 15,4-36 1-15,15-32-28 16,4-24-10-16,0-4 1 16,-2 6 0-16,-6 5-1 15,-11 12-10-15,-7 12-47 0,-9 19-20 16,-8 24-24 0,-7 26-62-16,-6 25-80 15,-20 15-138-15</inkml:trace>
  <inkml:trace contextRef="#ctx0" brushRef="#br0" timeOffset="8531.79">10112 5284 909 0,'0'0'30'0,"0"0"-24"0,0 0 94 0,-15-74 13 0,15 59-30 16,0 6-22-16,0 7 39 16,0 2-35-16,0 0-47 0,0 11-18 15,0 17 0 1,9 9 46-16,0 6-18 0,-3 3-4 16,-3 0 10-16,-2-5 4 15,-1-5-19-15,0-4 2 16,0-1-2-16,0-1-13 15,0 0-1-15,0 3 16 16,0-2 5-16,0-5-3 0,0-5-7 16,0-10-11-1,0-3-2-15,0-7-2 16,0-1 1-16,0 0 0 16,0 0 8-16,0 0 1 15,0 0-3-15,0 0-3 16,0 0-3-16,0 0 0 15,0 0-2-15,0 0-2 0,0 0 1 16,0 0-2-16,0 0 2 16,0 0 1-16,0 0-1 15,0 0 0-15,0 0 0 16,0 8-6-16,0 0 6 16,0 3 1-16,0-1 2 15,0-1-2-15,0-6 0 16,0 1 0-16,0-2 1 15,0-2-1-15,0 0 0 16,0 0 1-16,0 0-1 16,0 0-25-16,0-2-73 15,0-5-62-15,0-4-28 0,0 3 9 16,0-3-38-16,0-2-217 16</inkml:trace>
  <inkml:trace contextRef="#ctx0" brushRef="#br0" timeOffset="8898.93">10343 5195 1142 0,'0'0'269'0,"0"0"-269"0,0 0 2 0,0 0 42 0,0 0 87 0,0 0-49 16,0-21-82-16,0 62 0 15,-3 18 38-15,-7 12 31 16,-2 8-37-16,-2 3-4 16,-5 3 4-16,-3 2-1 15,-2 3-10-15,-2 9-14 16,-2 1 15-16,0 3-3 16,-1-2-10-16,-2-11 6 15,6-1-10-15,2-9-3 16,4-11-1-16,1-11 0 15,4-12-1-15,3-13 0 16,5-10-3-16,3-12-13 0,3-5-32 16,0-6-14-1,0 0-12-15,0-10-49 0,1-21-24 16,11-15-237-16,6-12-103 16</inkml:trace>
  <inkml:trace contextRef="#ctx0" brushRef="#br0" timeOffset="9281.19">10395 5617 1044 0,'0'0'271'16,"0"0"-271"-16,0 0-27 15,0 0 27-15,0 0 45 16,0 0 57-16,2 103-34 0,1-41-10 15,0 3-21-15,6-2 11 16,3-9-27-16,3-8-1 16,1-13-17-16,-1-10-3 15,4-10 7-15,-1-10 0 16,0-3 1-16,2-12 5 16,2-22 3-16,-1-12-2 15,-6-9-14-15,-5-2-1 16,-10 7-4-16,0 4 4 15,-21 6-5-15,-2 9 4 16,-3 8-5-16,7 8 2 16,2 9 1-16,4 3-1 15,1 3-20-15,0 0-70 0,1 14-59 16,3 3-83-16,5-1-26 16,3-5-36-16</inkml:trace>
  <inkml:trace contextRef="#ctx0" brushRef="#br0" timeOffset="9665.29">10724 5572 1039 0,'0'0'299'0,"0"0"-299"16,0 0 0-16,0 0 22 0,13 78 128 16,-13-30-36-1,0 1-59-15,1-1-34 16,2-7 4-16,5-5-10 0,4-7-10 15,6-9 4-15,1-9-8 16,2-9-1-16,3-2-15 16,1-23-10-16,5-10-3 15,-3-6-32-15,-2-2 29 16,-7 4 23-16,-6 10 6 16,-4 8 2-16,-7 11 6 15,-1 8 58-15,0 0-23 16,0 12-26-16,0 16 3 15,0 14 52-15,0 5-15 16,0 2-30-16,0-2-16 16,0-5-6-16,0-9-3 0,0-9-3 15,5-8-29-15,7-7-75 16,4-9-63-16,2-9-105 16,7-40-199-16</inkml:trace>
  <inkml:trace contextRef="#ctx0" brushRef="#br0" timeOffset="10916.01">11647 5274 659 0,'0'0'654'0,"0"0"-654"0,0 0-71 0,0 0 71 0,0 0 61 0,0 0 6 0,85 15-24 0,-33-43-30 16,2-12-9-16,-3-11-4 16,-11-10-28-16,-8-18-19 15,-15-12-15-15,-8-12 16 16,-9-1 25-16,0 0 21 16,-21 14 2-16,-9 16 13 15,1 21 83-15,2 20 5 16,5 15-27-16,5 11 34 15,7 7-110-15,1 6-4 16,0 30-5-16,-2 23 9 16,7 21 17-16,2 15 2 0,2 17-13 15,0 7 17-15,0 6 45 16,3 1-32-16,2-3-20 16,-2-4 3-16,-3-13 11 15,3-10-13-15,-3-15-2 16,0-12 0-16,0-18-9 15,0-16 1-15,0-15-7 16,4-12 3-16,-1-8-3 16,5 0 0-16,5-22 0 15,14-25-13-15,9-18-58 16,5-10 0-16,-3 1 14 16,-5 13-2-16,-8 14 21 15,-8 16 35-15,-4 14 3 0,-6 15 2 16,1 2 9-1,7 18-7-15,0 15 35 0,1 13 24 16,2 2-31-16,-3 1-10 16,-3-2-4-16,7-9-12 15,3-7-6-15,4-10 0 16,1-10-1-16,6-8-40 16,-3-3-10-16,1-17 1 0,-1-18 5 15,-3-16-45 1,-4-5 4-16,-6-2 44 15,-10 11 42-15,-5 12 0 16,-2 17 12-16,0 10 106 16,-3 8-3-16,-14 8-66 0,1 14-14 15,-2 9 19 1,6-4-21-16,5-2-20 0,7-5-11 16,0-4-2-16,4-4-4 15,10-7-25-15,5-5-26 16,2 0-16-16,3-17 5 15,1-10-9-15,0-5 20 16,-5 3 30-16,-2 12 25 16,-6 11 8-16,-2 6 26 15,-4 18-4-15,5 10 83 16,-1 7-19-16,0-1-47 0,1-4-31 16,2-5-8-16,1-9-2 15,-1-7-5-15,1-9-1 16,-2 0-29-16,4-21 2 15,-1-16 2-15,1-11-25 16,-4-6-7-16,-3-4 40 16,-6 4 12-16,-2 4 3 15,-1 15-1-15,0 14 3 16,0 15 61-16,0 6 14 16,0 16-72-16,2 17 2 15,6 7 76-15,1 4-58 16,4-6-12-16,2-3-6 15,4-10-1-15,2-8-2 16,2-9-2-16,2-8-2 16,3 0-19-16,2-15 6 15,0-14-5-15,-2-5-2 0,-6-5 11 16,-6 0 7-16,-12 6-14 16,-4 9 15-16,0 13 3 15,0 11 74-15,0 0-37 16,0 24-34-16,0 14 14 15,-1 7 52-15,1 1-30 16,0-5-24-16,14-5-4 16,9-7-8-16,7-6 0 15,3-7-3-15,8-7-35 16,9-6-68-16,2-3-82 0,3 0-91 16,-3-3-180-1,-6-13-403-15</inkml:trace>
  <inkml:trace contextRef="#ctx0" brushRef="#br0" timeOffset="11482.68">13993 4992 1759 0,'0'0'0'0,"0"0"-98"0,0 0 98 0,0 0 48 0,-17 81 46 15,32-12-28-15,3 14-19 16,0 9-7-16,1 0 0 16,-1-3-8-16,-3-2-13 0,-2-13-19 15,-4-11 0 1,-6-17 0-16,-3-15-54 0,0-11-60 16,-12-14-104-16,-16-6 20 15,-5-8-27-15,-4-20-27 16,3-9 72-16,4-8 180 15,7 4 68-15,6 3 122 16,6 8 17-16,8 4-11 16,3 4-80-16,14-4-45 15,26-3-47-15,20-5-20 16,8 0-4-16,8 3-13 16,-6 7-3-16,-11 11-12 0,-15 13 21 15,-18 6 5 1,-16 29 2-16,-10 16 25 0,-9 8 53 15,-12 2 15-15,3-4-28 16,9-12-29-16,9-12-12 16,0-10-9-16,12-12-4 15,14-11-9-15,7 0 7 16,6-24 2-16,0-13-2 16,-6-8-5-16,-10-1-3 15,-17 0 8-15,-6 2 3 16,-15 7-7-16,-15 4-2 15,-6 7-3-15,0 8-6 16,-1 9-51-16,-6 9-106 16,6 0-284-16,-1 3-616 15</inkml:trace>
  <inkml:trace contextRef="#ctx0" brushRef="#br0" timeOffset="12098.11">15923 4897 1106 0,'0'0'137'0,"0"0"-134"0,3-75-3 0,-3 56 85 16,0 7 34-16,0 6-49 15,-7 6-7-15,-16 10-29 16,-8 26-9-16,-14 22-5 16,-9 20 62-16,-1 12-14 15,6 7-6-15,9-2-5 16,16-12-22-16,18-15-12 16,6-15-12-16,22-15-7 15,22-12-4-15,14-11 0 16,12-12 0-16,9-3-12 0,4-17-88 15,-6-9-150-15,-12-5-121 16,-17-2-360-16</inkml:trace>
  <inkml:trace contextRef="#ctx0" brushRef="#br0" timeOffset="13330.59">16292 5392 1513 0,'0'0'0'15,"0"0"-36"-15,0 0 36 16,0 0 88-16,0 0-12 16,0 0-64-16,43 3-3 15,-15-28 6-15,4-9-6 0,-6-8-9 16,-6-1-8-16,-16-4-31 16,-4 3 24-16,-9 6 3 15,-19 5 3-15,-7 11 6 16,-3 9 3-16,4 9 56 15,5 4 44-15,10 0-39 16,9 0-28-16,5 0-8 16,5-2 1-16,0 0-13 15,13-5-13-15,21-4-5 16,16-7 2-16,10-3-1 16,4 5-14-16,-6 7-3 15,-10 9 8-15,-13 0 8 0,-11 21-2 16,-9 10 4-16,-3 6 3 15,-4-2 4-15,-4-1 11 16,1-8-7-16,1-7 0 16,2-8-1-16,3-8 0 15,4-3-3-15,3-1 4 16,7-19 1-16,5-4-4 16,-2-3-4-16,-7-3 0 15,-7 8-1-15,-10 7-2 16,-4 5 2-16,0 7-2 15,-4 3 3-15,-16 10-1 16,-5 17 0-16,1 8 4 0,5 3 11 16,11-1 1-16,8-4-5 15,0-6-5 1,15-3 2-16,10-4 0 0,11-4 1 16,10-6-7-16,8-9 2 15,3-1-4-15,7-4-17 16,1-18-2-16,-2-6-15 15,-6-2-2-15,-12-1 10 16,-17 9-11-16,-14 8 37 16,-11 9 3-16,-3 2 29 15,0 3 23-15,-5 0-32 16,-13 3-13-16,-3 9-8 16,-1 3 3-16,8-2-4 0,8-3-1 15,5-2 0 1,1-4-4-16,0 0-4 0,13 0 2 15,10-2-2-15,5 0-2 16,2 0 4-16,-4-2 6 16,-3 0 0-16,-5 0 0 15,-3 0 0-15,1 0-1 16,3-14 2-16,6-15 1 16,3-9-2-16,2-11 0 15,0-14-1-15,-3-20-3 16,-4-17-8-16,-4-10-14 15,-5-4 4-15,-6 2 1 16,-7 6 4-16,-1 6-36 16,0 14 6-16,-6 23 47 15,-7 23 2-15,1 21 8 0,1 19 20 16,-3 16-13-16,-5 40-11 16,0 25-6-16,4 22 35 15,5 7-10-15,10 5-4 16,0-1 18-16,0-12 1 15,16-9-6-15,2-20-25 16,6-18 0-16,3-15-6 16,3-15 0-16,-2-11-2 0,2-9 1 15,-2-5 1 1,2-18-3-16,0-17-5 0,-3-10-12 16,-5-9-3-1,-7 1 4-15,-6 5-4 0,-4 14 4 16,-5 16 16-16,0 15 3 15,0 3-2-15,0 22 6 16,0 16-7-16,0 11 27 16,0 6-2-16,0-3-6 15,0 1-8-15,11-3 14 16,3-8-20-16,-2-10 5 16,0-9-10-16,-3-11-5 15,-6-8-26-15,-3-4-48 16,0-12-42-16,-28-19-127 15,-22-18-465-15</inkml:trace>
  <inkml:trace contextRef="#ctx0" brushRef="#br0" timeOffset="13481.05">17075 4857 1038 0,'0'0'764'16,"0"0"-764"-16,0 0-216 0,148-98 216 0,-53 57 67 0,20-1-60 15,13 4-7-15,9 4-95 16,-5 3-187-16,-8 3-110 16</inkml:trace>
  <inkml:trace contextRef="#ctx0" brushRef="#br0" timeOffset="14298.49">19722 4604 447 0,'0'0'731'16,"0"0"-731"-16,0 0 0 15,0 0 97-15,0 0 82 16,0 0-106-16,46-2 1 16,-37 60 38-16,-5 14-34 15,-4 0-30-15,0-3-3 16,0-12-30-16,-3-16-3 16,-1-13-6-16,-1-10-3 15,2-9 2-15,0-7-4 0,0-2 8 16,-5-23 8-16,0-22-17 15,-1-24-34-15,3-16-7 16,6-5 19-16,0 0-9 16,1 15 11-16,11 21 14 15,-4 23 6-15,1 22 1 16,-2 11-1-16,4 29 4 16,5 14-3-16,2 9 49 15,3-2-28-15,3-5-8 16,1-7-5-16,1-9-2 15,-1-9-2-15,0-11-4 16,-1-8 0-16,-6-3 1 16,1-20 5-16,2-17-3 0,-3-11-4 15,0-7-6 1,-7-2-2-16,-4 0 4 0,0 10 1 16,-2 16 3-16,-2 15 1 15,-2 16 13-15,2 0-12 16,0 30 2-16,1 20-4 15,-1 19 48-15,-3 12-13 16,0 4-1-16,0 1-30 16,0-5-4-16,0-8 0 15,0-15 0-15,0-12 0 16,1-10 0-16,8-12-33 16,0-10-83-16,3-14-112 0,1-7-62 15,2-35-78-15</inkml:trace>
  <inkml:trace contextRef="#ctx0" brushRef="#br0" timeOffset="15363.89">20408 4480 237 0,'0'0'1359'0,"0"0"-1346"0,0 0-9 0,-2 110 123 0,-9-66-7 15,-3 1-41-15,6-4-49 16,4-2-21-16,4-9-7 15,0-6 0-15,6-9-2 16,6-9-18-16,6-6-37 16,0-12-21-16,1-18-31 15,-1-9 6-15,0-4 38 0,-1 2 8 16,2 7 25-16,-5 13 30 16,-4 10 11-16,-6 11 28 15,2 0-14-15,4 20-23 16,5 14 84-16,5 7-14 15,-1 2-48-15,4 0 10 16,-1-7-23-16,6-8-8 16,0-6-3-16,0-13 1 15,-1-9-2-15,-4 0-5 16,-2-25 5-16,-4-19 1 16,-1-15 6-16,-4-19-6 15,0-15-3-15,-3-14-10 0,-3-9-9 16,-2-9-11-16,-1 0 22 15,-1 2 11-15,-2 4 0 16,0 16 1-16,0 18 0 16,-8 25 12-16,1 25 22 15,-2 16 3-15,3 8-9 16,3 11-21-16,0 0-8 16,0 35-26-16,0 26 16 15,0 32 10-15,0 23 0 16,0 18 0-16,3 3 1 15,0 2 19-15,0-8 0 16,3-19-4-16,9-18-2 16,7-18-11-16,7-18-1 0,3-14-1 15,3-17 4 1,2-13-2-16,2-14-1 0,1-12 5 16,5-26-1-16,-2-17-6 15,-1-14-11-15,-6-14 4 16,-8-11-3-16,-7-17-36 15,-7-8 3-15,-5-10-53 16,-5-5 38-16,-1 1 36 16,0 7 1-16,-3 17 17 15,-9 23 4-15,-4 27 3 16,4 27 21-16,2 15 32 16,4 10-48-16,2 7-8 15,1 24-6-15,0 29-18 16,2 37 24-16,1 27 6 0,0 21 11 15,0 8 33-15,9-6 11 16,-1-10-11-16,2-12-8 16,-1-20-1-16,1-17-23 15,7-17-5-15,3-20-2 16,0-15-4-16,1-16-5 16,-1-12 1-16,3-1 4 15,2-27-7-15,5-15-6 16,-3-13-21-16,-3-6-5 15,-6 2 5-15,-5 10-5 16,-5 16 12-16,-4 16 16 16,-2 17 4-16,-2 6 15 15,0 29-7-15,0 18 37 0,0 7 10 16,0 3-25-16,0-4-7 16,0-4-4-16,0-5-14 0,0-3-1 15,7-8-1 1,5-6-3-16,-3-13-9 15,-4-8-36-15,-5-8-48 16,0-4-64-16,-17-14-56 16,-21-23-160-16,-13-19-480 15</inkml:trace>
  <inkml:trace contextRef="#ctx0" brushRef="#br0" timeOffset="15508.37">20997 4339 1528 0,'0'0'0'0,"0"0"-469"0,103-66 469 0,-49 33 50 15,1 0-50-15,3 5-169 16,-5 8-284-16</inkml:trace>
  <inkml:trace contextRef="#ctx0" brushRef="#br0" timeOffset="15631.56">21446 4134 932 0,'0'0'334'0,"0"0"-147"15,0 0-33-15,0 0 4 0,0 0-112 16,0 0-39 0,-13-52-7-16,11 51-112 0,2 1-134 15,0 7-157 1,0 15-276-16</inkml:trace>
  <inkml:trace contextRef="#ctx0" brushRef="#br0" timeOffset="16080.19">21731 4291 1277 0,'0'0'244'15,"0"0"-220"-15,0 0-9 16,-3 95 154-16,-4-36-51 16,1 13-48-16,1 15-34 0,-1 12-7 15,0 2-10 1,-1 2-8-16,4-7-5 0,3-15-1 15,0-17-5-15,0-15 0 16,6-18-2-16,3-14-9 16,-5-10-22-16,-4-7 4 15,0-11 20-15,0-26 8 16,-7-19-43-16,-14-20 33 16,-3-19 6-16,6-15-3 15,8-13-4-15,10 1 11 16,11 4-28-16,21 21-13 15,2 25 26-15,2 32 15 0,3 30 2 16,-5 17 6 0,-2 35 3-16,-9 13 13 15,-15 9-3-15,-8-2-4 0,-4-5-10 16,-20-11-1-16,-5-11-5 16,4-15-22-16,1-5-26 15,3-15-72-15,6 0-73 16,2-21-19-16,10-20-96 15,3-19-282-15</inkml:trace>
  <inkml:trace contextRef="#ctx0" brushRef="#br0" timeOffset="16446.75">22064 3488 1097 0,'0'0'321'0,"0"0"-282"0,0 0-33 0,0 0-6 0,19 158 163 0,-19-38-33 15,0 12-55-15,0-4-30 16,0-14 16-16,3-15-19 16,17-21-26-16,6-17-8 15,4-20-4-15,5-13-2 16,-1-18-2-16,2-10 0 16,1-12-5-16,1-24-5 15,0-9-1-15,-7-6 1 16,-12 4 5-16,-12 7 0 15,-7 15 5-15,0 13 7 16,-20 12-2-16,-6 21 5 16,-7 26-9-16,0 11 26 15,9 5 7-15,15-3-34 16,9-6 0-16,15-5 0 0,20-10 0 16,11-8 0-16,13-10-12 15,10-12-61-15,13-8-117 16,4-1-158-16,1-16-110 15</inkml:trace>
  <inkml:trace contextRef="#ctx0" brushRef="#br0" timeOffset="17446.78">23220 4107 1382 0,'0'0'0'0,"0"0"-8"0,0 0 8 0,12 78 113 0,-6-27-13 16,-3 11 26 0,-3 0-36-16,0-8-47 0,0-11-31 15,0-16-2-15,1-13-10 16,2-8 2-16,-3-4-1 15,0-2 6-15,0-2 16 16,0-26 4-16,0-17-19 16,0-20-8-16,0-15-1 15,8-11-5-15,4-3-12 16,4 3-9-16,-1 19 17 16,-1 26 6-16,-7 25 4 15,-2 20 1-15,-1 7-1 0,6 27-17 16,3 15 17-16,3 5 23 15,0 1-12-15,2-8-9 16,-3-8 8-16,3-9-3 16,-1-11-2-16,2-6-2 15,2-12-1-15,3 0 2 16,7-14-1-16,3-19-3 16,-1-13-2-16,-3-8-2 15,-8-2 4-15,-2 5 1 16,-7 12 0-16,-4 17 3 15,-5 14 0-15,-4 8 8 16,0 22-12-16,0 20 0 16,0 14 29-16,0 3-4 15,0-6-8-15,0-10-15 16,3-10-1-16,11-10-1 0,4-6-2 16,3-7-4-16,1-6-5 15,5-4-10-15,1-12-1 16,-1-15 8-16,-5-2 1 15,-8 2-2-15,-8 10 13 16,-6 11 2-16,0 6 7 16,0 0-5-16,-3 25 1 15,-8 8-3-15,1 7 32 16,4-5-18-16,6-5-10 16,0-10-4-16,18-5 4 0,6-7-2 15,6-8 4 1,5 0 0-16,1-18 0 0,-3-6-6 15,-11-5 3-15,-11-4-1 16,-11-1 0-16,0 1-1 16,-20 4-1-16,-11 9-1 15,-6 10-5-15,-2 9 5 16,3 1 1-16,6 0 0 16,8 9-3-16,13-4-23 15,9-1-46-15,0-4-108 16,18 0-66-16,16-9-83 15,10-24-326-15</inkml:trace>
  <inkml:trace contextRef="#ctx0" brushRef="#br0" timeOffset="17831.16">24542 3220 1424 0,'0'0'134'0,"0"0"-131"0,0 0-3 0,0 0 65 15,0 0-40-15,8 106 54 16,-2-15 24-16,-2 18-39 16,2 6-34-16,-2-2 4 15,-1-2 3-15,-1-13-11 16,1-10-22-16,-2-16-2 16,2-16 0-16,2-18 0 15,-1-15-2-15,1-15-3 0,-4-4-16 16,1-4 2-16,-2-18 16 15,0-18 1-15,0-9-43 16,-17 1 34-16,-9 6 8 16,-6 12-1-16,-5 16 2 15,-5 10 5-15,-1 11 11 16,7 18 5-16,5 3 8 16,13 1-17-16,9-6-11 15,9-2-2-15,0-7-3 16,24-4-25-16,15-8-65 15,8-6-164-15,5-2-226 16</inkml:trace>
  <inkml:trace contextRef="#ctx0" brushRef="#br0" timeOffset="18430.31">24860 4057 1771 0,'0'0'0'0,"0"0"-53"16,0 0 53-16,0 0 134 15,0 0-113-15,0 0-12 16,1-54-7-16,-1 43-2 16,0 3-1-16,0 3-5 15,0 4-5-15,0 1 0 16,-6 7-21-16,-7 17 5 16,-2 9 27-16,3 2 15 15,7-5-9-15,5-9-1 16,0-3-2-16,19-10 2 0,10-8 0 15,9 0 5-15,9-22-5 16,8-17 1-16,2-16-6 16,0-12-2-16,-6-12 2 15,-8-19-4-15,-9-11-4 16,-13-6-13-16,-8 1 9 16,-11 12 9-16,-2 17 0 15,-5 20 3-15,-12 27 1 0,-1 27 12 16,-6 15 36-1,-5 44-45-15,-5 27-1 16,-1 18 15-16,13 5-2 16,16 5-7-16,6-8 0 15,9-7 2-15,15-16-7 0,6-18-2 16,3-18-2-16,0-14 0 16,1-12-13-16,-4-10-7 15,0-7 2-15,-5-21 3 16,-5-5 5-16,-3 1 10 15,-7 8 3-15,-6 12 3 16,1 12 29-16,0 9-29 16,3 41 15-16,-2 33-7 15,-6 35 51-15,-2 20-34 16,-27 10-31-16,-16-5 0 16,-9-15 0-16,0-15 0 15,-5-24-25-15,-10-28-262 0,-8-34-644 16</inkml:trace>
  <inkml:trace contextRef="#ctx0" brushRef="#br0" timeOffset="19713.59">5484 10506 1114 0,'0'0'277'0,"0"0"-273"0,-22-93-4 0,22 77 62 15,0 6 47-15,0 5-18 16,0 5-45-16,1 35-46 16,14 22 0-16,7 25 82 0,-4 15-17 15,-6 9-2-15,-3-1-20 16,-7-7-28-16,-2-12 0 15,0-17-6-15,0-22 3 16,0-21-7-16,0-15-5 16,0-9 2-16,0-2-2 15,0-7 10-15,-8-27-10 16,-7-19-22-16,-3-14-17 16,-4-11 8-16,0-3 20 15,-2-2-8-15,1-3-12 16,-2 3 6-16,3 9 25 15,5 17 0-15,5 19 0 0,8 19 2 16,2 8 7 0,2 7 3-16,0 1 2 0,2-4-10 15,26-2-3-15,19-3 3 16,22-7 6-16,15-1-5 16,4-1 0-16,-4 5-5 15,-14 2-4-15,-15 6-2 16,-16 4-49-16,-15 4-112 15,-24 4-71-15,-5 18-200 16</inkml:trace>
  <inkml:trace contextRef="#ctx0" brushRef="#br0" timeOffset="19880.24">5382 10932 603 0,'0'0'1013'0,"0"0"-1013"0,0 0-57 0,0 0 57 0,127-43 48 0,-55-2-43 0,7-5-5 0,0 5-88 16,-12 3-96-16,-16 13-43 15,-8 10-50-15,-13 9-56 16</inkml:trace>
  <inkml:trace contextRef="#ctx0" brushRef="#br0" timeOffset="20746.54">5975 10647 229 0,'0'0'639'0,"0"0"-406"16,0 0-151-16,0 0 25 0,0 0 26 15,0 0-37 1,4-6-44-16,-4 2-36 0,0 1-1 16,0 3 6-16,2-2-4 15,-2 2-6-15,1 0 3 16,-1 0 1-16,0 0-3 16,2 0-2-16,-2 0 3 15,0 0-7-15,0 0-5 16,0 0 0-16,0 0 4 15,0 0 1-15,3 0-4 16,1 0 6-16,7 0 3 16,1 5 18-16,1-1-2 15,-1-1-19-15,-1-3 0 16,5 0-5-16,3-3 5 16,8-17 4-16,2-11-8 0,-3-8 0 15,-5-5-1-15,-9-3 0 16,-7 0-3-16,-5 2 0 15,0 2-4-15,-3 0 1 16,-12 4-3-16,0 3 3 16,3 10 3-16,3 7 1 15,4 10-1-15,4 3 1 16,-2 5-2-16,3 1-3 16,0 0-10-16,0 7-11 15,4 19 6-15,8 11 19 0,2 9 12 16,1 1-6-16,-3 1 2 15,1 1 11-15,-1-5-8 16,1-6 1-16,-2-7-6 16,-1-11-6-16,-2-8 4 15,-1-4-2-15,-2-6-2 16,-2-2 4-16,1 0 2 16,4-16 5-16,3-17-1 15,3-7-10-15,4-4-7 16,-2 2-4-16,2 9-3 15,-3 11-4-15,0 10 9 16,-3 12 6-16,1 0-11 16,1 18 14-16,-5 13 8 15,4 2 11-15,-5 1-4 16,-1-1-3-16,-2-11-7 0,0-6 0 16,-3-10-5-1,-1-6 1-15,1 0 0 0,-2 0 8 16,6-18 3-16,3-13-11 15,4-10-1-15,2-3-5 16,-3 6-2-16,2 11 5 16,-5 9 2-16,1 13-4 15,2 5 1-15,6 1 3 16,0 23 15-16,0 14 2 16,-6 13 3-16,-6 7 11 15,-2 2-17-15,-4-4-9 16,0-6-4-16,0-10-1 0,0-12-3 15,0-10-28 1,-6-8-44-16,-3-10-77 0,-7 0-67 16,-5-25-229-16</inkml:trace>
  <inkml:trace contextRef="#ctx0" brushRef="#br0" timeOffset="20897.99">6284 9906 1567 0,'0'0'39'0,"0"0"-30"0,0 0 5 0,0 0 52 0,0 0-66 15,0 0-53-15,17 6-111 16,8 27 1-16,3 9-244 16</inkml:trace>
  <inkml:trace contextRef="#ctx0" brushRef="#br0" timeOffset="21482.32">7031 10251 589 0,'0'0'805'0,"0"0"-805"15,0 0 0-15,0 0 76 0,0 0 68 16,-82-36-103-16,61 61-21 16,5 3 5-16,5-1-10 15,5-3-8-15,6-6-7 16,0-6-3-16,0-4-8 16,6-2-40-16,0-3 22 15,3-3-8-15,2 0 22 16,-4 0 15-16,2 0 0 15,3-2 2-15,-3 1-2 16,7 0 5-16,-1 1 0 16,5 0 11-16,-4 0-4 15,2-4-5-15,-1-1 0 16,-1-6 4-16,3-10 5 0,7-10-4 16,2-13-7-1,0-11 0-15,-5-11-2 0,-8-12 1 16,-5-8-4-16,-10-12-24 15,0-5 4-15,-3-1-24 16,-21-2 11-16,-6 10 27 16,2 21 6-16,3 25 17 15,8 25 105-15,4 25-41 16,4 40-62-16,-2 38-11 16,6 36 47-16,5 24 0 15,7 0-21-15,29 0-16 16,10-12-12-16,11-9-4 0,1-3-2 15,-5-3-22 1,-12-4-106-16,-13-14-234 0,-14-24-444 16</inkml:trace>
  <inkml:trace contextRef="#ctx0" brushRef="#br0" timeOffset="22362.98">8510 9793 69 0,'0'0'1107'0,"0"0"-1063"0,0 0-10 0,-47-74 106 0,46 68-7 0,1 6-61 0,0 0-28 0,0 11-44 16,0 25 0-16,3 22 47 16,7 20 24-16,-2 13-10 15,5 7-4-15,-2 4-14 16,-1-4-8-16,-1-5-18 15,3-12-8-15,-2-15-4 16,-2-22-5-16,-2-21 3 16,-3-15-3-16,-2-8 0 0,-1 0 3 15,0-18 6 1,0-19-9-16,-15-21-5 0,-7-14 3 16,-2-3 2-16,-1-7-3 15,2-4-4-15,4-1-6 16,10-5-4-16,6 5-5 15,3 9 9-15,9 13 3 16,19 15 4-16,8 19 0 16,6 17 0-16,1 12 0 15,-7 2 4-15,-8 22-2 16,-16 16 4-16,-12 10 4 16,-7 3 11-16,-26 2-1 15,-9-7-4-15,1-7-5 0,3-6 1 16,10-8-6-1,9-6-6-15,8-6-61 0,11-3-125 16,0 1-54 0,18-4-144-16,13-5-627 0</inkml:trace>
  <inkml:trace contextRef="#ctx0" brushRef="#br0" timeOffset="23013.76">8877 10218 1008 0,'0'0'303'0,"0"0"-303"0,0 0 0 0,0 0 139 0,0 0-23 0,0 0-73 16,17-13-20-16,-4-4-21 16,6-9 0-16,3-6-2 15,-2-2 0-15,-4-1-3 16,-10 0-11-16,-6-1 13 15,-3 1-17-15,-18 1-2 16,-9 9 16-16,-4 10 0 16,-2 6 4-16,2 9 0 15,7 0 16-15,9 0 27 16,11 0 9-16,5 0-37 16,2 0-15-16,6 0-1 15,23-7 1-15,11-4 0 16,9-6 0-16,6-3-19 15,-5 0-6-15,-4 5 12 0,-12 3 13 16,-9 7 0-16,-11 2-1 16,-11 3 0-16,1 0-4 15,-4 20 5-15,0 10 15 16,0 7 2-16,0-2 9 16,5-4-9-16,1-6-11 15,3-10-2-15,4-8-1 16,4-7-1-16,2 0 8 15,2-11-3-15,4-10-4 16,1-8 2-16,-3-3-5 0,-6 1-5 16,-5 5-3-1,-11 6 8-15,-1 8 1 16,0 8 8-16,0 4 5 0,-13 14 12 16,-1 18-22-16,1 14 5 15,4 4 15-15,8-6-6 16,1-3-8-16,11-10-4 15,12-8-4-15,5-8 0 16,5-6-4-16,0-9-25 16,0 0-82-16,-2-12-68 15,-4-14-76-15,0-11-104 16,-5-12-417-16</inkml:trace>
  <inkml:trace contextRef="#ctx0" brushRef="#br0" timeOffset="24513.78">9679 9012 1082 0,'0'0'339'0,"0"0"-337"0,0 0 6 0,0 0 97 0,0 0-53 0,0 0-28 16,-1 82 41-16,22-7-22 15,1 17 19-15,-2 10 1 16,-1 4-19-16,-7-1-11 15,1-9-6-15,-5-9-14 16,-1-10-5-16,-1-17 1 16,1-16-8-16,-2-17 1 15,1-11 0-15,-3-13-2 0,-1-3 1 16,-2 0 2-16,0-10 8 16,-2-20-11-16,-13-11-34 15,-7-6 24-15,-5-2-19 16,-6 4 14-16,3 11-9 15,-1 12 3-15,-2 16 10 16,3 6-1-16,-4 29 9 16,-1 17 3-16,6 5 21 15,6 5 3-15,13-10-12 16,10-6-5-16,0-12-2 16,15-6-5-16,12-9 0 15,4-7 1-15,8-6 0 16,7 0-1-16,0-18-6 0,5-11-14 15,-6-7 0-15,1-8 10 16,-7-5-5-16,-8-6 2 16,-10-5-6-16,-3 1-18 15,-6 9 9-15,-6 10 9 16,-5 17 19-16,-1 12 4 16,0 8 24-16,0 3 18 15,0 4-46-15,0 22 1 16,-7 12-1-16,-1 10 14 15,7 1-1-15,1-2-4 16,0-5-3-16,10-5-3 16,4-5 1-16,4-8-4 0,-2-9 2 15,2-5-2 1,3-8 0-16,-2-2 0 0,1-4-8 16,0-14-9-16,-3-7 6 15,1-3 0-15,-2-7-11 16,4-4-1-16,-2-8-11 15,3 0-9-15,-4 5-2 16,-5 8 12-16,-4 13 18 16,-1 9 15-16,-7 8 10 15,0 2 51-15,0 2-6 16,-12 0-36-16,3 0 20 16,-5 4-26-16,0 13-7 15,2 8 4-15,-1 7 7 16,4 7 5-16,1 3-5 15,5-1 1-15,3 0-2 0,0-3-6 16,0-6-5-16,9-5-5 16,5-6 5-16,5-6-5 15,2-8 0-15,0-7 2 16,10 0-2-16,1-12-3 16,-1-13-8-16,-3-11 4 15,-4-9 0-15,-6-8 3 16,-6-11-12-16,-6-11 3 15,-5-9-28-15,-1-11 6 16,0-5-17-16,0-5 24 16,-4 3 2-16,-7 3-6 0,0 7 1 15,-3 6 15-15,3 11 13 16,-2 12 1-16,4 13 4 16,5 17 4-16,-1 16 11 15,1 8 11-15,4 9-22 16,0 0-6-16,0 23-7 15,15 18 7-15,1 16 12 16,2 20-3-16,-2 16 13 16,-4 10 26-16,-1 15-8 15,-5 5 5-15,0-6-7 16,-3-5-10-16,1-19-1 16,5-19-10-16,7-18-4 15,3-17-7-15,6-15 0 16,0-12-5-16,5-12 4 0,4 0-5 15,4-27-6 1,2-12-15-16,-4-12-28 0,-8-5 18 16,-8-2-8-16,-7-1-4 15,-7 10 15-15,-3 14 2 16,-3 15 26-16,0 16 6 16,0 4 39-16,0 24-44 15,-6 8 29-15,-2 4 3 16,3-4-21-16,5-6-7 15,0-6-2-15,1-7-3 0,14-6 0 0,4-7-22 32,2 0-5-32,8-6-20 15,0-9-1-15,0 2 23 16,-7 5 22-16,-5 6 3 0,-3 2 9 16,-2 6 31-16,3 9 16 15,0 4-11-15,1-2-15 16,3-2-17-16,4-5 4 15,6-4-3-15,2-6-7 16,3 0-2-16,-1-3-5 16,-4-10-6-16,-10-5-40 15,-10-5-32-15,-9-6-103 16,-18-8-256-16</inkml:trace>
  <inkml:trace contextRef="#ctx0" brushRef="#br0" timeOffset="24650.81">10910 9338 1350 0,'0'0'0'0,"0"0"-224"0,0 0 224 0,0 0-41 0,0 0 41 0,0 0-640 0</inkml:trace>
  <inkml:trace contextRef="#ctx0" brushRef="#br0" timeOffset="24812.84">9924 9499 1756 0,'0'0'0'0,"0"0"-20"0,0 0 9 16,52-75 11-16,18 29 0 16,21-3-1-16,8 2-104 15,-5 12-133-15,-11 8-194 16</inkml:trace>
  <inkml:trace contextRef="#ctx0" brushRef="#br0" timeOffset="26629.27">15604 6293 1060 0,'0'0'41'0,"0"0"-38"0,0 0 0 0,0 0 68 0,0 0 70 0,0 0-62 16,0 0-51-16,-20-34-28 16,20 77 3-16,0 24 21 15,18 25 26-15,3 19 26 16,6 17 22-16,1 7 5 15,-1 5-54-15,0-5-1 16,-5-7-15-16,-1-12-16 16,2-14 3-16,-4-9-8 15,-2-13-7-15,-1-9 0 16,-3-8 1-16,-2-4-4 0,2-9-2 16,-2-4 5-1,-1-10 0-15,-3-8-2 16,0-9-1-16,-1-5-2 0,-3-8 0 15,-2-3 1-15,1-3-1 16,-2 0 6-16,0 0 1 16,0 0-3-16,1 0 3 15,-1 0-1-15,0 0 0 16,0 0-1-16,0-9-3 16,0-1-2-16,-1 0 0 15,-5-1 2-15,0 2-2 16,-2 2-1-16,2 3-4 15,-1 1 3-15,1 3-1 0,-5 0-2 16,-8 3 0 0,-12 21-6-16,-16 12 2 0,-16 16 7 15,-15 19-3-15,-7 13-5 16,-3 10 6-16,1 6 0 16,0 9 0-16,-1 6 3 15,-1 4 0-15,1 6-3 16,12-5 4-16,11-1 4 15,16-1-3-15,10-8-2 16,8-6 1-16,4-12 0 16,5-15 1-16,5-14 1 15,7-13-2-15,4-14-2 16,6-15 1-16,0-10-21 16,0-10-16-16,0-1-9 0,0 0 27 15,6-14 10-15,4-11-5 16,1-4-25-16,-2-3 31 15,0-3-8-15,1-2-12 16,4-5 3-16,8-8-41 16,3-8 13-16,5-10 10 15,3-4 20-15,3-2 14 16,0 3 7-16,0 6 2 16,-3-2-13-16,1 3-3 0,-3-4-13 15,0-1-4 1,4-1 8-16,4-3 14 15,4-5 7-15,6-2 5 16,5 0 6-16,-3 4 3 0,-2 3-3 16,-7 8 1-16,-9 9-5 15,-10 8 0-15,-2 7-2 16,-3 7 2-16,1 5-2 16,2 4 0-16,0 3 1 15,5 2 2-15,0 3 9 16,3 1-3-16,-2 4-3 15,1 2-5-15,-1 3 0 16,2 2-1-16,4 5 0 16,5 0 3-16,5 14 2 15,8 15 12-15,7 18 13 16,6 20 24-16,2 22 15 0,-1 13-3 16,1 12 11-16,-2 4 0 15,2-2-27-15,-2-1-13 16,-5-6-13-16,0-7-8 15,-2-13-14-15,-4-10-2 16,1-16-6-16,-3-16-43 16,-2-17-63-16,-12-17-133 15,-11-13-187-15</inkml:trace>
  <inkml:trace contextRef="#ctx0" brushRef="#br0" timeOffset="27746.84">15047 10744 1080 0,'0'0'192'0,"0"-112"-180"0,0 74-4 0,0 13 60 0,0 13 117 0,0 12-53 15,0 17-118-15,2 24 3 16,4 19 42-16,0 12-8 15,-3 0-25-15,-2-4-10 16,2-12-10-16,2-14-1 0,3-13 3 16,0-15-8-1,-2-5 0-15,-1-9 3 0,-2-11 5 16,1-28 2-16,-1-22-10 16,0-19-22-16,0-16 4 15,-2-16-5-15,4-7-1 16,2 1 13-16,4 4 11 15,1 20 0-15,-2 27 1 16,-3 23 2-16,-2 23 34 16,-2 17-4-16,3 4-33 15,12 32-1-15,8 21 1 16,10 14 34-16,6 12 1 0,2 4-10 16,3 3 15-1,0-2-18-15,0-7-6 0,-3-8-16 16,-9-10 0-16,-11-9 0 15,-9-9-14-15,-13-7-42 16,-2-10-68-16,-17-7-115 16,-20-7-6-16,-15-4-5 15,-8 2-42-15,-5-4 81 16,0 0 210-16,6-1 1 16,8-3 219-16,12 0 47 15,17 0-74-15,10 0-53 16,12-8-36-16,12-11-52 15,25-8-51-15,23-10-7 0,14-7 2 16,10-3-32 0,-1 3 19-16,-9 5 15 0,-13 2 3 15,-9 2 0-15,-16 3-1 16,-13 5 1-16,-12 8 1 16,-11 5 7-16,0 3 37 15,0 0 11-15,-11 3-5 16,1 4-16-16,6 2 8 15,4 2-10-15,0 19-33 16,10 21-5-16,14 19 5 16,11 13 30-16,6 9-10 15,1 3 16-15,-5-1 6 16,-7-6-32-16,-12-10-6 16,-11-17-4-16,-7-13 3 15,0-12 0-15,0-12 1 16,-4-10 2-16,-5-3 8 0,-6-5 1 15,-6-16-15-15,-6-8-32 16,-6-7-21-16,-4-5-89 16,-9-7-129-16,-6-7-144 15</inkml:trace>
  <inkml:trace contextRef="#ctx0" brushRef="#br0" timeOffset="28383.16">15963 7966 1177 0,'0'0'69'0,"0"0"-69"0,99-31 0 0,-16 31 15 0,31 5 59 0,26 30 31 15,32 22-10-15,23 29 1 16,15 18 22-16,5 12-49 15,-10 8-39-15,-22-4-25 16,-28-9-2-16,-25-10-3 16,-23-21-23-16,-23-23-81 15,-18-16-42-15,-26-23-126 16,-31-18-137-16</inkml:trace>
  <inkml:trace contextRef="#ctx0" brushRef="#br0" timeOffset="28663.59">16111 7857 1160 0,'0'0'103'16,"0"0"-103"-16,49-83-7 15,47 66 7-15,43 7 44 16,47 10 75-16,48 4-28 15,39 33 13-15,28 21-46 16,14 18-9-16,3 15-16 0,-9 17 8 16,-20 2-35-16,-35 2-6 15,-41-8 0-15,-50-13-35 16,-48-13-106-16,-56-13-101 16,-49-20-157-16</inkml:trace>
  <inkml:trace contextRef="#ctx0" brushRef="#br0" timeOffset="29096.58">16063 7938 1191 0,'0'0'50'0,"-96"-47"-47"0,25 45 6 0,-32 12 54 0,-38 51 47 0,-44 47-15 16,-44 43-24-16,-35 34 40 15,-27 18-34-15,-1-1-46 16,14-7-28-16,31-14-3 15,42-15-143-15,40-21-169 16,42-29-285-16</inkml:trace>
  <inkml:trace contextRef="#ctx0" brushRef="#br0" timeOffset="30492.92">13646 10018 946 0,'0'0'74'0,"0"0"-74"0,0 0-34 0,35 75 34 0,-7-38 7 0,8 0 13 16,11-1 12-16,7-1-8 15,6-1 2-15,7-5-6 16,5-1 10-16,11-8-7 16,10-11 4-16,11-9-7 15,9 0-3-15,14-26-8 16,11-12-6-16,8-12 1 16,15-7-2-16,7-4 0 15,8 6 5-15,1 10 37 16,-13 15 1-16,-15 13-34 15,-22 13-11-15,-26 4 0 16,-14 1-2-16,-19 16 1 0,-13 4 0 16,-11 5 0-16,-11-1 1 15,-9 3 2-15,-11-2-2 16,-4-2 8-16,-8-5 9 16,-1-5-6-16,0-7-1 15,0-5 0-15,0-2 1 0,-1-3 15 16,-2-20-13-1,0-10-13-15,3-10-30 16,3-9 20-16,16-3 9 0,11-1-6 16,15 2 0-1,7 7 7-15,13 8-1 16,9 9 1-16,5 13 6 0,5 13 7 16,-4 4-5-16,-4 4-8 15,-3 12 0-15,2 0 0 16,0-5 0-16,4-1 2 15,1-8 0-15,-2-2 7 16,1-6 5-16,-6-17 6 16,-1-8 9-16,-8-6 21 15,-12-4 11-15,-18-2 8 16,-16 1-11-16,-18-1 7 16,0-4-23-16,-18-3 0 15,-4-1-31-15,-7 3-3 16,2 7-8-16,2 9-4 15,3 10-38-15,5 12-73 16,0 10-56-16,-6 23-59 16,-2 22-171-16,-12 16-299 0</inkml:trace>
  <inkml:trace contextRef="#ctx0" brushRef="#br0" timeOffset="31466.1">16421 11007 817 0,'0'0'199'0,"0"0"-168"0,0 0 28 0,0 0 38 0,0 0 31 0,0 0-55 16,2-75-47-1,-2 55 8-15,0-5 6 16,-8-5-32-16,-4-1-4 0,-2 2 4 16,-5 3-3-1,-7 5 5-15,-7 8 0 0,-9 10-4 16,-3 3 12-16,-2 16 5 15,8 17 23-15,9 8-1 16,12-1 2-16,12-3-35 16,6-2-5-16,5-7 8 15,19-5-7-15,7-9-4 16,8-4 1-16,8-10 0 16,4 0 3-16,-5-10-4 15,-8-6-4-15,-10-1-5 16,-12-1 2-16,-10 0 3 15,-3 5 2-15,-3 1 0 16,0 6 1-16,0 6 4 16,0 0 17-16,0 0-24 0,3 0-8 15,8 21-9-15,4 11 17 16,4 13 10-16,1 6-6 16,-3 8 7-16,-3 8-4 15,-2 4 2-15,-8 1-3 16,-4 2 3-16,0-6-7 15,-6-3-1-15,-16-8 1 16,-6-12 0-16,-5-11 1 16,-3-12 0-16,0-11 5 15,1-11-3-15,-1 0 0 16,4-19 1-16,2-14 0 16,5-13-5-16,4-5-1 0,6-5-30 15,6 1-9 1,9 2-83-16,0 3-52 0,22 8-38 15,10 5-63-15,5 12-57 16,2 5-279-16</inkml:trace>
  <inkml:trace contextRef="#ctx0" brushRef="#br0" timeOffset="31913.34">16882 10926 902 0,'0'0'103'0,"0"0"-76"0,-7-92 78 0,-20 72 61 16,-4 10-25-16,-5 10-30 15,3 0-25-15,2 20-25 0,5 5-7 16,9 1-23-16,8-2-19 16,9-1-2-16,0-6-6 15,6-5-4-15,14-1 1 16,6-5-1-16,5-6 0 15,3 0-5-15,2 0-9 16,0-3 1-16,-3 0-3 16,-3 3 3-16,-3 0 0 15,-5 23 4-15,-1 16 9 16,-3 10 4-16,-2 10 9 0,-2 6 8 16,-5-2-10-16,-5-4 2 15,-4-6-5-15,0-7-2 16,-21-9 0-16,-9-5 3 15,-4-5 1-15,-2-13-3 16,3-5 0-16,2-9-2 16,2-3-1-16,6-23-4 15,3-14-63-15,11-13-88 16,5-11-120-16,4-5-60 16,6-1-391-16</inkml:trace>
  <inkml:trace contextRef="#ctx0" brushRef="#br0" timeOffset="33495.05">17051 11087 1144 0,'0'0'5'0,"0"0"-5"16,0 0 44-16,81 18 114 16,-48-25-30-16,6-13-88 15,6-10-24-15,-4-1-14 16,-4-8 1-16,-14-2-2 15,-12-3-1-15,-11-2-15 16,-4 0-5-16,-25 4 3 16,-9 9 16-16,-6 7 1 15,-5 10 0-15,4 8 19 16,2 4 5-16,9 3 9 16,13-1 1-16,12 1-10 0,9 1 0 15,0-1-21-15,15-1-3 16,16-1 0-16,14-4 0 15,9-1 0-15,2-1-8 16,-1 2-3-16,-5 2 2 16,-7 0 4-16,-10 2-2 15,-9-3-5-15,-9 2 10 16,-8 2 2-16,-4 0 3 16,0 2-2-16,-3 0 3 15,0 0 9-15,0 0-3 16,0 18-9-16,4 11 8 15,1 7 27-15,1 3-21 16,2-1 1-16,2-6 3 0,2-8-6 16,4-7-5-1,2-8-3-15,3-8 1 0,3-1 0 16,3-5 3-16,3-19-4 16,0-10-5-16,-5 1-1 15,-7-4-3-15,-9 4-1 16,-8 7 2-16,-1 6 1 15,0 9 2-15,-6 11 1 16,-11 0 5-16,-5 20 8 16,-3 14-7-16,1 6 10 15,8 3-3-15,9-4-3 16,7-2-5-16,0-7-2 0,16-6-4 16,9-9 1-16,9-6-1 15,7-8 0-15,8-1-22 16,-1-13-16-16,-1-12-16 15,-5-9 6-15,-7-4 15 16,-7-1 29-16,-7-2-7 16,-11 11 11-16,-7 6 1 15,-3 7 12-15,0 9 44 16,-7 4 6-16,1 2-32 16,1 2-18-16,5 0-10 15,0 16 4-15,0 11-7 16,2 13 2-16,17 4 1 15,7 10 0-15,3 6 0 16,1 7-1-16,-6 2-2 16,-3-2 4-16,-11-3-4 0,-4-10 0 15,-4-8-1-15,-2-13 0 16,0-11-4-16,0-11 0 16,-2-7 1-16,-2-4-13 15,4 0 17-15,0-18-1 16,0-14-32-16,1-14-6 15,16-8 19-15,8-8-10 16,5-3-26-16,3-1-5 16,-3 9 46-16,-3 6 10 15,-8 11 5-15,-9 11 1 16,-5 11 3-16,-5 6 21 16,0 8 23-16,0 3 3 0,0 1-26 15,0 0-25-15,0 3-20 16,0 11 20-16,0-1 0 15,0 5-2-15,7-4-5 16,7-1-1-16,5-2 6 16,2-3 1-16,3-1 1 15,0-5 0-15,-4-2 0 16,-1 0-2-16,0-14-1 16,1-13 1-16,0-15-5 15,1-10-7-15,-3-13-1 16,1-20-4-16,1-10 3 15,-5-11 4-15,-1-4-4 16,-6 3 12-16,-3 0 1 0,-5 9 2 16,0 10 1-16,-18 16 0 15,-5 18 5-15,-1 19 17 16,4 18 9-16,4 17-17 16,2 7-10-16,0 42 3 15,1 27 1-15,4 25 37 16,9 14-6-16,0 1-4 15,15-3 14-15,9-13 7 16,4-15-26-16,4-16-12 16,0-18-8-16,4-19-7 15,-2-15 1-15,0-13-1 16,2-4 1-16,0-22-4 0,-1-13-2 16,-9-12-9-16,-5-5-1 15,-13-3 2-15,-8 2 2 16,0 6-6-16,0 11 7 15,-9 13 4-15,2 12 1 16,4 11 2-16,0 3 0 16,-2 31 0-16,2 20 0 15,3 15 26-15,0 4-5 16,0 0 0-16,4-8 3 16,4-5-11-16,1-4 6 15,-2-9-10-15,1-9-8 16,-2-10 0-16,-1-11-1 15,-2-7-8-15,-3-8-37 16,0-2-28-16,-5-1-4 16,-21-17-133-16,-17-13-173 0,-13-8-147 15</inkml:trace>
  <inkml:trace contextRef="#ctx0" brushRef="#br0" timeOffset="33662.73">18298 10474 1469 0,'0'0'0'0,"0"0"-141"0,0 0 141 0,84-100 37 0,-28 63-37 16,10-1-83-16,6 1-100 0,1 6-98 16,-8 1-63-16</inkml:trace>
  <inkml:trace contextRef="#ctx0" brushRef="#br0" timeOffset="33796.3">18861 10129 273 0,'0'0'584'15,"0"0"-278"-15,0 0-181 16,0 0-5-16,0 0-36 16,0 0-21-16,-45-16-35 15,42 16-28-15,1 0-4 16,2 0-116-16,0 5-115 16,11 9 27-16,10 0-245 0</inkml:trace>
  <inkml:trace contextRef="#ctx0" brushRef="#br0" timeOffset="34464.54">19065 10256 1122 0,'0'0'124'0,"0"0"-124"16,-18 87 56 0,15-52 94-16,3 5-34 0,0-1-63 15,7 0-26-15,7-6-5 16,4-3 2-16,0-7-7 15,3-4-13-15,1-8-2 16,-4-4 3-16,1-7-3 16,-2 0-1-16,1-7-1 15,-2-21-5-15,-1-10-15 16,-3-14-9-16,-5-7-23 0,-7-2 9 16,0-2 4-16,-7 5 0 15,-13 10 13-15,-5 10 21 16,-3 13 5-16,-3 12 12 15,1 10 21-15,4 3 7 16,8 3 11-16,7 12-32 16,8 3-12-16,3-2 1 15,0-1-6-15,17-1 0 16,10-2 1-16,7-3 2 16,7-5-5-16,-2 1-2 15,4 1-8-15,-4 7 10 0,0 11 0 16,-2 13 0-1,-3 12 10-15,-5 9 11 16,-9-2 11-16,-9-7-5 16,-5-12 9-16,-2-13-20 0,-4-10-12 15,3-8 1-15,-1-6-4 16,-2 0 11-16,3-6 8 16,-2-17-16-16,4-13-4 15,5-10-19-15,2-7-4 16,2 0-19-16,3 0 19 15,3 7 7-15,1 9 4 16,0 11 6-16,-1 11 1 16,0 14 5-16,-1 1 11 15,-1 17 14-15,0 13 24 16,-4 8-11-16,-4 4-13 16,-4-2-17-16,-2 0-5 0,0-6-3 15,0-6 0-15,5-5-46 16,1-8-78-16,4-4-63 15,1-5-62-15,4-6-120 16,1 0-318-16</inkml:trace>
  <inkml:trace contextRef="#ctx0" brushRef="#br0" timeOffset="35245.37">20262 10164 1107 0,'0'0'35'0,"0"0"26"0,0 0 147 0,0 0-95 0,0 0-68 0,0 0-19 16,-48 37-12-16,45-16-7 16,3-3-1-16,0-1-5 15,0-3 0-15,10-3-2 16,-1-3-34-16,-3-4-30 15,-1-4 24-15,-2 0 27 16,0 0 13-16,2-4-3 16,2-6-15-16,0-2 19 15,2 1 1-15,6-2-1 16,2-2-1-16,5-5 1 0,2-2 0 16,-2-7 0-1,-4-3 0-15,-2-5 2 0,-2-8-1 16,-1-7 1-16,-2-12-2 15,-1-13 0-15,0-14-8 16,-1-15-69-16,-3-12 11 16,1-15 9-16,-6-5 5 15,-1 4 25-15,0 15 23 16,0 28 4-16,0 28 28 16,-3 29 33-16,-5 17 8 15,1 17-18-15,-5 5-33 16,0 33-9-16,1 23 0 15,3 21 17-15,5 26-15 16,3 21 8-16,0 15 16 16,0 10 24-16,0-3-13 0,0-11-3 15,0-8 46-15,0-18-21 16,6-15-30-16,4-16-14 16,4-15-9-16,5-13-8 15,5-16-3-15,4-16-1 16,1-15-3-16,5-8 0 15,0-14-17-15,-3-19-26 16,-5-11-22-16,-17-4-20 16,-9-2 7-16,-21 5 56 15,-19 3 4-15,-13 7 2 16,-2 7 16-16,4 14 1 16,10 3 52-16,13 9 25 0,14 0 1 15,11 1-47-15,3 1-17 16,6 0-15-16,21 0-6 15,13-2 0-15,14-2-5 16,4-4-73-16,3 1-23 16,-3-3-46-16,-10-4-95 15,-3-6-160-15</inkml:trace>
  <inkml:trace contextRef="#ctx0" brushRef="#br0" timeOffset="36494.82">21785 9974 744 0,'0'0'101'0,"0"0"-94"0,0 0 84 0,0 0 60 0,0-81-64 16,0 67-10-16,-6 4-22 0,-3 6 51 15,-7 4-18-15,-2 0-29 16,-9 17-8-16,-2 9 10 15,4 4-17-15,7 0-12 16,8-6-25-16,10-7-7 16,0-5-2-16,10-7 2 0,14-5-1 15,6 0-18 1,3-6-31-16,-2-14 6 16,-5-1-11-16,-10-1 26 15,-10 0 21-15,-6 5 4 16,0 3 2-16,0 4 2 15,-5 4 0-15,2 4 8 0,2 2 12 16,1 0-13 0,0 1-5-16,0 11 7 0,0-1 10 15,6-3-9-15,7-5-2 16,11-3-2-16,7 0 2 16,11-21 3-16,4-13-5 15,-5-11 0-15,-7-13-3 16,-13-12-3-16,-12-12-11 15,-9-17-16-15,0-14 10 16,-11-11-2-16,-15-10 6 16,-4 3 6-16,-5 11 7 15,4 18 0-15,6 27 1 16,8 30 11-16,7 26 36 16,6 19-43-16,4 27-5 15,0 40 0-15,0 31 1 0,0 20 36 16,13 16-22-16,15 3-8 15,11-9 11-15,6-10 3 16,5-16 1-16,1-20-12 16,-6-18-7-16,-5-22 1 15,-7-18 0-15,-1-14-2 16,-6-10 2-16,1-13 4 16,-3-27 4-16,-3-19-12 0,-9-17-3 15,-11-20-9 1,-1-19-9-16,-15-10-10 15,-15-10-12-15,-5-2-4 16,1 11 37-16,1 16 8 16,9 29 2-16,9 31 4 15,7 29 30-15,7 21 27 0,1 27-61 16,0 36 0-16,10 35 19 16,11 20 13-16,6 11-13 15,6 5-8-15,6-7 2 16,4-10-1-16,3-10-12 15,1-17-1-15,-3-12-9 16,0-20-50-16,2-17-86 16,2-18-41-16,2-14-28 15,-2-9-103-15</inkml:trace>
  <inkml:trace contextRef="#ctx0" brushRef="#br0" timeOffset="36794.26">23413 8732 1449 0,'0'0'157'0,"0"0"-157"0,0 0-10 0,0 0 10 0,-23 90 56 0,38-5 100 16,9 12-111-16,1 2-12 15,-1-2 23-15,0-7-31 0,-2-5-10 16,-3-10-11 0,-2-12 2-16,-5-11-6 0,-3-13-1 15,-9-11-53-15,0-11-60 16,-18-10-108-16,-19-7-88 16,-11-7-99-16,-7-23-382 15</inkml:trace>
  <inkml:trace contextRef="#ctx0" brushRef="#br0" timeOffset="37431.26">23198 9340 1109 0,'0'0'290'0,"6"-75"-234"16,24 45-51-16,14 1 23 0,13-2 14 15,15 3-22 1,8-3-20-16,-2-3-2 16,-5 1-12-16,-19-6-41 15,-13-8-46-15,-15-6 11 0,-10-10 9 16,-11-9 32-16,-5-2 33 15,-3-3 6-15,-18 9 10 16,-3 11 34-16,-2 13 58 16,0 11 8-16,3 11-47 15,10 7 17-15,3 6 21 16,8 9-39-16,2 3-49 16,0 36 12-16,3 26-12 15,12 24 74-15,0 13-20 16,3 0 9-16,-1-2-21 15,0-7-15-15,2-11 0 16,-1-12-19-16,2-13-7 0,-1-14-3 16,-4-14-1-16,-4-11-1 15,-1-10-24-15,-4-8-28 16,1-2 26-16,5-27 15 16,2-10-58-16,2-2 1 15,-3 7 51-15,-3 13 18 16,-4 10 2-16,-2 9 18 15,-1 2 10-15,0 0-22 16,4 6-8-16,4 4 39 0,7-4-29 16,4 0-3-1,8-6 4-15,6 0-4 16,3-9-2-16,-1-14 1 16,-3-4-6-16,-8-6 0 0,-7 0-10 15,-9 1 4 1,-7 7 3-16,-4 8 3 0,0 12 3 15,-6 5 36-15,-9 22-20 16,-5 19-4-16,1 14 25 16,6 5-3-16,12-2-26 15,1-5-3-15,17-2-6 16,13-6-2-16,9-5-3 16,8-11-49-16,6-9-25 15,8-8-84-15,1-7-171 0,-7-5-216 16</inkml:trace>
  <inkml:trace contextRef="#ctx0" brushRef="#br0" timeOffset="37929.61">25658 8729 1182 0,'0'0'269'0,"0"0"-224"0,0 0 38 0,0 0 53 0,0 0-73 15,0 0-48-15,0 0-3 16,24 66 46-16,-17-26-26 16,-1-1-17-16,3-3-15 15,-4-5 3-15,1-8-3 16,-5-3-11-16,-1-7-58 16,0-6-98-16,-7-3-68 15,-23-4-52-15,-13-4-194 16</inkml:trace>
  <inkml:trace contextRef="#ctx0" brushRef="#br0" timeOffset="38078.33">25449 8754 1035 0,'0'0'412'0,"0"0"-405"16,0 0-4-16,42-72 10 16,-5 53 23-16,10 0-32 15,5 5-4-15,-5 8-58 16,-12 6-124-16,-22 8-122 15,-13 28-177-15</inkml:trace>
  <inkml:trace contextRef="#ctx0" brushRef="#br0" timeOffset="38228.5">25381 9165 920 0,'0'0'247'0,"0"0"-163"16,0 0-22-16,0 0 8 0,0 0 37 15,81 51-52 1,-15-79-55-16,7-3-17 0,-1-4-58 15,-13 1-92-15,-12-4-73 16,-17 4-155-16,-14-6-58 16</inkml:trace>
  <inkml:trace contextRef="#ctx0" brushRef="#br0" timeOffset="38562.12">25829 8811 282 0,'0'0'582'0,"0"0"-388"16,0 0-80-16,0 0 10 15,0 0-9-15,96-45-5 16,-54 78 16-16,2 3-32 15,-6 0-52-15,-10-2-34 0,-8-8-3 16,-6-7-5-16,-6-7 1 16,-3-8-2-16,-4-2-12 15,1-2-23-15,-2-5 33 16,0-17-2-16,1-8-56 16,3-7-8-16,5-4 46 15,2 3 15-15,5 5-18 16,1 7 17-16,0 9 9 15,2 11 2-15,1 6 22 16,7 3 8-16,3 19-10 16,-3 4 18-16,-3 4-22 15,-8 1-10-15,-4-5-6 16,-2-2-2-16,-2-2-7 16,-3-6-41-16,-4-1-80 0,1-5-53 15,-2-4-10-15,0-6-63 16,0 0-43-16</inkml:trace>
  <inkml:trace contextRef="#ctx0" brushRef="#br0" timeOffset="39028.15">26574 7849 1412 0,'0'0'0'0,"0"0"-7"0,0 0 7 0,27 114 39 0,-8-33 23 0,5 19-14 16,2 11-8-16,-3 0 34 15,-6-2 2-15,-5-13-6 16,-6-10-37-16,-3-15-19 16,-2-17 0-16,1-14-6 15,1-15-5-15,-2-12-2 16,2-9 0-16,-1-4 4 15,-1 0 1-15,1-13 4 16,0-14-10-16,-2-15-30 16,0-4 17-16,-8-2-24 15,-10 4-8-15,-8 12 18 0,-5 9-4 16,-5 19 18 0,-7 4 13-16,-2 22 20 15,1 13 10-15,9 5-2 0,13 0-1 16,11-2 10-16,10-5-21 15,1-5-8-15,13-5 0 16,11-5-4-16,13-6 0 16,5-10-4-16,3-2-17 15,-2 0-49-15,-4-14-57 16,-6-10-83-16,-9-5-40 16,-4-6-183-16</inkml:trace>
  <inkml:trace contextRef="#ctx0" brushRef="#br0" timeOffset="39227.83">26955 8462 233 0,'0'0'1152'0,"0"0"-1152"15,0 0 10-15,0 0 61 16,16 98 57-16,-12-58-57 0,2-2-37 16,2-2-15-1,-2-5-12-15,-2-7-6 16,1-4-1-16,-5-6-70 15,0-6-63-15,0-5-101 16,-20-3-41-16,-6-6-260 16</inkml:trace>
  <inkml:trace contextRef="#ctx0" brushRef="#br0" timeOffset="39361.54">26826 8356 368 0,'0'0'1013'16,"0"0"-1013"-16,0 0-31 15,0 0 31-15,0 0 0 16,0 0-164-16,33-64-261 16</inkml:trace>
  <inkml:trace contextRef="#ctx0" brushRef="#br0" timeOffset="39712.17">27156 8310 582 0,'0'0'680'16,"0"0"-671"-16,0 0 81 0,51 94 69 16,-32-60-36-16,2 2-55 15,2 2-33-15,0 3-21 16,3-5-7-16,-4-5-4 16,-4-7 3-16,-3-8-3 15,-5-8 0-15,-4-5-3 16,-3-3 3-16,3 0 4 15,3-17 19-15,9-15 9 16,3-16-28-16,3-8-6 16,-4-8 4-16,-3-5-4 15,-5-3 0-15,-6 6-1 16,-6 10 1-16,0 16 3 0,0 20 2 16,0 11 14-16,0 5-20 15,0 4-5 1,0 0-44-16,0 7-123 0,-6 15-86 15,2 5-63-15,4-8-345 16</inkml:trace>
  <inkml:trace contextRef="#ctx0" brushRef="#br0" timeOffset="39928.6">27756 8310 1303 0,'0'0'102'16,"0"0"-86"-1,0 0 84-15,27 75 51 0,-18-42-22 16,-1-2-78-16,1 2-28 16,0-7-22-16,-1-2 3 15,-5-5-4-15,0-7-21 16,-3-6-54-16,0-3-93 16,0-3-35-16,-9-3-20 15,-9-19-180-15</inkml:trace>
  <inkml:trace contextRef="#ctx0" brushRef="#br0" timeOffset="40061.51">27720 8070 1145 0,'0'0'227'16,"0"0"-224"-16,0 0 12 0,0 0 60 16,0 0-64-1,0 0-11-15,-25-20-142 0,25 20-91 16,13 0-231-16</inkml:trace>
  <inkml:trace contextRef="#ctx0" brushRef="#br0" timeOffset="41320.66">28126 7521 1412 0,'0'0'55'15,"0"0"-37"-15,0 0-16 16,0 0 51-16,0 0-52 16,49 76 13-16,-22-7 49 15,-6 10-39-15,-3 10-1 16,-9 3 31-16,-8 3 3 16,-1-1-27-16,0-8-15 15,-6-11-4-15,2-14-8 16,2-19-1-16,2-18 1 15,0-9 2-15,0-11-5 16,0-4 0-16,0 0 5 16,0-4 9-16,0-20-14 15,-1-9-8-15,-9-10-29 0,-1-1 1 16,-3 1-10 0,-4 9-3-16,0 11 36 0,-7 12 7 15,-2 11 5 1,-4 0 1-16,-5 21 26 0,-1 14 3 15,0 3 6-15,10 1-4 16,10-6-12-16,11-5-13 16,6-3-6-16,0-6 1 15,17-2-1-15,5-3 0 16,3-1-2-16,4-7 2 16,-1 0 0-16,5-6-3 15,3 0-3-15,7-19 1 0,3-7 2 16,-1-10-10-1,-3-5 5-15,-10-7-10 0,-3-6 10 16,-8-3 6-16,-5 2-13 16,-7 6-4-16,-4 9 15 15,-5 15-4-15,0 12 8 16,0 5 3-16,0 8 20 16,0 0-11-16,-3 13-12 15,-5 19 0-15,1 9 21 16,-2 4 10-16,7-1-22 15,2-5-7-15,0-7-1 16,9-7 2-16,6-7-2 16,3-6-1-16,2-9-1 15,0-3-19-15,4-2 2 16,-1-20 7-16,2-11-6 0,-1-7-6 16,-2-6-15-16,-4-6 18 15,2 4-6-15,-7 6 2 16,-3 6 14-16,-4 10 10 15,-6 11 4-15,0 5 14 16,0 5 32-16,0 5-13 16,2 0-37-16,2 9-13 15,8 12 3-15,2 5 10 16,3 2 7-16,3-1 4 0,1-5-10 16,0-2 1-1,0-6 1-15,3-4 0 16,-4-7-1-16,-2-3-2 0,0 0-9 15,-3-12 4 1,-2-8 0-16,-2-3-1 0,-5-2-9 16,-1 3 11-16,-5 5 4 15,0 6 3-15,0 5 10 16,0 3 16-16,0 3 12 16,0 0-41-16,0 0 0 15,5 3-32-15,3 12 27 16,2-1 5-16,5 3 2 15,0-4-1-15,3-3 1 16,3-5-2-16,8-5-4 16,6-2-4-16,4-20-1 0,0-9-6 15,0-13 14-15,-6-9-1 16,-5-12-10-16,-6-9 5 16,-3-11-2-16,-8-5-8 15,-7-5 11-15,-4 3 3 16,0 13 3-16,-9 15 6 15,-7 20 22-15,4 16 21 16,3 19 4-16,2 9-17 16,2 20-36-16,-2 38 11 15,-2 27-9-15,-1 23 36 16,3 8-21-16,7-1 3 16,0-4-11-16,18-7-7 15,6-8-2-15,3-9-37 16,13-9-105-16,10-13-25 15,8-15-96-15,3-17-159 0</inkml:trace>
  <inkml:trace contextRef="#ctx0" brushRef="#br0" timeOffset="42610.94">30367 7570 1225 0,'0'0'221'0,"0"0"-214"0,0 0 8 0,0 0 49 0,-6 79 58 0,1-24-31 16,3 2-37-16,-3-2-23 15,2-8-7-15,1-7-6 16,-1-13-16-16,3-8 1 16,0-8-3-16,0-7 0 15,0-4-1-15,-3 0 1 16,-3-17-1-16,-3-19-16 0,-6-9-7 16,2-11-2-1,1-3-2-15,5-4 8 0,4 0 3 16,3 12 0-16,0 9 17 15,0 20 0-15,0 12 20 16,0 10 19-16,0 0-39 16,0 13-7-16,4 12 7 15,5 4 27-15,4-2-24 16,4-2 5-16,1-5-7 16,2-3 1-16,3-2 0 15,2-5 0-15,-1-5-1 16,0-5-1-16,-3 0-3 15,0-14-3-15,1-15 4 0,-2-12-4 16,-2-8-3-16,-5-7 3 16,0 1 6-16,-2 5 0 15,-1 14 0-15,-1 13 2 16,-4 14 10-16,-4 7 6 16,1 2-13-16,2 4-5 15,9 24 7-15,1 19-6 16,4 13 42-16,-3 10-13 15,0 1 6-15,0-4-8 16,1-4-6-16,-1-4-11 16,1-10-9-16,-1-8-2 15,-1-13-6-15,-1-8-27 16,-5-9-19-16,0-9-26 0,2-2 11 16,3-22 24-1,6-17-10-15,5-13-49 0,-1-10 61 16,2-3-5-16,-1-2 17 15,-2 11 29-15,-8 15 9 16,-8 13 19-16,-6 15 84 16,0 7 24-16,-2 6-68 15,-10 0-35-15,-1 22-16 0,-4 8-5 16,7 9 12 0,3 3-9-16,7-3-7 15,0 0 1-15,8-6-5 16,11-7-1-16,3-4-1 0,5-8-1 15,-2-7 3-15,0-5-3 16,-4-2 1-16,-3-9 3 16,-6-17 2-16,-4-7-2 15,-8-6-4-15,0-5-1 16,-11 2 1-16,-14 3-2 16,-6 4 0-16,-2 12 1 15,1 7-4-15,2 10-2 16,5 6 2-16,4 0-7 15,6 3-31-15,9 10-70 16,6 1-92-16,0 0 13 16,19-7-93-16,13-7-287 0</inkml:trace>
  <inkml:trace contextRef="#ctx0" brushRef="#br0" timeOffset="43060.74">31441 6865 1150 0,'0'0'275'0,"0"0"-268"0,0 0 0 0,0 0 117 0,0 0-61 16,0 0-61-16,16 46-2 16,-2 24 91-16,-4 12-40 15,0 8-9-15,-7-1 0 16,-3 4 5-16,0-7-14 15,0-7 0-15,0-10-25 0,-3-16-1 16,1-14 0 0,2-12-7-16,0-11 1 0,0-7-2 15,0-6 0-15,0-3-9 16,0 0 10-16,0-16 0 16,0-13 0-16,0-8-36 15,-9 0 19-15,-10 1-4 16,-6 10 10-16,-5 7-7 15,1 9 15-15,-1 8 3 16,1 2 12-16,6 6 2 0,2 12-2 16,4 3-1-1,7-1 1-15,4 1-9 16,6-1-3-16,0-2-2 16,12-1-27-16,11-5-54 0,2-6-123 15,3-6-137-15,0 0-409 16</inkml:trace>
  <inkml:trace contextRef="#ctx0" brushRef="#br0" timeOffset="43774.83">31602 7604 1115 0,'0'0'46'0,"0"0"-9"15,0 0-37-15,0 0 131 16,72-87-54-16,-52 61-62 0,0-2 0 15,-7 0 2 1,-4 3-8-16,-3 3 5 0,-6 9 9 16,0 6 7-16,0 7 40 15,-12 0-8-15,-9 12-45 16,-3 11-1-16,1 3 19 16,7 2-4-16,8 1-14 15,6-5-3-15,2-2-3 16,0-4-5-16,12-3-4 15,5-4 1-15,5-2 2 16,0-8-2-16,1-1-1 16,1-1 6-16,-1-23 3 15,1-10-10-15,-1-14-1 16,1-14-23-16,-2-9-6 0,2-12 2 16,-8-11-34-16,-3-4 35 15,-6 1 17-15,-7 5-7 16,0 13 16-16,-7 15 2 15,-7 16 11-15,5 18 28 16,1 17-6-16,4 9-21 16,3 4-1-16,1 0-13 15,0 26-39-15,0 25 32 16,0 20 7-16,5 23 12 16,1 13 23-16,-3 0-8 15,0-8 15-15,0-12-5 0,3-20-7 16,4-16-23-1,3-16-4-15,0-13 0 0,3-9-3 16,2-13 5-16,2 0-3 16,8-18 7-16,8-17 2 15,4-8-11-15,-3-6-11 16,-7 2 3-16,-10 5 2 16,-4 12-1-16,-8 13 7 15,-5 10 0-15,-2 7 4 16,-1 2 3-16,0 30-6 15,0 16-1-15,0 25 59 16,0 8-9-16,-6 4-39 16,-12-4-11-16,-3-6 0 15,-7-8 0-15,-6-12 0 16,-17-10 0-16,-24-18-34 0,-27-27-632 16</inkml:trace>
  <inkml:trace contextRef="#ctx0" brushRef="#br0" timeOffset="55042.16">10473 14595 850 0,'0'0'246'0,"0"0"-246"0,0 0-6 0,-12-83 6 0,5 67 47 16,2 7 41-16,2 5-7 16,3-2-29-16,-1 6-3 15,1 0-26-15,0 3-23 16,0 27 1-16,19 15 8 16,5 18 64-16,0 8-24 15,0 6-1-15,-5 7-2 16,-4 1-19-16,-3-4 7 15,-5-3-5-15,-4-10-17 16,-1-14 0-16,-2-13-5 16,0-15-3-16,0-9-4 0,0-8 1 15,0-6 0-15,0-3 0 16,0-2 11-16,-12-23-1 16,-4-17-11-16,-4-18-37 15,5-17 9-15,-1-15-9 16,2-6 8-16,1-3-1 15,-5 4-23-15,3 3 25 16,3 6 12-16,8 7-1 0,4 12 10 16,0 13 5-16,20 10 0 15,10 9 1 1,6 12 1-16,9 8 6 16,6 10-4-16,1 7 6 0,-6 14-6 15,-8 23-2 1,-16 16-2-16,-18 14 2 0,-4 11 4 15,-32 7 9-15,-19-1-3 16,-6-9-2-16,0-12 0 16,7-13-6-16,9-15 6 15,10-11-7-15,7-11 4 16,8-9-4-16,7-4 5 16,3-4 7-16,6-18-13 15,0-2-13-15,4-1 8 16,23 3 2-16,6 5 0 15,4 9 0-15,6 8 2 16,1 2 1-16,0 21 3 16,-3 6 9-16,-2 3 7 15,-6-2-13-15,-2-6-5 0,0-9 3 16,1-7 6-16,2-8 0 16,3-5 7-16,2-15-5 15,0-12-5-15,0-5-1 16,-8-7-3-16,-3-6 0 15,-12 1-3-15,-8 2 0 16,-8 6-9-16,0 13 5 16,0 9 3-16,0 13 2 0,-3 6 18 15,-6 0 11 1,-4 18-30-16,-1 17 1 16,-1 12 20-16,8 3 8 15,5-2-7-15,2-5-9 0,2-11 7 16,14-5-5-16,1-7-7 15,5-6 2-15,2-4-5 16,0-1-3-16,4-6-2 16,-2 0-1-16,-4-3-49 15,0 0-34-15,-2 0-16 16,2-16-41-16,3-4-42 16,2-6-33-16,-1-3-70 0,2-5-28 15</inkml:trace>
  <inkml:trace contextRef="#ctx0" brushRef="#br0" timeOffset="55493.34">11583 14414 397 0,'0'0'562'0,"0"0"-467"0,0 0-4 0,0 0 81 0,0 0-66 16,0 0-26-16,-70 39-2 15,46 5 23-15,6-4-43 16,9-5-24-16,8-6-21 15,1-12-5-15,0-5-6 16,9-8-1-16,7-4 3 16,6 0-1-16,1-12 2 15,4-11-5-15,-5-4-10 16,-3-2-8-16,-7 6 11 16,-3 3 5-16,-1 6-7 0,-4 7 9 15,-1 5-1-15,-1 2-5 16,4 2-8-16,1 19 14 15,8 9 5-15,-1 9 15 16,2 8 1-16,-1 7-11 16,3 3 0-16,-6 3 4 15,-5 5-6-15,-4-1-6 16,-3 2 4-16,-7-5 0 16,-11-7-1-16,-6-8-1 15,0-12-1-15,0-7 0 16,2-11-2-16,-4-9-1 15,-2-7-6-15,0 0-14 16,-1-23-40-16,6-13-83 16,4-10-92-16,9-13-65 15,10-2-186-15</inkml:trace>
  <inkml:trace contextRef="#ctx0" brushRef="#br0" timeOffset="56959.78">11825 14797 1152 0,'0'0'10'0,"0"0"-7"0,0 0 13 0,0 0 77 16,0 0 25-16,0 0-66 16,68-1-35-16,-36-35-11 15,2-10-6-15,-4-7-3 0,-8 0-35 16,-13 2-5-16,-9 2 4 15,0 3 14-15,-25 5 18 16,-6 7-2-16,-7 9 9 16,1 12 16-16,-4 9 28 15,3 4-3-15,9 0-5 16,10 0 1-16,10 0-2 16,9 0-20-16,0 0-15 15,6 0-2-15,21-8 2 16,12-8 2-16,10-5 0 15,0-5-2-15,-3 3-9 0,-8-1 8 16,-7 4-1 0,-1 2 1-16,-6 3 2 0,-9 7-1 15,-8 6 0-15,-1 2 3 16,-5 5-2-16,1 20 9 16,-2 14 41-16,0 5-8 15,0 4-11-15,0-1 23 16,0-8-28-16,0-7-8 15,0-7-11-15,12-10-3 16,3-5-5-16,3-6 1 16,3-4 4-16,4 0-1 15,2-12 1-15,3-12 0 16,-2-6-5-16,-4-4-14 16,-3-4-3-16,-8 0-17 15,-2-1 18-15,-7 1-7 16,-1 2-7-16,-3 8 17 0,0 8 6 15,0 9 7-15,0 8 3 16,0 3 1-16,0 0-4 16,0 0-4-16,-4 20-2 15,-5 10 6-15,1 9 15 16,2 4-3-16,3-1 0 16,2-4 2-16,1 0 8 15,0-6-5-15,0-2-6 16,1-3 3-16,10-6-10 15,1-5 0-15,0-5-1 16,1-5 0-16,7-6-2 16,3 0 5-16,4-13 1 15,3-14-2-15,0-10-5 0,-2-5-16 16,-4-7 2-16,-6-8-9 16,-3-2-5-16,-6 0 3 15,-9 3-1-15,0 9 11 16,-7 6 14-16,-13 10-6 15,-4 11 4-15,-3 10 3 16,-1 9 0-16,1 1-1 16,6 0-1-16,6 4 1 0,11 5-3 15,4 3-4 1,0 3-1-16,19 5 6 16,8 4 1-16,7 7 2 15,2 7-1-15,3 9 1 0,-3 7 5 16,-6 2-1-16,-2-1 1 15,-6-7 9-15,-5-8-10 16,-2-14-1-16,-5-9-1 16,-4-8 2-16,0-8 0 15,-2-1 1-15,1-5 9 16,6-17 4-16,2-11-10 16,-1-12-8-16,3-7-2 15,-5-9-26-15,1-2-15 16,-1 1 5-16,-3 6 15 15,-2 9-15-15,-5 16 16 16,0 14 22-16,0 12 12 16,0 5 41-16,0 14-45 15,-6 15 10-15,0 9 22 16,3 3 3-16,3-1-28 0,0-2 14 16,12-4 5-16,6-4-16 15,3-5-3-15,0-7-1 16,2-7-8-16,0-5-1 15,1-6 0-15,0-1-4 16,-2-21 1-16,-1-11-2 16,3-10-11-16,-3-5-4 15,-3-3-1-15,-4 5 16 0,-7 2-4 16,-6 6-11-16,-1 9 8 16,0 13 7-16,0 7 2 15,0 5 1-15,0 4 1 16,0 0-4-16,0 6-14 15,2 17 2-15,8 13 12 16,5 6 7-16,0 5 4 16,6 5 8-16,-2 1 3 15,1-2-1-15,-3-2-4 16,0-10-13-16,-2-10-1 16,-2-10 0-16,-3-8-2 15,-5-8-1-15,-2-3-16 16,-3-4-20-16,0-23-24 15,-8-12-192-15,-15-16-207 16</inkml:trace>
  <inkml:trace contextRef="#ctx0" brushRef="#br0" timeOffset="57141.44">12850 13722 1415 0,'0'0'0'0,"0"0"-159"0,0 0 159 0,0 0 29 0,0 0-29 0,0 0-97 15,56 5-38-15,-27 8-166 16,-1 6-246-16</inkml:trace>
  <inkml:trace contextRef="#ctx0" brushRef="#br0" timeOffset="57641.7">13411 13868 1053 0,'0'0'52'0,"0"0"21"16,0 0 64-16,0 0-31 15,-5 85-20-15,2-33 2 16,3-3-38-16,0-7-18 15,0-9-18-15,13-9-11 16,1-8-2-16,2-9-2 16,2-7 0-16,5 0-11 15,0-16-27-15,-1-15-15 0,-5-9 5 16,-6-9-29-16,-4-2 0 16,-7-1 17-16,0 11 41 15,0 13 19-15,-9 15 1 16,5 13 110-16,-1 0-40 15,1 16-49-15,2 2 32 16,2-1-24-16,0-4-24 16,3-8-3-16,11-3 1 15,8-2-1-15,5-3 1 16,1-15-3-16,1-2 2 16,-1 3-2-16,-5 10 0 15,2 7 19-15,0 17 58 16,5 20 6-16,1 13 19 0,2 8-37 15,0 0-30 1,0-2-23-16,-2-6-5 0,-1-10-7 16,-2-11 0-16,-2-8-32 15,-3-9-37-15,-4-8-70 16,-8-4-174-16,-6-4-123 16</inkml:trace>
  <inkml:trace contextRef="#ctx0" brushRef="#br0" timeOffset="57991.74">14612 13704 1431 0,'0'0'87'0,"0"0"-69"0,0 0 4 0,0 0 141 0,0 0-48 16,0 0-73-1,109-27-16-15,-48 5-1 16,9-5 3-16,6-1-19 0,3 0-5 16,5 1 3-1,0 0-3-15,-1-1 2 0,-4 3-5 16,-11-1 4-16,-9 1-10 15,-13 2-22-15,-15 4-59 16,-19 0-128-16,-12 7-43 16,-21 1-81-16,-16 3-351 15</inkml:trace>
  <inkml:trace contextRef="#ctx0" brushRef="#br0" timeOffset="58227.76">15344 13116 1102 0,'0'0'68'0,"87"-38"-62"16,-29 29 61-16,11 9 168 15,5 14-60-15,-1 29-54 0,-7 16-13 16,-16 14-29-16,-23 6-31 16,-21 7-15-16,-9 2-28 15,-35-5-5-15,-15-5 0 16,-11-10 0-16,0-9 0 15,4-6 0-15,8-10-92 16,6-6-146-16,10-15-208 16,3-15-549-16</inkml:trace>
  <inkml:trace contextRef="#ctx0" brushRef="#br0" timeOffset="58842.32">17305 12918 330 0,'0'0'1191'0,"0"0"-1191"0,0 0-76 0,0 0 76 0,0 0 107 16,25 108-1-16,-25-69-36 15,-3-5-46-15,-6-8 0 16,5-12 5-16,1-9-11 16,1-5 12-16,2 0 14 15,0-25 12-15,0-17-41 16,0-19-14-16,2-12-1 16,8-18 1-16,2-9 0 15,0-5-2-15,0 5-4 16,0 11-5-16,3 20 9 0,0 20 2 15,-5 19-1-15,0 16 11 16,1 14 2-16,4 6-10 16,12 22-3-16,6 15 25 15,7 10 1-15,-3 4-12 16,-1 3-14-16,0 4 0 16,-3 1 0-16,-2-4 0 15,-4-5 0-15,-6-10 0 16,-8-8 0-16,-10-8 0 15,-3-5-81-15,-23-2-71 16,-23-6-186-16,-13-10-220 16</inkml:trace>
  <inkml:trace contextRef="#ctx0" brushRef="#br0" timeOffset="59289.69">17363 12926 1773 0,'0'0'0'16,"0"0"-50"-16,0 0 50 15,128-67 5-15,-67 37 6 16,3-3-11-16,-2-2-30 16,-9-4-83-16,-12-3-11 15,-12-2 36-15,-6-3 33 16,-11-3 28-16,-3 2 27 16,-2 4 5-16,-4 13 21 0,0 11 64 15,0 13 2-15,2 7 12 16,2 14-43-16,6 22-47 15,4 14 104-15,2 7-53 16,2 0-21-16,0 4-12 16,4-10-10-16,2-7-9 15,5-10-13-15,-1-16 8 16,2-8-7-16,-2-9 7 16,-1-1-8-16,-2-11 8 15,-2-19-8-15,-4-18 4 16,-4-9 0-16,-6-8-2 15,-9-3-1-15,-3 3-2 16,-2 5-4-16,-17 11-6 16,-2 14 0-16,4 15 9 15,1 9 0-15,7 10-11 0,5 1-35 16,-1 4-56-16,0 22-102 16,-8 13 0-16,1 8-105 15,2 1-285-15</inkml:trace>
  <inkml:trace contextRef="#ctx0" brushRef="#br0" timeOffset="59877.98">18628 12322 1029 0,'0'0'260'0,"0"0"-159"0,0 0 45 0,0 0 9 15,0 0-57-15,-90 10-23 0,68 23-32 16,9-1-23-16,6-1-13 16,7-7-5-16,0-8-2 15,7-4-2-15,11-7-1 16,4-5-10-16,2 0-14 16,2-5-4-16,0-15 11 15,-5-4-16-15,-3 2 23 16,-6 1 11-16,-5 9 2 15,-1 6 4-15,-5 3 22 16,1 3-6-16,1 9-20 16,3 19 7-16,3 16 12 0,4 14 4 15,-1 15-7-15,5 12-3 16,-4 5 4-16,5 3-11 16,0 2 2-16,1 6-5 15,-2 4-1-15,-2 3 2 0,-8 3-2 16,-5-6-1-1,-2-2-1-15,-3-6 1 0,-15-10 0 16,-6-15 0-16,-3-17-1 16,-3-16 3-1,-6-16-2-15,-5-15 2 16,-9-8 3-16,-2-6-1 16,0-25 1-16,7-18 1 0,12-18-7 15,14-21-3-15,18-18 0 16,4-22-21-16,34-15-2 15,14-6-11-15,11 3-25 16,13 16-61-16,7 30 14 16,7 34-24-16,-2 32-8 15,-11 24-46-15,-19 10-249 16</inkml:trace>
  <inkml:trace contextRef="#ctx0" brushRef="#br0" timeOffset="60791.72">11580 17036 989 0,'0'0'124'0,"0"0"-123"0,0 0-1 0,0 0 18 0,0-72 42 16,0 48 10-16,0 2-37 0,0 5 5 15,-8 3-2-15,-9 8 1 16,-12 6-16-16,-8 11-8 15,-8 24-5-15,-7 19 3 16,3 19 27-16,4 15-7 16,9 7 20-16,9 2-17 15,11-8 4-15,16-16-4 16,0-11-17-16,19-12-8 16,14-14-3-16,11-12 9 15,12-18 16-15,13-6 3 16,10-30-7-16,4-16-2 15,-2-10-10-15,-8 3 16 16,-13 6-12-16,-18 9-9 16,-17 4-4-16,-18 5-6 0,-7-2-6 15,-3-6-27-15,-19-2-61 16,-8-3-94-16,-4-2-8 16,0 0-42-16,1-6-91 15,1-13-140-15</inkml:trace>
  <inkml:trace contextRef="#ctx0" brushRef="#br0" timeOffset="61978.04">11566 16293 1031 0,'0'0'120'16,"8"-74"-117"-16,7 45 9 16,-2 7 104-16,1 10 8 15,1 12-52-15,-3 11-60 16,5 30-6-16,0 17 28 0,4 18 22 15,-3 19-1-15,7 11 2 16,-1 7 0-16,4 0-19 16,5-3-5-16,5-8-7 15,-1-9-9-15,6-9-15 16,-4-13 5-16,0-12-1 16,2-14-5-16,-3-17-1 15,-1-16 0-15,2-11-7 16,-1-1 1-16,1-16 0 15,-3-8-8-15,-9-4-1 16,-3-1 1-16,-9-5-1 0,-5-1 10 16,-1-3-2-16,0-3 3 15,2-9-24-15,0-6-7 16,0 0 9-16,-5 1 9 16,-3 12-2-16,-3 16 19 15,0 12 6-15,-10 11 11 16,-11 4 3-16,0 11 1 15,-5 24 2-15,1 14-6 16,4 10 14-16,8 1-6 16,5-2-2-16,8-8-12 15,0-11-4-15,12-8-7 16,9-15 1-16,7-10-4 16,4-6-2-16,2-14-3 0,2-21-21 15,-2-8-15-15,-5-7-2 16,-9-3 33-16,-5 4-4 15,-10 4 9-15,-1 12 0 16,-4 15 8-16,0 12 1 16,0 6 21-16,0 0 7 15,0 14-27-15,0 10 4 16,0 3 7-16,5 0-7 16,7-8 0-16,4-4-5 15,1-9 0-15,5-6 0 16,0 0 7-16,2-6-3 15,2-18-2-15,-6-7 0 16,-3-7-3-16,-2-9-3 16,-8-7-11-16,-4-11-14 15,-3-4-7-15,0-3 0 0,-9 9-16 16,-7 11 41-16,-2 22 8 16,-1 19 2-16,0 11 4 15,3 10 17-15,4 19-13 16,8 8 4-16,4 3 1 15,1 3-6-15,23-1 2 16,9 6 12-16,7 3 11 16,1 0-10-16,-3 4-1 15,-5-9-10-15,-6-5-9 16,-5-12-2-16,-5-11 3 16,-5-10-3-16,-5-8-3 15,5-3 2-15,-3-26-3 0,2-15 3 16,-4-15-13-16,2-10-4 15,-8-6-10-15,-1-6 6 16,0 8 8-16,0 11-21 16,0 16 29-16,0 21 6 15,0 13 15-15,0 10 28 16,0 2-1-16,0 0-42 16,0 8 5-16,0 16-3 15,6 2 21-15,8 2-14 16,5 2 2-16,3-1 4 15,5 5-4-15,2 5 7 16,-5 0-1-16,1-3-6 16,-1-6-2-16,-6-9-8 0,0-7 1 15,-2-8-2 1,-2-4 1-16,-2-2-2 0,1 0-1 16,-1-14-18-16,1 1 0 15,-2 3 0-15,-7 3-10 16,-1 4-21-16,-3 3-18 15,0 0-60-15,0-1-79 16,-3-8-61-16,-12-6-337 16</inkml:trace>
  <inkml:trace contextRef="#ctx0" brushRef="#br0" timeOffset="62173.95">12841 15965 1361 0,'0'0'53'0,"0"0"-53"0,0 0-58 0,0 0 37 0,0 0-59 16,0 0-77-16,79-18-113 15,-45 22-241-15</inkml:trace>
  <inkml:trace contextRef="#ctx0" brushRef="#br0" timeOffset="62791.69">13321 15687 1338 0,'0'0'42'0,"0"0"-27"15,0 0 41-15,0 0 23 16,7 89 10-16,13-17-30 15,7 16-13-15,6 16-8 16,4 12 7-16,-1 12-5 16,3 6 3-16,-1-3-12 15,2-7-12-15,1-12-9 16,-1-20-2-16,-2-19-4 0,-1-21-4 16,-5-21 1-1,-3-15 0-15,-5-16-1 16,-5 0 0-16,-5-26-6 0,-7-16-3 15,-7-15-27-15,0-6 0 16,-24-7-14-16,-12 5-9 16,-8 10 20-16,-4 17-7 15,-3 17 37-15,2 20 9 16,1 4 21-16,6 26 21 16,4 7-5-16,15-3-14 0,10-5-15 15,11-10 0 1,2-8-6-16,8-7 1 0,20-3-3 15,12-12 9 1,5-17-9-16,6-12-25 0,-3-7-4 16,-4-7-3-16,-6 0 0 15,-10 8 1-15,-8 11-21 16,-7 13 31-16,-7 15 21 16,-2 8 25-16,4 9 2 15,5 21 20-15,4 12 42 16,7 5-37-16,1 0-15 15,2-5-15-15,-1-8-11 16,-2-10-9-16,-3-7-2 16,-3-9-12-16,-7-8-33 15,-2 0-34-15,-5-19-58 16,-4-12-101-16,-3-15-78 16,-16-8-111-16,-8-8 94 15</inkml:trace>
  <inkml:trace contextRef="#ctx0" brushRef="#br0" timeOffset="62887.97">13883 16206 280 0,'0'0'227'0,"-53"-107"123"0,38 83-85 0,3 14-101 0,5 10-56 16,2 0-91-16,5 0-17 15,0 14-30-15,8-1-97 16,20-3-147-16,11-7-306 0</inkml:trace>
  <inkml:trace contextRef="#ctx0" brushRef="#br0" timeOffset="63609.1">14377 16046 1513 0,'0'0'38'0,"-88"109"-37"16,39-46 72-16,9-10 80 16,12-9-73-16,17-10-64 15,11-11-16-15,0-8-3 16,20-8-2-16,15-7-12 15,10 0-22-15,7-8-46 16,1-5-27-16,-3 2 29 16,-8 8 36-16,-6 3 40 15,-11 0 7-15,-5 0 1 16,-8 3 6-16,-2 2 6 16,-3-5 0-16,2 0 11 15,5-13 6-15,2-18-19 0,5-15-9 16,3-14 0-16,0-14-1 15,-6-13-1-15,-5-8-6 16,-10-7-19-16,-3-5-12 16,-10-5 8-16,-17 1 20 15,-6 0 3-15,0 5-16 16,-1 16 22-16,7 25 4 16,9 26 40-16,3 32 67 15,5 21-77-15,2 48-23 16,-2 34 8-16,10 26 67 15,0 12-38-15,12 1-15 0,16-5 3 16,9-13 11-16,2-11-17 16,7-15-15-1,2-19-11-15,4-23-2 0,-2-26-2 16,2-19-6-16,-6-9-16 16,-4-32 3-16,-6-16-21 15,-11-12-5-15,-7-7-4 16,-9-1-26-16,-8 4 18 15,-1 10 40-15,0 14 14 16,0 23 3-16,0 15 38 16,0 7 60-16,-1 25-75 15,-1 21-4-15,1 14 48 16,1 8-22-16,0 1-16 16,3-1-9-16,7-3-12 0,5-8 2 15,-3-13-8-15,3-12-2 16,-4-12-10-16,-4-8-40 15,-4-11-36-15,-3-1-52 16,-12-11-15-16,-27-17-231 16,-15-11-184-16</inkml:trace>
  <inkml:trace contextRef="#ctx0" brushRef="#br0" timeOffset="63859.92">14549 16037 1126 0,'0'0'399'0,"0"0"-399"0,0 0-21 0,36-74 16 0,15 28 5 0,14-8-87 16,10-4-81 0,-4 5-80-16,-6 7-38 0,-15 10-18 15,-15 11 279-15,-15 10 25 16,-14 10 167-16,-6 5 131 16,-3 0-27-16,-16 0-137 15,-2 0-13-15,5 4-58 16,7-4-49-16,9 0-14 15,0 0-31-15,18-10-147 16,18-5-96-16,8-1-26 16,1 5-133-16</inkml:trace>
  <inkml:trace contextRef="#ctx0" brushRef="#br0" timeOffset="64307.76">15204 15588 512 0,'0'0'327'16,"0"0"-106"-16,4 123-50 15,-4-60 22-15,-3 4-36 0,2-4-44 16,1-4-21-1,0-10-49-15,10-9-25 0,11-13-12 16,3-11-2-16,6-15-3 16,4-1-1-16,0-19-8 15,-1-15-28-15,-6-13-15 0,-7-9-7 16,-9-7 13 0,-11-6-13-16,-1 4-6 15,-24 9 30-15,-8 14 9 16,-3 18 25-16,-3 16 22 15,5 8 54-15,4 23 6 16,12 6-7-16,6 2-30 0,11-4-33 16,1-9-5-16,8-3-6 15,14-8-1-15,8-7 0 16,4 0-8-16,0-11-29 16,-1-7-11-16,-1-1 20 15,-6 3 4-15,-2 8 15 16,1 8 9-16,-2 0 15 15,2 23 36-15,7 12 23 16,3 14-14-16,4 5-11 16,-2 5-8-16,1-1-10 15,-5-5-20-15,-2-7-11 16,-3-8 0-16,-2-11-28 16,-3-12-47-16,-3-15-117 0,-1-4-199 15,5-25-687 1</inkml:trace>
  <inkml:trace contextRef="#ctx0" brushRef="#br0" timeOffset="64473.99">16202 15956 154 0,'0'0'1515'0,"0"0"-1515"0,119-44 0 0,-51 11 71 0,13-6 20 16,7-3-77-16,-1-2-14 15,-6 2-10-15,-17 4-112 0,-20 5-164 16,-21 5-182 0</inkml:trace>
  <inkml:trace contextRef="#ctx0" brushRef="#br0" timeOffset="64691.08">16896 15271 1305 0,'0'0'129'0,"153"38"-87"16,-73 17 149-16,-8 17-21 16,-14 15-53-16,-19 13-51 15,-26 8-39-15,-16 1-27 16,-46-6 0-16,-25-4 0 16,-15-17 0-16,-10-13 0 15,4-14-26-15,11-22-89 0,14-17-176 16,19-16-244-16</inkml:trace>
  <inkml:trace contextRef="#ctx0" brushRef="#br0" timeOffset="65574.02">18191 15043 1013 0,'0'0'455'0,"0"0"-445"0,0 0 8 0,0 0-11 0,4 104 162 0,-1-28-20 15,-3 6-97-15,0-6-29 16,0-11-2-16,2-18-8 16,1-17-10-16,0-17-2 15,-2-10 3-15,-1-3-1 16,0-16 7-16,0-24-10 15,-13-20-14-15,-10-14-7 16,-3-10 19-16,-4-8-12 16,-5-4 4-16,4 6 1 0,7 15 5 15,11 26 3-15,7 25 1 16,6 22 1-16,0 5-1 16,16 33 8-16,16 17 1 15,5 5 23-15,1 2-26 16,1-9-3-16,-1-14-2 15,-7-13 0-15,2-10-1 16,-5-13 0-16,1-1 0 16,-3-12 5-16,-2-19-5 15,-4-14 0-15,-5-8-6 16,-9-8 2-16,-5 0 0 16,-1 0 2-16,0 4 0 15,0 10-3-15,0 12 5 0,2 15 2 16,2 14 4-16,6 6 2 15,7 27-1-15,8 19-3 16,8 21 37-16,-3 16-17 16,-2 5-7-16,-1 2-1 15,-2-4-13-15,-2-10-3 16,2-9 0-16,-4-14 0 16,-4-12-5-16,-3-12-77 15,-3-12-69-15,-3-8-157 16,2-9-55-16,0-4-254 0</inkml:trace>
  <inkml:trace contextRef="#ctx0" brushRef="#br0" timeOffset="66187.97">19067 14708 1175 0,'0'0'290'0,"0"0"-271"0,0 0 26 0,-91 71 146 0,53-11-46 16,5 6-70-16,10 0-38 16,12-12-23-16,11-11-9 15,0-15-1-15,15-10-4 16,10-11-6-16,5-7 4 0,6-5-28 16,-1-25-23-16,-4-11-1 15,-7-5 5 1,-11-2-12-16,-9 5-1 0,-4 14 27 15,0 10 21-15,0 13 14 16,0 6 60-16,0 6-19 16,3 20-40-16,8 6 70 15,4 1-27-15,0-7-22 16,6-6-16-16,0-8 6 16,6-9-6-16,1-3-2 15,5-7-4-15,1-19-2 16,3-8-12-16,-4-3 0 15,-6 1-6-15,-8 1-4 0,-4 6 11 16,-10 7 12 0,-4 6 1-16,-1 7 5 0,0 8 23 15,0 1 14-15,5 6-39 16,4 21-1-16,4 7 25 16,0 15-6-16,2 8-6 15,0 9 0-15,-3 9-1 16,-4 2-4-16,-8-1-1 15,0-4-1-15,-11-7-3 16,-8-11 1-16,-4-14 0 16,7-15-4-16,1-15 1 15,0-8-2-15,-6-2-1 16,-6-10 0-16,-4-17-12 16,-2-15-9-16,-3-15-37 15,2-15-35-15,1-15-120 0,0-13-73 16,8-9-91-1,9-3-189-15</inkml:trace>
  <inkml:trace contextRef="#ctx0" brushRef="#br0" timeOffset="66325.24">19137 14477 646 0,'0'0'799'0,"0"0"-799"0,0 0-18 0,0 0 18 15,0 0 4-15,0 0-4 16,-20 14-92-16,31 5-60 15,3 1-305-15</inkml:trace>
  <inkml:trace contextRef="#ctx0" brushRef="#br0" timeOffset="67840.2">19778 14709 1489 0,'0'0'0'15,"0"0"-41"-15,0 0 41 16,0 0 75-16,0 0-36 16,0 0-27-16,-10 2-9 0,8 16-2 15,2 7 21-15,0 7 22 16,0 1 24-16,0 4-26 15,0-2-4-15,0-1-2 16,0-7-18-16,0-7-6 16,0-8-5-16,5-5-4 15,4-4 3-15,6-3-5 16,3 0 3-16,5-3 2 16,4-16-5-16,-3-4-1 15,-6-4-12-15,-3-5-13 16,-8-4-9-16,-5 3 0 15,-2 1 8-15,-11 1 14 16,-17 9 9-16,-11 4-3 16,-7 7 6-16,3 1 14 0,4 4 19 15,9 4-4-15,14-4-16 16,4-3-4-16,5-1 3 16,7-6-12-16,0-5 0 15,0-4-28-15,0-4-24 16,0 2-20-16,0-1 18 15,-13 10 30-15,-7 5 12 16,-7 9 5-16,-4 4 7 16,-2 2 33-16,1 9 43 15,11-1-13-15,9-4-21 16,11-3-19-16,1-3-20 16,12 0 2-16,19 0-5 15,14-12 7-15,12-8-7 0,5-5-31 16,1-2-6-16,-2-1 5 15,2 2 10-15,-10 6 10 16,-9 4 9-16,-14 14 3 16,-11 2 18-16,-12 22 14 15,-2 17 17-15,-4 8 14 16,-1 5-22-16,2-5-24 16,3-10-5-16,3-8-4 15,1-8-7-15,2-8 3 16,3-7-3-16,2-6 0 15,3 0-1-15,5-15-10 16,0-11-11-16,1-8-1 0,-4-2-6 16,-9 1 13-1,-7 2 8-15,-5 7-8 0,0 6 2 16,0 9 13-16,0 11 2 16,0 0 12-16,0 2-14 15,0 20 5-15,0 4 8 16,7 4 5-16,2-4-10 15,1-5-4-15,4-6 0 16,-2-5-3-16,4-6 2 0,2-4-2 16,4 0 1-1,0-14-2-15,0-12-10 16,-2-10 4-16,-2-13 1 16,-4-11 3-16,-4-16-5 15,-3-11-25-15,-7-10-4 16,0-11-30-16,0-2 27 0,-16 1 29 15,0 2 4-15,-2 12-3 16,-1 13 9-16,4 15 10 16,1 19 17-16,8 19-8 15,2 11-6-15,4 16-12 16,0 3-1-16,3 35-10 16,15 24 10-16,0 25 39 15,2 24 5-15,-3 13 6 16,-4 4-8-16,-4-3 6 15,0-10-20-15,-1-16 1 16,-1-16-13-16,1-15-9 16,6-21-4-16,0-15-3 0,7-17-2 15,2-10 2-15,6-3-10 16,5-19-5-16,-1-18-19 16,-3-5 6-16,-5-6 2 15,-11 4 0-15,-7 11 10 16,-4 5-1-16,-3 14 17 15,0 8 4-15,0 5 18 16,0 1 2-16,0 0-23 16,9 7-1-16,5 18 0 15,6 14 6-15,3 10 10 0,1 9 0 16,0 10-7 0,-5 8 3-16,-7 8 3 15,-4 4-9-15,-8 0 1 0,0 0-6 16,0-7 0-16,-19-13 3 15,0-14-2-15,-2-20-2 16,6-15 5-16,5-8-4 16,-2-11 1-16,6 0-2 15,1-19 0-15,5-21-9 16,0-13-6-16,16-13 2 16,16-11-2-16,13-9-8 15,12-9-17-15,8-3 5 16,7 5-37-16,1 13-3 15,-15 15-74-15,-22 18-97 16,-29 13-279-16</inkml:trace>
  <inkml:trace contextRef="#ctx0" brushRef="#br0" timeOffset="68040.91">20447 14129 1259 0,'0'0'213'0,"0"0"-213"0,92-99-74 0,-55 58 74 16,-7-4 0-16,-14 4-233 0,-16 4-367 15</inkml:trace>
  <inkml:trace contextRef="#ctx0" brushRef="#br0" timeOffset="68293.71">20044 13991 1421 0,'0'0'106'0,"0"0"-106"16,0 0 0-16,0 0 13 15,0 0 23-15,45-95-21 16,-19 68-8-16,-8 10-6 15,-9 8 9-15,-9 9 59 0,0 0 13 16,-17 5-29 0,-11 16-19-16,-2 5-6 0,5 1-7 15,11-2-21-15,14-1-3 16,1-1-61-16,29-1-59 16,10 1-90-16,3-4-178 15,1-6-514-15</inkml:trace>
  <inkml:trace contextRef="#ctx0" brushRef="#br0" timeOffset="69191.1">21516 13650 1186 0,'0'0'0'0,"0"0"12"0,0 0 110 0,0 0 73 16,96-28-93-16,-51 72 6 16,10 18-9-16,0 16-42 15,-3 7-23-15,-3-1-2 16,-7-9-20-16,-6-13 0 15,-13-15-9-15,-4-16-3 16,-10-13 1-16,-5-10-1 16,-2-6 2-16,-2-2 2 15,1-14 7-15,3-24-2 16,0-21-8-16,-1-21-1 16,0-17-1-16,0-7-1 0,-3-3-6 15,0 6 7 1,0 14-3-16,0 18 0 0,0 23 2 15,0 23 2-15,0 13 1 16,0 8-1-16,1 2-6 16,5 0-6-16,6 0 0 15,3 6 11-15,4 4 0 16,1-4 1-16,-4 2-4 16,-4-3-3-16,-3 0 3 15,-6 2-3-15,-3 6-2 16,0 15 3-16,0 15 4 15,0 17 2-15,-3 9 10 16,-1 4 4-16,4-4 9 16,0-9-5-16,14-12-6 0,7-13-6 15,5-15-2-15,4-14-2 16,7-6 2-16,3-16-1 16,-2-17 1-16,-6-9-4 15,-8-3-1-15,-13-5-3 16,-11 3 0-16,0 2 4 15,-15 6 1-15,-14 4-1 16,-2 7 0-16,-2 7 1 16,2 6-1-16,5 7 1 15,6 5-1-15,6 0-3 16,5 2-12-16,3 1-13 0,6 0-26 16,0 0-48-1,0 0-98-15,2 3-38 0,13-2-55 16,1-1-265-16</inkml:trace>
  <inkml:trace contextRef="#ctx0" brushRef="#br0" timeOffset="69641.38">22508 12825 979 0,'0'0'467'0,"0"0"-454"0,0 0 0 0,0 0 132 15,0 0-10-15,0 0-87 16,6-7-48-16,9 70 32 0,0 22 20 16,1 21-20-16,-2 13 12 15,-2 5-4-15,-2-6-14 16,1-12-9-16,4-18-13 16,3-21-4-16,3-18 0 15,4-20 0-15,1-15 0 16,3-14 0-16,4-3 0 15,4-27-6-15,1-9-6 16,-4-9 8-16,-7-4-8 16,-11 0-1-16,-5 1-4 15,-11 10-1-15,0 12 9 16,0 17 9-16,-7 12 2 16,-4 0 13-16,0 29-6 0,2 10 4 15,2 9 15-15,6 0-12 16,1-2-8-16,0-6-8 15,14-8 0-15,3-9 0 16,4-9 0-16,4-11 0 16,0-3 0-16,-4-10 0 15,-4-17-49-15,-17-10-83 16,-17-9-271-16,-42-3-507 16</inkml:trace>
  <inkml:trace contextRef="#ctx0" brushRef="#br0" timeOffset="69790.55">22325 13396 1978 0,'92'-52'0'0,"31"-8"-150"0,17-17 150 0,12-15-11 0,4-17-3 16,-9-26-576-16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09:41:16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3777 2665 802 0,'0'0'426'0,"0"0"-415"0,0 0 45 0,0 0 100 0,0 0-20 0,0 0-26 16,0 0-62-16,-18-45-47 15,18 65-1-15,0 17 0 16,5 20 9-16,1 11 30 16,4 12-14-16,-5 8 25 15,-5 5-16-15,0 2-3 16,0-8 1-16,0-9-17 15,-5-12-10-15,-1-11-2 0,2-12-3 16,4-15 0-16,0-14-14 16,0-11-57-16,0-3-76 15,0-25-64-15,0-21-146 16,0-13-281-16</inkml:trace>
  <inkml:trace contextRef="#ctx0" brushRef="#br0" timeOffset="499.11">3750 2709 855 0,'0'0'290'15,"0"0"-288"-15,38-71 11 0,-10 40 92 16,12 3-11-16,5 6-38 15,0 7 4-15,-5 11-21 16,-6 4-14-16,-11 8-20 16,-7 23 7-16,-8 15 12 15,-8 8 19-15,-3 8 20 16,-26 2-29-16,-5 2-11 16,-2-6 3-16,6-7-3 15,8-14-19-15,13-11 0 16,9-10-4-16,0-5-10 15,15-5 5-15,18-6 5 16,13 2 1-16,2-4 0 0,4 6 0 16,-3 4-1-16,-7 8 0 15,-11 5-2-15,-13 6 1 16,-18 4 1-16,0 2 14 16,-31 5 15-16,-20-1 6 15,-10-1-13-15,-8-2-5 16,2-7-2-16,3-7-1 15,10-6 0-15,7-7-11 16,8-8 2-16,9-1-3 16,12 0-2-16,11-10-41 15,7-6-53-15,0-4-94 16,25-3-162-16,14 2-345 16</inkml:trace>
  <inkml:trace contextRef="#ctx0" brushRef="#br0" timeOffset="965.02">4514 2935 1289 0,'0'0'17'0,"0"0"21"0,0 0 196 0,-88-53-49 0,52 85-154 0,-2 23-9 16,0 14 36-16,7 4-14 0,10-4-12 16,14-10-12-16,7-10-12 15,3-14-6-15,16-8-2 16,11-12-2-16,1-9 1 16,5-6 0-16,0-10-15 15,-2-21-14-15,-7-10-5 16,-3-10 7-16,-9-3 0 15,-2-7 20-15,-5 0-2 16,-2 7 4-16,-2 12 6 16,2 15 1-16,-5 14 12 15,1 10 31-15,1 3-36 16,6 21-8-16,4 15 0 0,2 11 34 16,0 5-12-16,-1 1-2 15,-1-3-13-15,2-3-4 16,0-5-3-16,1-6-16 15,1-5-68-15,2-14-129 16,2-7-147-16,-3-10-239 16</inkml:trace>
  <inkml:trace contextRef="#ctx0" brushRef="#br0" timeOffset="1565.67">5072 2836 1534 0,'0'0'79'0,"0"0"-62"16,-91 12 8-16,58 13 66 15,2 7-30 1,9 1-21-16,11 0-22 0,11-4-18 16,0-4 0-16,6-5-1 15,14-8-1-15,5-6-1 16,3-6-23-16,1 0-16 15,-4-17 5-15,-8-6 8 16,-4-6 7-16,-7 1 14 16,-5 0 8-16,-1 4 3 15,0 4 5-15,0 4 37 16,0 8 6-16,0 2-28 16,0 6 5-16,0 0-28 0,2 7-7 15,11 23-12-15,10 15 19 16,-1 14 9-16,2 10-3 15,-9 9-4-15,-2 7 2 16,-4 4-1-16,-3 5-2 16,0 2-1-16,0 4 0 15,-3 1 0-15,-3-2 3 16,0-8-2-16,-5-9-1 16,-14-12 1-16,-2-17-2 15,-4-9 1-15,-1-15-3 16,-5-11 3-16,-4-14-7 15,-1-4 6-15,0-11 1 16,3-19 3-16,3-15-3 0,3-9-2 16,9-15-6-16,5-9 7 15,13-11-3-15,0-4-10 16,16 7 0-16,17 11 8 16,6 13-26-16,7 11-7 15,-1 8-24-15,0 9 5 16,1 2-54-16,-6 3-97 15,2-1-193-15</inkml:trace>
  <inkml:trace contextRef="#ctx0" brushRef="#br0" timeOffset="2199.73">5660 2889 506 0,'0'0'894'0,"0"0"-890"0,-82-27 39 0,45 27 128 0,-2 26-58 0,0 7-24 15,11 3-25-15,14 2-31 0,10-4-28 16,4-4-5 0,0-5-1-16,9-3-1 15,10-5 1-15,6-7 1 16,0-5-19-16,0-5-22 15,-4 0 10-15,-6-11 3 0,-2-9 16 16,-7-7 4 0,-3-1 8-16,0-1 0 0,-3 4 1 15,0 4 3 1,0 6 13-16,0 7 4 0,0 5 3 16,0 3-2-16,0 1-22 15,5 25-16-15,14 19 16 16,0 15 5-16,2 14-1 15,-6 8 2-15,-3 7-1 16,-4 3 0-16,-4 1 0 16,-4 3-3-16,0 2-2 15,0-4 1-15,0-5 2 16,-7-8-3-16,-1-12 0 16,2-8 1-16,-7-12 0 0,-1-10-1 15,-8-11-1-15,-1-9 0 16,-4-9-15-16,-1-10 11 15,-3 0 0-15,-1-12 1 16,-2-19 1-16,4-11-3 16,0-10 4-16,7-9-2 15,3-3 3-15,11-4-1 16,9-2-4-16,0 3 6 16,21 5 0-16,15 5-4 15,7 10 3-15,11 5-4 16,4 3-37-16,2 0-92 15,-7 0-60-15,-6-1-99 16,-8-1-269-16</inkml:trace>
  <inkml:trace contextRef="#ctx0" brushRef="#br0" timeOffset="2434.46">5948 3141 1491 0,'0'0'6'0,"0"0"17"0,0 0-23 0,0 0 155 0,55 91 6 0,-36-54-106 16,-2 4-19-16,1 1-13 15,-3 0-5-15,-6-2-10 16,3-4-1-16,-8-5-7 0,-4-6-8 16,0-5-61-16,0-7-71 15,-9-12-101-15,-10-1-64 16,-8-25-112-16</inkml:trace>
  <inkml:trace contextRef="#ctx0" brushRef="#br0" timeOffset="2582.21">5827 2964 1562 0,'0'0'0'15,"0"0"-110"-15,0 0 110 16,0 0 0-16,0 0-37 0,0 0-207 15,55-32-130 1,-19 48-157-16</inkml:trace>
  <inkml:trace contextRef="#ctx0" brushRef="#br0" timeOffset="3465.51">6105 3237 1112 0,'0'0'74'16,"0"0"-34"-16,3-78-40 15,13 50 123-15,6 5-35 16,1 11-4-16,5 12-12 16,2 2-37-16,3 29-11 15,-3 10 38-15,-8 9-10 0,-7-1-21 16,-8-6-14 0,-5-5-1-16,-2-11-7 0,0-6-2 15,0-10-4-15,0-6-1 16,0-5 0-16,-2 0 5 15,-1-12 12-15,-1-19-19 16,4-6-11-16,0-13 4 16,6-6-6-16,12-1-8 15,3 6 11-15,1 5 3 16,-1 16 7-16,0 13 0 16,-2 13 2-16,-1 4 11 15,0 16-4-15,-1 15 8 16,-4 10 3-16,-4 5-8 0,-5-1-8 15,-1 2-1-15,2-4-3 16,2-8-13-16,2-8-44 16,6-10-66-16,3-11-37 15,9-6-3-15,3-6-13 16,1-21 4-16,3-10-25 16,-4-9 16-16,-3-13 48 15,-2-10 103-15,-2-2 30 16,-2 4 104-16,-7 18 80 15,-14 17 26-15,-2 17 79 16,-19 12 0-16,-9 3-148 16,0 9-65-16,2 15 4 15,4 5-29-15,7 4-20 16,4-1-13-16,10-4-8 16,3-3-6-16,0-3-4 0,0-1-1 15,16-7-1-15,-1-1-6 16,0-4-18-16,0-5 1 15,-3-3 5-15,-2-1 2 16,-5 0 16-16,-2 0 2 16,-3 0 1-16,6 3-1 15,2 9 0-15,5 8 4 16,2 12 7-16,1 12-1 16,3 13-2-16,3 13 3 15,4 8 1-15,3 9-5 16,2 7-7-16,-3 2 2 0,-7 0-2 15,-3-4 3-15,-12-7 11 16,-6-9-7 0,-3-14-3-16,-25-13-4 0,-5-16 3 15,-6-11-2-15,2-13 2 16,2-9 2-16,7-6-5 16,6-29 0-16,8-15-13 15,4-13 3-15,10-12-14 16,0-2-19-16,0-2-96 15,5 10-18-15,-5 20-58 16,-5 23-159-16,-35 26-284 16</inkml:trace>
  <inkml:trace contextRef="#ctx0" brushRef="#br0" timeOffset="3899.52">2906 5034 1787 0,'0'0'0'0,"0"0"-410"0,109-36 118 0,-31 17 292 16,8 6 174-16,14 6-30 0,16 2-93 16,23 1-6-16,24-10-26 15,28-8-8-15,25-10-1 16,26-5 5-16,20 3 14 16,17 7-3-16,14 7-13 15,5 4-2-15,-1 3-6 16,-18 4-4-16,-26-3 12 15,-35 1 56-15,-34 0 5 16,-37-2-27-16,-34 0-22 16,-33 0-20-16,-25-1-5 15,-24 4-2-15,-17 3-28 16,-14-2-8-16,0-4-79 0,-15-5-240 16,-31-4-488-1</inkml:trace>
  <inkml:trace contextRef="#ctx0" brushRef="#br0" timeOffset="8716.37">7459 6045 745 0,'0'0'161'0,"0"0"-150"0,0 0 8 0,0 0 63 0,0 0 48 0,0 0-21 16,0 0-78-16,-1-61-6 15,1 61 9-15,0 0-34 16,1 25-8-16,16 19 8 16,1 25 51-16,1 20 19 15,-7 6-28-15,-2 2 23 16,-4-11-36-16,-1-11 6 15,1-8-3-15,0-14-13 16,1-10-10-16,-1-13-5 16,0-8-2-16,-1-13-1 0,-1-5 0 15,-2-4 2-15,1 0 0 16,4-13 3-16,-1-19-6 16,8-12-51-16,-1-7 27 15,-4-2 20-15,-3 0 3 16,-3 2-22-16,4 6 3 15,-1 9 15-15,3 13 4 16,-3 11 1-16,3 11 0 16,0 1-7-16,6 10-4 15,6 15 11-15,3 6 13 16,2 2-6-16,-3-1 0 16,1 0-1-16,-2-6 2 15,-4-5-5-15,0-5-1 0,-2-5 1 16,-4-4 2-1,-4-4-3-15,-5-3 0 0,0 0 0 16,1-18 16-16,4-17-5 16,-2-9-13-16,-2-12 0 15,-2-3-2-15,-2-6-1 16,0 3 1-16,0 8 1 16,-5 13-2-16,-1 11 3 15,2 16 2-15,-1 8 7 16,5 6 11-16,0 0-20 15,0 20-18-15,0 10 18 0,12 7 6 16,3-4-2 0,3-1 2-16,6-5-4 0,-3-7-1 15,7-3 0-15,1-7 0 16,-1-6 2-16,-1-4 0 16,-2 0-2-16,-3-20 3 15,1-9 0-15,-1-8-1 16,-6-4 0-16,-8 0-2 15,-5 5 1-15,-3 7-2 16,0 9 5-16,-14 9-4 16,-5 11 17-16,-6 4-2 15,-8 30-15-15,-6 17 7 16,2 10 15-16,5 2 0 16,18-5-3-16,14-8-3 0,4-11-6 15,26-5-3 1,9-9-2-16,18-7-6 0,5-9 0 15,8-9-4-15,6 0-79 16,-4-3-65-16,-4-9-134 16,-15-7-118-16</inkml:trace>
  <inkml:trace contextRef="#ctx0" brushRef="#br0" timeOffset="9068.16">9454 6175 996 0,'0'0'37'0,"0"0"-36"0,0 0 21 0,0 0 119 0,-39-79-12 0,6 75-55 0,-5 4-26 15,-4 10 20-15,1 17-33 16,0 15 0-16,8 5 31 16,9 6-14-16,8-2-4 15,8-6-20-15,8-5 1 16,0-5-12-16,9-9-8 0,15-5-5 16,12-7 2-1,13-8-6-15,8-6-3 0,10 0-86 16,-3-14-107-16,-10-3-80 15,-11 0-60-15,-12-2-489 16</inkml:trace>
  <inkml:trace contextRef="#ctx0" brushRef="#br0" timeOffset="9750.29">9642 6375 1080 0,'0'0'205'0,"0"0"-205"16,0 0-16-16,0 0 16 15,0 0 90-15,0 0-37 16,22 18-35-16,-2-34-2 0,10-8-1 16,1-6-11-16,-4-5-4 15,-2-3-2 1,-12-2-10-16,-10 2 5 0,-3 2 3 16,-13 6-12-16,-17 3 16 15,-4 8 5-15,-6 6 0 16,1 9 5-16,5 4 22 15,13 0 11-15,6 0 7 16,12 0-24-16,3 0-13 16,0 2-13-16,15-2-1 15,17 0 1-15,15 0 5 16,5-7-5-16,5-8 0 16,-11 3-7-16,-10 2-2 15,-9 3 6-15,-11 4 0 0,-5 3 1 16,-5 0 0-16,-5 16 2 15,-1 8 10 1,0 4 11-16,0-1 19 0,0 0-21 16,0-8-3-16,0-3-6 15,10-5-2-15,4-7-2 16,7-2 0-16,4-2 2 16,5-4-1-16,1-12 0 15,-1-4-5-15,-7-3-1 16,-6-1 4-16,-6-4-3 15,-4 3-1-15,-7 6 1 16,0 1 0-16,0 8 1 16,-10 6 0-16,-1 4 14 15,-6 4-5-15,-5 24-12 0,-1 11 0 16,2 6 6-16,7 3 6 16,7-5-4-16,7-7 0 15,0-3 6-15,13-8-10 16,8-3 1-16,0-9-5 15,6-3 6-15,4-6-6 16,5-4 0-16,-1 0-6 16,-4-2-53-16,-4-9-53 15,-13 2-62-15,-4-1-22 16,-6 0-80-16,-2-1-134 16</inkml:trace>
  <inkml:trace contextRef="#ctx0" brushRef="#br0" timeOffset="10580.78">10533 6034 1030 0,'0'0'319'0,"0"0"-315"0,0 0 2 0,-96-2 138 0,72 17-31 0,8-1-56 15,4 3-35-15,9-3-22 16,3-3 1-16,0 0-4 16,2-3 1-16,9-2-20 0,1-5-35 15,2-1 4 1,2 0 17-16,-4-10 18 0,1-3-3 16,-5-3 15-16,-3 5 6 15,-2 2 4-15,-2 4 6 16,1 3 18-16,-2 2-1 15,1 0-17-15,5 0-10 16,3 0-4-16,3 0 4 16,7 0 4-16,3-4-2 15,1-6 1-15,2-7 3 16,1-9-2-16,2-12 0 16,-4-10-1-16,-3-11-3 0,0-5-2 15,-5-8-16 1,-7-7 10-16,-1-6 8 0,-7 2-3 15,-1 1-3-15,0 9 6 0,-9 13 0 16,-6 17 4 0,5 15 31-16,2 14-9 15,5 12 23-15,2 2-49 16,-1 24 0-16,-2 19 0 16,4 17 14-16,0 10 2 15,0 6-5-15,4 6 11 16,7 0 1-16,-1-2 2 15,5-5 0-15,2-4-13 16,2-10-4-16,3-14-3 16,2-10-2-16,2-18-1 15,0-11 0-15,4-8 3 0,2-8 0 16,2-23 1 0,0-10-2-16,-7-9-4 0,-8-2-2 15,-10 4-4-15,-7 6 4 16,-2 9 2-16,0 11-1 15,-6 9 1-15,-6 12 0 16,-3 1 7-16,0 15-7 16,-1 15 2-16,7 11 2 15,7 2 4-15,2 3-3 16,3-5 3-16,12-5-5 16,3-6-1-16,4-9 0 15,-2-8-2-15,1-5-2 0,-2-8-17 16,-2 0-46-16,-8-10-43 15,-9-17-38-15,-11-9-169 16,-32-10-314-16</inkml:trace>
  <inkml:trace contextRef="#ctx0" brushRef="#br0" timeOffset="10764.69">10216 5717 1471 0,'0'0'0'0,"0"0"-123"0,93-44 123 0,-26 18 47 0,12 1-17 16,15 2-29-16,7 2-1 0,1 3-83 15,-6 5-111 1,-16 6-26-16,-23 5-218 0</inkml:trace>
  <inkml:trace contextRef="#ctx0" brushRef="#br0" timeOffset="11714.11">12286 5553 990 0,'0'0'520'0,"0"0"-520"0,0 0 0 0,0 0 36 0,0 0 41 0,0 0-53 15,0 25-23-15,0 33 66 16,0 9-1-16,0 2-32 16,-9 0 0-16,-2-7-15 15,7-9-5-15,2-9-7 0,2-15-5 16,0-11 3-16,0-8-5 15,0-8 1-15,0-2 1 16,-1-16 9-16,-2-21-11 16,-2-19-42-16,1-10 14 15,1-4 4-15,-1-2-4 16,2 5 1-16,2 11 24 16,0 15 1-16,-1 18 2 15,-1 16 12-15,2 7 22 16,0 7-34-16,0 16 0 15,0 3 20-15,0 4-9 16,13-7-7-16,4-5-3 16,4-2 4-16,2-7-2 0,0-3-2 15,1-6 0 1,1 0 0-16,0-15 1 0,-1-12-2 16,-1-9-1-16,-5-6-10 15,-5-2 3-15,-3 0 5 16,-5 7 3-16,-5 10 0 15,0 13 0-15,0 10 17 16,0 4 9-16,0 8-26 16,0 21 0-16,0 14 3 15,0 11 24-15,0 5-9 16,0-1 0-16,0-2-1 16,8-4 0-16,-1-4-10 0,3-3-5 15,-1-4-2-15,0-8 0 16,2-5-26-16,-4-12-53 15,-1-5-48-15,0-11-132 16,0-5-52-16,1-27-123 16</inkml:trace>
  <inkml:trace contextRef="#ctx0" brushRef="#br0" timeOffset="12864.01">12721 5491 1425 0,'0'0'0'0,"0"0"-8"0,0 0 8 0,-1 93 119 0,-4-53-39 0,4 2-24 15,1-8-28-15,0-2-18 16,0-8-8-16,12-8 1 16,6-9-6-16,0-7-9 0,4 0-55 0,2-19 11 15,-2-12-21 1,-4-6 4-16,-6-1 45 15,-8 1 12-15,-4 9 16 16,0 6 6-16,0 12 21 16,0 7 78-16,0 3-24 15,0 0-78-15,0 18 4 16,0 8-7-16,0 5 25 0,2 0-14 16,13-5-4-1,4-3-2-15,4-4-2 0,1-5 2 16,4-6-2-16,2-5-1 15,3-3 2-15,1-1-3 16,2-19 3-16,-7-12 2 16,-3-8-3-16,-7-14-3 15,-8-14-32-15,-5-9 3 16,-6-15-27-16,0-11-20 16,-6-9-3-16,-6-6 32 15,-4-2 39-15,-6 11 8 16,0 16 5-16,0 20 12 15,2 24 29-15,6 16 20 16,6 13-33-16,3 10 17 16,5 10-20-16,0 9-30 15,0 31-8-15,16 25 8 16,3 28 23-16,0 19 9 0,-4 13-9 16,-3 1 5-16,-2-2 0 15,-2-9 3-15,1-11-17 16,3-12-6-16,0-16-2 15,0-16-1-15,4-20-4 16,-2-15 0-16,2-14 1 0,-2-11 2 16,3-4 5-1,3-29 6-15,2-15-3 16,4-15-10-16,-3-13-2 16,1-12-9-16,-6-12-20 0,0-14-17 15,-3-14-43-15,-2-8-6 16,-5 2 34-16,-7 8 46 15,-1 20 10-15,-3 23-8 16,-14 24 13-16,-3 20 24 16,2 15-8-16,6 13 7 15,-1 8-8-15,5 3-8 16,1 17-7-16,1 20-4 16,3 16 4-16,3 17 6 15,0 17 8-15,18 16 8 16,6 13 13-16,1 8-4 15,2 1 21-15,-6-8-19 16,3-11-7-16,-4-16-2 16,-1-18-10-16,1-20-9 15,3-14-1-15,-2-16 0 16,1-13 0-16,0-9 3 16,2-2 0-16,-3-23 3 0,3-12-4 15,-2-8-3-15,-8-7-3 16,-1-1-5-16,-10-1-1 15,-3 3-7-15,0 8 4 16,0 9 2-16,-1 12 5 16,-4 15 2-16,2 7 4 15,-1 11-4-15,-1 26-2 16,2 15 2-16,2 11 24 0,1-1-10 16,0 0 10-16,0-5-2 15,0-3-5-15,0-6-7 16,0-8-7-16,0-10-1 15,1-8-2-15,-1-10-1 16,2-7-23-16,-2-5-38 16,0-3-5-16,-20-22-109 15,-17-13-182-15,-12-16-250 16</inkml:trace>
  <inkml:trace contextRef="#ctx0" brushRef="#br0" timeOffset="13164.36">13137 5215 1334 0,'0'0'0'16,"0"0"-118"-16,0 0 118 0,130-56 21 0,-72 32 28 0,5-2-42 0,3-1-7 16,-7 1-2-16,-9 0 2 15,-13 6 3-15,-19 5-2 16,-15 2 17-16,-3 1 74 15,-12 1-6-15,-16-1-16 16,-7 1 18-16,4 4-3 16,3 0-23-16,10 2-21 15,10 2-18-15,5 2-16 16,3 1-7-16,0 0-14 16,0 15-79-16,11 10-47 15,10 7-75-15,1 3-123 16,-1-1-257-16</inkml:trace>
  <inkml:trace contextRef="#ctx0" brushRef="#br0" timeOffset="13664.39">13879 5148 797 0,'0'0'586'0,"0"0"-577"15,0 0-4-15,0 0 116 16,0 0-32-16,20 81 28 15,-16-13-28-15,0 13-44 16,-1 5-3-16,-1 1-17 0,-2 1 6 16,3-7-23-1,-2-3-2-15,2-6 1 16,3-8-7-16,-1-12 0 0,4-10 0 16,-2-14 0-16,-1-8-4 15,0-10-14-15,-3-6-17 16,-1-4-5-16,-2-5 28 15,0-27 10-15,1-18-37 16,-1-17-49-16,0-10 34 16,0-10-15-16,0-4 7 15,-4-2 7-15,4 0 23 16,0 9 11-16,6 20 20 0,12 18 1 16,2 19 33-1,0 13 10-15,5 13-6 0,2 1 2 16,-2 19 3-16,-2 17 14 15,-11 9-27-15,-12 5 13 16,0 2-9-16,-21-3-5 16,-12-4-18-16,-3-7-5 15,-1-8-2-15,2-7-6 16,9-8-12-16,5-10-83 16,7-5-76-16,8-13-13 15,5-23-86-15,1-11-321 16</inkml:trace>
  <inkml:trace contextRef="#ctx0" brushRef="#br0" timeOffset="14095.79">14234 4395 1303 0,'0'0'24'0,"0"0"-15"0,0 0-9 0,0 0 99 15,0 0-75-15,0 140 59 16,0-24 34-16,0 6-55 16,8 0 13-16,8-12-34 15,6-16-10-15,7-13-17 16,0-18-7-16,1-16-1 16,-1-17-2-16,-1-18 0 0,1-10 1 15,2-2-2 1,-1-23 3-16,-2-14-2 0,-6-5 0 15,-8-2-4-15,-8 7-3 16,-6 11 3-16,-4 12 2 16,-16 14 2-16,-7 18 7 15,-9 27-3-15,0 16 8 16,6 5 17-16,14-1-10 16,16-4-5-16,0-7-14 15,19-7-3-15,11-8 0 16,5-7-1-16,1-7-7 15,-2-3-35-15,-4-5-46 16,-11-2-135-16,-19 0-112 16,-12 5-213-16</inkml:trace>
  <inkml:trace contextRef="#ctx0" brushRef="#br0" timeOffset="14480.9">11835 6993 1480 0,'0'0'221'0,"0"0"-221"0,0 0 0 0,0 0 7 16,0 0 31-16,32 74 37 16,-12 5 9-16,0 10-42 15,-4 7-18-15,-4 2-4 16,-6-3 2-16,-3-5-13 16,5-11-4-16,1-15-4 15,2-15-1-15,0-15-4 16,-2-14-32-16,-2-11-29 15,-2-9-26-15,1-8-30 16,1-34 29-16,5-26-130 16,0-26-217-16,-1-14-18 0</inkml:trace>
  <inkml:trace contextRef="#ctx0" brushRef="#br0" timeOffset="14664.33">12147 6906 839 0,'0'0'591'0,"0"0"-462"16,0 0-116-16,0 0 4 15,0 0 42-15,0 0 75 16,93 135-30-16,-53-48-57 16,2 5-25-16,-2 7 11 15,0-1-15-15,-6-7-15 16,-5-3-3-16,-10-13 0 16,-7-14-36-16,-12-12-67 0,-3-17-153 15,-37-14-115-15,-14-13-80 16</inkml:trace>
  <inkml:trace contextRef="#ctx0" brushRef="#br0" timeOffset="17331.04">11964 7685 1337 0,'0'0'451'0,"0"0"-451"16,34-91-71-16,21 46 71 16,30-10 28-16,24-4-19 15,12-1-9-15,-2 4-3 16,-16 9 0-16,-25 15-35 15,-31 14-47-15,-24 11 49 16,-16 5 34-16,-7 2 2 16,0 6 8-16,-9 13 23 15,-10 10 42-15,0 3-12 16,3 1-13-16,6 3-7 0,10 3-21 16,0 1-2-16,9 3 2 15,9-2-9-15,4-5-11 16,2-6 2-16,1-8 1 0,4-9-3 15,1-9-1 1,-3-4 1-16,1-8 0 16,0-23 0-16,-2-13-2 15,-6-15-10-15,-9-7-6 16,-9-8 6-16,-2-5-21 0,-13-1 0 16,-12 4 9-1,-8 14-11-15,-6 16 35 0,-4 21 1 16,0 17 13-16,6 8 17 15,1 0 6-15,10 10-14 16,7 6-10-16,7 8 2 16,5 1-8-16,7 3 0 15,0 2 0-15,10-1-7 16,8-3 3-16,9-8-3 16,6-3-1-16,7-11 1 15,5-4-2-15,7-3-16 16,8-16 10-16,2-5-10 15,2 5 16-15,-5 9 2 16,-11 10-1-16,-11 0 0 16,-9 21 1-16,-7 7 1 15,-7 1 7-15,-4 0-1 16,-7-7-1-16,-3-4 0 0,0-5 0 16,0-6-2-16,0-3 0 15,0-4-2-15,0 0 3 16,0 0 3-16,0 0 1 15,0-21-9-15,0-11-41 16,3-11 12-16,15-7 0 16,3 1-9-16,4 17 2 15,3 14 19-15,-1 17 17 16,-2 1 1-16,-5 22 18 16,-2 14 11-16,-6 7-14 0,-6 2 15 15,-6-4-15-15,0-6-12 16,0-6 2-16,0-11-1 15,0-8-3-15,0-7-1 16,0-3 1-16,0 0 3 16,0-4 9-16,0-18-14 15,0-15-8-15,0-15-8 16,15-11 3-16,7-6-15 16,6 3-12-16,0 13 17 15,-3 19 10-15,-8 18 13 16,-6 15 11-16,-3 1-2 15,0 21-3-15,1 12 37 16,0 5 13-16,0-1-36 0,-3-2-13 16,0-8 1-1,0-5-4-15,2-7-2 0,2-8-2 16,2-6-2 0,4-1-7-16,4-13 0 0,5-14-4 15,1-2-10-15,-7-1 2 16,-9 10 4-16,-7 9 17 15,-3 4 7-15,0 7 24 16,0 0-19-16,0 0-12 16,2 11 1-16,1 10 11 0,3-3 10 15,6 1-13 1,0-6-4-16,2-6-2 16,3-7-2-16,4 0 1 15,1-3 1-15,-2-16 2 0,-3-5-3 16,-4-5 0-16,-9 0-1 15,-4 1 2-15,0 2-3 16,0 3 0-16,-6 7 2 16,0 4-2-16,3 5-6 15,1 5 1-15,2 2-12 16,0 0-25-16,7-2-29 16,18-2-15-16,9-5 41 15,5-5-10-15,6-4 27 16,-8-6 28-16,-3-1 0 0,-8 6 3 15,-14 6 24 1,-9 6 38-16,-3 3 66 16,-3 2-37-16,-12-2-76 0,-9 3-11 15,-1 1-1-15,1 0 10 16,7 0-9-16,7 14-7 16,7 9-1-16,3 11-6 15,0 14 7-15,15 15 4 16,7 7 4-16,5 8-2 15,3 4-1-15,3-3-2 16,-2-1 1-16,-4-4-1 16,-5-5-1-16,-13-6-2 15,-9-11-3-15,-6-11-12 16,-22-15 1-16,-5-8 0 16,0-16 2-16,5-2-8 0,6-20 16 15,10-14-5 1,10-12-4-16,2-7 5 0,18-6 4 15,19-7 1-15,13-4-7 16,11-5-4-16,3-2-25 16,4 2-14-16,-5 4 21 15,-6 8 9-15,-9 6 14 16,-14 8 7-16,-13 6 2 16,-20 12 0-16,-1 7 4 15,-19 9 8-15,-5 8 11 16,-5 7 17-16,3 6-4 15,-1 20-11-15,5 11-4 16,5 5-1-16,5 8-2 0,12 0-3 16,0 0 1-1,0-2-5-15,16-6-5 0,6-7-6 16,1-8 0 0,4-12-1-16,-1-11-18 0,0-4-11 15,1-12 14-15,1-20 1 16,4-12-8-16,-1-8-3 15,2-4-5-15,-3 2-2 16,-2 7 29-16,-5 13 2 16,-4 12 4-16,-7 14 26 15,-3 8 10-15,-2 2-20 16,2 20 0-16,1 7 12 16,-2 2-11-16,0 0-8 15,-4-2-6-15,-1-6-4 0,0-4-1 16,-1-9 0-16,-1-5-9 15,-1-5-21-15,4 0 12 16,2-19 8-16,4-14-29 16,3-12-12-16,6-6 6 15,1 0-10-15,-4 7 41 16,0 15 6-16,-8 15 8 16,-2 12 44-16,-3 2 23 15,0 22-66-15,6 10 60 16,0 5 0-16,5-2-44 15,2-5-3-15,3-7 1 0,1-11-10 16,3-6-1 0,6-6-4-16,5-2 0 15,0-18-14-15,-2-7 8 0,-4-9-6 16,-4-5 1-16,-6-4-10 16,-2 2 5-16,-7 11 10 15,-4 12 6-15,-4 12 3 16,-1 8 46-16,0 8-37 15,-1 20-8-15,-5 8 21 16,3 3 2-16,3 0-15 16,0-7-8-16,14-6-4 15,8-6 0-15,3-9-2 16,6-6-22-16,1-5 6 16,-3 0 0-16,-2-13-10 15,-9-4 6-15,-11-3 5 0,-5-6 16 16,-2-7-12-16,0-5-2 15,0-6 1-15,0-6 9 16,0-2 2-16,3 8-1 16,2 12-1-16,-2 13 5 15,-3 13 17-15,0 6 28 16,-3 23-28-16,-8 15-14 16,-1 9 48-16,5 1-15 15,7-9-27-15,0-9-1 16,19-10-6-16,9-7-2 15,10-10-3-15,5-3-7 16,2-3-30-16,-6-11-6 0,-10 2 6 16,-12 3 19-16,-11 5 21 15,-5 4 0-15,-1 0 40 16,0 0-4-16,0 0-21 16,3 0-5-16,2 0 15 15,2 1-10-15,6-1-11 16,4-3 0-16,8-14-2 15,5-7-2-15,3 2-7 16,-3 4-3-16,-5 7 2 16,-4 7 6-16,-3 4 2 15,0 24 8-15,-2 25 12 16,-2 21 13-16,-13 17-6 16,-1 12-11-16,-19 7-4 15,-12-11-8-15,-2-14-4 0,0-22-15 16,8-23-27-16,6-20-42 15,8-16-105-15,5-15-243 16</inkml:trace>
  <inkml:trace contextRef="#ctx0" brushRef="#br0" timeOffset="18397.52">17009 6734 1365 0,'0'0'302'0,"0"0"-301"0,0 0 26 0,0 0 113 0,0 0-86 0,0 0-49 15,13 85 62 1,-6-29-24-16,-7-9-27 16,0-10-11-16,0-17 5 15,0-8-1-15,0-9-6 16,0-3-3-16,0 0 0 15,-7-15 0-15,-7-17 0 16,-6-19 0-16,-4-14-10 16,4-10 9-16,4-8-11 0,6 1-1 15,9 13 7-15,1 20 3 16,0 24 3-16,0 21 1 16,0 12-1-16,4 32-2 15,13 20 2-15,0 9 26 16,3-4-16-16,-1-9-5 0,3-14-5 15,0-13 1-15,1-11-1 16,3-14-3-16,2-4-1 16,5-17 2-1,1-19-1-15,2-12-3 16,-5-10 3-16,-4-4-6 16,-6 4 3-16,-9 15 0 0,-4 18 1 15,-5 16 5-15,-2 9 2 16,-1 20-1-16,3 17-1 15,-2 8 12-15,2 1 2 16,2-9-10-16,2-7-2 16,6-9-2-16,6-8-2 15,6-9-2-15,6-4-2 16,5 0 1-16,2-19-5 16,-4-8-4-16,-7 2-3 0,-9 5 1 15,-11 7 16 1,-5 7 0-16,-2 6 4 15,0 7-4-15,0 23 7 16,-8 11-7-16,2 3 21 0,6-4-13 16,0-8-4-16,11-12-3 15,12-8 0 1,9-12 2-16,4 0-1 0,2-12 2 16,0-11-4-16,-10-6 1 15,-12-6-3-15,-14-1 5 16,-2 1-3-16,-16 7 1 15,-14 9-2-15,-11 9-1 16,-5 10 1-16,-3 0 1 16,5 8 0-16,13 2-8 0,16-2-26 15,15-5-65-15,0-1-99 16,27-2-10-16,12-8-5 16,4-19-117-16,-1-12-227 15</inkml:trace>
  <inkml:trace contextRef="#ctx0" brushRef="#br0" timeOffset="19579.58">17919 5915 1106 0,'0'0'122'0,"0"0"-108"0,0 0 155 0,0 0 32 0,0 0-90 16,0 0-102-16,39 53 35 15,-18 32 39-15,4 10-23 16,1 8-10-16,-4 3-12 15,-4-3-9-15,-3-9-18 16,-2-12-11-16,-2-17 0 0,-4-17 0 16,3-19 0-16,-5-15 0 15,-2-12-18-15,-3-2-3 16,0-18 20-16,-16-15-12 16,-11-6-18-16,-3-1 5 15,0 8 4-15,5 9 12 16,4 12 10-16,3 11 1 15,5 3 23-15,2 23-17 16,2 4 7-16,9 5 4 16,0-4-7-16,10-1-9 15,19-10-1-15,5-5-1 16,11-6 0-16,7-9-1 0,2 0-4 16,-2-11-4-16,-6-16-5 15,-5-10-9-15,-8-9-13 16,-4-11-4-16,0-6 5 15,-2-7 17-15,-5 4-6 16,-4 3-21-16,-6 10 39 16,-11 10 6-16,-1 10 6 15,-4 3 10-15,-13 8-1 16,4 1-6-16,0 2 1 16,5 6-4-16,5 4 14 15,1 4 3-15,2 5-6 16,0 0-8-16,0 0-9 15,0 0-3-15,0 0-1 0,0 0 3 16,0 0 1-16,0 0 0 16,0 0 0-16,0 0 0 15,0 0 1-15,0 2 2 16,0-2-3-16,0 0 0 16,0 0 1-16,0 0 1 15,0 0 3-15,0 0 3 16,0 0 0-16,0 0 4 15,0 0-4-15,0 0-7 16,0 0 4-16,0 0 0 16,0 0-2-16,2-1-1 15,-2-5 0-15,0 2 0 16,0 1 4-16,0 0-4 16,0 1-1-16,0 2 7 15,0 0-3-15,0 0-5 0,0 0-1 16,0 0-3-16,0 0 3 15,0 0 1-15,0 0 0 16,0-3 2-16,0-4 3 16,0-9 0-16,0-7-4 15,0-9 0-15,0-6 0 16,-2-6-1-16,-6-3 1 16,2 1-1-16,0-2 0 15,0 2-1-15,1 7-3 16,1 9 1-16,-2 14 3 15,5 16-1-15,1 4 1 0,-2 41-26 16,2 28 26 0,0 30 10-16,0 15 5 0,2-2 7 15,12-7-4-15,6-14-6 16,7-18-2-16,4-14-4 16,3-20-6-16,5-17-1 15,-3-16-1-15,1-10 2 16,-1-17-2-16,1-21-3 15,-3-16 1-15,-4-9-2 16,-7-1-1-16,-4 5-2 16,-5 11 3-16,-6 19 6 15,-3 21 1-15,-5 10 10 16,0 47-4-16,0 30 12 16,0 29 24-16,0 16-43 15,0 8 0-15,-15-1 0 0,-10-4 0 16,-12-7 0-16,-13-17 0 15,-26-22 0-15,-24-33-244 16</inkml:trace>
  <inkml:trace contextRef="#ctx0" brushRef="#br0" timeOffset="22112.88">4826 8928 608 0,'0'0'0'0,"0"0"-32"0,0 0 32 0,-33-84 127 0,23 62-2 0,4 1 6 16,3 2-61 0,1 5-5-16,1 2-4 0,-2 2 3 15,-2 2 23-15,2 2-22 16,2 3-11-16,-2 2 20 15,3 1-18-15,0 0-25 16,0 0-10-16,0 8-15 16,4 22 3-16,7 13 58 15,-2 11 9-15,-6 7-1 16,0 2-31-16,-3 0-7 16,0-3-7-16,0-4-7 15,0-4-14-15,0-5-6 0,0 0 0 16,0-9-3-16,0-5-1 15,0-10-10-15,0-10-32 16,0-7-35-16,4-6-81 16,-4-25-41-16,0-21-121 15,0-19-691-15</inkml:trace>
  <inkml:trace contextRef="#ctx0" brushRef="#br0" timeOffset="22563.41">5031 8750 1121 0,'0'0'0'0,"0"0"24"16,0 0-24-16,0 0 126 0,0 0-36 16,0 0-67-16,1 71 29 15,-1-14 6-15,9 8 5 16,1-2-12-16,4-4-19 15,7-6-3-15,1-9-18 16,0-12-8-16,-2-8 3 16,2-10-3-16,-1-6-2 15,-3-8 0-15,0 0 7 16,0-14-6-16,0-16 10 16,-2-15-4-16,-1-6-5 0,-9-6 0 15,-6-4-6 1,0 4 1-16,-21 0-10 0,-6 1 9 15,-4 7-2-15,1 8 3 16,3 10 2-16,5 9 3 16,3 10 41-16,2 6-39 15,-1 5-5-15,3 1-9 16,-1 0-6-16,7 17-17 16,3 4-58-16,6 3-49 15,0-1-60-15,6-4-31 16,16-9-67-16,8-6-189 15</inkml:trace>
  <inkml:trace contextRef="#ctx0" brushRef="#br0" timeOffset="22930.38">5453 8616 1180 0,'0'0'37'0,"0"0"-35"0,0 0 52 0,0 0 76 0,-30 83-31 15,22-28-14-15,7 6-30 16,1 0-10-16,0 0 1 16,15-11-29-16,12-6 0 15,1-10-4-15,3-9-5 16,5-11-2-16,2-8-6 16,0-6 5-16,-2-4 3 15,-2-20-1-15,-7-9 1 0,-9-6-5 16,-8-8-1-16,-10-3 0 15,0-1 2-15,-19-2-1 16,-11 4-2-16,-10 4 2 16,-6 5 0-16,-4 11-3 15,-2 7 3-15,2 8-3 16,9 8 0-16,7 5-6 16,9 1 2-16,5 0-52 15,7 0-38-15,4 0-37 16,0 6-93-16,-6-3-140 15,6-3-142-15</inkml:trace>
  <inkml:trace contextRef="#ctx0" brushRef="#br0" timeOffset="23829.52">5645 8141 1109 0,'0'0'44'16,"0"0"-44"-16,0 0 0 16,-91-13 19-16,57 13 42 15,-2 1-12-15,5 9-20 16,-2 2-19-16,-3 1-2 16,-7 3 12-16,-5 1-6 15,-12 2-5-15,-10 0-2 16,-4-3-2-16,-4 2 6 0,-1-5 8 15,0 1-1-15,-2-2 13 16,4 2 7-16,8-3 9 16,13 3-7-16,12 1 0 15,8 5-7-15,5 5-17 16,6 9-12-16,2 10 9 16,5 14-9-16,5 13 11 15,7 16 29-15,6 11 4 16,-3 13-31-16,3 8 10 15,-3 13 9-15,-2-3-6 16,5-3-12-16,0-9-6 0,0-15-1 0,11-13-8 31,7-19-3-31,-2-15 0 0,-1-20 0 16,0-12-1-16,3-12 0 16,0-7-6-16,6-4 5 15,10-1-5-15,9-20-1 16,11-8-4-16,16-10 3 15,11-7-4-15,16-5 7 16,13-3-2-16,8 1 1 16,7 5 3-16,-2 8 4 15,-4 9 0-15,-13 10 3 16,-7 5-3-16,-10 7-4 16,-10 0-4-16,-6 2 3 15,-7 2-2-15,-5 1-8 0,-9-2 12 16,-8 2 3-16,-13-2 1 15,-6 0-1-15,-10 0 4 16,-9 3 5-16,-3-3-7 0,-3-2 13 16,0-11 0-1,0-9-9-15,0-9-2 16,-3-5 3-16,-5-9-1 16,-2-8-2-16,0-6-4 15,-4-10 0-15,2-5 1 16,-4-8-1-16,-5-4-1 15,0-5 1-15,-4-2 0 16,1 1 2-16,-6 6-2 16,-3 6 7-16,-1 8-3 0,-2 13 0 15,2 13 8 1,4 13 2-16,-1 9-14 0,-1 8 2 16,1 7-2-16,1 3-2 15,-3 7 1-15,-4 5-1 16,-9 0-6-16,-5 7 1 15,-15 25-29-15,-25 25-45 16,-40 16-146-16,-42 12-469 16</inkml:trace>
  <inkml:trace contextRef="#ctx0" brushRef="#br0" timeOffset="27680.19">6127 9126 995 0,'0'0'78'0,"0"0"-75"0,0 0 0 0,0 0 20 0,0 0 46 0,0 0-9 16,88-36-27-16,-27 28 13 15,17 2 23-15,10-2-8 16,1 0-14-16,-1 1-26 16,-4-1 1-16,-11 1-2 15,-4 0-10-15,-14 1-7 16,-16 3-3-16,-14 3-6 0,-6 0-85 16,-11 0-74-1,-8 0-67-15,0-1-111 0,-5-10-353 16</inkml:trace>
  <inkml:trace contextRef="#ctx0" brushRef="#br0" timeOffset="27912.17">6988 8817 928 0,'0'0'155'16,"0"0"-155"-16,113-12 0 15,-65 12 43-15,-5 14 63 16,-6 9-20-16,-14 9-14 0,-11 1-40 15,-12 7 14-15,0 1-3 16,-27 0-29-16,-3-1-3 16,-1-2-4-16,1-2 2 15,6-8-9-15,11-6-51 16,1-7-101-16,9-9-24 16,3-6 8-16,0-4-69 15,18-24-445-15</inkml:trace>
  <inkml:trace contextRef="#ctx0" brushRef="#br0" timeOffset="28533.32">7474 8874 1211 0,'0'0'33'16,"0"0"-32"-16,0 0-1 0,0 0 64 15,0 0 10-15,28 96 4 16,-28-59-35-16,-13-1-16 15,0-4 11-15,-2-7-27 16,9-6-2-16,1-6-4 16,4-7 2-16,1-5-7 15,0-1 9-15,0-10 6 16,0-18-15-16,4-14-10 16,4-9 3-16,-2-6-2 15,3-4-14-15,-3 0 12 16,0 1 7-16,3 12-5 15,-1 10 9-15,0 17 1 0,-5 10 15 16,-3 10 18-16,3 1-34 16,2 8-8-16,2 16 8 15,3 9 14-15,4-1 1 16,1-3 4-16,1-4-14 16,2-4 1-16,1-5 5 15,-1-3-3-15,5-4-2 16,-1-5 1-16,2-4-2 15,3 0 5-15,1-20-8 16,-1-5-2-16,3-7-11 16,-11-2 4-16,-1-1-1 15,-6 0 6-15,-6 10 2 16,-3 7 0-16,0 10 0 0,-3 6 19 16,0 2-19-1,0 14 0-15,0 18 0 0,-8 13 51 16,-6 2-16-16,2 6-11 15,0-4 3-15,6-1-15 16,3-6-5-16,3-5-4 16,0-6-1-16,0-9-2 15,6-4-31-15,10-11-71 16,2-7-18-16,6 0-50 16,3-26-28-16,-2-7-58 15,-3-9-93-15,-8-1 72 16</inkml:trace>
  <inkml:trace contextRef="#ctx0" brushRef="#br0" timeOffset="28828.62">8005 8774 453 0,'0'0'366'0,"0"0"-173"0,0 0-17 0,0 0-15 0,0 0-120 15,0 0-30-15,9 37 122 16,-7 1-79-16,8-3-27 16,8-2 5-16,6-7-11 15,6-5-1-15,4-6-10 16,-1-7-3-16,1-7 1 15,-2-1-4-15,-7-4 1 16,-4-14-2-16,-9-7 5 16,-11-3-2-16,-1-1 0 15,-16-1-3-15,-19 1-1 16,-8 3-1-16,-2 6 1 16,1 7 1-16,8 4-3 0,9 5 0 15,12 1-3-15,5 3-33 16,10 0-68-16,0 0-61 15,0 0-70-15,10 3 77 16,4-3-188-16</inkml:trace>
  <inkml:trace contextRef="#ctx0" brushRef="#br0" timeOffset="29295.02">8502 8164 616 0,'0'0'498'0,"0"0"-483"16,0 0 8-16,0 0 98 15,0 0 1-15,0 0-110 16,9-8-6-16,4 69 56 16,0 12 7-16,0 9-20 15,-4 3 18-15,-6 5-29 16,-2-5 10-16,-1-4 1 15,0-7-33-15,0-11 8 16,0-10-3-16,5-12-16 16,1-11-1-16,1-14 3 15,-4-6-7-15,0-9 0 16,0-1 10-16,-3-5 3 16,0-22 3-16,0-7-16 15,-6-7-8-15,-22 3 0 0,-10 7-3 16,-5 7 0-16,3 12 9 15,1 11-1-15,2 1 3 16,6 9 0-16,5 11 10 16,5 4-2-16,11-1-3 15,6 0-3-15,4 1-2 16,5-3 1-16,15-2-1 16,10-1-45-16,4-3-99 15,-4-5-74-15,1-4-95 16,-7-6-131-16</inkml:trace>
  <inkml:trace contextRef="#ctx0" brushRef="#br0" timeOffset="29978.08">8623 8907 1194 0,'0'0'61'0,"0"0"-61"0,0 0 0 0,0 0 17 0,97-88 6 0,-73 66-18 0,-5 0 1 16,-2-2-5-16,-8 5 11 15,-4 0 0-15,-5 7 5 16,0 4 25-16,-5 4-32 16,-12 4 6-16,-2 0 21 15,-1 14-11-15,1 8-8 0,4-1 16 16,9-1-13 0,6-4-1-16,0-1-6 0,12-5 8 15,11 0-13-15,5-8-1 16,10-2-3-16,4 0 1 15,0-6-6-15,0-13 6 16,-5-7-6-16,-7-13 0 16,-6-8-14-16,-6-13-2 15,-5-12 1-15,-5-7 6 16,-8-4-8-16,0 1 8 16,-12 9 7-16,-8 14-2 15,-5 14 4-15,6 17 6 0,1 13 12 16,1 15 9-16,7 15-14 15,2 35-12-15,5 20 12 16,3 13 26-16,0 1 1 16,20-3-9-16,7-9 0 15,6-12-13-15,1-8 0 16,-1-14-8-16,-3-11-4 16,-4-10-6-16,-5-12 8 15,0-5-6-15,0-4 4 16,3-23-2-16,0-13-4 15,-3-5-16-15,-5-7 4 16,-4 6 1-16,-9 7 9 16,-3 11-1-16,0 14 2 0,0 14 1 15,0 6-1 1,0 34 0-16,-4 15 1 0,-2 11 26 16,-2 3-12-1,6-1 4-15,-4-4-6 0,-4-1 3 16,-3-2-6-16,-8-8 0 15,-6-4-6-15,-4-3-3 16,-4-6-7-16,-10 1-97 16,-14-3-155-16,-17-8-154 15</inkml:trace>
  <inkml:trace contextRef="#ctx0" brushRef="#br0" timeOffset="30362.83">6630 9581 1393 0,'0'0'48'0,"104"-34"-48"0,2 16-2 0,43-10 2 0,42-5 75 0,35-6 43 16,24-3-36-16,14-1-28 16,0 2-25-16,-7 3-2 0,-14 5-13 0,-25 7-2 15,-18 3-1 1,-24 5 15-16,-24 2-11 16,-16-2-2-16,-24 1-11 15,-23 0 6-15,-17 0 5 16,-18 3-2-16,-20 1-6 15,-16 3 5-15,-15-1-9 16,-3-2-1-16,-36 2-14 16,-30 3-94-16,-31 8-110 15,-31 0-94-15,-25 8-192 16</inkml:trace>
  <inkml:trace contextRef="#ctx0" brushRef="#br0" timeOffset="31511.83">9993 9204 567 0,'0'0'40'0,"0"0"-30"0,0 0 32 0,0 0 97 0,0 0-4 0,-9-76-22 15,9 62-52-15,0 3-13 16,0 1 31-16,0 3-2 16,0 3-5-16,0 2-44 15,6 2-22-15,13 0-5 16,11 13 4-16,9 10 18 0,7 10 18 16,5 11 6-1,4 6-8-15,-3 0 11 0,2 3 5 16,-6-6-19-16,-2-2-13 15,-6-5-13-15,-4-5-7 16,-6-4 0-16,-8-4-2 16,-5-5-1-16,-4-5-27 15,-9-2-102-15,-4 0-53 16,-16-2-144-16,-27-7-256 16</inkml:trace>
  <inkml:trace contextRef="#ctx0" brushRef="#br0" timeOffset="31845.42">10169 9590 1109 0,'0'0'82'0,"0"0"-82"16,0 0 0-16,0 0 23 15,113 52 89-15,-68-12-19 16,4 11-29-16,5 6-26 15,1-1-12-15,3-2-3 16,-1-9-15-16,-7-9 1 16,-8-11 5-16,-12-10 1 15,-12-5-8-15,-7-7-1 0,-5-3 9 16,-2-14 68 0,5-24 23-16,0-18-103 0,3-15-2 15,3-15-1 1,0-12 0-16,-1-8-1 0,-4-6-1 15,-10 2-45-15,0 16-100 16,-30 23-122-16,-22 27-156 16</inkml:trace>
  <inkml:trace contextRef="#ctx0" brushRef="#br0" timeOffset="33979.22">12471 9135 394 0,'0'0'635'0,"0"0"-631"0,-100-17 9 0,46 23 75 0,-4 21 52 0,1 10-19 15,9 5-62-15,14 0-9 16,13-2-5-16,14-6-25 15,7-2-10-15,3-1-2 0,25-2-4 16,12 0 4 0,15 0-4-16,5 0 0 0,1 0-4 15,-10-1 1-15,-15-3-1 16,-15-1 0-16,-17-2 1 16,-5 1-1-16,-36 0 37 15,-22-3 31-15,-12-1-30 16,-4-4-7-16,10-6-20 15,15-5-2-15,13-4-9 16,17 0-2-16,9-6-63 16,11-11-81-16,5-11-166 15,25-6-156-15</inkml:trace>
  <inkml:trace contextRef="#ctx0" brushRef="#br0" timeOffset="34212.44">12584 9422 1285 0,'0'0'0'16,"0"0"6"-16,0 0 43 15,0 0 101-15,0 0-4 16,0 110-63-16,0-64-19 16,0 1-18-16,0-3-23 15,0-5-7-15,1-4-11 16,4-10-1-16,-2-5-4 15,5-4-4-15,-2-8-56 16,2-8-96-16,-3 0-143 0,-5-26-259 16</inkml:trace>
  <inkml:trace contextRef="#ctx0" brushRef="#br0" timeOffset="34378.31">12513 9288 1293 0,'0'0'0'16,"0"0"-68"-16,0 0 6 15,0 0 47-15,0 0-55 16,0 0-211-16,86-62-230 16</inkml:trace>
  <inkml:trace contextRef="#ctx0" brushRef="#br0" timeOffset="34779.37">12775 9396 1113 0,'0'0'94'15,"0"0"-82"-15,0 0 60 16,0 0 109-16,0 0-74 16,92-50-88-16,-69 80 5 15,-7 12-2-15,-2 2-13 16,-8-5-6-16,-3 0-1 15,-3-5 1-15,0-11-2 0,0-7 0 16,0-7 1 0,0-6-2-16,0-3 0 0,0 0 0 15,3-24 0-15,6-9-55 16,7-9 6-16,1-5 23 16,3-3-4-16,1-1 15 0,-3 5 12 15,0 11 3 1,-4 14 6-16,-3 16 44 15,1 5-21-15,-1 18-14 16,2 17 9-16,-4 8 4 16,-4 2-22-16,-5 0-3 15,0-3-1-15,1-4-2 16,2-1-35-16,7-6-92 0,4-4-44 16,2-8-31-16,4-8-137 15</inkml:trace>
  <inkml:trace contextRef="#ctx0" brushRef="#br0" timeOffset="35493.22">13408 9193 1135 0,'0'0'209'0,"0"0"-198"0,0 0 48 0,-87-1 77 0,77 30-69 16,8 13-43-16,2 8-5 15,3 9 7-15,18 1-10 16,4 4 4-16,1 8-7 0,-5 4-6 16,-8 4-5-16,-10-1 1 15,-3-8-3-15,-10-10-2 16,-7-12-22-16,-2-14-2 16,5-14 5-16,5-11 4 15,1-10 14-15,3-1 3 16,2-22 0-16,3-14 0 15,0-11-10-15,16-11 9 16,17-13-8-16,12-14-18 16,9-10 8-16,4-13-6 15,3-11-1-15,-1-3 0 16,-8-2-30-16,-7 6 23 16,-14 9-6-16,-17 7-23 15,-13 10 32-15,-1 14 30 0,-7 15 6 16,-7 19 46-16,2 17 14 15,5 18-1-15,-1 10-9 16,-5 31-56-16,-4 31 0 16,-3 23 52-16,4 12-9 15,9 3-15-15,7-7-1 16,6-11 0-16,17-8 1 16,6-15-13-16,3-14-4 15,2-16-4-15,2-12 0 16,-1-17 0-16,1 0-3 15,-1-25 7-15,-5-12-2 0,-8-7-8 16,-10 1 0 0,-9 6-1-16,-3 11 5 0,-2 10-4 15,-14 13 15-15,-8 3 17 16,0 26-21-16,-3 17 7 16,5 8 15-16,9 6 1 15,8-5-17-15,5-5-13 16,12-9 0-16,15-8-2 15,6-5-2-15,8-7-1 16,6-4-23-16,6-7-50 16,2-4-55-16,-5-3-132 15,-10 0-51-15,-10-11-207 0</inkml:trace>
  <inkml:trace contextRef="#ctx0" brushRef="#br0" timeOffset="36563.81">15346 8992 1237 0,'0'0'0'0,"0"0"-69"0,0 0 69 0,0 0 182 0,0 0-35 0,52 116-16 15,-45-65-19-15,-2 0-27 16,-2-1-45-16,3-10-17 16,-2-9-6-16,1-9-15 0,-2-12 6 15,-2-8-5-15,-1-2 1 16,0 0-1-16,0-12 20 15,0-22-19-15,0-18-4 16,0-15-23-16,0-9 1 16,0-9-9-16,0-1-16 15,0 1 8-15,11 16 26 16,-1 21 9-16,-4 25 4 16,-3 19 19-16,-1 4-8 15,-2 20-3-15,0 15 12 16,0 7 11-16,3-1-13 15,3-3-10-15,5-9-2 0,3-7 1 16,4-4-4 0,4-7 1-16,4-3-2 0,2-4 2 15,5-4-4-15,1 0-2 16,5-20-10-16,-2-8-3 16,-3-3-9-16,-4-1 8 15,-8 5 8-15,-6 6 6 16,-9 12 2-16,-3 4 0 15,-2 5 2-15,-2 3-2 16,0 17 0-16,0 6 28 16,0 5-5-16,0-4-16 15,0-3-1-15,7-5 0 16,4-6-2-16,1-7-3 16,1-1 0-16,2-5 2 0,0 0-3 15,-1-14 0-15,0-8-1 16,-5-2-4-16,-4 2-5 15,-5 6 9-15,0 8 1 16,0 5 0-16,0 3 0 16,0 11-11-16,0 12 11 15,0 3 4-15,6 2 0 16,7-6 1-16,11-3 1 16,4-7-1-16,7-5-2 15,4-7-1-15,0 0-1 16,-1-3-1-16,-8-13-1 15,-12-4 1-15,-6-4-1 16,-12-2-1-16,0-2 2 0,-23 3-1 16,-13 3-5-1,-10 10 6-15,-3 5 0 0,-2 5 5 16,5 2 1-16,12 0-5 16,13 3-1-16,9 5-6 15,12 0-45-15,0-3-74 16,6 2-11-16,19-5-58 15,8-2-84-15,9-9-88 16</inkml:trace>
  <inkml:trace contextRef="#ctx0" brushRef="#br0" timeOffset="36978.51">16457 8157 1305 0,'0'0'73'0,"0"0"-72"0,0 0 19 0,0 0 20 0,9 78 72 0,-1-7-23 16,2 11-12-16,0 13-24 15,-4 3 13-15,-3-4-16 16,-3-5-20-16,0-10-9 16,0-9-5-16,0-11-6 15,0-13-8-15,0-14 1 16,8-8-3-16,0-13 2 15,-3-6-2-15,0-5-6 0,-2 0-8 16,1-22 13 0,-4-14-21-16,0-6-10 0,-4-1 13 15,-20 7 6-15,-4 9-2 16,-7 11 11-16,-1 16 3 16,-3 0 1-16,-1 10 13 15,6 13 8-15,9 1 1 16,10 0-17-16,12 1-5 15,3-2-2-15,4-1-17 16,21 0-69-16,8-4-64 0,6-5-85 16,2-9-18-1,2-4-143-15</inkml:trace>
  <inkml:trace contextRef="#ctx0" brushRef="#br0" timeOffset="37557.28">16690 8956 1089 0,'0'0'224'16,"0"0"-115"-16,0 0-19 15,0 0-7-15,0 0-29 16,22-80-33-16,-14 70-12 16,2-3-9-16,6 1-3 15,0 0-1-15,-2 2 2 16,-5 3 2-16,-6 0 1 16,-3 1 4-16,0 2-5 15,-10 0-6-15,-9 2-1 16,0 2 0-16,0 0 7 15,6 0 7-15,1 8 6 16,4 7 2-16,2 5-7 0,3 4 9 16,3 0 10-16,0-1-16 15,0-4 9-15,14-3-9 16,5-4-4-16,5-5 1 16,8-7 0-16,6 0 0 15,7-8-6-15,6-17 5 16,2-5-1-16,-6-10-3 15,-7-5 0-15,-8-6-3 16,-10-6-5-16,-6-7-2 16,-12-2 5-16,-4-4-5 15,0 1-2-15,-4 2 4 16,-8-2 1-16,2 1 1 0,2 1 2 16,0 6 1-1,-2 4 0-15,3 11 0 0,-2 7 1 16,0 10 0-16,3 9 0 15,2 8 3-15,2 12-4 16,2 6-4-16,0 35-26 16,0 39 30-16,0 32 35 15,0 22 8-15,-1 16 2 16,-4-7 4-16,-2-7-12 16,7-16-19-16,0-13-13 15,10-11-1-15,11-8-4 16,4-6-16-16,-2-11-75 15,-10-10-162-15,-9-17-307 0</inkml:trace>
  <inkml:trace contextRef="#ctx0" brushRef="#br0" timeOffset="38927.87">5475 9774 376 0,'0'0'153'0,"0"0"-83"0,0 0-5 0,-51-83-4 0,42 58 12 16,2-4-9-16,0 2 14 16,-1-2-41-16,-1 2 25 0,4 5-50 15,-2 2 22-15,3 7 29 16,-1 2 15-16,4 7 1 15,1 2-32-15,0 2-47 16,0 6 0-16,0 22 0 16,13 21 3-16,5 23 45 15,7 16 29-15,-1 15 16 16,-6 9-34-16,0 4-7 16,-4-1-17-16,2 5 7 15,-1 0-6-15,6-2 2 16,-2 4 0-16,-4-9-13 15,4-9-3-15,-5-7-11 16,-5-14-5-16,6-12-2 0,-6-14-1 16,2-10-1-1,0-13-2-15,0-9 0 0,-3-11-2 16,-2-6-22-16,-3-5-36 16,-3-3-49-16,0 0-14 15,-10-1-34-15,-24-11-200 16,-14-2-19-16,-10-2-201 15</inkml:trace>
  <inkml:trace contextRef="#ctx0" brushRef="#br0" timeOffset="39294.65">5172 10910 1027 0,'0'0'212'0,"0"0"-212"0,0 0-74 0,27 79 74 0,-12-26 86 16,3 14-3-16,0 16 7 16,6 7 4-16,-5 3-47 15,3 3-16-15,-2-8-10 16,1-8-5-16,1-18 5 16,-1-19-2-16,1-17 6 15,-4-12 0-15,2-9-2 16,2-5-12-16,9-14 7 15,14-21 10-15,12-20-8 16,10-14-16-16,1-8-4 16,0-1 0-16,-1-5 0 0,2 5 0 15,3-3 0-15,2 5-1 16,-6 6-13-16,-8 14-41 16,-14 14-49-16,-23 16-75 15,-22 9-143-15,-8 11-414 16</inkml:trace>
  <inkml:trace contextRef="#ctx0" brushRef="#br0" timeOffset="41159.35">7036 11518 986 0,'0'0'145'0,"0"0"-139"0,0 0 2 0,0 0 104 16,0 0 64-16,0 0-60 15,-3-59-62-15,3 72-41 16,10 24-10-16,5 15 90 15,0 9-15-15,-3 6-28 16,-6-2-9-16,-3-5-13 16,0-2-16-16,1-4-4 0,-1-5-5 15,2-10-1-15,-2-9-4 16,1-10-27 0,1-9-67-16,-2-10-103 0,0-1-10 15,-2-18-84-15,-1-18-298 16</inkml:trace>
  <inkml:trace contextRef="#ctx0" brushRef="#br0" timeOffset="41460.48">7041 11522 1203 0,'0'0'35'0,"0"0"-31"15,80-78-4-15,-33 58 98 0,10 10 42 16,0 8-56-16,4 2-40 15,-7 23-15-15,-10 15-12 16,-11 13 7-16,-15 10-2 16,-12 4 1-16,-6 3 22 15,-15-5-11-15,-18-4-10 16,-7-6 3-16,-5-9-1 16,3-6-6-16,5-12-7 15,9-8-9-15,4-8-2 16,6-6-2-16,3-4-20 15,-1 0-57-15,7-8-118 16,7-13-65-16,2-8-125 16</inkml:trace>
  <inkml:trace contextRef="#ctx0" brushRef="#br0" timeOffset="41777.16">7743 11792 1269 0,'0'0'73'16,"0"0"-66"-16,0 0-7 16,0 0 135-16,0 0-1 0,0 0-70 15,15 0-42 1,-11 0-11-16,4-5 5 16,5-10-1-16,-1-1-13 0,3-1 1 15,-12 4 1-15,-3 3 3 16,0 2 8-16,-18 3-1 15,-6 5 13-15,-7 0-2 16,1 0-13-16,9 2-1 16,5 2-6-16,10-2-5 15,4-1-2-15,2 1-64 16,0-1-96-16,0-1-46 16,11 0-37-16,11-4-59 15</inkml:trace>
  <inkml:trace contextRef="#ctx0" brushRef="#br0" timeOffset="42026.35">8054 11414 1062 0,'0'0'265'0,"0"0"-259"0,0 0 43 16,0 0 134-16,0 0-34 16,0 0-90-16,36-8-43 15,-36 42 78-15,0 9-32 16,0 4-26-16,-10 4-10 15,4-2-15-15,0-3-4 16,6-3-7-16,0-6 1 16,0-6 4-16,0-7-5 15,0-4-32-15,3-8-34 16,-3-2-52-16,0-5-101 16,-9-5-73-16,-16 0-29 15,-14-24-531-15</inkml:trace>
  <inkml:trace contextRef="#ctx0" brushRef="#br0" timeOffset="42175.59">7831 11468 1477 0,'0'0'0'16,"0"0"-28"-16,0 0 28 16,125-92 49-16,-59 62-34 15,10 2-15-15,-9 3-49 16,-12 4-155-16,-22 2-225 15</inkml:trace>
  <inkml:trace contextRef="#ctx0" brushRef="#br0" timeOffset="42843.13">8371 10914 1193 0,'0'0'0'16,"0"0"-3"-16,-85-19 3 16,31 17 51-16,-11 2-3 15,-12 0-28-15,-6 0-1 16,-4 8 4-16,-4 5 2 16,-6-3 7-16,-4 0-27 0,-8 2-3 15,-2 1 8-15,3 4 5 16,8 2 13-16,10 4-7 15,13 5 21-15,14 8-3 16,12 13-12-16,10 12 22 16,8 16 3-16,6 20 4 15,7 20 3-15,-2 12-10 16,1 6-21-16,0-4 0 16,3-9-19-16,8-10 3 15,2-10-3-15,4-19-3 16,4-11-6-16,0-16 0 15,0-17 1-15,15-13 0 16,4-13-1-16,8-8-9 0,19-5-2 16,20-11-1-16,19-16-10 15,15-6 7-15,16-1 11 16,8 3-1-16,6 7 3 16,0 8 2-16,1 4 2 15,-4 7 0-15,0 0 0 16,-2-3 0-16,0-5 1 15,-5-7-3-15,-11-5-5 16,-14-7 5-16,-11-9 0 16,-17-9 2-16,-10-9 2 15,-20-10 6-15,-13-10 4 16,-18-12 1-16,-6-13-1 16,-17-7-5-16,-20-5-5 15,-14 0 7-15,-13 6-11 0,-9 8 0 16,-6 6-3-16,-3 10-7 15,3 16-30-15,0 17-21 16,1 20-143-16,-4 21-130 16,3 10-240-16</inkml:trace>
  <inkml:trace contextRef="#ctx0" brushRef="#br0" timeOffset="43695.23">4846 9639 723 0,'0'0'88'0,"0"0"-19"0,0 0 7 0,0 0 64 15,-99 27-27-15,72 33-5 16,-1 13 19-16,0 6-63 16,2 4-9-16,-4 7 7 15,-1 5 19-15,-9 15-13 16,-10 10-12-16,-17 7-4 16,-9 8-12-16,-7-5-4 15,5-11-15-15,15-13-2 0,16-21-10 16,14-14 0-16,13-13-9 15,4-14 4-15,5-3-1 16,1-9-2-16,1-5 0 16,3-6 4-16,3-7-4 15,0-4-1-15,0-6 0 16,3-3 1-16,0-1 1 16,-4 0-2-16,1 0-2 15,-6-8-13-15,-5-12-51 16,-5-7-60-16,0-1-38 15,-4-3-76-15,2 0-86 16,-4 1-128-16</inkml:trace>
  <inkml:trace contextRef="#ctx0" brushRef="#br0" timeOffset="44010.75">3620 10781 1032 0,'0'0'126'15,"0"0"-107"-15,0 0-8 16,0 0 39-16,0 0 44 0,0 0 38 16,74 93-35-1,-65-14-2-15,-9 10-27 16,0 6 3-16,-5 3-26 16,-10-5-13-16,8-9-25 0,4-13 11 15,3-17-14-15,0-15 0 16,19-15-3-16,5-9 2 15,9-15 8-15,13-1-3 16,17-32-7-16,16-17-1 16,12-10-10-16,6-8-46 15,1 2-38-15,-8 1-48 16,-15 11-74-16,-22 12-151 16,-23 13-433-16</inkml:trace>
  <inkml:trace contextRef="#ctx0" brushRef="#br0" timeOffset="44910.1">2160 12666 1076 0,'0'0'58'0,"0"0"-56"0,0 0 17 0,0 0 90 16,0 0 28-16,0 0-39 16,0 0-69-16,-6-63-29 0,6 81-10 15,12 20 10 1,6 19 93-16,-3 16-8 0,-5 3-31 15,-7 3-4-15,-3 1-7 16,0 1-15-16,-16-2 3 16,2-5-8-16,-2-10-14 15,1-12-2-15,3-12 1 16,5-15-2-16,4-11-4 16,3-9 0-16,0-4-2 15,0-1 2-15,0 0-1 16,0 0 1-16,14 0-1 15,16-16 8-15,14-8 1 16,8-5-3-16,3-2-3 16,0 2-1-16,-4 6-3 15,-11 6-4-15,-8 4 4 0,-7 2-28 16,-9 5-54-16,-4-2-94 16,-6-3-92-16,-3-3-110 15,-3-6-239-15</inkml:trace>
  <inkml:trace contextRef="#ctx0" brushRef="#br0" timeOffset="45192.72">2703 13032 1275 0,'0'0'147'0,"0"0"-147"16,0 0 0-16,0 0 79 0,0 0 61 15,0 0-68-15,6-8-40 16,3 0-5-16,1 0-3 15,2-6 2-15,-1 4-17 16,-8 5-1-16,-3 1 10 16,0 2 21-16,-6 1-8 15,-14 0-31-15,-5 1-5 16,-2 0 2-16,3 0-1 16,9 0 1-16,5 0-29 15,7 0-43-15,3 0-54 16,3-18-58-16,19-13-180 15,7-13-113-15</inkml:trace>
  <inkml:trace contextRef="#ctx0" brushRef="#br0" timeOffset="45689.97">2997 12615 1511 0,'0'0'24'0,"0"0"-20"15,30 85-4-15,-17-46 88 16,-2 0 42-16,-1 4-72 15,-1 1-22-15,-3-7-13 16,-3-8-2-16,0-9-5 16,-3-9-9-16,0-7-6 15,0-1-1-15,0-3 5 16,-9 0 4-16,-13-4-5 16,-5-21-4-16,-3-18-23 0,10-15-26 15,6-10 1-15,6-6 7 16,8 10 30-16,0 8-26 15,12 13 19-15,15 17 18 16,7 9 5-16,6 16 6 16,1 1 19-16,-5 11 2 15,-13 15-15-15,-12 5-11 16,-11 12 7-16,-11 6 14 16,-23 4 4-16,-9-5-13 15,3-10-11-15,5-12-3 16,13-10-2-16,13-8 6 15,6-2-7-15,3 0-1 16,6 2 2-16,28 6-1 16,15 0 19-16,11 1-1 15,4-3-11-15,0-8-7 0,-7 2-1 16,-6-3 0-16,-11 0-2 16,-13 1-64-16,-15 2-46 15,-12 4-101-15,-10 2-76 16,-26 1 43-16,-9-5-346 15</inkml:trace>
  <inkml:trace contextRef="#ctx0" brushRef="#br0" timeOffset="46409.75">3306 12008 600 0,'0'0'792'0,"-84"0"-792"0,11 23-88 0,-15 8 88 0,-10 3 35 0,-4 4 0 16,2 0-19-16,-1-1-13 16,2-3-1-16,2-4 6 15,3-4 8-15,-3-3 5 16,5-2-10-16,-2-2 2 15,4-3-8-15,7-3 6 16,8-2 29-16,23-2 5 16,13-2-12-16,21 3 27 0,14 9 4 15,4 19-57 1,4 23 1-16,20 28 51 0,3 17-5 16,-5 12-20-16,-11 9-10 15,-11-1-3-15,0-2 2 16,-24-4-13-16,-1-7-1 15,-2-13-6-15,9-12 2 16,6-19-3-16,6-18 2 16,6-16-6-16,0-13 2 15,6-9 0-15,16-6 0 16,13-7-2-16,20 0 2 16,21-8 0-16,18-14-4 0,16-3 3 15,16-1-1-15,12 2 1 16,10 5-2-16,3 0 3 15,13 2 3-15,-3-3-1 16,-1-3-2-16,-11-4-22 16,-18-1 2-16,-19 0 3 15,-18-1 3-15,-15-1 9 16,-18-3-4-16,-16-7 3 16,-9-10 6-16,-15-14 1 15,-14-14 6-15,-7-14-4 16,-7-16 5-16,-19-12-8 15,-11-6 0-15,-6 0 5 0,-10 4-3 16,-11 12 4-16,-7 16-4 16,-2 14 1-16,4 17 4 15,11 17 1-15,10 11-8 16,17 11-6-16,10 10-40 16,9 8-44-16,6 6-141 15,3 6-134-15,3 13-152 16</inkml:trace>
  <inkml:trace contextRef="#ctx0" brushRef="#br0" timeOffset="47192.01">5912 9425 1046 0,'0'0'120'0,"0"0"-120"0,0 0 0 0,97-26 0 16,-39 42 47-16,14 19 22 15,13 16 39-15,9 18-67 16,8 14-2-16,9 14 8 15,9 10-16-15,16 7 45 16,8 0-43-16,10 2 22 16,4 2-12-16,-3-5-32 0,-1-8 16 15,-14-16-3-15,-19-16-15 16,-20-15-5-16,-20-15-2 16,-24-11-2-16,-17-11-3 15,-22-10-59-15,-15-8-55 16,-6-3-37-16,-42-5-70 15,-19-17-411-15</inkml:trace>
  <inkml:trace contextRef="#ctx0" brushRef="#br0" timeOffset="47559.65">7352 10682 1211 0,'0'0'27'16,"0"0"-27"-16,0 0 0 16,94 25 88-16,-45 6 31 15,9 7-26-15,4 4-26 16,-1-1-42-16,-5-1-15 16,-5-7 11-16,-9-9-11 15,-8-11 1-15,-4-8 5 16,-8-5-3-16,-1 0-6 15,-1-24 6-15,-3-16 20 16,2-17-10-16,-3-15 2 0,-6-10 3 16,2-14-16-16,-3-6-9 15,2 2 3-15,-3 3-6 16,-2 15 0-16,-1 18-1 16,-5 16-23-16,0 20-19 15,0 15-58-15,0 13-106 16,0 5-188-16,-6 20-431 15</inkml:trace>
  <inkml:trace contextRef="#ctx0" brushRef="#br0" timeOffset="48375.71">9079 10626 1003 0,'0'0'64'0,"-3"-75"-59"0,-5 33 73 0,2 7 49 0,-2 4 6 0,4 6-51 15,2 11-7-15,2 7-4 16,0 6-7-16,0 1-50 16,0 11-14-16,8 25 0 15,9 15 34-15,-3 17 14 16,2 9-14-16,-8 8-3 15,-2 5 2-15,-3-5-8 16,-2-9-4-16,4-9-2 16,5-14-10-16,-2-14-4 0,-1-11-1 15,1-12-3-15,3-8 3 16,-3-7-2-16,10-1 0 16,3-1 4-16,9-17 1 15,7-7 0-15,8 0-1 16,0-4-2-16,1-2 1 15,-6 4-4-15,-4-3-2 16,-2 1-1-16,-5 1-20 16,-4 0-56-16,-4 1-32 15,-8 3-90-15,-3 2-46 16,-7 3-86-16,-3 1-176 16</inkml:trace>
  <inkml:trace contextRef="#ctx0" brushRef="#br0" timeOffset="48542.83">9709 10793 1239 0,'0'0'297'16,"0"0"-294"-16,0 0 4 15,0 0 141-15,0 0-83 16,0 0-51-16,3-46-14 16,-3 35-99-16,10-4-103 15,4 1-107-15,4 1-266 16</inkml:trace>
  <inkml:trace contextRef="#ctx0" brushRef="#br0" timeOffset="48959.07">10145 10539 995 0,'0'0'94'0,"0"0"-85"15,9-90 80-15,-9 70 62 0,-14 6-23 16,-7 10-41 0,-10 4-42-16,-6 0-11 15,4 18-9-15,6 8 11 16,11 5 13-16,5 4-36 0,11 3-8 16,0 3 6-1,18 0 3-15,15 0-9 0,6-2-1 16,7 2-1-16,6-2-2 15,-2 4 1-15,-3 2-2 16,-8-2 0-16,-6 0 2 16,-12 0-1-16,-11-4-1 15,-8-3 0-15,-2-7 2 16,0-5 6-16,-11-8 11 16,-2-6-5-16,4-6-5 15,-2-4 1-15,-3 0-5 16,0 0-5-16,-4 0-23 0,-1-17-60 15,-4-10-96 1,-5-10-125-16,-3-12-125 16</inkml:trace>
  <inkml:trace contextRef="#ctx0" brushRef="#br0" timeOffset="49792.41">10364 10101 840 0,'0'0'176'0,"0"0"-176"0,0 0 0 0,0 0 9 0,-85-4 50 16,39 6-9-16,-9 5-17 16,-8 3-9-16,-7-1-11 15,-8-2 10-15,-10 1 13 0,-7-2-11 16,-8 1 13-16,-6-1-3 16,-9 4-5-16,8 3 9 15,11 1-3-15,17 1 23 16,24-1 4-16,15-1-39 15,13 6-14-15,12 11-3 16,0 20-6-16,4 22 15 16,1 22 19-16,4 13 11 15,2 7-9-15,2-4-5 16,5-2-6-16,0-10-16 16,0-7 1-16,15-13-4 15,4-9-2-15,8-12-1 0,2-10-3 16,9-14 2-1,3-11-2-15,8-9-1 0,14-6-15 16,17-3-13-16,19 2 25 16,13 5 2-16,4 3-5 15,2 6 6-15,-6 1-7 16,-3-1 3-16,-8-1-10 16,-5-4-7-16,-7-9-27 15,-4-6 15-15,-7-17 2 16,4-20 29-16,4-18 2 15,-2-8 15-15,-5-14 4 16,-13-14 37-16,-16-12-19 16,-18-10-6-16,-23-6-6 0,-9 2-11 15,-41 4 0 1,-30 3-1-16,-37 4-13 0,-26 10-9 16,-29 15-80-16,-33 18-150 15,-21 19-474-15</inkml:trace>
  <inkml:trace contextRef="#ctx0" brushRef="#br0" timeOffset="68789.24">11283 12798 777 0,'0'0'185'0,"0"0"-132"0,0 0 6 0,-33-75 32 16,27 60 18-16,2 4-17 15,2 4-40-15,2 4 6 16,0 3-15-16,0 0-20 16,0 0-12-16,0 19-7 15,12 14 13-15,2 15 27 16,-5 6-9-16,-5 7 19 15,-2 1-8-15,-2 1-14 16,0-5-13-16,0-2 1 16,0-8-10-16,0-10-4 15,3-10 2-15,-2-8-8 16,2-8 3-16,0-6 1 16,0-5-4-16,-2-1 0 0,2 0 3 15,5-4-3-15,7-22-7 16,1-10-5-16,8-8 1 15,-4-4 5-15,-1 1-9 16,-4 6 6-16,-3 5 2 16,-3 3-6-16,-3 5-1 15,3 4 8-15,-5 7 5 16,-1 5 1-16,-1 5 0 16,-2 5 0-16,1 2-1 15,4 0-13-15,5 0-4 16,8 8 7-16,7 11 10 15,2 5 1-15,0 0 0 0,-2-1 0 16,-2-1 3 0,-1-4-1-16,-1-2-2 0,-1-6 4 15,-6-4 0-15,-2-4-3 16,-4-2 3-16,1 0 0 16,-3-9 9-16,-5-15-4 15,-1-7-9-15,0-2-7 16,-10-1-1-16,-11 0-6 15,-3 4 5-15,2 5 1 16,7 3 8-16,4 6 1 16,4 0 2-16,7 7 6 15,0-4-4-15,0 0-3 16,9 0-2-16,12-10-3 16,10-3 0-16,8-5 3 15,4-10 2-15,-1-5-2 0,4-10 0 16,-1-7-2-16,-8-7-14 15,-10-3-24-15,-9-4-6 16,-11-3 10-16,-7 2-2 16,0 0 11-16,-3 9 24 15,-13 12 3-15,-8 14 1 16,0 10 7-16,0 12 8 16,5 11-8-16,3 4 6 15,6 6 5-15,4 2-19 16,5 23 0-16,-3 15 0 0,4 16 9 15,0 12 2 1,1 9-1-16,11 9 12 0,-3 2 16 16,-1 3-8-1,-1 5 6-15,-1-5-8 0,3-1-10 16,6-5 4-16,-2-11-9 16,5-11 0-16,-1-14-10 15,-1-16 2-15,0-11-3 16,1-8 0-16,-4-11 1 15,2-3 2-15,-1 0-2 16,2-27 5-16,-1-13-8 16,4-17-25-16,-1-12-4 15,-3-2 14-15,0 4-19 16,0 8 9-16,-3 15-9 16,1 17 29-16,-4 13 5 0,-4 11 3 15,-1 3 4-15,1 6-4 16,0 17 21-16,3 10 31 15,1 0-39-15,0 0-4 16,4-7-4-16,-1-6-5 16,5-6-2-16,-1-4 1 15,2-5-1-15,4-4 5 16,-2-1 0-16,1-2-6 16,-3-17 0-16,-2-3-5 15,-4-4-1-15,-2 6-11 16,-4 6 9-16,-3 8 7 15,-1 5-1-15,-2 1 2 0,0 0-6 16,3 0-15 0,1 1 21-16,4 7 4 0,-1-1 3 15,1-4-5-15,1 1-1 16,-1-4 3-16,0 0 6 16,0 0-3-16,-1-4 2 15,-1-10-1-15,-6-3-1 16,0-1-5-16,-3 1-2 15,-15-1 0-15,-4 4-1 16,-4 5-2-16,1 1-1 16,4 3 2-16,2 4 0 15,5-2-12-15,4 3-18 16,7 0-15-16,3-1-20 0,0-2-24 16,0-7-42-16,10-7-74 15,10-10-105-15,7-10-43 16</inkml:trace>
  <inkml:trace contextRef="#ctx0" brushRef="#br0" timeOffset="69189.28">12624 11694 987 0,'0'0'82'0,"23"-93"-38"0,-17 68 93 0,-2 11-18 15,-4 14 11-15,0 14-73 16,0 38-46-16,0 28 40 15,0 24 63-15,0 9-45 16,0-3-39-16,5-12-6 0,11-21-14 16,5-16-2-16,7-16-1 15,2-11 0-15,3-13 4 16,-2-9-8-16,2-10 1 16,4-2 0-16,-2-16-4 15,-3-12-14-15,-6-5 3 16,-8 0 0-16,-12 8 5 15,-6 8 6-15,0 8 2 16,0 9 2-16,0 0 5 16,-12 12-2-16,-2 13-2 15,0 7 10-15,9 0-9 16,5-4-3-16,0-6-3 16,22-2 0-16,7-3-1 0,5-4-21 15,9-5-39-15,5-5-90 16,0-3-30-16,-1-2-115 15,-5-24-132-15</inkml:trace>
  <inkml:trace contextRef="#ctx0" brushRef="#br0" timeOffset="69639.42">13921 11408 1270 0,'0'0'43'0,"0"0"-41"0,0 0 103 0,0 0-33 0,0 0-22 0,69 120 60 15,-43-33-42-15,-5 6-15 16,-7-1-3-16,-4-11-17 16,-3-7-19-16,1-13 3 15,0-11-10-15,-1-13-5 16,-3-13 0-16,-1-10-2 15,-1-5 1-15,-2-7 2 16,0-2-2-16,0 0 10 16,0-13-11-16,-16-10-19 15,-4 0 1-15,-8-2 7 16,-5 4-4-16,-2 9 7 16,-3 10-4-16,2 2 9 15,3 6 3-15,6 13 5 0,8 5 9 16,6-2-5-16,11-1 2 15,2-1-9-15,0-3 0 16,22-2 1-16,7-5 3 16,5-4-6-16,3-3-11 15,-2-3-52-15,-7 0-101 16,-7 0-80-16,-5 0-101 16,-2 0-275-16</inkml:trace>
  <inkml:trace contextRef="#ctx0" brushRef="#br0" timeOffset="70339.64">14352 11970 1232 0,'0'0'62'0,"0"0"-40"0,0 0 132 0,0 0-25 15,0 0-49-15,-82-33-69 16,78 33-11-16,4 0-3 15,0 0-9-15,0 0-22 16,0 0-11-16,4 8 19 16,6-3-16-16,-1 3 22 15,0-1 18-15,3 3 1 16,2 1 1-16,2 0 2 16,2 0 14-16,4-4 12 0,4-4-3 15,5-3 6-15,3-6-2 16,5-20-4-16,0-14-12 15,3-9-11-15,-6-15 2 16,-5-15-3-16,-6-13-1 16,-5-17-2-16,-4-11-24 15,-4-6-41-15,-3 1 0 16,-6 3 31-16,-3 9 9 16,0 17-10-16,-2 23 23 15,-11 26 14-15,4 23 48 16,0 20 22-16,-3 8-19 15,-4 40-51-15,-7 29 31 0,-2 25 35 16,8 17-14 0,9 4-5-16,8 0-3 0,7-8 4 15,20-10-15-15,12-16-14 16,4-15-11-16,5-21-3 16,-3-17-4-16,-5-13 2 15,-3-13 0-15,-7-6 0 16,-2-9-3-16,-4-24-4 15,2-9-9-15,-6-8-17 16,-6-3 24-16,-4 13-4 16,-4 13-1-16,-4 20 11 15,1 7 18-15,-2 22-15 16,4 19 7-16,1 10 46 0,2 5-28 16,5-5-9-16,3-6-10 15,2-3-8-15,1-5 2 16,-2-5-3-16,-4-6-3 15,-7-8-41-15,-6-3-53 16,-21-3-156-16,-34-12-158 16,-27 0-499-16</inkml:trace>
  <inkml:trace contextRef="#ctx0" brushRef="#br0" timeOffset="70490.99">14559 11633 1090 0,'0'0'472'0,"102"-83"-472"0,-30 36-89 0,14-5 89 0,8-2 17 0,0 6-11 16,-1 6-6-16,-13 7-78 15,-22 2-177-15,-30 3-366 16</inkml:trace>
  <inkml:trace contextRef="#ctx0" brushRef="#br0" timeOffset="72655.7">11629 14898 854 0,'0'0'155'0,"0"0"-152"0,0 0 2 0,0 0 39 15,0 0 39-15,0 0-1 0,5 11-35 16,8-24 2-16,6-11 9 16,7-7-28-16,-5-1-8 15,0-1-12-15,-8-2 0 16,-6 2-2-16,-7 0-8 16,0 2 5-16,0 8 0 15,-10 3 5-15,-3 8 1 16,-2 2 25-16,0 6-23 15,0 4 2-15,0 0 3 16,-3 14-8-16,2 15 3 16,-4 13 7-16,5 7 11 15,1 6 14-15,6-3-12 16,2-2 1-16,6 0-5 16,0-5-4-16,15-9-14 0,7-4 5 15,7-9-3-15,-1-7 2 16,8-4-3-16,1-9 1 15,5-3-5-15,-2 0-2 16,-1-6-2-16,-5-8-1 16,-5-2-3-16,-7-2-9 15,-5 0-30-15,-3-5-64 16,-3 1-28-16,1-1-6 16,-9 2-76-16,-3 3-91 15,0-2-162-15</inkml:trace>
  <inkml:trace contextRef="#ctx0" brushRef="#br0" timeOffset="74322.83">11911 14577 750 0,'0'0'75'0,"0"0"-38"0,0 0 43 0,0 0 59 0,0 0-29 16,0 0-28-16,-13-71-27 16,13 68-9-16,0 3-2 15,0 0-21-15,16 5-19 16,12 17 18-16,8 10 10 15,2 8 19-15,-2 2-4 16,-2 3-22-16,-4-4 16 16,-3-5-22-16,-1-5-10 15,-2-6-2-15,-3-8-3 16,-6-7-2-16,-6-7 1 0,-3-1 1 16,-5-2-3-16,1-2 17 15,-1-21 14-15,2-13-18 16,-1-14-14-16,-2-4-1 15,0-3 1-15,0-3-17 16,0 2 1-16,-6-1-2 16,-1 6-4-16,2 6 15 15,-1 10 3-15,3 15 0 16,0 10 4-16,3 8 1 16,0 4-1-16,0 10-15 15,11 18 15-15,8 12 8 16,-4 5 26-16,4-2-17 15,-1-6-6-15,0-4-2 0,1-8 3 16,1-7-4 0,1-6-5-16,-2-6 2 0,1-6-1 15,2 0 4-15,-1-12-3 16,-3-14-2-16,-2-10-3 16,-4-5-12-16,-3-3-10 15,-8 3 11-15,-1 9 3 16,0 9-10-16,0 12 18 15,0 10 1-15,0 1-1 16,0 17 10-16,0 11-10 16,0 4 34-16,5-3-20 15,4-2-14-15,3-8 6 16,4-4-4-16,1-7 1 16,4-3 0-16,-1-5-2 0,3 0-1 15,-2-10-2-15,-4-9-15 16,-3-5 4-16,-4 1 4 15,-5-2-6-15,-2 4 12 16,0 4 0-16,0 6-2 16,-2 8 3-16,5 3-1 15,6 4 2-15,6 23 1 16,9 13 32-16,4 11 5 16,4 8-17-16,-2 6 5 15,-2 4-7-15,-4 0 4 16,-8 0-9-16,-5 1-3 0,-10-3-8 15,-4-8-1-15,0-11 1 16,-12-14 0-16,-2-16 1 16,1-10 2-16,3-8 3 15,-2-6 6-15,4-28 1 16,4-24-5-16,4-20-10 16,0-18-2-16,18-14-4 15,16-3-16-15,11 4-10 16,7 12 0-16,8 19-43 15,-12 25-123-15,-20 18-94 16,-19 19-249-16</inkml:trace>
  <inkml:trace contextRef="#ctx0" brushRef="#br0" timeOffset="75688.31">14237 13981 1671 0,'0'0'0'0,"0"0"-137"0,0 0 137 0,52 95 86 16,-43-57-6-16,-1-2-8 15,-7 0-34-15,-1-8-15 16,0-9-12-16,0-11-2 16,0-5 1-16,0-3 3 15,0-11 8-15,-1-28-2 0,-10-19-19 16,1-18-22 0,-2-16 5-16,3-7 1 0,0 2-1 15,3 8 16-15,0 22-7 16,5 27 8-16,1 20 1 15,0 20 20-15,0 5-21 16,4 25 0-16,8 14 12 16,2 8 17-16,2 2-14 15,-1-4-8-15,4-5-5 16,3-7 2-16,0-9-2 16,0-9-1-16,0-6 0 15,-1-8-1-15,-1-6 0 16,3-3 0-16,6-29-12 15,-1-21-6-15,2-16-3 16,-5-11 3-16,-4-5-3 0,-3 5-10 16,-1 14 5-1,-6 18 24-15,-3 22 2 0,-5 18 1 16,-3 8 34-16,0 15-31 16,0 23-4-16,0 18 45 15,-2 7-3-15,1-1-24 16,1-7-2-16,0-10-4 15,18-10-3-15,1-8-3 16,4-11-4-16,2-5 0 16,2-11 0-16,-1 0 0 0,0-4 0 15,-2-22-2 1,-2-7-5-16,-7 0-3 0,-3 2 3 16,-9 8 0-16,0 9 5 15,-3 6 2-15,0 4 0 16,0 1 1-16,0 0-2 15,0 2 0-15,0 1-1 16,0 0 0-16,0 0 0 16,0 0-3-16,0 0 0 15,0 0 1-15,0 0 2 16,0 0 0-16,0 0 0 0,0 0 1 16,0 0 0-1,0-2 3-15,0-1-1 16,0-1-3-16,0 0 1 15,0-2-1-15,0 0 0 0,0 2 0 16,0 0-1-16,0 0 1 16,0 2 0-16,0-1 0 15,0 2 0-15,0 0 1 16,0 1-1-16,0-2 0 16,0 2 1-16,0 0-1 15,0 0 0-15,0 0 0 16,0 0-1-16,0 0-4 15,0 9-2-15,3 13-4 16,6 15 11-16,3 10 13 16,-3 0 3-16,0 1-8 15,1-6-3-15,2-12-2 0,4-10-1 16,1-12 1 0,4-8 3-16,0 0-6 0,4-23 1 15,-1-14 3-15,-3-9-4 16,-8-2-1-16,-10-1-7 15,-3 2 1-15,-9 8 0 16,-17 0 2-16,-9 9 3 16,-2 9 2-16,-6 11-7 15,4 7 6-15,0 3 1 16,14 0 0-16,7 0 0 16,10 3-2-16,8 0-3 15,0 4-44-15,8 0-30 16,17-3-56-16,7-4-69 0,8-1-133 15,-3-25-233-15</inkml:trace>
  <inkml:trace contextRef="#ctx0" brushRef="#br0" timeOffset="76092.97">15338 12869 1271 0,'0'0'44'0,"0"0"-37"0,0 0 118 0,0 0-1 0,0 0-74 16,0 0-34-16,46 108 81 16,-34-21-27-16,-3 10-9 15,-2 6-10-15,-2-8-11 16,3-8-17-16,-1-9-6 0,4-13-11 16,0-15-3-16,0-16-3 15,1-11 2-15,-6-11-2 16,-2-6 0-16,-2-6 0 15,-2-5-4-15,0-22 2 16,0-11-21-16,0-8-7 16,-12 6 22-16,-9 3-5 15,-4 13-7-15,-2 13 18 16,-1 11-6-16,-4 4 8 16,2 25 5-16,4 7 12 15,11 2 1-15,7-3-8 16,8-6-10-16,0-6 0 15,15-4-23-15,9-7-45 16,4-3-101-16,0-5-84 16,-1-4-121-16,-6-4-258 0</inkml:trace>
  <inkml:trace contextRef="#ctx0" brushRef="#br0" timeOffset="76588.39">15589 13603 1138 0,'0'0'321'16,"0"0"-321"-16,0 0 0 15,0 0 5-15,0 0 56 16,74-85-31-16,-38 51-24 16,2-5-3-16,-4-4-2 15,-7 0-1-15,-10 2 2 0,-9 6-1 16,-8 10 1 0,0 15 1-16,-16 10 13 0,-16 18 23 15,-5 25 4-15,-5 14 40 16,4 2-16-16,12-6-28 15,16-6-20-15,10-14-15 16,4-11 1-16,22-9 0 16,5-9-2-16,9-4 6 15,2-11-5-15,6-23-1 16,1-16 0-16,0-16-3 16,-6-12-17-16,-7-16-8 15,-7-15-21-15,-15-5-24 16,-12-9 2-16,-2-2 22 0,-13 10 21 15,-11 23 19 1,1 28 6-16,4 33 26 0,4 27 59 16,2 12-37-1,4 40-44-15,2 30 27 0,6 20 14 16,1 11-11-16,11 2-19 16,18-9-2-16,7-9 1 15,3-8-3-15,3-10-7 16,-6-13-4-16,-5-9-7 15,-4-9-63-15,-4-8-114 16,-3-13-143-16,-1-17-236 16</inkml:trace>
  <inkml:trace contextRef="#ctx0" brushRef="#br0" timeOffset="76905.09">17428 12597 292 0,'0'0'1201'0,"0"0"-1179"0,0 0-19 0,-86-60 64 0,45 77 56 15,-8 35-40-15,0 18-30 16,4 13-14-16,17 3 0 15,13-5-9-15,13-10 1 0,2-11-9 16,23-11-14 0,16-12-2-16,6-12-2 0,13-10 0 15,7-14-4-15,6-1-3 16,1-19-60-16,-9-12-120 16,-9-7-185-16,-14-3-379 15</inkml:trace>
  <inkml:trace contextRef="#ctx0" brushRef="#br0" timeOffset="78188.09">17710 13119 1440 0,'0'0'0'0,"0"0"-37"16,0 0 37 0,0 0 112-16,0 0 6 0,0 0-97 15,65-30-21-15,-26-6 2 16,-1-3-1-16,-5-10-1 15,-8-6-7-15,-8-3-25 16,-13-3 15-16,-4 3 10 16,-10 7-6-16,-22 14 9 15,-11 13 4-15,-6 17 13 16,-6 7 11-16,8 0 17 16,13 0 11-16,18 0 3 15,11 0-36-15,5 1-19 16,5 2-8-16,26-3 8 15,18 0 6-15,14-3-6 16,4-16-27-16,-1-7-7 0,-5-1 3 16,-6 0 10-16,-9 2 3 15,-11 11 10-15,-11 5 8 16,-15 9 6-16,-9 3 10 16,0 23 6-16,-6 13 76 15,-7 5-45-15,3-1-28 16,10-2-6-16,0-11-13 15,3-6-2-15,15-7-1 16,9-9 2-16,6-6 2 16,4-2-3-16,6-10-4 0,-4-18-7 15,-3-7-18-15,-3-6 0 16,-6-1-17-16,-7 0 9 16,-6 6 6-16,-9 9 11 15,-5 9 16-15,-7 14 7 16,-21 4 7-16,-8 13 8 15,0 19 10-15,5 4 14 16,7 10-17-16,15-2-8 16,9-3-10-16,0-1-5 15,15-9-3-15,11-7 0 16,6-4-3-16,11-9 0 16,4-8-4-16,7-3-17 15,1-6-18-15,-3-16-6 16,-1-8 4-16,-5-4-6 15,-7 6 20-15,-17 5 10 0,-10 8 17 16,-12 6 3 0,0 2 48-16,-15 3-8 0,-6 4-13 15,-1 0-4-15,4 0-2 16,8 2-19-16,5 4-5 16,5 0-4-16,0 2 4 15,0 4 0-15,14 1 2 16,3 2 0-16,2-5 0 15,1-4-2-15,4-6 0 16,1 0 2-16,7-23-1 16,4-12-1-16,4-14-5 15,6-14-5-15,-1-14-15 0,-1-11-42 16,-5-12 2 0,-9-9 33-16,-8-4-36 0,-9-4-28 15,-7 4 52-15,-6 12 24 16,0 14 6-16,-8 20 14 15,-10 20 12-15,5 20 21 16,0 18-18-16,3 9 26 16,3 14-41-16,-1 35-2 15,-2 24 2-15,1 21 29 16,2 14 3-16,2 7 21 16,2 0 7-16,0-8 28 15,3-9-38-15,0-16-19 16,0-13-12-16,17-15-6 0,2-15-6 15,5-13-6 1,4-14 7-16,7-11-4 0,5-1 1 16,2-18 2-16,2-15-7 15,-3-11-15-15,-6-10-3 16,-3-5-8-16,-4-3-15 16,-4 10 13-16,-9 11-15 15,-5 15 34-15,-7 15 9 16,-3 10 35-16,0 1 4 15,0 17-37-15,-4 17 8 16,-11 15 49-16,4 5-32 16,3 0 0-16,3 1 3 15,5-4-1-15,0-7-16 16,0-7-6-16,3-4-7 0,6-10 3 16,-2-7-3-16,-2-8-15 15,-4-8-51-15,-1 0-48 16,-20-8-48-16,-28-21-212 15,-16-10-579-15</inkml:trace>
  <inkml:trace contextRef="#ctx0" brushRef="#br0" timeOffset="78321.45">18877 12256 1421 0,'0'0'89'0,"0"0"-89"0,0 0-47 0,88-94 47 0,-28 60 0 15,5 0-44-15,3 1-223 0,-4 5-161 16</inkml:trace>
  <inkml:trace contextRef="#ctx0" brushRef="#br0" timeOffset="78454.42">19447 11978 1317 0,'0'0'177'16,"0"0"-159"-16,0 0 88 15,0 0-18-15,0 0-36 16,0 0-52-16,-24-37-54 15,24 37-148-15,3-1-169 16,21 1-397-16</inkml:trace>
  <inkml:trace contextRef="#ctx0" brushRef="#br0" timeOffset="79138.33">19807 11966 824 0,'0'0'553'15,"0"0"-551"-15,0 0 10 16,0 0 123-16,-63 105 4 16,51-68-84-16,5 6-31 15,7-1-8-15,0-2-3 16,4-4-3-16,12-5-5 16,5-5-1-16,3-8 0 15,-1-6 1-15,2-6-4 16,3-6 1-16,1-9-2 0,2-22-2 15,-3-10-2 1,-2-14-8-16,-10-10-22 0,-4-9-34 16,-11-1 37-16,-1 4 4 15,-4 13-8-15,-18 15 35 16,-7 18 7-16,-2 15 41 16,-3 10-6-16,2 0-15 15,5 14 3-15,8 4-6 16,9 3-17-16,7-3-6 15,3-1 0-15,0-2 0 16,15 0-1-16,15-1-2 16,8-8-1-16,7-2-17 15,4-1-14-15,-3 2 6 16,-4 4 15-16,-3 9 12 0,-9 9-3 16,-8 9 4-16,-5 5 30 15,-10 0 2-15,-2-4 3 16,-5-8-16-16,0-8-9 15,0-11 0-15,0-4-4 16,0-6-6-16,1 0 9 16,6-4 11-16,5-18-17 15,11-13-3-15,5-9-27 16,8-5 4-16,3-5-13 16,-2 4 6-16,-2 3 23 15,-9 13 7-15,-5 13 8 16,-6 15 39-16,-2 6 4 15,-5 27-24-15,-2 28 12 0,-6 21 13 16,0 16-30-16,-15 10-16 16,-9 4-6-16,-6 4 0 15,-4 4-68-15,-17 2-116 16,-8-9-182-16,-12-10-844 16</inkml:trace>
  <inkml:trace contextRef="#ctx0" brushRef="#br0" timeOffset="80287.91">13424 16326 542 0,'0'0'214'0,"0"0"-137"0,0 0 19 0,-80 1 57 0,80-1 8 15,0-4-34-15,0-2-27 16,13-6-50-16,14-3-18 16,13-9-6-16,15-8-7 15,8-9-4-15,7-8-8 16,0-6-2-16,0-4-5 0,-11 8 3 16,-10 9-2-16,-18 16 1 15,-13 14-2-15,-11 12-2 16,-5 7-4-16,-2 34 6 15,0 24 38-15,1 16 28 16,4 3-14-16,4-7-7 16,7-16-25-16,8-14-14 15,3-11 0-15,-3-15 3 16,4-9-8-16,-2-10 4 16,-3-2-1-16,1-14-4 15,-1-21-2-15,-1-14-27 16,-1-12-12-16,-6-7 7 15,-3-1 0-15,-8 7 17 0,-2 16 13 16,-1 17 4 0,-1 19 8-16,2 10 32 0,4 19-40 15,3 15 0-15,4 4 61 16,8-1-41-16,1-9-20 16,4-9 2-16,1-5 2 15,-1-12 1-15,1-2-5 16,-3-7 3-16,2-21-2 0,-7-14-1 15,-9-14-12 1,-8-6-6-16,-2 0-3 16,-8 3-1-16,-12 8 10 15,3 14 8-15,4 15 4 16,7 16 15-16,6 6 32 16,0 9-47-16,0 14 3 0,3 2 22 15,15 2-13-15,7-9-9 16,9-10-1-16,8-8 1 15,10 0-1-15,14-28 3 16,6-13-4-16,3-10-1 0,-7-4-1 16,-15 1 1-1,-21 4 0-15,-20 9-5 0,-12 9-3 16,-2 10 8 0,-18 16 2-16,-8 6 8 15,-6 25 0-15,-2 19 5 16,5 9 16-16,8 2 1 15,13-5-12-15,10-4-10 16,0-10-6-16,23-4-2 0,6-9 0 16,10-5 0-16,6-7-2 15,3-6-4-15,5-5-55 16,-1 0-52-16,-4 0-86 16,-3 0-68-16,-9-8-43 15,-5-5-199-15</inkml:trace>
  <inkml:trace contextRef="#ctx0" brushRef="#br0" timeOffset="80571.12">15723 15154 1422 0,'0'0'22'0,"0"0"-20"0,0 0 48 0,0 0 92 0,0 0-69 16,0 0-32-16,84 46 21 15,-59 11 15-15,-1 6-33 16,-2 4-7-16,-2 0-20 16,2-8-9-16,-3-2-3 15,-1-6-5-15,-1-10-5 16,-7-4-33-16,-10-5-58 15,0-7-128-15,-30-5-93 0,-16-12-141 16</inkml:trace>
  <inkml:trace contextRef="#ctx0" brushRef="#br0" timeOffset="80739.92">15492 15683 1440 0,'0'0'0'0,"0"0"-6"16,77-82 5-16,-13 49 1 15,4 1 18-15,3 4-18 16,-5 7-28-16,-6 7-110 16,-4 1-73-16,-7 1-62 0,-2 0-433 15</inkml:trace>
  <inkml:trace contextRef="#ctx0" brushRef="#br0" timeOffset="81305.52">16292 15254 842 0,'0'0'201'16,"0"0"-185"-16,0 0 64 16,0 0 80-16,0 0 21 15,-105-38-94-15,80 59-11 16,7 0-2-16,7 0-49 16,8-4-24-16,3-1-1 15,0-4 0-15,5 0-1 16,10-5-2-16,4-2-28 15,3-5-33-15,1 0 3 16,1-2 1-16,1-10 5 0,-1 2 29 16,-3 4 22-16,-2 4 4 15,1 2 6-15,-4 0 28 16,2 0-4-16,-4 0 1 16,2 0-4-16,-1 0-1 15,1 0-8-15,5-6-2 16,3-13 4-16,6-9-9 15,1-6-11-15,-2-9 0 16,-7-8-7-16,-8-5-26 16,-7-8 18-16,-7-4-3 15,0 1-5-15,-9 5 6 0,-6 8 10 16,0 12 7-16,5 11 0 16,0 14 22-1,4 9 38-15,2 8-9 0,4 0-41 16,0 27-6-16,0 16-4 15,0 18 85-15,0 16-44 16,0 8-8-16,0 3 18 16,10-5-12-16,3-7-22 15,3-9-12-15,0-8-3 16,4-10-2-16,-4-12-4 16,2-7-50-16,-4-13-57 15,-1-8-50-15,-6-9-34 16,-1-4-72-16,5-33-82 15</inkml:trace>
  <inkml:trace contextRef="#ctx0" brushRef="#br0" timeOffset="81704">16936 14897 1529 0,'0'0'2'0,"-82"74"-2"0,40-37 0 0,5-10 35 15,4-3 47-15,11-6-53 0,7-1-27 16,12 0-2-16,3 2-1 16,0 3 0-16,18 3 1 15,5 0 1-15,6-4 0 16,2-3 4-16,6-10 4 16,7-5-2-16,5-3-1 0,2-16 0 15,-2-12-6-15,-7-8 0 16,-8-2 0-16,-14 1-7 15,-13 3 3-15,-7 6 4 16,0 8 5-16,-18 10-2 16,-4 10 43-16,-2 7 20 15,3 24-20-15,2 9-15 16,6 4 15-16,10-2-17 16,3-1-14-16,13-5-8 15,16-7-7-15,7-5 0 16,6-11-2-16,12-9-47 0,7-4-84 15,3-4-86 1,-1-19-106-16,-5-8-278 0</inkml:trace>
  <inkml:trace contextRef="#ctx0" brushRef="#br0" timeOffset="82320.67">18576 14398 1190 0,'0'0'96'0,"0"0"-96"0,0 0 36 0,-103-37 116 15,43 49-18-15,0 17-18 0,14 3-36 16,15-2-40-16,22-4-20 15,9-2-15-15,15-2-5 16,24 3 6-16,14 5 0 16,10 6 4-16,4 7-1 15,-6 5-7-15,-13 4 4 16,-15-1-3-16,-18-2-3 16,-15-4 0-16,-6-4-13 0,-27-7-17 15,-10-10-52-15,-5-13-99 16,-3-11-43-16,5-13-38 15,7-28-47-15,13-19-221 16</inkml:trace>
  <inkml:trace contextRef="#ctx0" brushRef="#br0" timeOffset="82538.32">18480 14410 1210 0,'0'0'181'15,"0"0"-167"-15,0 0 23 16,-1 112 116-16,-25-55-18 15,-8 7-38-15,-6 8-37 16,-8 3-24-16,3 1-9 0,4 3-12 16,11-9-8-16,12-8-5 15,10-14-2-15,8-14-6 16,2-10-54 0,19-13-46-16,7-11-58 0,5-4-38 15,7-34-118-15,2-21-296 16</inkml:trace>
  <inkml:trace contextRef="#ctx0" brushRef="#br0" timeOffset="83654.45">18768 14289 1240 0,'0'0'100'0,"0"0"-82"15,0 0 7-15,-16 98 153 16,13-34-27-16,3 5-60 15,0-4-44-15,0-9-16 16,15-8-19-16,6-14-5 16,4-10-4-16,2-7 2 15,2-13-5-15,1-4 0 16,0-2-5-16,-4-20-9 16,-1-11-5-16,-4-8 0 15,-4-7 0-15,-4-2-3 16,-4 0 3-16,-2 5 0 15,-1 7 6-15,-2 10 13 16,0 11 5-16,-1 6 3 16,1 7 7-16,1 2-8 0,6 2-7 15,1 0-8-15,8 9 6 16,-1 7 2-16,-1 0 1 16,-1 2 2-16,-1-2-2 15,-4-2 0-15,0-3 3 16,-3-5-3-16,-5-2 1 15,-1-4-1-15,-1 0 1 16,-1 0 7-16,4-2 5 16,0-10-8-16,0 1-5 15,0 2 1-15,-4 3 3 0,-1 2 14 16,0 0-6 0,0-5-10-16,0 0-3 0,0-2 0 15,0-1 0-15,0 0 1 16,0 0-1-16,0 3-3 15,0 3 3-15,0 4 0 16,0 2 0-16,0 0-1 16,0 0 0-16,0 0-2 15,0 0 2-15,0 0 0 16,0 0 0-16,0-2-1 16,0-4 2-16,0-2-1 15,8-5 1-15,2-7-3 16,-4-1 2-16,-3-4 0 0,-2-4 1 15,-1-2-7 1,0-6-12-16,0-3-10 0,0-4-9 16,0-5-2-16,0-6-9 15,0-1 13-15,0-3 12 16,-7 5 21-16,-5 4-5 16,2 8 1-16,-4 8 7 15,4 7 0-15,-1 6 2 16,1 2-1-16,3 7 8 15,3 3 3-15,1 4-7 16,2 2-1-16,1 3-3 16,0 4-1-16,9 30-12 15,13 29 12-15,2 30 32 16,0 22 21-16,-6 8-1 0,-3-4-7 16,-3-10-3-16,0-14-12 15,1-15-13-15,-1-18-14 16,0-19 0-16,-6-17-2 15,-2-14 0-15,-2-11 0 16,-2-1 3-16,0-8 4 16,1-22-8-16,1-14-25 15,7-12 6-15,9-5 6 16,5 0-24-16,6 12 11 16,1 15 8-16,-5 20-1 15,4 14 15-15,-2 13 4 16,-5 21 15-16,-7 7 16 15,-11 4-8-15,-4-2-6 16,-12-5 10-16,-14-5-9 16,-7-8-11-16,-2-6-1 0,-1-8-6 15,4-5-14-15,5-6-46 16,8 0-36-16,11-16-45 16,8-15-88-16,8-16-84 15,23-14-242-15</inkml:trace>
  <inkml:trace contextRef="#ctx0" brushRef="#br0" timeOffset="83920.78">19714 13926 1452 0,'0'0'27'0,"0"0"-21"0,-75 85-3 0,75-66 48 0,0 5-1 0,20 5-23 0,17 7-7 16,9 11-1-16,7 6 3 15,-2 10 9-15,-10 0-12 16,-11-4-13-16,-15-4 2 16,-12-9-6-16,-3-12-2 15,-9-11-29-15,-13-10-56 16,-4-13-16-16,2 0-45 16,5-23-20-16,8-15-10 15,4-12-100-15,7-14-49 16</inkml:trace>
  <inkml:trace contextRef="#ctx0" brushRef="#br0" timeOffset="84088">19938 13964 1035 0,'0'0'186'0,"0"0"-117"0,4 86 138 16,-19-28-42-16,-13 6-29 16,-5 0-53-16,-3-2-29 15,4-7-32-15,2-8-16 16,7-8-6-16,8-9-6 15,7-6-62-15,8-7-113 16,0-9-96-16,3-8-163 16</inkml:trace>
  <inkml:trace contextRef="#ctx0" brushRef="#br0" timeOffset="84588.02">20165 14272 1292 0,'0'0'0'0,"0"0"-53"0,22-78 53 16,-16 48 107-16,-6-1-4 16,0 9-57-16,0 7-18 15,0 6 12-15,0 9 36 16,-3 3-25-16,-6 25-40 16,-1 16 17-16,4 6 16 15,6 3-11-15,0-7-21 16,4-8 0-16,14-8-10 15,8-12 1-15,6-9 5 0,8-9-1 16,5-4-7 0,4-26 0-16,-2-15-8 0,-3-14-8 15,-6-13 7-15,-5-16-47 16,-8-12-6-16,-8-11 4 16,-9-3-5-16,-6 0 30 15,-2 13-2-15,0 19 27 16,-3 21 8-16,-9 25 45 15,4 17 35-15,2 13-22 16,2 6-28-16,0 34-30 16,2 27 6-16,2 25 88 15,0 16-40-15,10 4-4 0,12 2 1 16,4-11-15 0,4-9-8-16,0-13-15 0,1-13-13 15,-2-11 0-15,-6-14 0 16,-3-15-13-16,-11-11-45 15,-9-10-70-15,-6-1-112 16,-40-11-95-16,-23-15-423 16</inkml:trace>
  <inkml:trace contextRef="#ctx0" brushRef="#br0" timeOffset="84720.56">20275 13989 1469 0,'0'0'161'0,"0"0"-161"0,104-105-30 0,-36 64 30 0,15 0 4 0,9 8-4 16,4 11-43-16,-11 9-157 0,-16 10-229 16</inkml:trace>
  <inkml:trace contextRef="#ctx0" brushRef="#br0" timeOffset="85420.97">21475 13677 1265 0,'0'0'24'0,"0"0"19"16,0 0 102-16,0 0-29 0,0 0-30 16,-81-9-62-16,71 21-24 15,4 2-2-15,4 2 0 16,2-2-3-16,0 2-18 15,8-3-14-15,11 0-2 16,6-2 31-16,4-5-3 16,-1-3 10-16,0-3-3 15,-2-1-9-15,1-22 1 16,-1-12-8-16,0-12-9 16,-2-15 9-16,-3-12 9 15,-2-17-17-15,2-15-19 16,-2-13-49-16,-1-9 16 15,-4-6 19-15,-3-5 6 0,-6 6 18 16,-5 16 13-16,0 23 16 16,-9 32 8-16,-6 26 99 15,2 22 32-15,-4 14-105 16,4 22-25-16,-5 29 9 16,4 33 35-16,4 28 3 15,6 20-4-15,1 20 15 16,3 2 17-16,0-9-14 15,0-6 20-15,10-15-5 16,5-16-30-16,2-15-17 16,3-12-11-16,4-17-10 15,3-17-5-15,0-15-1 16,-3-15 0-16,-2-9-3 0,-6-8-14 16,-8-9-23-16,-8-22 10 15,-2-11-44-15,-29-7 9 16,-13 3 31-16,-4 7 0 15,2 12 31-15,10 8 13 16,12 9 75-16,13 3-10 16,10 1-32-16,1-1-11 15,22-3-22-15,26-8-13 16,26-1 0-16,16 0-7 16,5 0-31-16,1-1-58 15,-11 5-77-15,-15-1-104 16,-16 5-101-16</inkml:trace>
  <inkml:trace contextRef="#ctx0" brushRef="#br0" timeOffset="86220.29">19117 15849 1021 0,'0'0'100'0,"0"-131"-92"0,2 78-5 0,5 13 99 0,-4 13 68 0,-1 13-85 16,-2 9-22-16,0 5-4 16,4 2-57-16,5 28 11 15,9 18-13-15,9 22 41 16,3 13 23-16,3 14 6 15,-5 6-29-15,-3 1-17 16,-4-5-2-16,-6-13-3 16,-4-15-15-16,-3-17-1 15,-2-14-1-15,-1-16-2 16,-2-13 0-16,-2-8-2 16,-1-3-6-16,0-6 8 0,-1-20 0 15,-21-15-35-15,-10-6-9 16,-7 0 35-16,-1 7 8 15,-4 9-1-15,2 11-4 16,-2 13 6-16,-3 7 1 16,-1 7 14-16,5 17 0 15,8 4 13-15,11 1-3 16,14 0-7-16,8-5-8 16,2-3-6-16,3-3 1 15,20-2-2-15,8-3 2 16,9-5-5-16,7-2-1 15,-1-6-40-15,-4 0-36 16,-8 0-60-16,-4 0-74 0,-5-10-123 16,4-9-363-16</inkml:trace>
  <inkml:trace contextRef="#ctx0" brushRef="#br0" timeOffset="87221.57">19887 16122 1169 0,'0'0'128'0,"-91"-23"-125"0,42 23 69 0,2 6 96 0,6 18-28 0,7 7-27 0,7 4-75 16,12 0-26-16,7-4-9 15,8-8-3-15,0-5 0 16,6-7 0-16,14-5-22 16,7-6-25-16,6 0-24 15,6-17-21-15,0-6 13 16,-4-5 14-16,-7 6 35 16,-13 8-1-16,-6 7 20 15,-6 7 11-15,-2 0 26 16,4 0-6-16,3 9-4 15,3 1 6-15,3-1-11 0,0-2 2 16,6-7-3 0,2 0 1-16,5-9-2 0,2-16 0 15,-3-11-4-15,-6-16-3 16,-8-13-2-16,-8-11-1 16,-4-10-10-16,0-4 0 15,-4-6-9-15,-8-6-3 16,-2 0 11-16,1-1 8 15,3 4-3-15,1 13 5 16,2 24 2-16,0 22 5 16,4 22 37-16,2 15-7 15,-1 4-35-15,2 32-30 0,0 23 30 16,0 20 6-16,11 17 9 16,7 5-1-16,4 4 2 15,5-2 11-15,2-4-4 16,4-9 8-16,0-6 0 15,2-12-9-15,-3-12-11 16,1-15-6-16,-1-14 2 16,-3-16-6-16,3-12 7 15,-1-2-3-15,5-31-5 16,1-13-4-16,-1-14-10 16,-3-5-5-16,-9-1-12 15,-6 4 4-15,-11 11 2 16,-7 11 22-16,0 17 3 15,-15 13 12-15,-12 10 22 0,-4 2 2 16,-3 23-1-16,2 5 7 16,7-1-16-16,9 0-10 15,8-4-4-15,8-4-10 16,0-5 1-16,6-3-2 16,12-1 0-16,6-7-1 15,4-5-5-15,5 0-14 16,1-5-11-16,-1-15-6 15,0-4 5-15,-2-2 8 16,-4 4 8-16,-3 5 15 16,-9 7 0-16,-6 6 5 0,-6 4 21 15,1 4-6 1,2 18 19-16,5 7 13 0,2 2-32 16,1 0-8-16,-1-3-6 15,5-6-1-15,3-3-3 16,-2-7 0-16,4-6-2 15,-6-4-1-15,-2-2-42 16,-5-5-53-16,-9-18-41 16,-1-10-94-16,-34-10-214 0</inkml:trace>
  <inkml:trace contextRef="#ctx0" brushRef="#br0" timeOffset="87370.71">19905 15702 1540 0,'0'0'277'0,"0"0"-277"0,121-50-80 0,-3 11 80 0,32-8 16 0,26-7-16 15,1-6-46-15,-30-8-259 16</inkml:trace>
  <inkml:trace contextRef="#ctx0" brushRef="#br0" timeOffset="90873.33">24255 3695 455 0,'0'0'745'0,"0"0"-745"0,0 0-28 0,0 0-8 0,-35 91 36 0,27-12 68 16,4 22 47-16,-1 24-25 16,1 23-9-16,1 17 5 0,-6 17-46 15,0 11 2-15,-2 7 25 16,-2-1-5 0,3-17-26-16,1-17-16 0,7-22-14 15,2-22-4-15,0-19 1 16,0-25-3-16,0-22 1 15,2-22-1-15,1-19-3 16,-2-14 3-16,-1-3 0 16,0-41 0-16,0-29-14 15,0-30-62-15,0-21 24 16,2-14-8-16,-2-8 29 16,0-7-7-16,-20-1 3 15,-8-5-11-15,-6 4 18 16,-4 4 8-16,1 7 18 15,3 9-14-15,5 6 8 0,10 6 8 16,11 4-1 0,8 5 0-16,0 7-25 15,17 11-19-15,4 17 6 0,1 21 31 16,-2 18 8-16,1 13 4 16,2 4-4-16,7 4-7 15,11-1 0-15,14-2-2 16,18-1 8-16,27-5 0 15,25-3-1-15,32-8-8 16,25-7 2-16,22-4 8 16,23-3 0-16,13 1 22 15,15 3 6-15,0 4-6 16,-1 11-6-16,-12 5-10 16,-18 12 6-16,-19 8-11 0,-23 9-1 15,-20 0-6-15,-21 0-26 16,-17 1-5-16,-13 5 15 15,-13-1-41-15,-10-3 49 16,-7 0-3-16,-13 1 17 16,-13 2 1-16,-16 2-1 15,-15 3 4-15,-16 5-2 16,-8 7 9-16,-6 8 20 16,-21 8 27-16,-5 9-13 15,3 8-12-15,2 11-7 16,9 11-11-16,5 12-9 15,9 15-5-15,4 10 2 16,8 8 0-16,13 4 0 16,9 3-1-16,4 3 4 0,9 8 16 15,3 7-9-15,7 6 20 16,5 3 18-16,-2-5-29 16,-3-9-20-16,-7-11-1 15,-12-16-1-15,-12-11 0 16,-15-12 0-16,-7-12-2 15,-11-10-11-15,-19-11 9 16,-8-10 1-16,-6-10 2 16,-9-11 0-16,-12-7-8 15,-8-3 1-15,-16-5-18 16,-15-1 15-16,-16-4 5 0,-19-3 0 16,-14 1 1-16,-12-2 2 15,-9 2 3 1,-5 3 7-16,3 3 2 0,-3 2-2 15,6 2-5-15,-5-2-1 16,2 1 2-16,-13-1 4 16,-4-1-7-16,-2 1-6 15,-2-2-4-15,12-2 9 16,9 0 1-16,13 1-2 16,20-3-4-16,13-2-8 15,21-6 8-15,14 0-3 16,14-3 9-16,14-12-2 15,6 1 2-15,7-4 1 0,8 1-1 16,7 4-1 0,8 5 0-16,7 0-6 0,8 1-78 15,11-4-46-15,5-6-24 16,5-8-270-16</inkml:trace>
  <inkml:trace contextRef="#ctx0" brushRef="#br0" timeOffset="91681.68">25539 4144 833 0,'0'0'53'0,"0"0"-22"0,0 0 59 0,0 0 35 0,0 0 3 0,0 0-23 0,65-53-37 16,-65 53-33-16,-7 16-29 15,-27 23 17-15,-20 22 70 16,-16 5-17-16,-5 6-36 16,5-8-6-16,18-10-8 15,20-14-16-15,19-15-6 16,13-10-4-16,2-4 0 16,30-4 0-16,20-5 7 15,17-2-1-15,16 0 2 16,9 0-6-16,0-2 2 15,-6 2 0-15,-16 8-4 0,-20 15-5 16,-24 11 1-16,-23 1 4 16,-8 14 5-16,-49 2 23 15,-28 5 8-15,-19-6-17 16,-3-8-14-16,7-12-5 16,18-9-1-16,11-8-45 15,12-1-88-15,8-2-100 16,11-6-158-16,11-4-434 15</inkml:trace>
  <inkml:trace contextRef="#ctx0" brushRef="#br0" timeOffset="92535.8">24511 6159 1014 0,'0'0'66'0,"0"0"-21"0,0 0 18 0,0 0 24 0,0 0 9 16,0 0-33-16,-108 119 4 16,51-12 10-16,-8 29-7 0,-11 21-16 15,-18 24 4-15,-24 14-22 16,-24 12-2-16,-13 6-18 15,-1-8 4-15,11-7-2 16,18-11 7-16,29-18-14 16,23-20-10-16,21-24-1 15,21-29-4-15,17-27-1 16,9-26-32-16,7-26-45 16,23-17-97-16,28-20 35 15,25-41-41-15,18-30-294 16</inkml:trace>
  <inkml:trace contextRef="#ctx0" brushRef="#br0" timeOffset="93152.6">25706 6261 1181 0,'0'0'106'0,"0"0"-105"0,0 0-1 0,-17-76 10 0,16 63 26 15,-1 2 50-15,1 9 8 16,1-1-53-16,0 3-41 0,0 5-1 16,0 30-17-16,6 23 18 15,6 30 45-15,0 27-16 16,-2 25 18-16,-3 22 10 16,-7 21 0-16,0 13-12 15,-8 8 2-15,-12 3-24 16,-7-9-8-16,0-2 1 15,1-7-4-15,5-15-9 16,6-13-6-16,7-22 3 16,4-24-1-16,4-25-4 15,0-27-31-15,3-26-40 16,9-24-81-16,7-13 0 16,7-37-19-16,12-35-161 15</inkml:trace>
  <inkml:trace contextRef="#ctx0" brushRef="#br0" timeOffset="93553.62">26887 5856 882 0,'0'0'551'0,"0"0"-551"0,41 87-83 0,-1-8 81 0,14 21 2 0,13 22 6 0,10 27 57 16,5 26 25-16,1 21 24 15,-4 7-39-15,-9-2-37 16,-6-11-11-16,-4-13-17 0,-4-16 2 16,-2-11-4-1,-2-8-6-15,-6-8 0 16,2-13 6-16,-3-17-6 0,-3-23-61 16,-1-26-63-16,-8-24-42 15,-6-21-58-15,-9-10 90 16,-3-36-41-16,-5-22-21 15</inkml:trace>
  <inkml:trace contextRef="#ctx0" brushRef="#br0" timeOffset="93920.05">28499 5531 1250 0,'0'0'99'0,"0"0"-99"16,0 0-80-16,34 79 70 15,-1 8 10-15,7 31 45 16,10 30 66-16,9 30-26 15,9 22-7-15,7 11-26 16,7 16-6-16,-1 3 14 16,-2-1 20-16,-6-10-47 15,-9-22-19-15,-7-23-2 16,-13-28-8-16,-12-27-3 0,-16-28-1 16,-11-24-28-16,-5-22-92 15,-11-24-96-15,-21-21-152 16,-14-17-273-16</inkml:trace>
  <inkml:trace contextRef="#ctx0" brushRef="#br0" timeOffset="94903.33">22974 9388 831 0,'0'0'127'0,"0"0"-105"0,0 0 28 16,0 0 23-16,0 0 1 0,0 0-22 16,11-79 14-16,-33 74 25 0,-13 5-31 15,-10 3-34-15,-7 21 13 16,-1 5 1-16,6 1-13 15,9 0-7-15,13-4-6 16,13-4-6-16,12-1-4 16,0 1-3-16,28 0 0 15,13 1 4-15,8 1-2 16,3 3 0-16,-4 3 2 16,-12 3-1-16,-12 4-4 15,-18-1 4-15,-6 1-2 16,-14-3 3-16,-21-2 12 15,-12-2 10-15,-11-5 6 0,-2-5-5 16,5-7-15-16,10-6-7 16,12-5-3-16,16-2-3 15,8 0-4-15,7-8-42 16,2-5-64-16,6-1-81 16,22 0-51-16,11-2-97 15,9-5-155-15</inkml:trace>
  <inkml:trace contextRef="#ctx0" brushRef="#br0" timeOffset="95120">23271 9551 1111 0,'0'0'214'16,"0"0"-205"-16,0 0 4 0,0 0 76 16,0 0 18-16,0 0-50 15,12 61 57-15,-12 7-30 16,0 8-42-16,-5 2-29 15,-5-5-7-15,0-2-4 16,3-8-2-16,6-8-17 16,1-7-79-16,1-9-112 15,20-17-102-15,11-21-210 16</inkml:trace>
  <inkml:trace contextRef="#ctx0" brushRef="#br0" timeOffset="95601.91">25945 9155 1090 0,'0'0'191'16,"0"0"-189"-16,-93-20 34 0,50 20 106 15,-2 6-31-15,0 10-12 16,9 3-21-16,13-1-58 15,10-2-8-15,13-1-4 16,0 5-6-16,24 6 4 16,12 6 4-16,6 3-3 15,3 3-5-15,-8 1-2 16,-12 2 1-16,-17-1-2 0,-8 1 2 16,-24 0 1-1,-25-4 10-15,-14-8-1 16,-2-7 1-16,8-9-10 15,17-8 0-15,13-5-2 0,13 0-11 16,13-8-61 0,1-11-155-16,9-3-147 0,25-2-244 15</inkml:trace>
  <inkml:trace contextRef="#ctx0" brushRef="#br0" timeOffset="95868.68">26165 9443 1219 0,'0'0'265'0,"0"0"-265"15,0 0 0-15,0 0 91 16,0 0 59-16,0 0-26 0,-57 117-75 16,25-59-33-1,8-6 3-15,13-10-7 0,11-9-5 16,0-12-7-1,14-7 1-15,14-7 0 0,14-7-1 16,9 0 7-16,7-19-7 16,0-11-70-16,-4-1-95 15,-8 0-98-15,-7-2-138 16</inkml:trace>
  <inkml:trace contextRef="#ctx0" brushRef="#br0" timeOffset="96219.04">27572 9157 1405 0,'0'0'240'15,"-84"-20"-237"-15,40 20-3 16,11 0 89-16,14 0 17 15,14 10-76-15,5 9-30 16,12 9-7-16,15 10 7 16,6 6 1-16,2 1 1 15,-2 3 0-15,-13-4-1 16,-13-6 1-16,-7-2-2 16,-25-7 0-16,-20-3 1 0,-6-10 4 15,-4-6-4 1,5-4 3-16,11-6 1 0,10 0-5 15,14-6-13-15,7-11-40 16,8-5-88-16,14-6-90 16,27-5-165-16</inkml:trace>
  <inkml:trace contextRef="#ctx0" brushRef="#br0" timeOffset="96619.37">27987 9336 874 0,'0'0'205'15,"0"0"-180"-15,0 0 82 16,0 0 28-16,0 0-56 16,0 0-66-16,-15-18-13 15,20 18-1-15,14 6 1 16,3 6 7-16,2 2-2 15,-6 3 5-15,-5 1 6 16,-5 3 44-16,-8-1 3 16,0 1 20-16,0 0 5 15,0-1-57-15,0-1-23 16,6 0-2-16,12-5-2 16,-3-1-4-16,-1-4 1 15,-6-3 1-15,-8 0 2 0,-10 0 19 16,-29 5 16-16,-19 3-15 15,-12 2-24-15,2 0 2 16,13-6-4-16,21-1-25 16,18-6-47-16,16-3-79 15,1 0-24-15,32-12-135 16,10-22-163-16</inkml:trace>
  <inkml:trace contextRef="#ctx0" brushRef="#br0" timeOffset="96969.89">29324 8858 1524 0,'0'0'139'0,"-103"-9"-139"0,54 9 0 0,14 5 114 0,19 9-47 0,13 8-60 15,3 6-7-15,22 10-2 16,10 6 2-16,4 5 5 16,-7 2-5-16,-5 4 3 15,-9 3-2-15,-15-3-1 16,0-4 0-16,-21-12 4 16,-16-10 3-16,-8-10-3 0,0-10 0 15,6-8-3-15,12-1-1 16,11 0-7-16,13-15-29 15,3-7-68-15,24-8-114 16,16-13-84-16,12-10-41 16</inkml:trace>
  <inkml:trace contextRef="#ctx0" brushRef="#br0" timeOffset="97202.59">29585 9024 1544 0,'0'0'74'0,"0"0"-74"15,0 0 0-15,0 0 59 0,-26 76 21 16,26-70-55-16,12-4-18 16,14-2 0-16,5 0-6 15,5 0-1-15,-5 0-13 16,-8 0 7-16,-11 13 6 16,-11 29 0-16,-1 26 36 15,-13 20 8-15,-19 12-9 16,-5 5-21-16,-5-7-14 15,-1-3-39-15,-11-11-152 16,-1-20-214-16</inkml:trace>
  <inkml:trace contextRef="#ctx0" brushRef="#br0" timeOffset="98685.8">23165 9265 828 0,'0'0'47'0,"60"-108"-15"0,-35 75 32 0,-10 13 65 0,-8 6-65 0,-7 6-15 16,0 2 0-16,-17 2-22 0,-19 2-15 16,-16 2-2-16,-14 0-10 15,-6 10-4-15,-5-2 4 16,-4-2-2-16,-3-3 2 16,0-3 1-16,-1 0-1 15,7 0 0-15,6 0 10 16,12 0-8-16,14 0 27 15,17 0 13-15,13 0-8 16,15 21-25-16,1 20-9 0,0 26 10 16,0 26 16-1,-12 20 3-15,-12 19 14 16,-4 5-10-16,-5 3-7 0,6-7-2 16,5-18-5-16,10-11-10 15,12-19-3-15,0-19-5 16,19-17-1-16,8-21 1 15,7-18 2-15,8-10 0 16,14-18 5-16,11-15-4 16,13-5-4-16,5 5 0 15,-4 12-3-15,-10 13-2 16,-11 8 4-16,-8 0-60 16,-1 0 37-16,4 4 4 15,0-4-2-15,5 0 4 16,-2-13 5-16,2-16 13 15,1-14 7-15,-6-14-4 0,-4-13 8 16,-15-10 9-16,-12-8-1 16,-14-6-10-16,-10-5-9 15,0-2 1-15,-15-2-1 16,-4 3 0-16,4 6-5 16,9 9 5-16,6 14-9 15,5 15-76-15,23 15-116 16,12 10-52-16,12 8-282 15</inkml:trace>
  <inkml:trace contextRef="#ctx0" brushRef="#br0" timeOffset="99569.3">26001 8996 1040 0,'0'0'72'0,"0"0"-72"0,0 0-44 0,0 0 24 0,-49-81 20 0,25 71 51 15,-7 6-39-15,-5 4 9 16,-6 0 2-16,-1 3 15 16,-6 10 22-16,-5 5-9 15,-9 3-30-15,-5 3-9 16,-4 2-3-16,-1-1 11 16,4-1-3-16,8-1 11 0,12-2-8 15,10-2-3-15,8 1-7 16,8-1-5-16,6 5-2 15,4 5 1-15,7 11-1 16,6 11-1-16,0 16 3 16,0 11 28-16,8 12 3 15,1 9-13-15,-1 5-3 16,-4 1 0-16,-4-6-10 16,1-11-3-16,2-13-3 15,5-16-1-15,2-15-3 16,7-16 0-16,-1-12 0 15,8-9-3-15,10-7-1 0,15 0-4 16,14-4-6 0,9-10 1-16,8 0 11 0,5-1 1 15,9 1 1-15,5-3-1 16,-1 0 1-16,-1-1-32 16,-7-3-15-16,-11 0 21 15,-15-3 10-15,-16-3 14 16,-15-6 2-16,-15-5 2 15,-14-8 8-15,-4-12 0 16,-9-9-1-16,-18-13-5 16,-6-6 0-16,-1-3 7 15,0-3 15-15,5 2 6 0,2 3-16 16,8 6-11 0,4 11-5-16,5 13-3 0,7 16-14 15,3 14-18-15,0 9-28 16,10 16-110-16,18 2-60 15,16 0-103-15</inkml:trace>
  <inkml:trace contextRef="#ctx0" brushRef="#br0" timeOffset="100285.8">27939 8891 1402 0,'0'0'0'0,"-104"-42"-51"0,35 28 28 0,-4-2 23 0,3 2 63 0,3 6 4 0,4 4-32 15,3 4-17-15,2 0-9 16,2 1-2-16,3 12 1 16,8 4 2-16,7 1-10 15,2 2 6-15,10-1-3 16,6 1 1-16,6 4-4 0,5 7 1 16,6 16-1-16,0 18 0 15,-1 24 22-15,-2 17 31 16,-9 9 12-16,-6 3-2 15,-9-3-37-15,-1-11-16 16,-1-9-4-16,7-15-5 16,7-13 0-16,11-12 0 15,7-13 1-15,3-9-3 16,24-11 1-16,15-9-8 16,14-11-6-16,14-2-19 15,15-15-30-15,8-7-1 16,2-3 40-16,2 3 15 15,2 6-3-15,-9 2 12 0,-1 5 0 16,-1 5 2 0,-2 0 1-16,-1 1-2 0,2 0 1 15,-5-6-2-15,-1-2 1 16,-11-7 2-16,-11-9-3 16,-11-8-2-16,-12-14 1 15,-9-13 1-15,-8-15-2 16,-4-10 2-16,-9-6 0 15,-4-6 7-15,-2-3-4 16,-2 2 7-16,-14 4 1 16,-4 15-6-16,-2 14 16 15,0 17 9-15,3 13-7 0,5 14-19 16,6 10-4 0,8 11-34-16,0 2-96 0,8 2-237 15,23 10-149-15</inkml:trace>
  <inkml:trace contextRef="#ctx0" brushRef="#br0" timeOffset="101001.81">30137 8724 1430 0,'0'0'0'0,"0"0"-135"0,0 0 135 0,-100-56 7 0,39 50 56 16,-17 4-19-16,-11 2-30 15,-4 0-3-15,2 0 7 16,9 3 23-16,13 2 2 15,14-1-25-15,15 0-8 16,12-1 2-16,10-1 0 16,10-1 5-16,4-1-10 15,2 1-7-15,1 5-4 16,-5 8-1-16,-3 13 5 0,-5 15 2 16,-6 18 8-16,-5 15-1 15,-6 11 10-15,-4 13 16 16,-1 5-11-16,3 1-7 15,5-3-4-15,5-9-2 16,5-9-9-16,8-13-2 16,4-7 0-16,6-14-1 15,0-12 0-15,15-10 0 16,8-8-17-16,4-8-13 16,5-4 19-16,3-7-16 15,7-1 7-15,9 0 19 16,3 0 1-16,6 0 1 15,2 0 5-15,5 3-5 16,-1 4 0-16,0-3-2 0,-1 0 1 16,-1-2-1-16,2-2-18 15,-3 0-4-15,-2-17 24 16,-3-12 0-16,-3-13 8 16,-8-13-1-16,-7-13 2 15,-12-12 1-15,-13-10 4 16,-9-9-9-16,-6-3 7 15,-4-1 3-15,-28 0-1 16,-11 9-9-16,-12 6-3 16,-5 10-3-16,-1 18 1 15,0 20-59-15,-2 24-44 16,-1 16-183-16,0 0-264 16</inkml:trace>
  <inkml:trace contextRef="#ctx0" brushRef="#br0" timeOffset="103234.74">22820 10604 804 0,'0'0'61'0,"0"0"45"0,-13-101-35 0,10 70-13 0,3-1 0 0,0 1 22 0,0 3-29 15,0 1-8-15,0 7-15 16,0 4-12-16,-1 5 8 15,-1 5-11-15,1 6 35 16,1 0-20-16,0 6-28 16,0 29 0-16,0 20 2 15,8 18 55-15,4 14-29 16,-1 11 1-16,-1 9 35 16,-2 7 25-16,-2 4-30 15,-3-9-18-15,-2-5-14 0,-1-14-19 16,2-9-3-1,-2-8-5-15,0-6 1 0,0-12-1 16,-3-6-13-16,-14-12-58 16,-8-5-111-16,-4-9-70 15,-2-16-117-15</inkml:trace>
  <inkml:trace contextRef="#ctx0" brushRef="#br0" timeOffset="103553.5">22629 11390 797 0,'0'0'496'0,"0"0"-496"15,0 0-16-15,0 0 7 16,0 0 9-16,11 75 86 0,-7 7 47 16,-2 11-51-16,2 3-54 15,5-4-21-15,0-12 0 16,9-16-4-16,3-17 6 15,7-17 1-15,5-15 2 16,6-15-2-16,4-2 5 16,4-31-3-16,8-18-3 15,6-9-1-15,0-9-1 16,-3-5-3-16,-9 0-4 16,-13-1 0-16,-9 2-40 0,-9 14-52 15,-8 22-13 1,-7 25-14-16,-3 12-43 0,-19 38-288 15</inkml:trace>
  <inkml:trace contextRef="#ctx0" brushRef="#br0" timeOffset="104180.45">23073 12698 1232 0,'0'0'408'0,"0"0"-408"0,0 0-16 16,0 0 16-16,-36 99 36 16,28-71 18-16,2-2-32 15,3-9-17-15,3-7-2 16,0-5 3-16,0-4-4 15,0-1 0-15,0 0 13 16,0-18 0-16,0-20-15 16,0-19-43-16,0-17 19 15,9-7 2-15,0 2 11 16,0 13 5-16,3 17 6 16,-6 16 8-16,-3 19 23 15,0 11 30-15,0 3-58 0,3 11 7 16,6 11-4-1,3 6 37-15,1-3-20 0,1-5-17 16,2-4-2-16,2-8 1 16,3-5 0-16,6-3-1 15,0 0-2-15,2-14-2 16,0-6-4-16,-7-8 3 16,-3-3-9-16,-4 0 3 15,-6 6 4-15,-1 6 1 16,-3 12 2-16,-3 7 2 15,-1 0 3-15,1 24-1 16,1 11 48-16,0 7-11 16,0-1-16-16,-2-2-14 0,4-6-7 15,1-1-4 1,4-7 2-16,2-1-2 0,1-2-13 16,3-3-35-16,1-5-40 15,3-7-88-15,-2-7-66 16,3 0-71-16,-4-21-92 15</inkml:trace>
  <inkml:trace contextRef="#ctx0" brushRef="#br0" timeOffset="104352.95">23850 12431 967 0,'0'0'609'0,"0"0"-586"0,19 72-5 0,-14-19 63 0,-5 9 40 16,0 9-44-16,0 5-53 15,0-2-23-15,0-5-1 16,0-9-29-16,0-6-44 0,-3-5-109 16,-5-6-93-16,-1-16-191 15</inkml:trace>
  <inkml:trace contextRef="#ctx0" brushRef="#br0" timeOffset="104996.96">25748 10162 902 0,'0'0'201'0,"0"0"-173"0,0 0-21 0,86 0 23 0,-71 51 101 0,-3 29 36 0,-9 15-22 0,-3 11-29 16,0-1-56-16,0-11-35 15,0-9-20-15,3-10-5 16,3-12-1-16,-2-8-23 16,-2-9-99-16,-2-7-42 15,-3-4-79-15,-22-12-79 16,-11-12-204-16</inkml:trace>
  <inkml:trace contextRef="#ctx0" brushRef="#br0" timeOffset="105267.96">25613 10940 1248 0,'0'0'42'0,"0"0"-38"15,60 111 24-15,-42-48 74 16,-3 9-15-16,-5-1 6 16,2-2-58-16,4-12-18 15,4-18-6-15,4-14-10 16,3-19 13-16,9-6 1 15,7-10 4-15,5-25-7 16,8-11 0-16,1-12-12 16,-5-7 0-16,-9-2-7 0,-13 4-22 15,-11 12-31-15,-11 19-47 16,-8 23-37 0,0 9-94-16,-24 34-412 0</inkml:trace>
  <inkml:trace contextRef="#ctx0" brushRef="#br0" timeOffset="105852.6">25821 12428 1555 0,'0'0'169'15,"0"0"-169"-15,-17 99 0 16,4-58 0-16,5-1 35 16,4-5 0-16,2-8-32 15,2-10-2-15,0-8-1 16,0-8 0-16,0-1 6 16,0-1 6-16,-1-26-10 15,1-15-2-15,0-19-74 16,0-8 19-16,0-9 36 15,0 2-6-15,0 11-25 16,0 17 48-16,0 22 2 16,0 15 37-16,0 11 33 15,3 0-70-15,1 21 4 16,4 11 76-16,5 3-32 0,-1 0-32 16,6-8-12-16,-1-8-4 15,2-8 4-15,5-9-3 16,4-2-1-16,6-13 0 15,2-16-14-15,2-7-8 16,-6-3 0-16,-6 3 6 16,-7 11 16-16,-10 11 0 15,-3 14 1-15,-4 4 22 16,-2 25-17-16,0 24 48 16,0 12 6-16,-5 7-12 15,-6-3-33-15,3-8-13 16,8-10-2-16,0-11-3 15,10-14-37-15,17-10-53 16,6-15-108-16,2-1-39 0,3-21-91 16,-7-16-244-16</inkml:trace>
  <inkml:trace contextRef="#ctx0" brushRef="#br0" timeOffset="106089.66">26403 12333 1270 0,'0'0'94'0,"0"0"-94"0,0 0 0 0,92-48 31 0,-57 48 76 16,-6 2-32-16,-11 27-29 0,-13 19-9 15,-5 7 71-15,-17 4-31 16,-10-5-31-16,3-10-25 16,10-12 1-16,9-12-8 15,5-11-13-15,9-9-1 16,28 0 2-16,18-22-4 15,17-17-11-15,8-15-60 16,-2-10-61-16,-8-11-86 16,-8-13-206-16</inkml:trace>
  <inkml:trace contextRef="#ctx0" brushRef="#br0" timeOffset="106566.83">27842 10029 822 0,'0'0'281'0,"0"0"-251"0,0 0-24 0,0 0 28 0,-7 133 196 15,7-37-73-15,0 9-80 16,3 0-4-16,6-11-22 16,2-12-35-16,0-8-11 15,0-9-3-15,-3-4-2 16,-5-9-79-16,-3-2-86 15,-8-9-113-15,-18-10-203 16</inkml:trace>
  <inkml:trace contextRef="#ctx0" brushRef="#br0" timeOffset="106885.92">27647 10859 1227 0,'0'0'29'16,"0"0"-1"-16,0 0 1 16,51 122 74-16,-32-60-5 15,-1 7-14-15,-2-5-49 0,0-5-25 16,1-12-8 0,2-14 2-16,-2-13-1 0,2-11 2 15,3-9 10-15,3-5 2 16,5-22 5-16,2-17-2 15,8-15-5-15,4-11-3 16,5-9-8-16,2-2-3 16,1 3-2-16,-8 7-15 15,-9 16-45-15,-14 21-52 16,-15 29-11-16,-6 12-110 16,-37 37-353-16</inkml:trace>
  <inkml:trace contextRef="#ctx0" brushRef="#br0" timeOffset="107551.57">27784 12104 1492 0,'0'0'58'16,"0"0"-57"-16,0 0-1 0,0 86 78 15,-7-42 48-15,-4 0-71 16,1-6-39-16,1-7-10 16,3-12-6-16,4-7 0 15,2-7 1-15,0-5 0 16,0 0-1-16,0-11 1 15,5-17-6-15,7-16-26 16,2-10-36-16,0-9 43 16,-2-4-26-16,-3 3 34 15,-2 8-24-15,1 10-8 16,-1 18 48-16,-2 15 9 16,-5 12 53-16,0 1-27 15,1 18-34-15,1 14 74 0,1 6 0 16,1-5-55-1,2-3-13-15,4-6-5 16,3-9 1-16,2-5-3 0,4-6-1 16,5-4-2-16,4 0-5 15,0-22-6-15,1-7-17 16,-4-8 13-16,1-5-3 16,-4-3 18-16,-4 8-15 15,-6 8 10-15,-8 14 8 16,-1 10 42-16,-3 5 21 15,0 9-53-15,0 24-4 16,0 11 63-16,0 12-15 16,0 0-31-16,-3 1-1 15,-3-6-5-15,0-6-13 0,3-7-3 16,-1-10-1-16,4-7-19 16,0-7-47-16,0-7-46 15,0-3-110-15,0-4-117 16,0-4-255-16</inkml:trace>
  <inkml:trace contextRef="#ctx0" brushRef="#br0" timeOffset="108001.99">28384 12052 1123 0,'0'0'210'0,"0"0"-210"0,0 0 0 0,0 0 86 0,0 0 10 0,0 0-64 15,0-5-29-15,0 5-3 16,0 0 1-16,0 0 1 16,0 0 0-16,3 0-2 15,12 0 0-15,6 0 4 16,2 0 5-16,-1 0 5 15,-2 4 16-15,-2 11 4 16,-3 6 20-16,-4 4 3 16,-6 0-7-16,-5-1-15 15,0-3-22-15,0-4-2 16,0-2-5-16,3-2-6 16,9 4 1-16,3 4-2 0,-4 4 2 15,-8 5 2-15,-3 3 0 16,-11-1 24-16,-19 1 18 15,-8-7-12-15,-3-6-19 16,-1-6-10-16,4-7-4 16,1-5-3-16,8-2-35 15,13 0-39-15,5-6-74 16,5-11-126-16,6-11-306 16</inkml:trace>
  <inkml:trace contextRef="#ctx0" brushRef="#br0" timeOffset="108751.1">29526 9815 1255 0,'0'0'82'0,"0"0"-82"0,0 0 0 0,0 0 63 0,0 0 76 15,23 117-5-15,-23-40-42 16,0 7-32-16,0 8-7 15,3 1-19-15,4 0-20 16,4-5-9-16,2-8-4 16,-1-11-2-16,0-12-34 15,-2-8-69-15,-5-6-124 0,-5-7-84 16,-3-15-136 0</inkml:trace>
  <inkml:trace contextRef="#ctx0" brushRef="#br0" timeOffset="109050.53">29398 10587 1403 0,'0'0'0'16,"0"0"-78"-16,0 0 78 16,67 85 75-16,-43-31 23 15,-4 10-10-15,-3 2-55 16,-3-6-18-16,2-12-10 15,-1-13-5-15,3-15 2 16,6-13-2-16,2-7 8 16,9-14 15-16,6-24 2 0,7-17-3 15,5-15-7 1,4-10-7-16,-1-5-5 0,-5 1-1 16,-5 10-2-16,-11 16-41 15,-13 22-81-15,-19 33-10 16,-3 11-185-16</inkml:trace>
  <inkml:trace contextRef="#ctx0" brushRef="#br0" timeOffset="109734.73">29770 11737 1415 0,'0'0'33'16,"0"0"-33"-16,0 0-4 15,0 0 4-15,0 0 40 16,0 0 60-16,6 89-42 15,-11-39-10-15,-13-3 10 16,2-5-32-16,4-11-13 0,5-12 1 16,4-9-12-1,3-7 3-15,0-3-4 0,0-3 5 16,0-22-3-16,6-17-3 16,6-16-50-16,5-14 12 15,4-14-15-15,0-5-37 16,2 8 20-16,-4 18 44 15,-7 26 26-15,-4 25 26 16,-5 14 35-16,-3 15-46 16,0 26-3-16,0 14 113 15,0 4-49-15,-2-3-52 16,1-11-10-16,1-12-9 16,0-11 4-16,7-8-8 15,8-7 1-15,5-7-2 16,4 0-2-16,5-12-8 0,2-15-13 15,2-15-10 1,-6 0 15-16,-6 0 4 0,-7 10 7 16,-6 15 7-16,-6 9 5 15,-2 8 56-15,0 12-52 16,0 21-1-16,-5 14 46 16,-11 5-11-16,2-3-14 15,1-3-17-15,4-10-8 16,4-3-4-16,4-5 0 15,-1-6-23-15,2-5-33 16,0-3-41-16,0-8-77 16,0-4-35-16,0-2-34 0,0-8-5 15,6-23-313-15</inkml:trace>
  <inkml:trace contextRef="#ctx0" brushRef="#br0" timeOffset="110034.32">30217 11639 1275 0,'0'0'263'0,"0"0"-255"0,-3 104-8 0,-7-66 70 0,1-4 83 15,3-6-85-15,6-5-47 16,0-8-19-16,0-5-2 16,15-5-1-16,9-5-11 15,4 0-15-15,8-10-11 0,-3-12-15 16,-4-1 5-1,-6 4 17-15,-10 6 26 0,-7 7 5 16,-3 6 54-16,0 11 2 16,1 25-25-16,-1 23 71 15,-3 18-32-15,0 9-46 16,-5 4-18-16,-9 1-6 16,-5-4-23-16,-11-5-126 15,-13-9-215-15,-15-15-288 16</inkml:trace>
  <inkml:trace contextRef="#ctx0" brushRef="#br0" timeOffset="124383.08">30107 8221 671 0,'0'0'100'0,"0"0"-99"0,-98-18 10 16,79 15 41-16,8 0 49 0,3 2-48 15,2 1-45-15,-3 0-4 16,-10 0-1-16,-14 0 11 16,-16 0 10-16,-11 7-11 15,-13 0-4-15,-12-1-4 16,-6-4-1-16,-6-1 9 15,-3-1 6-15,0 0 9 16,-1 0 7-16,-4 0-4 16,-2-2-14-16,-1-4-7 15,1 1-4-15,1-1 28 16,6 2-8-16,-3-1 0 16,-9 2-10-16,-6-1 15 0,-13 0-20 15,-8 4 15-15,4-2-9 16,-2 2 2-16,5 0-16 15,13 0 3-15,7 0-4 16,3 0-2-16,6 0 1 16,0 2 1-16,3 4-2 15,-2 1 0-15,-5 1-4 16,-5 4-2-16,-9 0 6 16,-9 1 0-16,-4 2-4 15,2 0 4-15,-4-1 0 16,3 1-3-16,6 1-5 15,3-1-6-15,7 0 1 16,1-1 8-16,-1 3 4 0,-3-3 1 16,-2 4 1-16,-2 1 0 15,-4 3 0-15,-6-1-2 16,1 4-3-16,-5 0-12 16,3 1 11-16,5-2 0 15,5-1 3-15,5-4 1 16,7 0 1-16,11-1 0 15,7 1 2-15,4-2-1 16,-3 1-1-16,1 2 0 16,1-1-1-16,1 3 1 15,1 0-3-15,1 1-1 16,4 1-3-16,6-5 6 0,4-1-2 16,5-2-2-16,0-1 5 15,1 1-1-15,2 0 1 16,9-3 0-16,7-1 1 15,9-2-1-15,11-4 1 16,4-4-1-16,9 3 0 16,5-4 0-16,1-1 0 15,5 2 1-15,-2-2-1 16,-3 0-1-16,-2 0 1 16,-3 2 0-16,-3 1 0 15,1-2 0-15,2 1 0 16,1 0-2-16,5-1 1 15,1 0 1-15,1-1 1 0,4 2-1 0,2-1 0 16,0 3-1 0,0 3-2-16,-2 7 0 15,-1 7 2-15,0 5 1 16,-3 5 1-16,0 4 9 16,0 5-4-16,1 3 5 15,2 2 2-15,2 4-1 16,0 2 3-16,2 2-11 15,2 6 7-15,0 4 2 0,0 6-3 16,0 0-5 0,-7 6-2-16,-6-2 3 15,-1-1-1-15,0-6-2 16,1-4 3-16,4-7-1 16,4-4 0-16,4-6 1 0,1-4 6 15,0 0-7-15,0 2 0 16,4-5 0-16,4-2 6 15,2-3 0-15,-1-5-11 16,2-4 5-16,0-3-1 16,3-4-4-16,1-2 1 15,0-1 4-15,2 1-4 16,-1-1 1-16,3 0-1 16,-1-1 0-16,4 1 0 15,4 0-1-15,0-2 2 16,6 0-1-16,2-3 1 15,3-3-2-15,4-2 1 16,3-2 2-16,0 0-1 0,2-2-1 16,-3 4 0-1,0 0-1-15,-4 3 0 0,-3 4 0 0,-1-1 0 16,2 1 1 0,3-1-1-16,5 0 0 15,5-8 4-15,4 0-4 16,10-2 4-16,2 0-4 0,4-8 7 15,6-5-1 1,5-1-1-16,4-1 0 16,-3 5 0-16,2-1-3 15,-7 3 0-15,-7 0-2 16,-1-1-1-16,0 1 0 0,2-4 1 16,-1 0 3-1,2-1-2-15,1 1 2 0,-1-1 4 16,-2 4 3-16,-2-1-7 15,-4 4 2-15,-4 0-4 16,-2 0-1-16,1 0 0 16,5 2 2-16,4-2-1 15,1 0 1-15,-2 0-2 16,0 1 0-16,-1-3-2 16,4-2 1-16,3-1-1 15,2-1 2-15,1 4 0 16,-3 0 1-16,-2-2-1 15,1 3 3-15,-2 0-2 16,-1-1 0-16,-2 4-1 16,-5-2 0-16,-3 1 0 0,-2 1 1 15,4 0 1-15,4 0-2 16,2-2 2-16,0-1-2 16,-2 0 0-16,-1 0-3 15,2 1 3-15,-2 0-2 16,3 0 0-16,0 0 2 15,-2-1 0-15,1 0 1 16,3 3 0-16,1-4-1 16,4 0 0-16,3-1 2 15,0-1-2-15,2 2 0 0,2 0-1 16,-2 2 3-16,-8 0-4 16,-5 2 2-16,-9 0 0 15,-5 0-1-15,-3-2 0 16,2 1-2-16,3-3 2 15,0 2 0-15,5-2-1 16,5 0 2-16,6-1 0 16,4 1 0-16,2 1 2 15,1-1-1-15,-4 5-1 16,-1-2 0-16,-5 3 1 16,2-1 1-16,1-1-1 15,1 0 2-15,-4 2-3 16,-1-2-5-16,-3 1 5 15,3-1-1-15,1-1 1 16,6 3 0-16,-2-1-3 0,-5 0 4 16,-5 1-1-16,-9 1 0 15,-5 1 0-15,-6 0 0 16,-2 0 0-16,2 0 1 16,0 0-1-16,1 0 0 15,3 0 0-15,1 0 1 16,2 0 0-16,6 0 0 15,1 0-1-15,1 0 2 16,-4 0-2-16,-5 0-1 16,-4 0 1-16,-6 0-2 15,-4 0 2-15,-5-2-2 16,-5 1 1-16,1 0 2 0,1-3-3 16,0 3 5-16,2-2-4 15,3 2 2-15,-2 0-2 16,-2-1 2-16,-1 2-2 15,-2 0 2-15,-4 0-2 16,-5 0 2-16,-4 0-1 16,-3 0 0-16,-4 0-2 15,0 0 2-15,2-3 3 16,4 0-2-16,1-1 1 16,1-1-2-16,-1-1 0 15,0 1 2-15,0-5 0 16,-3 0 4-16,-1-3 2 0,1-5 0 15,-4-2 18 1,2-2-6-16,-2-5-12 16,1-2 4-16,2-2-8 15,1-1-4-15,1-1 0 0,0 1-1 16,-1-1 1-16,-1 1 5 16,3-2 1-16,-4 2-5 15,1-1 4-15,0 0 15 16,1 2 0-16,2 0-16 15,1 1 2-15,1 3-2 16,-1 0-3-16,1 0-1 16,-4 0 0-16,0 1 0 15,-2-3 1-15,0 1 1 16,-1-1 0-16,-2-2-2 16,2 1 1-16,-1 1-1 0,-1 1 1 15,3 4 1-15,-2 3 2 16,2 0-4-16,-1 2 1 15,1 0 3-15,-2-1-3 16,2-1 1-16,-1 0 2 16,2-2-2-16,0-2-1 15,-2 1 3-15,1-1-4 16,-1 0-1-16,1 3 1 16,0 1 2-16,-2 1-1 15,-1 2 5-15,1 0-1 16,-1 2-3-16,-1-2 1 15,2 1-3-15,0-2 1 0,0 4-1 16,-1-1 0 0,-1 3 0-16,-1 0 1 15,0 1-1-15,0 1 0 0,0-1 2 16,0 2 0-16,0 0-2 16,0 3 2-16,0-6-1 15,0 2-1-15,0-3 1 16,0-1 0-16,0 1 0 15,0 0-1-15,0-1-1 16,0-2 1-16,0-2 0 16,-3 1-1-16,0-1 1 15,0 1 1-15,-1 3-1 16,1 1-1-16,-1 2 1 0,0 2-1 16,1-2 1-16,0 3 0 15,0-1 0-15,0 2 1 16,0-1-1-16,-1-2 0 15,-2 0 0-15,-4 0 0 16,-3 0 0-16,-6 1-1 16,-12 1 0-16,-11 2-5 15,-21 2 4-15,-20 5-4 16,-25 0-78-16,-19 7-122 16,-25-3-234-16</inkml:trace>
  <inkml:trace contextRef="#ctx0" brushRef="#br0" timeOffset="125615.83">31547 8674 609 0,'0'0'603'0,"0"0"-588"0,0 0 102 0,0 0 88 15,-23-73-20-15,22 65-94 16,-2 8-33-16,2-2-14 15,1 2-19-15,0 0-6 16,-2 0-8-16,2 15-11 16,0 13 0-16,0 12 9 15,0 10 7-15,0 2 5 16,0 4-2-16,0-1-19 16,0-3 0-16,0 1 0 15,0-7 0-15,0-5 0 16,0-7 0-16,0-10 0 15,0-7 0-15,0-8 0 0,0-4 0 16,0-4-17-16,0-1-60 16,0 0-41-16,-8-15-103 15,-8-15-187-15,-5-8-442 16</inkml:trace>
  <inkml:trace contextRef="#ctx0" brushRef="#br0" timeOffset="126014.95">31450 8703 1058 0,'0'0'75'15,"0"0"-48"-15,0 0 138 0,22-77-19 16,0 64-72-16,10 4-21 16,7 6 10-16,4 3-33 15,3 0 29-15,-4 5-29 16,-3 13-16-16,-5 1 3 15,-4 4 12-15,-6 2-23 16,-2 5-3-16,-6 5 2 16,-8 6 12-16,-2 4 9 15,-6 0 5-15,0-1 5 16,-3-3-12-16,-16-3-4 16,-4-2-5-16,-7-3-1 15,-4-5-9-15,-2-4 0 16,-1-6-5-16,1-6 0 15,3-4 0-15,5-5 0 16,7-3 0-16,8 0 0 0,2 0 0 16,5 0 0-16,5-13-25 15,1-3-75-15,0-3-92 16,16-2-166-16,11-2-203 16</inkml:trace>
  <inkml:trace contextRef="#ctx0" brushRef="#br0" timeOffset="126365.57">32191 8946 1448 0,'0'0'131'0,"0"0"-129"0,0 0 133 0,0 0-2 0,0 0-100 16,0 0-33-16,-16-3-1 15,17 3-4-15,11 0 2 16,3-4 0-16,-4-2-1 16,-4 2-3-16,-4 1 7 15,-3 2 0-15,0 1 6 16,0-1 19-16,-1-2 22 16,-14 0-2-16,-8 2-31 15,-2-1-3-15,4 2-2 16,3 0-4-16,7 0-5 0,8 0-6 15,3 0-20-15,0 0-72 16,0 0-43-16,13 0-121 16,15-2-105-16,6-8-214 15</inkml:trace>
  <inkml:trace contextRef="#ctx0" brushRef="#br0" timeOffset="126631.9">32551 8705 875 0,'0'0'624'16,"0"0"-603"-16,0 0 25 16,0 0 143-16,0 0-73 15,0 0-61-15,0-4-40 0,1 33-3 16,4 9 34-16,-2 6-3 16,-3 1-38-16,0 1-5 15,0-5 0-15,0-1 0 16,-2-5 0-16,-1-4 0 15,0-6 0-15,0-8 0 16,3-6 0-16,-1-6 0 16,-1-5-51-16,-4 0-74 15,-2-11-71-15,-3-12-187 16,-4-16-363-16</inkml:trace>
  <inkml:trace contextRef="#ctx0" brushRef="#br0" timeOffset="126782.89">32367 8729 1448 0,'0'0'21'0,"0"0"-2"15,0 0 23-15,105-50 54 16,-45 34-47-16,5 0-49 16,-4 3-2-16,-12 3-95 15,-13 0-131-15,-13 3-238 16</inkml:trace>
  <inkml:trace contextRef="#ctx0" brushRef="#br0" timeOffset="127781.82">32886 8133 1032 0,'0'0'197'0,"0"0"-189"16,0 0-8-16,0 0 99 16,0 0-19-16,-97-33-36 0,59 33-24 15,-4 0-14 1,-5 0-1-16,-6 0-5 15,-8-1 2-15,-3-4 0 0,-8-1-2 16,0 0 0-16,-2 2 6 16,-5 1-6-16,-6 0 0 15,-9 1 4-15,-3 2-3 16,0 0 7-16,0 0-8 16,7 0-2-16,2 4 2 15,12 3 2-15,9 0 38 16,12 5 14-16,7-1-32 15,6 4-16-15,2 3 3 16,6 6 3-16,3-1 3 16,2 7 2-16,5 2-11 15,-1 3-4-15,1 2 1 0,0 0 9 16,3 2 3 0,2 3 2-16,3 2-1 0,3 3 13 15,1 10-7-15,5 2 9 16,1 7-17-16,2 5 17 15,-1-1-5-15,-1 4-11 16,1-1 1-16,3 1-6 16,2-1-1-16,0 4-4 15,0 1 8-15,15-1-7 16,7-2 4-16,1-9-1 16,5-12 7-16,2-8-11 15,1-10-3-15,0-9-2 0,4-7 2 16,6-10-2-16,6-9 0 15,9-1-2 1,12-6-7-16,7-13-2 0,6-4 8 16,4-3-7-16,-3 3 6 15,-3 1-9-15,3-2-2 16,5-1 7-16,5 1-7 16,4 2-3-16,2 3 7 15,-2 6 4-15,-1 6 4 16,1 4 2-16,-8 3-1 15,-8 0 3-15,-8 0-1 16,-8 7 1-16,-6 3-1 16,-6-1 3-16,0-2-3 0,-5-1 0 15,-7-3 2 1,-3-3 0-16,-5 0-2 0,-6-10 2 16,-4-13 1-16,-3-10 3 15,-7-10 2-15,-3-12 0 16,-5-9-6-16,-4-8 0 15,0-8 0-15,-14-7-1 16,-9-9 1-16,-4-4-1 16,-10-1 0-16,-3 3 6 15,-11 6-7-15,0 7-1 16,-4 6 1-16,0 6-22 16,4 10-34-16,2 12-164 15,-2 6-244-15</inkml:trace>
  <inkml:trace contextRef="#ctx0" brushRef="#br0" timeOffset="135630.26">5038 2098 394 0,'0'0'22'0,"79"-21"-22"0,-33 13 0 0,-1-1-3 16,1-1-3-16,-4 0 5 16,-5 3 1-16,-2 3 0 15,-1 4 0-15,-1 0-11 16,1 9-118-16</inkml:trace>
  <inkml:trace contextRef="#ctx0" brushRef="#br0" timeOffset="136229.95">5757 2085 237 0,'0'0'148'0,"0"0"-8"16,0 0-58-16,0 0-62 16,-79-96 1-16,15 55 19 15,-11-2 13-15,-25-2-36 16,-22 4 31-16,-32 10-34 16,-34 12 5-16,-37 19 3 15,-29 7-20-15,-31 34-1 16,-27 24 14-16,-25 24 34 15,-18 28 31-15,-12 27-2 16,9 32-1-16,24 29-25 16,46 21-1-16,66 14-2 15,65 7-30-15,60 12-12 0,54-2-5 16,43-7-2-16,58-14 3 16,57-22 7-16,55-15 7 15,39-21 12-15,36-19-7 16,29-30 15-16,26-19 11 15,18-18-10-15,13-20-4 16,6-19-21-16,5-20-9 0,-2-23-2 16,-1-14-2-1,-11-37-1-15,-15-22-22 0,-25-17 23 16,-21-20 1-16,-21-17-1 16,-20-23-12-16,-14-25-2 15,-11-22 8 1,-13-25 4-16,-9-20 2 0,-18-20-6 15,-18-12 4-15,-26 4-3 16,-29 12 5-16,-35 16 1 16,-35 14 12-16,-18 8-7 15,-58 15-6-15,-52 12-5 16,-56 19-4-16,-59 15-17 16,-51 20 17-16,-45 20 8 15,-27 27 0-15,-20 31 0 16,-12 27 1-16,-1 24-14 15,5 22-30-15,24 27-24 0,34 20-1 16,45 21-37-16,54 9-120 16,50 0-323-16</inkml:trace>
  <inkml:trace contextRef="#ctx0" brushRef="#br0" timeOffset="141695.74">24979 14606 1419 0,'0'0'133'16,"0"0"-133"-16,0 0-40 0,0 0 40 0,0 0 45 16,6 108 20-16,-6-31-4 15,-1 11-9-15,-14-2-9 16,-2-8-13-16,4-13-7 0,0-15-10 15,5-15-7-15,3-14 1 16,1-11-7 0,-1-10 3-16,-2-8 6 0,-3-34 19 15,1-21-28-15,3-26-17 16,6-15 3-16,0-7 4 16,12-5-10-16,10 8 4 15,8 11 4-15,12 8 6 16,13 17 3-16,14 18 3 15,2 16 8-15,-2 20 12 16,-12 18 0-16,-16 12-20 16,-19 29-2-16,-19 15 1 15,-8 14-1-15,-39 9 2 0,-21 7 1 16,-17-1-1 0,-6-7-4-16,2-9 3 0,9-14-13 15,13-15 8-15,16-14-6 16,17-11 7-16,17-9 5 15,10-6 0-15,4 0 4 16,0 2 6-16,24 1-3 16,19 2 11-16,17 3 18 15,11 2-3-15,8 1-4 16,1 3 3-16,0 2-10 16,-7 7-18-16,-12-1-4 15,-10 2-13-15,-12-5-55 0,-9-1-63 16,-6-1-125-16,-7-8-97 15,-6-9-248 1</inkml:trace>
  <inkml:trace contextRef="#ctx0" brushRef="#br0" timeOffset="142463.95">25983 14689 350 0,'0'0'852'0,"11"-94"-799"0,-11 63-44 0,-21 8 28 15,-7 10 97-15,-8 12-26 0,-6 1-51 16,-6 30-4-16,5 14-1 16,1 10 21-16,9 7-7 15,9 2-26-15,8-5-19 16,16-4-5-16,0-9-5 15,16-13-7-15,17-13-2 16,9-13 1-16,9-6-3 16,-2-21-3-16,0-10-10 0,-5-13-6 15,-7-4-5 1,-12 0 8-16,-5 1-4 16,-10 5-1-16,-3 10 15 15,-4 10 6-15,0 10 1 16,-1 10 0-16,2 2-1 0,2 14 4 15,5 13-4-15,2 4 23 16,-2 1-13-16,2-3-4 16,1-5-5-16,-3-6 0 15,3-4 0-15,4-11-1 16,0-3-2-16,7-3-5 16,3-22 6-16,4-7-10 15,2-7-11-15,0 3 10 16,-1 6 4-16,-4 11 7 15,-9 10 1-15,-5 9 7 16,-4 4 0-16,-4 19 11 0,-1 6 11 16,-3 1-10-1,-3-1-9-15,0-6-3 0,0-7-4 16,0-5-2 0,0-7 1-16,2-4-2 0,2 0 0 15,9-16-2-15,6-16 1 16,6-9-31-16,5-5 26 15,0-1 5-15,-1 6-4 16,-2 13 3-16,-5 14 2 16,-2 14 4-16,-5 0 1 15,0 24-3-15,0 13 10 16,-3 7 1-16,-2 1-9 16,-6-1 0-16,2-1-3 15,1-6-1-15,0-6-10 16,5-11-54-16,-2-8-60 0,4-10 0 15,-2-2 0 1,-2-18-66-16,3-17-155 0,-2-21-178 16</inkml:trace>
  <inkml:trace contextRef="#ctx0" brushRef="#br0" timeOffset="143696.65">27127 13653 1288 0,'0'0'211'0,"0"0"-208"0,0 0 1 0,0 0 58 0,0 0 6 16,0 0-58-16,69 63 54 15,-40 31-2-15,-3 14-30 16,-2 10 22-16,-9 1 0 0,-6-3-26 16,-9-8-13-1,0-10-10-15,0-16 0 0,0-12-4 16,-1-19 0-16,1-19 0 15,0-15-1-15,0-12-6 16,0-5-16-16,0-10 14 16,0-17-5-16,-5-15-69 15,-10 2 35-15,-12 4 32 16,-6 12-67-16,-4 17 33 16,-6 7 49-16,-3 23 21 0,0 14 14 15,4 9 14 1,7-1 7-16,15-1-5 0,13-6-24 15,7-8-17-15,11-8-5 16,17-8-2-16,7-5 3 16,2-9-5-16,6 0-1 15,-1-15-7-15,3-11-16 16,-2-6-4-16,1-7 1 16,-2-1 14-16,-1 1-23 15,-2 10 0-15,-8 9 28 16,-9 10 7-16,-10 8 18 15,-7 2-12-15,-2 0 9 16,3 2 6-16,3 10-3 16,4 2 0-16,2 6-10 15,6 5 7-15,0 3 0 16,0 1 4-16,-2-2-5 16,-4-5-3-16,0-6 3 0,-5-7-8 15,0-5-5-15,3-4 5 16,6-4 2-16,5-18-8 15,6-16-3-15,1-8-7 16,-2-9-3-16,-6-7-9 16,-5-3-1-16,-10-2-8 15,-8 4-14-15,0 6 3 16,-13 7 11-16,-13 16 6 16,-8 13 25-16,-2 12 6 15,-1 9 24-15,-4 5-14 16,1 18-5-16,4 12 16 15,6-1 0-15,6 2-9 16,10-4-4-16,7-5-9 0,6-7-4 16,1-4-1-16,0-4 0 15,8-3-1-15,11-6 1 16,5-3-13-16,10 0 1 16,5-18-8-16,4 2-7 15,2 0 1-15,-6 9 12 16,-5 7 13-16,-6 0 1 15,-5 19 10-15,-4 6 5 0,1 3 3 16,-1 1-1 0,-4-5-8-16,0-6-4 15,-5-7 0-15,-1-6-1 16,-3-3-3-16,1-2 5 0,3-3 2 16,3-17-8-16,6-5-19 15,2-3 5-15,-1 0 3 16,4 4-17-16,-4 7 7 15,-2 7 17-15,0 10 4 16,-4 0 0-16,-1 20 15 16,-1 6 5-16,-6 3 4 15,0-2-16-15,-3-6-5 16,-2-3-1-16,2-10-2 16,-1-4 0-16,-1-4 1 15,5 0 1-15,8-8 1 16,8-17-3-16,11-10-42 15,2-5 16-15,0 2 3 0,-4 4-1 16,1 7 5-16,-4 12 19 16,-7 9 0-16,-5 6 22 15,-4 7 2-15,-2 18 10 16,-3 4 6-16,-3 5-23 16,-2 3-14-16,1 2-1 15,4-2-2-15,6-1-17 16,9-4-82-16,9-7-47 15,3-3-113-15,8-10-51 16,1-12-205-16</inkml:trace>
  <inkml:trace contextRef="#ctx0" brushRef="#br0" timeOffset="144095.57">29568 14122 1087 0,'0'0'437'0,"0"0"-433"0,21 86-4 0,-18-33 87 16,-1 6 74-16,-1 1-88 15,2 1-47-15,0-6-19 16,-1-11-5-16,-2-11-2 16,0-10-1-16,0-10 1 15,0-7-15-15,3-6-9 0,0 0 19 16,4-26 3-16,-1-11-28 15,0-13 4-15,-3-9 26 16,-3-11 8-16,0-3-8 16,-4-5 10-16,-7 3-1 15,4 9 12-15,5 7 7 16,2 8 1-16,6 4-5 16,17 6 1-16,10 2-16 15,11 7-3-15,7 9-6 16,9 2-3-16,2 11-4 15,-5 5-52-15,-11 5-64 16,-19 12-53-16,-26 20-119 16,-11 12-207-16</inkml:trace>
  <inkml:trace contextRef="#ctx0" brushRef="#br0" timeOffset="144213.04">29548 14362 1317 0,'0'0'105'0,"0"0"-105"15,96-10 0-15,-37-12-10 16,5 0 4-16,0-4-237 16,-9 0-380-16</inkml:trace>
  <inkml:trace contextRef="#ctx0" brushRef="#br0" timeOffset="145329.71">30371 14083 1096 0,'0'0'295'16,"0"0"-292"-16,0 0 39 15,0 0 120-15,0 0-42 16,0 0-55-16,-86 87-25 16,74-43 2-16,4-5-11 15,5-2-5-15,3-5-16 16,0-7-7-16,12-8-1 15,7-7-2-15,3-7 0 16,7-3-8-16,0-3-13 16,-1-14 3-16,-9-7 1 15,-10-5-2-15,-9-1 18 0,0-3 0 16,-13 0-3 0,-8-3 3-16,2 5 1 0,5-1 0 15,5 0-2-15,3 1-3 16,6-3-33-16,0 5-3 15,0 1-2-15,3 5-7 16,1 5 30-16,-4 3 20 16,0 1-32-16,-17 4 21 15,-10 1 5-15,-4 2-1 16,2 6 7-16,8-2 14 16,9 2 16-16,9-1-7 15,3-2 9-15,0-1-7 16,24-8-25-16,14-2-10 15,14-4 0-15,4 3-1 0,-2 5-38 16,-2 6 14-16,-4 5 28 16,-6 0 7-16,-5 1 1 15,-5 20 5-15,-7 9 12 16,-13 11 33-16,-6 4 3 16,-6 0 8-16,0-2-28 15,-4-10-20-15,-1-7 6 16,5-6-7-16,0-8-10 15,0-4-2-15,16-6 0 16,9-2 4-16,5 0 0 16,3-19-5-16,0-9-8 15,-2-4-8-15,-7-3-4 16,-6 1 1-16,-7 7 7 0,-9 7 12 16,-2 13 1-1,0 7 14-15,-8 8-6 0,-4 19-1 16,-3 7 14-16,4 3-4 15,7-2-5-15,4-1-6 16,0-7 0-16,10-6-6 16,11-6-1-16,6-9-1 15,4-6-15-15,8 0-1 16,3-14-3-16,1-8 4 0,-2-4 9 16,-7 2 5-16,-10 6 1 15,-11 7 2-15,-4 5 13 16,-7 6 17-16,1 0-23 15,0 9-3-15,1 13-5 16,2 6 26-16,1 3-13 16,1-4-11-16,2-4 1 15,2-5-1-15,3-8-1 16,3-8 3-16,5-2 0 16,5-16 1-16,5-13-4 15,7-14 2-15,2-14-6 16,1-16 2-16,0-8-7 15,-5-7-13-15,-6 3 13 16,-5 8 1-16,-8 13 7 16,-6 20 2-16,-7 21 2 15,-5 18 19-15,-1 10-8 0,0 34-2 16,-12 17-3-16,-6 16 36 16,3 5-25-16,2-1-11 15,4-7-10-15,6-10 0 0,1-12 0 16,2-17-45-1,0-7-94-15,-1-12-178 16,-12-11-237-16</inkml:trace>
  <inkml:trace contextRef="#ctx0" brushRef="#br0" timeOffset="145480.98">31341 13816 1593 0,'0'0'172'0,"0"0"-172"0,119-65-38 0,-49 41 38 0,7 0 33 16,1 1-33-16,-4 1-100 0,-18 1-94 16,-15-5-170-16,-19-5-644 15</inkml:trace>
  <inkml:trace contextRef="#ctx0" brushRef="#br0" timeOffset="146662.57">31878 12996 1151 0,'0'0'172'0,"0"0"-167"0,0 0-5 15,0 0 147-15,-72-74 6 16,9 70-67-16,-35 2-51 16,-36 2 1-16,-30 0-6 15,-17 0-3-15,-17 4-13 16,-7 3-7-16,1 3-5 15,-5 4-2-15,8 3-4 16,-3 5-5-16,-8 7-5 16,-9 2 10-16,-17 2 3 15,-17 2-13-15,-13 0 0 16,-15 3 9-16,-9 3 5 16,0-2 0-16,7-3-25 0,8-7-36 15,11-3 31 1,6-8 0-16,7-7 17 0,10-5 6 15,5-5 7-15,11 1 2 16,10 1 5-16,6 6-7 16,7 4 3-16,12 1-1 15,11-3-2-15,14 1 0 16,13-2 4-16,17-2-4 16,13 3-1-16,17 3 1 15,11 6 2-15,13 8 18 16,9 15-2-16,6 18-9 15,4 18-6-15,4 9 0 16,3 11 3-16,7 1-4 16,8 4-1-16,8 4 3 15,13 4-3-15,4 7 1 16,7 10 7-16,-2 13 18 0,-8 7 0 16,0 0-15-16,-6-5-6 15,5-14-1-15,5-13-4 16,10-9 1-16,6-11 1 15,6-10 5-15,22-14-8 16,8-12 1-16,15-9 4 16,10-10-3-16,11-2 12 0,5-3 1 15,5-2-13 1,9-4 0-16,18-9-2 16,21-11-2-16,40-10-3 15,36-1-11-15,47-24-9 0,42-14 1 16,34-11 8-1,29-5 13-15,21 0 1 0,11 4 4 16,-1 4 2-16,-7 6 15 16,-13 1-17-16,-11 3 5 15,-9 2 0-15,-3 0-7 16,-9 2 1-16,-13 5-1 16,-18 2 1-16,-29 7-1 15,-32 7-4-15,-32 4 4 16,-25 4 11-16,-19-2-8 15,-18 1-3-15,-11-2-3 16,-14 0-15-16,-5 4 12 16,-3-4-20-16,-7-2-11 15,-7 3 8-15,-13-1 27 16,-18 6 2-16,-12-2 4 0,-6 2-4 16,-3 0 0-16,1 0-1 15,-1 3-2-15,-1 2 2 16,0-3-10-16,-4-2-16 15,1 0-9-15,-2-8 18 16,-4-14 13-16,-3-8 3 16,-9-10 2-16,-14-10 5 15,-11-10 10-15,-5-12 26 16,-6-12-23-16,-4-16-7 16,10-9-1-16,0-14 0 0,26-11-6 15,11-13-1 1,5-20-1-16,6-13 11 0,1-12 30 15,-3 5-14-15,-8 13-15 16,-15 26 0-16,-23 27 3 16,-11 21-15-16,-49 14-1 15,-35 15-1-15,-41 14-16 16,-51 16-50-16,-42 16-27 16,-44 13 18-16,-38 12-105 15,-20 0-253-15</inkml:trace>
  <inkml:trace contextRef="#ctx0" brushRef="#br0" timeOffset="153561.32">29459 9560 28 0,'0'0'270'0,"0"0"-264"0,-102-6-6 0,66 6-88 0</inkml:trace>
  <inkml:trace contextRef="#ctx0" brushRef="#br0" timeOffset="154895.09">21891 17159 824 0,'0'0'29'0,"-27"-72"1"0,18 35 60 0,3 2 42 0,5 7-21 0,1 2-9 0,0 11-11 16,0 6-32-16,0 9-10 15,0 0-7-15,1 19-30 16,6 23-6-16,1 16 9 16,-4 15 58-16,0 2-5 15,-4 0-16-15,0-3-7 16,0-5-4-16,0-2-13 15,0-4 5-15,-2-7-10 16,-3-8-11-16,1-9-7 16,-1-12-4-16,4-11-1 15,1-7-19-15,0-7-41 0,0-3-46 16,-3-17-39-16,-9-20 7 16,-5-12-292-16,-6-9-369 15</inkml:trace>
  <inkml:trace contextRef="#ctx0" brushRef="#br0" timeOffset="155311.57">21740 17039 1069 0,'0'0'46'0,"79"-83"-46"0,-10 39 1 16,7 3 67-1,3 13 80-15,-15 12-31 0,-22 16-50 16,-20 6-30-16,-19 23-18 15,-3 14-13-15,-16 12 28 16,-13 5 23-16,-6 3-7 16,9-9-16-16,7-7-6 15,13-10-12-15,6-6-9 16,9-3-2-16,22 0-4 16,11 1 3-16,6 7 2 15,-2 7-1-15,-7 4 3 16,-17 8-1-16,-19 1 4 15,-9 0 8-15,-33-2 0 16,-20-5 1-16,-10-6 2 16,-7-8-9-16,5-10-6 0,8-11 0 15,11-5-1-15,16-9-6 16,12-4-3-16,14-16-8 16,10-6-44-16,3-3-76 15,31-1-75-15,12-1-50 16,7 3-144-16,3 1-459 15</inkml:trace>
  <inkml:trace contextRef="#ctx0" brushRef="#br0" timeOffset="155727.04">22734 17270 865 0,'0'0'341'0,"0"0"-316"0,-100-31-2 0,62 31 94 0,0 22 66 0,2 15-36 0,2 14-51 16,5 6-28-16,10-2-20 15,7-6-5-15,12-7-31 16,0-9-9-16,22-10-3 16,8-9 0-16,9-12 0 15,6-2-4-15,1-12-13 16,-2-19-10-16,-8-11-10 15,-10-4 2-15,-11-2 20 0,-9 3 13 16,-5 10-3-16,-1 13 1 16,0 13 4-1,0 9 4-15,2 0 31 0,3 21-34 16,6 13 5-16,1 10 5 16,4 2 18-16,3-1-18 15,4-1-6-15,3-6-2 16,0-2 0-16,-2-7-3 15,-4-5-33-15,-4-5-46 16,-2-3-123-16,-1-9 6 16,-1-7-72-16,3-10-133 15</inkml:trace>
  <inkml:trace contextRef="#ctx0" brushRef="#br0" timeOffset="156245.84">23333 17118 1281 0,'0'0'158'16,"0"0"-155"-16,-116 19-1 16,58 14 108-16,-5 11 51 15,4 4-64-15,15-2-50 16,14-7-28-16,17-12-9 16,13-7-5-16,0-5-5 15,16-8-2-15,16-7 2 16,7-2-2-16,4-22-3 15,2-8-13-15,-6-8-3 0,-7-1-2 16,-6 1 7-16,-9 9-17 16,-6 12 25-1,-6 9 6-15,-4 7 4 0,2 3 15 16,3 13 5-16,7 17-19 16,4 12 2-16,5 7 31 15,5 10-13-15,1 8-10 16,1 5 0-16,-3 3 2 15,-6 4-1-15,-2-2-8 16,-8-2-4-16,-7-4 8 16,-3-9-5-16,0-12 3 15,-10-10-3-15,-11-14-2 16,0-10-1-16,-4-13 4 16,-7-3 0-16,-2-13 1 0,-8-19-1 15,2-11-3 1,1-12-2-16,6-1-1 0,9-2-13 15,12-1-10-15,12 8-33 16,0 5-37-16,19 13-105 16,9 13-4-16,3 8-7 15,1 3-92-15,2 3-152 16</inkml:trace>
  <inkml:trace contextRef="#ctx0" brushRef="#br0" timeOffset="156733.26">23982 17102 1176 0,'0'0'160'0,"-101"-14"-135"16,44 14 13-16,-1 5 62 0,8 14 33 0,11 0-15 0,12 5-72 15,15-5-33-15,8 1-5 16,4-2-8-16,13-1 0 15,15-7-4-15,9-1 4 16,4-8-15-16,2-1-10 16,-6 0-9-16,-7-1 8 15,-8-8 22-15,-10 5 4 16,-5 3 1-16,-3 1-1 16,1 0 0-16,3 7 1 15,3 17 7-15,5 9 25 0,2 12 3 16,0 12-4-16,-4 10-6 15,-4 4 4-15,-7 0-8 16,-3-1-13-16,0-9 2 16,0-4-3-16,-15-12 4 15,-3-8-1-15,-6-11 1 16,-6-8 1-16,-7-10-1 16,-6-8-4-16,-2 0-4 15,2-13 1-15,7-17-3 16,9-9-1-16,11-13 0 15,8-5-1-15,8 1-20 16,0 2-15-16,0 8-31 0,6 10-81 16,8 8-105-1,3 4-27-15,7 1-272 16</inkml:trace>
  <inkml:trace contextRef="#ctx0" brushRef="#br0" timeOffset="157044.75">24209 17312 1541 0,'0'0'47'0,"0"0"-41"0,0 0-6 0,0 0 60 0,0 92 61 0,0-54-65 0,0 3-25 15,0 0-10 1,8-3-6-16,2-2-2 0,2-7-2 15,-1-2-6-15,-1-6-4 0,-3-3 0 16,-2-2 2 0,-5-5-3-16,0-1-2 15,0-4-4-15,0-5-3 16,-12-1-12-16,-3 0-20 16,-1-17-20-16,-4-10-56 15,0-16-65-15,0-16-138 16,-2-12-324-16</inkml:trace>
  <inkml:trace contextRef="#ctx0" brushRef="#br0" timeOffset="157211.64">24011 16987 1361 0,'0'0'0'15,"0"0"-20"-15,0 0-90 16,0 0 110-16,0 0 0 15,0 0-45-15,82 56-166 16,-55-18-100-16</inkml:trace>
  <inkml:trace contextRef="#ctx0" brushRef="#br0" timeOffset="157745.29">24405 17261 1164 0,'0'0'20'0,"0"0"-17"16,0 0-1-16,0 0 208 16,0 0-53-16,0 0-106 15,92-19-50-15,-68 50 27 16,2 0 25-16,-3-4-38 16,1-4-15-16,-3-8 2 15,-2-5 0-15,-2-9-2 16,1-1-1-16,1-7-12 15,-4-11 3-15,-6 0-21 0,-2 2 2 0,-7 6 29 32,0 5 1-32,0 4 54 0,0 0 8 15,0 1-11-15,0 0-30 16,5 0-12-16,4 0-10 16,9-4 0-16,6-3 0 15,7-3 0-15,3-3-4 16,-4 2-13-16,-4 4 8 15,-2 7 9-15,-2 0 0 16,0 29 0-16,-1 20 3 16,3 20 24-16,0 19 22 15,0 14 10-15,-6 6-6 16,-5-1-30-16,-9-6-15 16,-4-12-8-16,0-13 4 0,0-22-4 15,-6-16 0 1,-5-17 0-16,-4-15 0 0,-6-6-5 15,-6-16-6-15,-9-24 9 16,-3-17-35-16,-4-13-46 16,4-7-32-16,3-7-48 15,4-2-35-15,2-3-107 16,6 0-226-16</inkml:trace>
  <inkml:trace contextRef="#ctx0" brushRef="#br0" timeOffset="158576.94">24858 16568 1375 0,'0'0'30'0,"-97"-20"-30"0,39 9-37 0,-11 3 37 0,-15 3 13 15,-21 5 50-15,-17 0-16 16,-18 1-26-16,-11 9-18 16,-7-2 1-16,-7-2-4 15,0 1 0-15,-4-1-3 16,-7 3-4-16,-6-3-8 16,-10 3 7-16,-5 3-7 0,-4 4 3 15,5 6 10-15,11 3 2 16,21 0 3-16,21 1 15 15,25 0 20-15,25 3-20 16,20 5-1-16,16 9 9 16,13 17-4-16,8 23 2 15,2 22 6-15,-2 15 15 16,-5 13-14-16,-2-2-28 16,-2 4-1-16,5 0-2 15,8-1 2-15,12 1-1 16,10 9 1-16,10-1 5 15,1-3 32-15,23-12-9 16,10-20-9-16,14-19-6 16,12-15-13-16,16-17-2 0,16-18 3 15,20-11 4-15,18-12 2 16,30-12-4-16,26-4 0 16,31-12 0-16,29-17-5 15,18-3-1-15,24 3-1 16,7 9 2-16,2 10 3 15,-6 10 4-15,-11 0 0 16,-8 8-4-16,-18 8 0 16,-17 3-1-16,-21-3-2 15,-19 2-3-15,-12-3 3 16,-12-5-3-16,-21-3 0 16,-20-7-1-16,-25 0-7 0,-28-3 7 15,-19-17 3 1,-20-7 1-16,-12-12 0 0,-10-17 3 15,-10-17 1-15,-8-23-4 16,0-35 3-16,-26-31-3 16,-9-23-3-16,-16-9 0 15,-19-1 1-15,-17 10 2 16,-22 9 4-16,-19 4 0 16,-5 16-2-16,3 15 1 15,10 21-3-15,16 19-6 16,12 17-25-16,15 14-35 15,9 17-40-15,10 4-78 16,3-2-131-16,1-4-378 0</inkml:trace>
  <inkml:trace contextRef="#ctx0" brushRef="#br0" timeOffset="169575.86">24705 6204 824 0,'0'0'94'0,"0"0"-94"0,0 0 0 0,-29-77 107 0,22 63-19 16,1 1-76-16,-2 2-6 15,3 4 16-15,-1 3 16 16,3 1-22-16,-1 3-16 0,0 0-2 16,-11 15-21-16,-13 33-37 15,-22 28 59-15,-21 24 0 16,-14 20 1-16,-5 7-16 15,1 9 11-15,13-2-113 16,12-12-156-16</inkml:trace>
  <inkml:trace contextRef="#ctx0" brushRef="#br0" timeOffset="171309.86">29838 3636 962 0,'0'0'340'0,"0"0"-319"0,0 0-18 0,0 0 142 0,0 0-20 16,0 0-56-16,0 0-48 15,0 0-17-15,-25-2-1 16,24 42 1-16,-1 15 38 15,1 8 9-15,-1 8-11 16,-3-2-6-16,-5 2 2 16,-3-3 0-16,1-3-1 15,0-9-20-15,4-9-11 16,2-9-1-16,2-10-3 0,-2-12-2 16,3-6-22-16,-3-9-43 15,-1-1-46-15,-1-9-97 16,-4-16-145-16,5-12-300 15</inkml:trace>
  <inkml:trace contextRef="#ctx0" brushRef="#br0" timeOffset="171641.85">29683 3678 1162 0,'0'0'62'15,"0"0"-60"-15,63-76 87 16,-27 58 52-16,3 4-85 0,-1 7-24 16,-7 7-17-16,-3 0-5 15,-5 3-1-15,1 18 5 16,-3 3 6-16,-4 7-5 16,-7 1 5-16,-6-1-1 15,-4 1 10-15,0-5-10 0,-17 0 13 16,-10-2 7-1,-6-6-18-15,-4-1-8 16,1-8 1-16,4-4-12 16,9-4 1-16,5-2-3 15,6 0-20-15,3 0-52 0,4 0-95 16,5-1-198 0,0-2-309-16</inkml:trace>
  <inkml:trace contextRef="#ctx0" brushRef="#br0" timeOffset="172410.51">30379 3621 1442 0,'0'0'37'0,"0"0"-19"16,0 0 62-16,-103-29 73 16,77 29-78-16,4 17-44 15,2 3-18-15,7 2-8 16,7-2-5-16,5-3-2 16,1-4-2-16,0-3-1 15,3-6-32-15,8-2 8 16,0-2-24-16,1 0 25 15,0 0 20-15,0 0 8 16,2-2 1-16,0 1 5 16,2 1-6-16,-1 0 14 15,0 13-4-15,0 5 0 16,3-1-4-16,-1-5-2 0,0-2 0 16,0-8 2-16,1-2-2 15,2 0 6-15,2-13 1 16,3-15-4-16,0-10-1 15,0-7-5-15,-5-2-1 16,-8 2 1-16,-12 1-4 16,0 3 3-16,-13 2-7 15,-16 5 7-15,-5 7 0 16,-9 11 2-16,-6 10-2 16,-3 6 8-16,5 0 1 15,10 8-3-15,11 8 6 16,11-2-6-16,6 1-6 0,9 1-1 15,0-4-3 1,14-2 3-16,17-3-1 0,11-5-7 16,10-2-9-16,3 0-5 15,-1-12 16-15,-2-3-4 16,-4-1 11-16,-8 0 0 16,-7 7 12-16,-11 1 12 15,-8 5 13-15,-3 3-9 16,-3 0-9-16,3 15 0 15,-1 12 3-15,2 7-2 16,-4 7 2-16,-4 6 0 0,2 7-7 16,1 3-7-1,4-2-4-15,0-3-4 0,0-8-4 16,0-8-43 0,-1-4-53-16,4-8-87 0,1-3-97 15,-2-10-181-15</inkml:trace>
  <inkml:trace contextRef="#ctx0" brushRef="#br0" timeOffset="173709.24">31202 3473 1020 0,'0'0'388'0,"0"0"-381"0,0 0 22 0,0 0 152 0,-103-37-63 16,72 52-54-16,1 7-35 15,8 1-9-15,8-2-11 16,7-2-5-16,4-1-4 16,3-5-3-16,0-2-21 15,0-4-31-15,7-3-3 16,5-1 19-16,2-3 14 15,3 0 9-15,1 0 8 16,0-8 8-16,0 2 0 16,-3 5 6-16,1 1 9 15,-2 0 5-15,1 0 0 16,0 2-7-16,-1 3 1 0,0-1-9 16,1-3 0-16,-2-1-2 15,1 0 2-15,2-5-2 16,1-13-2-16,2-9 1 15,0-10 0-15,1-13-1 16,-1-6 0-16,-1-8 1 16,-3-9-4-16,0-6 2 15,-3-3 0-15,-5 1 0 16,0 8 0-16,-6 11 0 16,-1 16 10-16,0 15 15 15,0 13 7-15,0 7-14 16,0 6-7-16,0 5-11 15,0 11-1-15,-1 28-27 16,-4 24 21-16,-1 20 7 0,-3 9 0 16,0 2 1-16,5-3 1 15,4-9-1-15,0-10-1 16,0-11 2-16,13-17 2 16,5-11-2-16,3-10 0 15,4-12-2-15,2-8 4 16,3-3-4-16,4-14-5 15,-1-18 5-15,1-11-1 16,-4-14 0-16,-2-11-12 16,-4-14-7-16,-3-9-9 15,-4-7 2-15,-2-5 7 0,-4 7 6 16,-6 10-1-16,-2 15 13 16,-3 16 2-16,0 16 7 15,0 14 3-15,-6 13 22 16,1 9-2-16,-2 3-23 15,1 16-7-15,-1 24-11 16,0 19 11-16,3 11 0 16,1 14 7-16,3 9 5 15,0 4 2-15,0-3 2 16,6-7 4-16,0-11 1 16,0-9-12-16,5-14 5 15,5-14-10-15,2-11 4 16,4-13-5-16,5-8 6 15,4-7-1-15,4-2 5 0,-2-20-1 16,-2-9-8-16,-4-8-4 16,-6-6-5-16,-8-1 2 15,-8 2-8-15,-5 9 4 16,0 8 7-16,0 14 1 16,0 7 0-16,-9 6 11 15,-5 0-12-15,-2 19-8 16,1 12 8-16,2 7 6 15,6-1 0-15,7-2-5 16,0-1 2-16,2-9-2 16,14-7 0-16,4-4 3 15,5-7-3-15,5-7 5 16,1-3 0-16,7-26-1 16,2-14-3-16,-1-13-4 0,-1-13 0 15,-6-4-9-15,-7-8 11 16,-4 1-8-16,-11 5 7 15,-5 17 1-15,-3 21 3 16,-2 20 11-16,0 17 12 0,0 10-4 16,-16 35-22-1,-7 23 6-15,-7 19 17 16,3 11-5-16,6-1-18 16,6 0 0-16,4-1 0 15,1-4 0-15,3 2 0 16,-2-7 0-16,-4-2 0 15,-6-9-33-15,-7-9-65 16,-17-2-116-16,-13-8-177 0,-18-14-415 16</inkml:trace>
  <inkml:trace contextRef="#ctx0" brushRef="#br0" timeOffset="174575.62">29870 4478 1104 0,'0'0'494'0,"0"0"-494"0,0 0-104 0,0 0 104 0,0 0 104 0,136-59-22 15,-26 49-48-15,24-4-24 16,23 1 11-16,19-2 9 15,12 1-9-15,9-1-14 16,-3 0-7-16,-6 1-8 16,-8-2-6-16,-9 5-9 15,-8-4 23-15,-12 1 4 16,-20-3-4-16,-16 0-2 16,-19-3 2-16,-19-1 0 15,-9-1 0-15,-21 0 6 0,-14 1-1 16,-15 0 2-1,-17-4 22-15,-1-1 4 0,-8-3-8 16,-9-5-12-16,-2-6-8 16,5-6 1-16,1-9-1 15,8-15-5-15,5-12 2 16,0-11-2-16,2-15 0 16,10-9-3-16,-2-12-1 15,-1-8-12-15,-4 3 0 16,-4 2 9-16,-1 4 7 15,0 10 7-15,-1 11-3 16,-17 17-2-16,-8 21 11 16,-8 16 6-16,-9 12 0 0,-8 11-15 15,-10 9 0 1,-10 9-8-16,-10 9 3 16,-12 3 0-16,-14 0 1 0,-10 13-1 15,-15 5-2-15,-10 2-7 16,-10-1 1-16,-12 1 9 15,0-3 0-15,-5-1 0 16,3-6 1-16,10 0 4 16,7-3-5-16,17-3-1 15,13 2-4-15,16-2 5 16,12 1 1-16,10 4-1 16,13 3-1-16,5 8-1 15,0 7 2-15,2 14 0 16,-6 13-1-16,-6 14-2 0,-2 15 3 15,4 17-1-15,4 14 0 16,6 20-3-16,5 21 4 16,3 17 6-16,-1 20 4 15,6 5 16-15,8-1 20 16,17-10-15-16,23-21-1 16,11-13-13-16,49-23-17 15,24-20 0-15,29-24 0 16,18-25 0-16,5-29-22 15,3-24-122-15,-6-9-125 16,-18-40-322-16</inkml:trace>
  <inkml:trace contextRef="#ctx0" brushRef="#br0" timeOffset="177375.08">25222 9243 495 0,'0'0'871'0,"0"0"-871"0,-12-88-122 0,12 51 122 15,0-6 74-15,0-3 24 0,0-1-68 16,-14 0-23-1,-13 2 0-15,-12 1 32 0,-16 5 13 16,-14 1-7-16,-16 7-30 16,-10 8 4-16,-7 9 28 15,-7 8-7-15,0 6-1 16,0 1 11-16,12 19-2 16,8 6-10-16,11 3-2 15,10 4 0-15,8 1-15 16,11 2-11-16,6-3-3 15,7 3-6-15,7-5-1 16,8-2-4-16,7-7-26 0,3-4-42 16,5-10-47-16,0-2-93 15,3-6-79 1,0-11-88-16</inkml:trace>
  <inkml:trace contextRef="#ctx0" brushRef="#br0" timeOffset="177625.53">23794 8439 1490 0,'0'0'0'0,"0"0"-39"16,0 0 39-16,0 0 53 16,-56 104 73-16,18-21 6 0,-3 13-43 15,2 4-24-15,8-5-16 16,13-12-14-16,18-14-21 15,9-16-2-15,34-16-4 16,21-15-3-16,18-15-5 16,21-7-20-16,13-16-79 15,14-9-128-15,-1-9-172 16,-13-3-687-16</inkml:trace>
  <inkml:trace contextRef="#ctx0" brushRef="#br0" timeOffset="178707.57">27429 8768 1343 0,'0'0'0'0,"0"0"-64"0,-7-81 64 0,-7 45 88 16,-8 1-14-16,-14-6-58 16,-13 0-16-16,-10 0 18 15,-17-1 8-15,-10 7 3 0,-10 4-10 16,-2 3-4-16,5 10-10 16,8 5 6-16,14 9 1 15,5 4 34-15,5 0 19 16,0 13-8-16,-2 9-38 15,-1 9 11-15,-2 3-1 16,6 5 7-16,7 4 4 16,12 2-13-16,12 0-2 15,11-1-16-15,10-3-3 16,7-5-2-16,1-8-4 16,0-5 0-16,0-7 0 15,0-5-23-15,1-5-34 0,-1-6-29 16,0 0-59-16,0 0 0 15,2-21-90-15,2-11-213 16,5-13-249-16</inkml:trace>
  <inkml:trace contextRef="#ctx0" brushRef="#br0" timeOffset="178974.11">26235 8149 1210 0,'0'0'151'0,"0"0"-151"16,-37 82 0-16,7-23 56 0,-8 8 99 16,-6 10-5-16,-1 7-48 15,2-5-43-15,13-5-18 16,14-10-3-16,14-12-14 16,2-13-10-16,20-11-8 15,16-8-4-15,14-13 2 16,12-7-4-16,11 0-19 15,9-21-10-15,7-6-40 16,7-5-35-16,2-1-80 16,-2 3-90-16,-11-1-180 15</inkml:trace>
  <inkml:trace contextRef="#ctx0" brushRef="#br0" timeOffset="179775.07">29161 8860 828 0,'0'0'0'0,"0"0"-12"0,0 0 12 0,0 0 37 15,73-79 45-15,-53 54-31 16,-2-2 15-16,-5-1 22 15,-4-2 22-15,-3-3 0 16,0-4-26-16,-6-3-41 0,0-3 16 16,0-3-23-16,-21 0-25 15,-10 6 5-15,-11 3 1 16,-15 6 13-16,-13 7 3 16,-9 9 23-16,-9 12-28 15,-6 3-3-15,-6 20 22 16,-1 13 1-16,4 9 14 15,9 3-24-15,11 0-6 16,18-3-10-16,17-2-22 16,10-7 0-16,15-3 0 15,8-4 0-15,6-5-19 16,3-6-52-16,0-5-65 16,0-5-98-16,12-5-92 15,5-9-249-15</inkml:trace>
  <inkml:trace contextRef="#ctx0" brushRef="#br0" timeOffset="180069.59">28593 7877 992 0,'0'0'418'15,"0"0"-418"-15,0 0 0 16,0 0 30-16,0 0 44 15,0 0-9-15,-61 138 56 16,10-24-22-16,-12 10-42 16,-4 1-3-16,2-15 7 0,13-15-16 15,21-15-24-15,20-17-11 16,11-13-10-16,23-11 0 16,22-12 0-16,14-12 0 15,18-12 0-15,14-3 0 16,10-22-31-16,6-11-95 15,-2-9-188-15,-15-6-276 16</inkml:trace>
  <inkml:trace contextRef="#ctx0" brushRef="#br0" timeOffset="181936.63">23335 8944 963 0,'0'0'131'0,"12"-74"-131"0,-10 48 1 0,-2 6 7 16,0 3 42-16,-4 4 11 16,-11 4 27-16,-10 6-28 0,-16 3-31 15,-15 0-16-15,-14 12 3 16,-6 6 0-16,2 1 14 0,2-1-6 16,8-3-4-1,4-3 8-15,6 0-6 16,9-1 1-16,8-3 6 15,6 3 5-15,5 2-8 16,6 6 7-16,3 13-9 16,-1 12-13-16,-2 18 35 15,-5 21-7-15,-5 11 2 0,-9 10-4 16,-8 3-13 0,-3-7-10-16,0-6-7 0,5-11-3 15,11-14-1-15,10-16-3 16,12-20 0-16,6-13 0 15,6-11 0-15,0-5-8 16,0-2-6-16,11-1 9 16,11 4 4-16,11-3 1 15,10 6 0-15,17 2 0 16,10 2 0-16,11 0-2 16,7-2 2-16,4-4 2 15,5-6 0-15,-3 0-1 16,0-20-1-16,-4-10-7 15,-7-9-9-15,-7-15 10 16,-11-13 5-16,-13-15-3 16,-15-13-1-16,-12-6 3 0,-13-10-4 15,-6 4 5-15,-6 5 0 16,0 8 1-16,-9 16 1 16,0 8-1-16,3 11-8 15,6 10-70-15,0 11-88 16,18 18-43-16,27 11-106 15,13 9-396-15</inkml:trace>
  <inkml:trace contextRef="#ctx0" brushRef="#br0" timeOffset="182625.3">25956 8679 1344 0,'0'0'250'0,"0"0"-250"0,-94-35-216 0,14 35 216 16,-16 0 63-16,-10 3 32 15,-9 16-44-15,8 3-31 16,9 3-18-16,8 2 6 16,15 1 27-16,7 5-5 0,5 3-13 15,8 2-7-15,7 4-2 16,14 1 4-16,12 3 2 16,11 1-3-16,11 7-5 15,0 10 14-15,5 12 5 16,8 11 6-16,-4 8 8 15,-3 4-7-15,-6 1-10 16,0-3-12-16,0-7-1 16,0-9-4-16,-1-16-4 15,1-14-1-15,0-14-1 16,10-12-6-16,12-6-7 0,4-3 0 16,2 0 9-16,5-3 2 15,3 0-4-15,8-2 7 16,7-4-1-16,13-4-1 15,14-3-3-15,11 0-17 16,10-13 0-16,7-10-26 16,9-14 0-16,-1-13 13 15,-3-17-6-15,-5-16 12 16,-20-13 28-16,-16-7 0 16,-20-2 1-16,-26-1 0 15,-20 4 8-15,-5 8 10 16,-29 8 1-16,-7 17-5 15,-2 17-6-15,6 12 1 16,9 15-9-16,12 11-8 0,9 8-53 16,3 6-73-16,21 0-88 15,24 12-103-15,16 4-186 16</inkml:trace>
  <inkml:trace contextRef="#ctx0" brushRef="#br0" timeOffset="183306.7">28054 8805 1282 0,'0'0'359'0,"-112"-12"-359"0,37 12-77 0,-8 8 77 16,4 6 9-16,6 0 78 16,15 0-28-16,10-1-50 15,2-1-8-15,1-5-1 16,-1 0 1-16,2 1 8 16,5-3-9-16,10 1 1 15,6 0 0-15,7 2-1 16,6 9 1-16,-3 14 3 15,3 18 5-15,1 21 24 16,-1 19 3-16,-5 16-6 16,-2 8 5-16,-6 2-14 0,-7-4-7 15,-5-5-4-15,-8-9 0 16,-2-11-5-16,0-14-5 16,4-12-1-16,10-14 1 15,12-12-8-15,9-8-1 16,10-11-3-16,0-7-2 15,9-4-18-15,14-2 18 16,13-2 13-16,11 0 1 16,11-7 0-16,12-7 0 15,5 1-7-15,6-2-6 16,8-2-37-16,5-1-24 16,5-4-3-16,0-6 1 0,0-9-1 15,-1-9 31-15,2-14-15 16,3-12 35-16,-3-7 23 15,-6-7 2-15,-16 0 1 16,-23-1 15-16,-30 3 25 16,-25 5 14-16,-10 9 3 15,-38 13 5-15,-5 12 26 16,0 10 22-16,7 6-60 16,15 3-28-16,10 5-22 15,12 1-45-15,9 6-82 16,4 7-66-16,38 6-131 0,19 1-259 15</inkml:trace>
  <inkml:trace contextRef="#ctx0" brushRef="#br0" timeOffset="184040.81">30117 8691 1541 0,'0'0'88'0,"0"0"-88"0,0 0-117 0,0 0 117 0,0 0 19 15,-70-81 89-15,12 72-44 0,-21 7-56 16,-13 2-8-16,-8 0 4 15,-1 0 0-15,7 0 7 16,11 7-5-16,14-1-6 16,14-2-2-16,16 2 2 15,12-2 2-15,10 2 7 16,6 6 5-16,5 11 1 16,-2 11 2-16,0 15 2 15,0 12 18-15,-1 10 0 16,-4 9-20-16,-5 4 9 15,-6 5 8-15,-6 4-12 16,-4 0-9-16,0 1-2 16,-3-8-4-16,2-5-7 15,5-10 2-15,4-7 0 0,4-11-1 16,6-11 3-16,7-10-4 16,8-13-3-16,1-7-1 15,6-9-3-15,21-3-20 16,16-2 11-16,15-13-12 15,12-1-21-15,-1 3-1 16,-4 6 42-16,-8 1 7 16,-6 4 1-16,1 0-12 15,-1 1 3-15,1 1 9 16,3-2-4-16,2 2 0 16,-2 0-7-16,2 0-6 0,-3 0 12 15,-1 0 4-15,-4 0-1 16,-7 0 2-16,-6-6 1 15,-4-10 1-15,-3-11 10 16,0-11 7-16,-4-16 9 16,-4-13 14-16,-8-19-6 15,-8-19-5-15,-5-9-18 16,0-7-5-16,-14 5-3 16,1 8 0-16,1 5-3 15,-13 5-2-15,-23 12-120 16,-36 6-392-16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09:47:33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7373 3998 1065 0,'0'0'95'0,"0"0"-94"0,0 0 2 0,0 0 13 16,0 0 103-16,0 0-20 16,0 0-51-16,-42 0-35 15,42 0-10-15,24 0 0 16,18 0 59-16,19 0 28 16,18-16-24-16,10-5-16 0,4-2-7 15,-1 1-29 1,-5 4-8-16,-5 6-6 0,-10 4-1 15,-14 6-58-15,-9 2-88 16,-13 0-69-16,-12 6-12 16,-14 0-61-16,-10-6-207 15</inkml:trace>
  <inkml:trace contextRef="#ctx0" brushRef="#br0" timeOffset="215.96">8313 3548 967 0,'0'0'139'0,"103"-59"-128"0,-36 40 7 16,1 9 126 0,-7 10-13-16,-14 8-53 0,-16 31-38 15,-13 17 13-15,-18 17-12 16,0 11-3-16,-25-1-21 16,-4-2-14-16,1-8-1 15,4-9-2-15,6-7-56 16,8-9-53-16,7-8-51 15,3-14-85-15,0-17-91 16</inkml:trace>
  <inkml:trace contextRef="#ctx0" brushRef="#br0" timeOffset="517.3">9457 3216 1373 0,'0'0'133'0,"0"0"-133"15,0 0 0-15,0 0 76 16,0 0-18-16,0 0-10 0,0 80 1 16,0-26-15-1,6 3-21-15,-1 2 41 0,0-2-37 16,0-2-10-1,2-1-5-15,1-4-1 16,-2-11-1-16,4-8-43 16,-7-9-67-16,-1-6-53 0,-2-6-87 15,0-10-15-15,-8-4-32 16</inkml:trace>
  <inkml:trace contextRef="#ctx0" brushRef="#br0" timeOffset="949.87">9399 3302 1195 0,'0'0'68'0,"0"0"-65"16,-8-92 81-16,14 61 37 16,17 1-24-16,5 7-54 0,8 3-25 15,1 5-1-15,2 8 18 16,-9 7-22-16,-3 5-10 15,-11 22-3-15,-13 12 1 16,-3 8 47-16,-8 6-11 16,-12-2-25-16,-1-9-2 15,12-6-2-15,7-11-8 16,2-8-1-16,5-4 0 16,17-4-8-16,8-1 7 15,7 0 2-15,5-1 2 16,-2 1 0-16,-8 1 4 15,-13 4-1-15,-14 2-5 0,-5 9 7 16,-12 6 30 0,-24 7-6-16,-13 4-19 0,-1 1-2 15,1-5-10-15,10-7 4 16,11-8-4-16,9-9-44 16,8-4-41-16,8-7-42 15,3-2-29-15,0-7-33 16,9-26-218-16</inkml:trace>
  <inkml:trace contextRef="#ctx0" brushRef="#br0" timeOffset="1536.91">9915 3238 1212 0,'0'0'24'0,"0"0"-10"0,0 0 145 0,0 0-31 16,0 0-69-16,0 0-43 15,-49 71 3-15,49-30 17 16,3 0-2-16,16-5-14 16,5-4-16-16,4-9-3 15,-4-6 5-15,2-6-4 16,-7-6-2-16,-5-5-2 0,-3 0 0 16,-5-6-1-1,-3-15-3-15,-3-10-6 16,0-6-6-16,0-6-6 0,-3 0 4 15,-3 0-23 1,3 3 25-16,3 6 12 0,0 11 2 16,3 6 3-16,5 9 1 15,1 5 13-15,4 3-5 16,4 0-1-16,2 14 16 16,3 8-7-16,-2 4-8 15,1 3 19-15,-2 0-1 16,-2-1-10-16,-3-4-4 15,1-3-10-15,0-7-1 16,-3-3 6-16,0-6-3 16,0-3 4-16,-3-2-1 15,2 0 3-15,-1-18 8 16,-3-7 7-16,-4-4-9 16,-1-4-12-16,-2 1 3 0,0 2-3 15,-11 4 1-15,-8 3-5 16,1 8 1-16,-3 7 6 15,-4 5-6-15,3 3-1 16,2 0-1-16,2 3-6 16,8 5-1-16,2 2-10 15,4 0-76-15,4 0-57 16,0 0-21-16,0-3-100 16,0-5-55-16</inkml:trace>
  <inkml:trace contextRef="#ctx0" brushRef="#br0" timeOffset="1800.6">10343 2830 1153 0,'0'0'187'0,"0"0"-184"0,0 0 73 0,0 0 5 0,0 0-8 15,0 0 27-15,66 106-10 16,-45-54-20-16,-3 1-32 15,1-3-13-15,3-2-3 16,-4-2-11-16,-1-8-11 16,-4-2 0-16,-5-9-11 15,-7-1-75-15,-1-3-104 16,-15-1 6-16,-21-8-162 16,-10-6-205-16</inkml:trace>
  <inkml:trace contextRef="#ctx0" brushRef="#br0" timeOffset="1900.11">10291 3277 825 0,'0'0'249'0,"0"0"-194"16,0 0-15-16,33-93-17 16,4 62-23-16,11-2-8 15,5-1-166-15,4-3-240 16</inkml:trace>
  <inkml:trace contextRef="#ctx0" brushRef="#br0" timeOffset="2149.5">10854 2758 1194 0,'0'0'98'0,"0"0"-96"0,0 0 137 16,-103 50 24-16,86-25-45 15,7 4-77-15,10-2-29 16,6 3 4-16,21-3 2 16,11 1-2-16,7-2-8 15,9-1 2-15,-5-2-6 16,-1-1-4-16,-11 2 0 15,-10-7 0-15,-15 0-3 16,-12-1-24-16,0-3-52 16,-6-1-24-16,-18-10-66 0,-4-2-49 15,2-1-43-15,2-25-114 16</inkml:trace>
  <inkml:trace contextRef="#ctx0" brushRef="#br0" timeOffset="2368.26">10925 2819 1032 0,'0'0'189'0,"0"0"-77"16,0 0 15-16,0 0-9 16,0 0 9-16,-43 104-34 15,16-44-23-15,0 1-12 16,2-5-35-16,2-4-8 16,6-4-12-16,5-7-3 15,2-6 0-15,7-5-13 16,3-6-41-16,0-9-48 15,0-8-66-15,3-7-28 0,5-4-44 16,4-31-121-16</inkml:trace>
  <inkml:trace contextRef="#ctx0" brushRef="#br0" timeOffset="2616.57">11077 2486 1212 0,'0'0'132'0,"0"0"-132"0,0 0 75 16,0 0 69-16,0 0-82 16,0 0 66-1,67 127-55-15,-43-63-29 16,-3-1-2-16,2-5-16 16,-1-4-12-16,-1-2-11 15,3-4-2-15,-5-6-1 0,-2-4 0 16,-7-3-44-16,-10-4-52 15,0-2-105-15,-19-10-63 16,-11-12-58-16,-6-7-396 16</inkml:trace>
  <inkml:trace contextRef="#ctx0" brushRef="#br0" timeOffset="2751.51">11074 2994 834 0,'0'0'592'16,"0"0"-592"-16,0 0 0 0,54-99 23 15,-9 66 27 1,4-6-44-16,3 7-6 0,-4 7-64 16,-11 8-196-16,-12 10-215 15</inkml:trace>
  <inkml:trace contextRef="#ctx0" brushRef="#br0" timeOffset="3500.31">11689 2614 562 0,'0'0'869'0,"0"0"-842"16,0 0 33-16,-112 10 120 16,78 21-33-16,7 3-85 0,11-3-48 15,13-2-14-15,3-5 0 16,0-2-2-16,17-4 0 15,0-5-31-15,8-7-30 16,-1-6-19-16,0-2-4 16,0-19 21-16,-6-7 11 15,-1 1 41-15,-4 6 13 16,-7 7 5-16,-2 8 40 16,-1 6 20-16,-2 0-27 0,5 0-24 15,3 0-3 1,6 0 3-16,0 1-4 15,7-1-2-15,4 0-5 0,1-11 6 16,1-13-3 0,-4-5-6-16,-6-7-3 0,-8-7-4 15,-4 1 7-15,-4 5 1 16,-2 8 2-16,0 12 7 16,0 10 61-16,0 6 6 15,0 1-45-15,0 10-32 16,0 24 7-16,0 18 5 15,10 10 3-15,1 9-7 16,2 1 2-16,2-1-5 16,4 4-5-16,-2-4 2 15,1-4-2-15,-5-10 0 16,3-11 0-16,-3-13-5 16,-3-10-2-16,-3-10-11 15,-5-8-7-15,-2-5-9 0,0-2 34 16,-18-26-6-16,-10-16-30 15,-4-18-23-15,3-12 24 16,6-14-6-16,10-5 30 16,5-9-13-16,8 3-15 15,0 18 33-15,15 23 6 16,6 27 4-16,7 25 18 16,1 6 19-16,-1 33 17 15,-1 14 14-15,-9 10-14 16,-12 2-19-16,-6 1-17 0,-5-4-9 15,-18-1-13 1,-5-4-14-16,-7 4-113 0,-2-4-151 16,-7-9-347-16</inkml:trace>
  <inkml:trace contextRef="#ctx0" brushRef="#br0" timeOffset="4165.92">12568 4325 1243 0,'0'0'178'0,"0"0"-178"0,0 0 0 0,0 0 97 0,0 0-1 16,-26 74-26-16,17-52-32 15,3-5-12-15,2-7-8 16,1-5-5-16,0-1-4 16,2-4 8-16,-2-9 34 15,-2-18 9-15,-1-20-60 16,0-16 0-16,1-14-7 15,0-13-12-15,0-4 6 16,-2-3 6-16,1 7 2 16,0 15 5-16,0 16-1 15,3 22 3-15,3 18 27 16,0 12 12-16,0 7-19 0,0 10-22 16,0 28-14-16,19 18 14 15,3 12 31-15,4 3-4 16,-2-1-7-16,9-4-4 15,-3-4-7-15,-1-5-9 16,-2-8 0-16,-3-6 0 16,-9-8-27-16,-8-5-69 15,-7 0-116-15,-13-7-92 16,-24-6-62-16,-12-9-325 16</inkml:trace>
  <inkml:trace contextRef="#ctx0" brushRef="#br0" timeOffset="4583.01">12405 4313 1203 0,'0'0'182'0,"0"0"-157"0,8-71 4 16,24 44 29-16,16 0-23 0,10 0-32 16,6 0-3-1,3-3-34-15,-4 1-16 16,-6-1-22-16,-12-1 30 16,-8-1 18-16,-9-2 24 15,-10 3 1-15,-12 2 14 16,-6 4 47-16,-4 7 32 15,-19 7-7-15,-5 8-27 16,-2 3 27-16,-3 10-38 16,2 14-11-16,10 3-9 15,8-2-8-15,13 0-15 16,0 0-6-16,19 0 1 16,12 0 4-16,13-1-5 0,9 2 1 15,5 5 3-15,4 3-3 16,-6 1 2-16,-8 5-3 15,-12-1-1-15,-12-3 0 16,-15-7 1-16,-9-2 0 16,-3-6 1-16,-24-6 9 15,-12-3-4-15,-7-6 5 16,0-6-8-16,4 0 0 16,9-16-3-16,8-12-13 15,5-9-47-15,14-1-93 16,6-1-58-16,3 1-75 15,20 2-182-15</inkml:trace>
  <inkml:trace contextRef="#ctx0" brushRef="#br0" timeOffset="6099.04">13312 3786 921 0,'0'0'294'0,"0"0"-285"0,0 0 61 0,0 0 139 15,0 0-87-15,0 0-62 16,-82-34-45-16,82 52-15 16,0 8-8-16,14 7 7 15,14 5 2-15,9 7 5 0,6 6 3 16,5 3-4 0,0 2-4-16,-8 3 2 0,-5-7-1 15,-12-7 5-15,-9-11-6 16,-7-13 0-16,-4-12 1 15,-3-4-1-15,0-5 8 16,0-2 21-16,-3-16 5 16,-10-12-35-16,1-7-8 15,7-4 2-15,5-11-2 16,0-2-14-16,8-7-8 16,5-1 12-16,2-4-2 15,-6 1-13-15,-4 1 27 16,-5 8-6-16,-3 11-5 15,-18 14 17-15,-5 13 1 16,-4 10 1-16,2 8 4 0,6 0 14 16,6 0 0-16,11 0-6 15,5 0-14-15,0 0-11 16,19 0-5-16,11-6 16 16,9-9 3-16,6-6-3 15,-5 2-4-15,-3 7 3 16,-8 10 0-16,-9 2-3 15,-4 14 0-15,-6 22 4 16,-3 10 32-16,-1 1 7 0,0-2-9 16,2-8-7-1,2-9-10-15,2-10-9 0,1-8 2 16,0-6-5 0,3-4 2-16,5-10 9 0,3-19-7 15,-2-10-5-15,-4-4-12 16,-5 1-5-16,-8 8 4 15,-5 10 0-15,0 11 12 16,0 12 1-16,0 1 27 16,-6 15-27-16,-4 16 3 15,2 12 6-15,7 0 4 16,1-1-4-16,4-10-8 16,18-7-1-16,5-8 0 15,9-12-2-15,4-5-13 16,6-10-1-16,-2-19-31 15,-5-9-4-15,-9-6 20 0,-8-3 7 16,-7 8 18 0,-11 6 6-16,-4 14 5 0,0 10 77 15,0 7 18-15,0 2-62 16,-3 0-31-16,-1 13-4 16,3 10-1-16,1 4 1 15,0 6 0-15,11 9-2 16,3 1 1-16,-1 3-2 0,-4-2 1 15,2-4-1 1,-1-8 0-16,0-8-9 16,1-8-18-16,4-6-6 15,0-10-10-15,4 0 6 16,6-23 30-16,2-17-8 0,-1-10-21 16,-4-9 23-16,-4 2 9 15,-8 6 4-15,-5 11 0 16,-5 15 35-16,0 9 26 15,0 8-6-15,0 5-24 16,0 3-16-16,0 0-15 16,0 0-9-16,3 9-16 15,15 4 23-15,4 0 2 16,1 0-2-16,3-5 2 16,3-5 0-16,1-3-6 15,2-3-7-15,1-21 3 16,-1-11 9-16,-6-12 1 15,-5-11 0-15,-7-19-1 16,-6-11-6-16,-6-17-22 0,-2-11-18 16,0-3 25-16,-13 4 1 15,-11 14 12-15,-6 21-5 16,3 26 14-16,2 27 18 16,4 27 18-16,2 12-12 15,4 43-19-15,2 25 0 16,6 23 27-16,7 9-1 15,5-3 4-15,22-8-1 16,4-16 6-16,13-13-6 16,0-15-21-16,2-17 0 15,-3-13-9-15,-2-16 2 16,-4-11-6-16,-4-5 6 16,-5-22 1-16,-8-11-4 0,-6-5-3 15,-9 1-11-15,-5 4 2 16,0 13 7-16,0 11 2 15,0 9 12-15,-2 5 9 16,-1 16-21-16,0 19 1 16,3 11 26-16,0 1-5 15,2-1-15-15,14-6-7 16,7-7 0-16,2-4 0 16,0-8 0-16,1-3 0 15,-1-8 0-15,-9-5-20 16,-6-3-19-16,-10-2-56 15,-3 0-22-15,-35-18-71 0,-18-11-326 16</inkml:trace>
  <inkml:trace contextRef="#ctx0" brushRef="#br0" timeOffset="6218.84">14582 3226 1586 0,'0'0'0'0,"0"0"-154"15,58-94 140-15,-9 56 13 0,8-5-117 0,4 6-248 16</inkml:trace>
  <inkml:trace contextRef="#ctx0" brushRef="#br0" timeOffset="6332.33">15052 2951 608 0,'0'0'699'0,"0"0"-678"16,0 0-20-1,0 0 17-15,0 0-6 0,0 0-12 16,-27 13-237-16,45-13-547 15</inkml:trace>
  <inkml:trace contextRef="#ctx0" brushRef="#br0" timeOffset="6832.27">15269 3057 1228 0,'0'0'118'16,"0"0"-116"-16,0 98 63 15,0-65 137-15,0-2-41 16,0-1-112-16,5-3-30 15,9-5-7-15,3-4-4 16,4-7 2-16,-1-6-4 0,2-5 2 16,2 0-2-16,0-9 2 15,-2-16-2-15,-2-7 0 16,-8-8-6-16,-5-13-1 16,-7-7-20-16,-6-9-28 15,-18-5-13-15,-7 6-15 16,-3 15 62-16,-1 19-15 15,1 22 30-15,0 12 54 16,-1 26-32-16,5 16 4 16,10 8 18-16,11 2-2 15,9-8-27-15,3-7-4 16,20-7-8-16,10-8-1 16,3-12-2-16,7-10-1 0,-1 0-27 15,0-15-20-15,1-9 0 16,-7 0 10-16,-5 6 33 0,-7 6 5 15,-1 12 2 1,3 2 38-16,7 25 10 16,6 11 13-16,-3 9-20 15,-2 1-17-15,-4-1 0 16,-2-3-15-16,-5-4-11 16,-8-8 0-16,-12-5-38 0,-3-3-86 15,-39 0-80 1,-23-6-140-16,-18-9-261 15</inkml:trace>
  <inkml:trace contextRef="#ctx0" brushRef="#br0" timeOffset="7634.19">10233 4228 637 0,'0'0'429'0,"0"0"-429"0,0 0-18 0,0 0 18 16,0 0 79-16,0 0-22 0,80-55 6 15,-11 36-24 1,16 2-4-16,6 1-14 0,11 2-5 16,6-2-8-16,13-8 0 15,15-8 5-15,24-12 8 16,16-13-9-16,12-10-9 16,7-12 4-16,8-14 1 15,7-7-2-15,4-11 3 16,2-8 4-16,-1-8 8 15,-11-13-10-15,-22-6-6 16,-28-12-5-16,-36-2 4 16,-45 11-3-16,-36 15 2 15,-37 20 11-15,-33 18 15 16,-47 11-8-16,-39 9-18 16,-41 8-2-16,-40 8-1 0,-39 10 0 15,-34 14 0-15,-28 16 8 16,-17 18-7-16,-13 6-1 15,-9 39 0-15,-5 26 0 16,-7 27 3-16,-8 31-3 16,-4 41 3-16,11 34 21 15,32 33 29-15,54 13-14 16,73-5-9-16,82-6-9 16,82-19-11-16,63-24-1 15,85-26 16-15,58-44-11 0,49-37 3 16,39-40 2-1,29-37-9-15,24-18-8 0,15-41-2 16,8-18-19 0,-3-9-78-16,-16 0-131 0,-36-2-125 15,-45-5-548-15</inkml:trace>
  <inkml:trace contextRef="#ctx0" brushRef="#br0" timeOffset="11048.82">28384 2524 828 0,'0'0'0'0,"0"0"-1"0,-90-29 1 0,46 26 4 15,-6-1 9-15,-3 2 44 16,-7 1-13-16,-6 1-10 15,-16 0-21-15,-22 13-11 16,-25 6 0-16,-21 3-1 16,-16 4-1-16,-10 1-1 15,-8 2 1-15,1 7 2 16,-1 2-2-16,7 1 0 16,4 1-1-16,7-1 1 15,11 2 0-15,9-1 0 0,7 2 1 16,5 0 3-16,3 3-4 15,4 1-1-15,6-2-2 16,9 0 6-16,12-3-3 16,11-1 2-16,9 3-2 15,8-3 0-15,10 3 1 16,10-4 2-16,3-1 8 0,4 3 25 16,-1 3-16-1,-1 6 22-15,-2 0-33 16,-1 2 1-16,2-1 4 15,2-3-5-15,5 2 10 16,5-2-3-16,4 3 8 0,2 4-8 16,4 2 7-16,4 7-4 15,7 5-7 1,0 2 15-16,5 8-11 0,-1 9-2 16,0 1 2-16,-2 11 8 15,0 4-13-15,3-3-5 16,1-1 0-16,-2-4-4 15,4-1-2-15,2-1 1 16,2 2-1-16,0 2 7 16,2 1 6-16,-4-1-2 15,5 4-3-15,0 1-5 16,0-5-3-16,0-4 1 0,6-13-1 16,9-15 0-16,6-10 1 15,4-7 1-15,5-10 0 16,2-4 1-16,0-3 4 15,3 0-2-15,-2-5-5 16,1 0 4-16,9-1-3 16,2-5 0-16,12-3 3 15,8-6 0-15,9-6-2 16,9-6 0-16,13 0-1 16,9-11-1-16,9-6-1 0,7-2-2 15,3-3 3 1,-1 1 0-16,6-3 7 15,6 1-7-15,4-5 0 16,6 0 3-16,5 0-3 16,1-3-4-16,1 0 4 0,0 2 1 15,-5 1-1-15,1 1-2 16,1 4 2-16,-2-4 5 16,5 2-5-16,-1 0-3 15,-3 0 1-15,-5 0-3 16,-9 0-7-16,-14 3 5 15,-10 3-8-15,-7 0 1 16,-10 4-3-16,-5 4 8 16,-9 0 5-16,-12 3 2 15,-3-2 1-15,-3 0-1 0,0-1-3 16,1-3 5 0,-6 2 1-16,-4-1-1 15,-7 2 0-15,-9-1-2 0,-8 1 2 16,-10-2 1-16,-10-1 0 15,-7-2 0-15,-1-7 3 16,0-2-4-16,0-6 2 16,-3-4-1-16,0-1-1 15,3-6-1-15,-1 0 1 16,-1-4 0-16,-1-4 0 16,-2-6 0-16,-2-8-1 15,0-10 1-15,-2-2 3 16,-1-8 13-16,-1-7-1 0,3-5 1 15,1-1-12 1,3-1-2-16,1 6 6 0,-2 4-7 16,1 3 0-16,-4 3-1 15,0 5 1-15,-3 2 2 16,0 2 0-16,-3 4-1 16,-2 2 18-16,0 5-14 15,-2 2-3-15,0 1-3 16,3-3 5-16,5-4-5 15,4-1 0-15,3-1 1 16,3 3-1-16,0 6 1 16,0 1-2-16,0 1 1 15,-1 3-1-15,-3 4 1 16,1 2 1-16,-4 1 2 16,0 4 3-16,-4 0 0 0,-2 3 5 15,-4 7-3-15,-5 1 6 16,-5 2-6-16,-7 6-2 15,-5 3-1-15,-12 3-2 16,-5 1 16-16,-8 3-16 16,-7 0 2-16,0 4-5 15,-10 10-3-15,-5 0 1 16,-16 32-61-16,-23 16-86 16,-35 0-175-16</inkml:trace>
  <inkml:trace contextRef="#ctx0" brushRef="#br0" timeOffset="12414.39">24523 6220 882 0,'0'0'39'0,"0"0"-39"0,0 0-32 0,0 0 32 15,0 0 5-15,0 0 11 0,-47 96-2 16,28-59-7-16,-5 5-3 15,-6 7-2-15,-5 10-2 16,-9 13 0-16,-11 12 0 16,-11 10 0-16,-14 12-19 15,-7 6-36-15,1 2-32 16,5-7-45-16,11-11-24 16</inkml:trace>
  <inkml:trace contextRef="#ctx0" brushRef="#br0" timeOffset="13481.11">25910 6179 813 0,'0'0'0'0,"0"0"-4"0,0 0-11 0,-59-76-1 0,47 58 16 0,-2 3 61 16,1 2-44-1,4 3 73-15,1 6-44 16,2 0-14-16,5 4-11 16,-1 8-9-16,1 24-10 15,-1 21 20-15,-1 24 20 16,3 20 25-16,-1 17-26 15,1 16 22-15,-5 11 28 16,-2 17-32-16,-3 9 14 16,1 3-17-16,2 2-3 15,4-8-10-15,3-11-26 16,0-15-2-16,0-19-9 16,3-16-6-16,7-23 0 0,0-21-3 15,2-22-39 1,-3-22-32-16,4-15-68 0,2-19-38 15,7-34-4-15,5-26-343 16</inkml:trace>
  <inkml:trace contextRef="#ctx0" brushRef="#br0" timeOffset="13898.25">26580 5845 604 0,'0'0'746'0,"0"0"-746"0,0 0-100 0,0 0 58 15,51 86 42-15,-25-17 48 16,6 21 28-16,4 20-29 0,6 18 7 16,7 17-34-1,5 16 16-15,2 14-13 16,-2 10 2-16,-1 7 16 16,-6 4 6-16,-6-11-32 15,-2-11 7-15,-3-16-7 0,0-16-15 16,2-17 5-16,-3-19-5 15,-5-22-1-15,-6-22 1 16,-5-26-5-16,-8-15-33 16,-4-18-71-16,-7-3-46 15,0-35-9-15,-18-33-396 16</inkml:trace>
  <inkml:trace contextRef="#ctx0" brushRef="#br0" timeOffset="14180.64">27001 7519 1331 0,'0'0'0'0,"0"0"-28"16,15 77-42-16,15-2 70 16,7 15 76-16,7 12 68 15,9 13-49-15,4 2-50 16,7-9-37-16,3-19-3 15,0-25 1-15,-5-27-6 16,-3-22 5-16,-8-15 12 16,-4-9-4-16,-2-29 1 15,-5-24-14-15,-2-20-3 16,-3-18-23-16,-3-16-31 16,-2-4-62-16,-4-4-49 15,-2-6-37-15,-4 6-169 0</inkml:trace>
  <inkml:trace contextRef="#ctx0" brushRef="#br0" timeOffset="14564.18">28299 5689 1413 0,'0'0'0'16,"0"0"-2"-16,0 0-107 15,0 0 109-15,122 88 40 16,-67 3 50-16,5 33-12 16,-5 29-26-16,-6 18-3 15,-5 6-20-15,-6 8-1 16,0 3-1-16,-2 3 20 15,-4-1-14-15,-2-5-19 16,0-15 11-16,-3-15-2 16,0-19-9-16,-1-24-8 15,-4-22-6-15,-5-25-9 16,-6-22-29-16,-5-22-66 16,-6-21-20-16,0-17-20 15,-6-33-91-15,-15-27-311 0</inkml:trace>
  <inkml:trace contextRef="#ctx0" brushRef="#br0" timeOffset="14848.02">28715 7385 1183 0,'0'0'38'15,"0"0"-38"-15,16 125 0 16,7-32 21-16,1 15 93 15,1 12 42-15,2 2-64 16,0-7-68-16,3-15-10 0,1-21-5 16,2-25-1-16,3-23 2 15,4-25 5-15,8-9 20 16,8-39 3-16,8-23-4 16,10-21-20-16,8-15-4 15,2-16-9-15,3-16-1 16,-5-17-58-16,-9-10-88 15,-13-15-171-15,-23-1-447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09:44:47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 2030 1254 0,'0'0'114'0,"0"0"-110"0,0 0 26 0,0 0 98 16,0 0-72-16,0 0-39 15,3 75 28-15,-3-22 11 16,0 10 2-16,2 10-6 0,4 4 19 16,1 5-31-1,-4-1-1-15,2-3-9 0,-2-8-19 16,-2-10-1-16,2-15-10 16,-1-12 5-16,-1-13-5 15,1-8-5-15,-2-10-39 16,0-2-22-16,0-15-34 15,0-28-112-15,-11-19-181 16,-5-14-214-16</inkml:trace>
  <inkml:trace contextRef="#ctx0" brushRef="#br0" timeOffset="531.05">1392 2138 1039 0,'0'0'90'0,"0"0"-88"16,0 0 138-16,0-92 22 16,13 62-80-16,8 2-46 15,9 4-7-15,7 4 19 16,6 0 7-16,4 6-4 16,2 7-6-16,-6 7-19 15,-11 4-14-15,-12 23-9 16,-12 15 0-16,-8 9 22 15,-11 10 4-15,-20 2 2 16,-5-1-3-16,5-9-6 16,4-9-14-16,9-12 1 15,9-11-9-15,6-13-1 16,3-5-2-16,0 0 0 0,12-3 2 16,12 0 1-16,10 0 0 15,9-1 6-15,4-2-4 16,0 3-1-16,-5 0 0 15,-6 10-1-15,-9 9-2 16,-6 8-3-16,-15 5 5 16,-6 9 3-16,-24 6 5 0,-18 7 2 15,-13 0 3 1,3-4-11-16,2-5 2 16,3-6 1-16,5-9-5 15,6-5-1-15,8-13-2 16,1-4 3-16,9-8-12 0,3 0-18 15,9-14-34-15,6-8-71 16,0-7-95 0,3-6-125-16,17-5-36 0,5-4-149 15</inkml:trace>
  <inkml:trace contextRef="#ctx0" brushRef="#br0" timeOffset="916.81">1941 2219 1005 0,'0'0'71'16,"0"0"-67"-16,0 0 150 0,0 0 73 0,0 0-108 15,0 0-81-15,25 18-31 0,-25 27 62 16,0 10 24-16,0 2-35 16,0 2-29-16,0-5-14 15,0-3 6-15,12-8-12 16,6-16-2-16,0-9-7 15,7-12 0-15,2-6 0 16,3-4 0-16,1-23 6 16,-4-7-6-16,-3-9-4 15,-11 1-7-15,-8-2 8 16,-5 0-4-16,0-1 5 16,-23 3 1-16,-8 5 1 15,-6 7 9-15,1 8 7 0,5 5-3 16,2 10 14-16,8 2-20 15,8 4-1 1,7 1-6-16,3 0-7 0,3 0-46 16,0 1-96-16,6 5-140 15,12-2-37-15,1-4-223 16</inkml:trace>
  <inkml:trace contextRef="#ctx0" brushRef="#br0" timeOffset="1262.94">2254 2163 1102 0,'0'0'335'0,"0"0"-332"16,0 0 29-16,0 0 135 15,0 0-63-15,0 0-36 16,9 99-10-16,-9-54-15 0,0-1-5 16,12-3-17-16,6-10-16 15,3-5-1-15,1-6 3 16,3-9-5-16,-5-6-1 15,7-5 0-15,-2-8 1 16,2-14 3-16,-2-10-1 16,-7-8-1-16,-6-4 1 15,-9-1-2-15,-3-3 2 16,-2 6-3-16,-15 5 0 16,-7 11 0-16,3 8-1 15,-6 8-3-15,0 8 3 16,2 2-4-16,1 0 1 0,6 4-35 15,2 10-41-15,2 5-102 16,1-1-149-16,7-2-99 16</inkml:trace>
  <inkml:trace contextRef="#ctx0" brushRef="#br0" timeOffset="1596.69">2869 1921 1438 0,'0'0'139'15,"0"0"-114"-15,0 0 42 16,-93-9 95-16,60 35-87 16,8 7-43-16,13 3-23 0,12 3-3 15,3 2-4-15,27 3 4 16,10 2-2-16,8 4 3 15,1 0-3-15,-1-1 2 16,-8-5-5-16,-7-2 0 16,-9-5-1-16,-12-7 0 15,-12-2 4-15,0-7-4 16,-23-5-3-16,-10-2-7 16,-5-8-38-16,2-6-42 15,5-1-88-15,1-23-70 16,5-8-34-16,5-10-144 0</inkml:trace>
  <inkml:trace contextRef="#ctx0" brushRef="#br0" timeOffset="1831.63">2833 2044 776 0,'0'0'556'0,"0"0"-458"16,0 0-60-16,0 0 93 15,0 0 60-15,-16 108-90 16,-10-52-51-16,-4 5-2 15,-1-1-8-15,-1 0-25 16,7-4-12-16,4-1-3 16,6-1 0-16,2-7 0 0,7-10 0 15,3-8-3-15,3-14-53 16,0-6-26-16,0-9-71 16,3-9-40-16,6-33-25 15,6-21-207-15</inkml:trace>
  <inkml:trace contextRef="#ctx0" brushRef="#br0" timeOffset="2099.82">2991 1713 1445 0,'0'0'118'0,"0"0"-81"0,0 0-32 15,0 0 157 1,0 0-104-16,0 0-55 15,34 108 52-15,-16-40 8 0,4 7-12 16,-5 1-10-16,5-3-32 16,-5-6-9-16,2-6 0 15,-5-8 0-15,-4-10 0 16,-7-9 0-16,-3-9 0 16,0-9-16-16,-3-8-63 15,-22-5-67-15,-13-3-103 16,-14-6-120-16,-3-15-182 15</inkml:trace>
  <inkml:trace contextRef="#ctx0" brushRef="#br0" timeOffset="2247.17">2831 2311 1228 0,'0'0'227'0,"0"0"-222"16,0 0 16-16,85-40 93 16,-34 20-55-16,12-6-59 15,4-3-16-15,-10 0-56 16,-10-3-94-16,-15-1-195 15,-13 1-599-15</inkml:trace>
  <inkml:trace contextRef="#ctx0" brushRef="#br0" timeOffset="2462.83">3343 1921 1098 0,'0'0'320'15,"0"0"-305"-15,0 0-13 16,0 0 196-16,0 0-37 0,81 96-69 15,-62-56-36 1,1-1-21-16,-9 3-1 0,-3-4-18 16,-7-3-10-16,-1-2-5 15,0-8-1-15,-10-4-6 16,-8-7-46-16,3-7-49 16,-10-7-101-16,-4-13-106 15,1-25-255-15</inkml:trace>
  <inkml:trace contextRef="#ctx0" brushRef="#br0" timeOffset="2595.71">3230 1808 323 0,'0'0'1302'0,"0"0"-1302"0,0 0-5 16,0 0 5-16,0 0 0 15,0 0-107-15,34 5-124 16,-3 10-134-16</inkml:trace>
  <inkml:trace contextRef="#ctx0" brushRef="#br0" timeOffset="3029.05">3528 2091 487 0,'0'0'790'16,"0"0"-788"-16,0 0 5 15,21-72 212-15,-5 34-48 16,4-2-122-16,5 7-27 0,-1 10 4 0,3 12 22 15,-2 11 6 1,3 6-34-16,-2 21-4 16,-2 4-3-16,-5 7-7 15,-8-4-5-15,-5-2-1 16,-5-10 0-16,-1-8-1 16,0-7-2-16,0-5-1 15,0-2 4-15,0-7 4 16,-3-17-4-16,0-12-14 15,3-8 9-15,0-8-1 16,10-1 3-16,7 5-2 16,4 8 5-16,-3 12 3 15,3 11 7-15,-2 13 19 0,-1 4-10 16,6 7-7-16,-2 21 11 16,-1 4 4-16,-6 5-19 15,-3-1-8-15,-5 0-2 16,-2-2-17-16,4-7-79 15,3-4-34-15,6-10-102 16,5-13-65-16,-1 0-59 16,0-30-23-16</inkml:trace>
  <inkml:trace contextRef="#ctx0" brushRef="#br0" timeOffset="3329.59">4219 1714 679 0,'0'0'326'0,"0"0"-101"15,6-76 85-15,-11 71-73 16,-4 5-129-16,-1 0-52 0,4 15-32 15,3 12-16-15,3 5-5 16,0 9-3-16,11 12 3 16,11 6 2-16,2 8-3 15,4 8-1-15,6 1 0 16,5 3 1-16,4 3-1 16,-1-1 0-16,-6-5-1 15,-6-1 0-15,-11-4-2 16,-16-9-1-16,-3-8 2 15,-31-11 1-15,-20-11 2 16,-10-11 0-16,0-12 1 16,11-9-2-16,6 0 0 0,8-24-1 15,3-13-18 1,0-2-41-16,-3-3-75 0,-8 9-149 16,-16 12-112-16</inkml:trace>
  <inkml:trace contextRef="#ctx0" brushRef="#br0" timeOffset="3679.3">780 3552 1812 0,'0'0'0'0,"0"0"-56"0,0 0-145 0,0 0 201 0,131 2 108 15,2-2 25-15,58-9-36 16,64-19-66-16,51-5-6 16,46-5 1-16,38-1 0 15,15 3-11-15,1 0-3 16,-21 4-12-16,-33-2 1 15,-46-3-1-15,-60 1 4 16,-55 3-4-16,-61 2-6 16,-45 3-10-16,-40 1-23 0,-41-1-72 15,-25-1-156-15,-56 0-399 16</inkml:trace>
  <inkml:trace contextRef="#ctx0" brushRef="#br0" timeOffset="12361.7">6088 7288 959 0,'0'0'24'0,"0"0"-24"0,0 0-2 0,0 0 2 0,0 0 60 15,0 0 26-15,0 0-11 16,-24-64-13-16,24 62-37 15,0 2-23-15,0 0-2 16,0 16-10-16,0 18 10 16,2 23 42-16,1 19 29 15,-2 15-26-15,-1 12-18 16,0 12 15-16,0 9 11 16,-4 13-1-16,1 10-12 0,1 3-1 15,2 4-4 1,-1-4-1-16,-4-10-13 0,-2-9 1 15,-2-14-2-15,3-18-11 16,3-13-6-16,3-17 0 16,0-12-2-16,0-16 1 15,0-14-2-15,3-12-9 16,-3-10-27-16,0-5 5 16,0-3 9-16,-6-26-7 15,-13-14-188-15,-8-19-9 16,0-17-13-16,4-19-155 15</inkml:trace>
  <inkml:trace contextRef="#ctx0" brushRef="#br0" timeOffset="13295.03">5837 7284 630 0,'0'0'92'0,"0"0"-81"0,0 0-11 0,0 0 25 16,105-84 54-16,-53 70 12 16,12-1-27-16,11-3-25 15,19-5-3-15,18-7-10 16,12-5 11-16,15-2-10 16,11 0-11-16,-1 1-1 15,2 9-10-15,-3 1-3 16,-14 4-2-16,-9 8 1 15,-14 7 3-15,-16 4 2 16,-13 3 1-16,-15 0-4 16,-10 0 6-16,-15 7 0 0,-11 3 2 15,-7 2-8 1,-12 1 12-16,-4 6-6 0,-8 5 6 16,0 10 5-16,0 7 20 15,-14 8 7-15,-2 3-27 16,-1 5-12-16,1 5 2 15,8 7-1-15,4 12 4 16,2 11-4-16,2 8-4 16,0 5 2-16,8 5 1 15,8 4-2-15,-1 8-2 16,6 2-1-16,-1-1 5 16,2 5 14-16,3-6-10 0,2-5 5 15,-2-3 3-15,-2-7-11 16,-2-5 0-16,-8-6-9 15,-7-7 2-15,-6-2-2 16,0-11 0-16,-6-8 1 16,-15-12-1-16,-6-9 0 15,-7-11 2-15,-5-6-1 16,-4-6-1-16,-8-2 1 16,-9-4 3-16,-12-1-3 15,-9-3 0-15,-7-6-1 16,0-2 1-16,1-6 1 15,1 0 1-15,7-10 0 16,-2-8 3-16,5-1-5 16,-3 3 0-16,-4 1 1 15,-10 7 2-15,-7 4-4 0,-8 4-4 16,-2 0 3-16,4 1 0 16,12 6 2-16,18-3 5 15,18-4 13-15,18 0-13 16,10 0 0-16,3-6-4 15,9-7-2-15,2-6-17 16,1-3-32-16,7-5-27 16,2-10-99-16,3-6-28 15,3-9-136-15,0-8-147 16</inkml:trace>
  <inkml:trace contextRef="#ctx0" brushRef="#br0" timeOffset="14246.35">6856 8233 416 0,'0'0'80'0,"0"0"-70"0,0 0 46 0,0 0 100 15,0 0-41-15,0 0 4 16,-31-55-45-16,31 53-56 16,0 2 33-16,0 0-1 15,0 0-13-15,0 0-3 16,0 0-9-16,0 0-10 0,0 0-2 16,0 0-5-1,0 0-1-15,0 18 0 0,0 7 56 16,0 6-16-16,0 7-22 15,0 3 25-15,0 5 14 16,0 3-10-16,0 1-8 16,-4-2-12-16,-2-7-7 15,1-4-9-15,2-11-11 16,3-3 0-16,0-9-5 16,0-3-1-16,0-6-1 15,0-2-34-15,0-2-42 16,0-1-40-16,0 0-30 15,-9-9-23-15,-10-18-329 0</inkml:trace>
  <inkml:trace contextRef="#ctx0" brushRef="#br0" timeOffset="14710.66">6731 8247 663 0,'0'0'132'0,"0"0"-130"0,0 0 25 0,0 0 50 0,0 0 23 16,0 0-10-16,17-43-62 15,-4 38-26-15,8-1 11 0,7 1 22 16,5 3-12-16,10 2 10 15,2 0 6-15,3 14 6 16,-2 5 0-16,-5 5-5 16,-6 3-11-16,-9 2-5 15,-7 0-2-15,-3 0-12 16,-11 5 7-16,-5 0 4 16,0 2 15-16,-15 2 7 15,-10 0-15-15,-8-1 6 16,-1-5-9-16,-1-6 0 15,2-5-2-15,5-6-12 16,6-4-5-16,2-3-1 0,5-2-2 16,3-4-2-1,6-1-1-15,2-1-1 0,4 0-41 16,0-3-83-16,0-14-45 16,4-2-55-16,14-4-70 15,5-1-38-15</inkml:trace>
  <inkml:trace contextRef="#ctx0" brushRef="#br0" timeOffset="14895.42">7414 8407 979 0,'0'0'321'0,"0"0"-321"15,0 0 0-15,0 0 39 0,0 0 104 16,0 0-69-16,22-7-68 15,-22 7-6-15,0 0-75 16,0 0-50-16,0 0-95 16,-3-1-169-16</inkml:trace>
  <inkml:trace contextRef="#ctx0" brushRef="#br0" timeOffset="15127.08">7649 8156 1500 0,'0'0'0'16,"0"0"-68"-16,0 0 68 0,0 0 141 15,38 118-4 1,-30-66-48-16,3 4-60 0,-5 0-18 16,-2-2-1-16,-3-8-10 15,-1-5-4-15,0-7-42 16,0-5-91-16,-5-11-91 15,-20-10-105-15,-10-8-230 16</inkml:trace>
  <inkml:trace contextRef="#ctx0" brushRef="#br0" timeOffset="15279.91">7436 8287 1503 0,'0'0'0'0,"0"0"-23"0,122-109 23 15,-37 64 28-15,10 6-12 16,8 2-16-16,6 8-23 16,-7 4-169-16,-11 1-215 15</inkml:trace>
  <inkml:trace contextRef="#ctx0" brushRef="#br0" timeOffset="17093.43">13766 7263 1058 0,'0'0'79'0,"-21"-112"-65"0,19 68-14 16,2 12 58-16,0 12 33 16,0 10-18-16,0 10-29 15,9 16-44-15,9 30 0 16,9 26 22-16,0 28 18 16,-3 25 21-16,-6 20-12 0,-7 12-15 15,-5 4 13 1,2-2-17-16,0-9 13 0,6-13-10 15,3-19-19-15,1-21-8 16,-2-18-6-16,-4-19 1 16,-3-20 3-16,-4-17-4 15,-2-11 1-15,-3-11 0 16,0-1 15-16,-3-25 5 16,-14-24-21-16,-5-20-40 15,-2-17 25-15,0-15 0 16,3-18-24-16,2-7-22 15,1-10-18-15,-2 1 37 0,1 6-3 0,-1 0 13 16,-2 9 18 0,1 6 4-16,2 10 6 15,3 8-1-15,2 8 2 16,2 11 3-16,9 9 0 16,3 9 0-16,0 6 0 15,19 6-2-15,13 4 0 16,7 4-4-16,11 2 1 15,11 3 5-15,8 6-2 16,3 5 1-16,1 6-3 16,-3 6 4-16,-3 5-1 15,0 3-5-15,6-1-9 16,2 2-6-16,5-5 7 16,11-6 7-16,6-2 0 15,7-3 5-15,3 3 2 0,-6 3 1 16,-11 8-1-16,-17 4 0 15,-16 0-2-15,-15 0 2 0,-11 7 0 16,-7 2 0 0,-5-2 0-16,-4-1 0 15,0 4 1-15,-3-2-1 16,1 2 10-16,1 3-3 16,-1 2-4-16,4 4 7 15,-1 6 19-15,-3 6-14 16,-2 7 8-16,1 7-7 15,-6 9-3-15,0 9 5 16,3 12 2-16,-1 8-9 0,3 5 1 16,1 1-4-1,3 0-2-15,3-1-6 0,4 2 1 16,4 2 5-16,0-1-3 16,3-2 4-16,-1-3-6 15,-1-2 7-15,-6-2 7 16,-5 0-10-16,-5-4 2 15,-5-3-3-15,-5-9-1 16,-1-9 5-16,0-8-7 16,-3-11 1-16,-9-7-1 15,-4-6 2-15,-2-3-1 16,-7-5 0-16,-4 1 2 16,-10-4-1-16,-7-1 0 0,-3-3-3 15,-6-4 0-15,0 1 2 16,-2-1-2-16,0-1-4 15,2-1 4-15,-2-1 1 16,1 2 0-16,-3 0-1 16,1 1 0-16,-1 0-1 15,-3 2 1-15,-2-2 4 16,-3 4-2-16,1-1-2 16,1-1 0-16,5-2 3 15,8 0-3-15,4 0 1 16,3-3 2-16,2 0-2 15,1-2-1-15,4-1 0 16,2 0 0-16,6 0 0 16,2 0 2-16,2 0-2 0,7-4 0 15,-1-2 0-15,4 2 0 16,4-1 1-16,1 4 2 16,0-3-1-16,0 0-2 15,2 1 0-15,-4 1 0 16,1 0 1-16,-4 2-1 15,-3 0-1-15,-4 0-2 16,-4 4 1-16,2 7 0 16,1-2 1-16,9-4 1 15,4-2 0-15,6-1-2 16,0-1 2-16,-1-1-10 16,-2 0-28-16,-1-4-61 15,-2-17-66-15,0-12-59 0,8-15-243 16</inkml:trace>
  <inkml:trace contextRef="#ctx0" brushRef="#br0" timeOffset="17411">14337 7611 1120 0,'0'0'112'0,"0"0"-111"0,0 0 0 0,0 0 53 0,0 0 40 0,0 0-35 16,15 55 13-16,-3-13-4 16,1 7-37-16,1 1 23 15,-1 0-12-15,-4-4-24 16,2-2-5-16,-4-5-6 15,-4-3-5-15,-2-5-2 16,-1-6-1-16,0-2-53 16,0-9-61-16,-10-7-49 15,-8-7-86-15,-3-22-149 16</inkml:trace>
  <inkml:trace contextRef="#ctx0" brushRef="#br0" timeOffset="17760.36">14443 7691 1180 0,'0'0'0'0,"0"0"-23"16,0 0 23-16,0 0 49 16,57-74 87-16,-39 73-53 15,4 1-72-15,5 3-8 16,1 17 7-16,2 9 4 15,-3 3-4-15,-3 6 7 0,-8 2-7 16,-5 4 13 0,-10 0-12-16,-1-3-3 0,-7-1 22 15,-14-5-9-15,-8-6-3 16,-1-5-3-16,1-8 9 16,0-4-8-16,6-7-10 15,3-5 2-15,4 0-8 16,1 0-5-16,6-17-59 15,4-6-57-15,5-4-129 16,2-6-356-16</inkml:trace>
  <inkml:trace contextRef="#ctx0" brushRef="#br0" timeOffset="17943.68">14951 7857 1511 0,'0'0'0'16,"0"0"-85"-16,0 0 85 16,0 0 102-16,0 0-64 15,0 0-38-15,-20-10-29 16,20 4-109-16,0-4-117 16,9-5-134-16</inkml:trace>
  <inkml:trace contextRef="#ctx0" brushRef="#br0" timeOffset="18177.13">15153 7631 1231 0,'0'0'258'16,"0"0"-258"-16,0 0-7 16,0 0 7-16,0 0 130 15,0 0-37-15,25 104-33 16,-17-54-21-16,1 1-4 15,0 1-18-15,0-4-7 16,-2-3-6-16,0-8-4 16,-3-8-2-16,-4-4-40 15,0-7-64-15,-15-7-49 16,-19-11-81-16,-7 0-144 0</inkml:trace>
  <inkml:trace contextRef="#ctx0" brushRef="#br0" timeOffset="18345.04">14987 7661 1383 0,'0'0'30'15,"81"-48"-29"-15,-18 21-1 16,19-2 1-16,12 3 15 16,4 2-16-16,0 3-4 15,-17 9-173-15,-16 1-275 16</inkml:trace>
  <inkml:trace contextRef="#ctx0" brushRef="#br0" timeOffset="19810.02">19459 6951 1167 0,'0'0'63'0,"0"0"-63"0,0 0-16 0,0 0 16 0,0 0 3 0,0 0 20 16,0 0-19-1,43 21 36-15,-8 61 43 16,2 21-29-16,-1 15-19 0,-7 11-4 16,-3 0-8-16,-8 3 3 15,-1-3-7 1,-3-5 18-16,-1-1-11 0,1-8-12 15,-2-9-4-15,1-13-8 16,-2-20 1-16,-2-19 0 16,0-16 0-16,-5-17-2 15,-1-11 0-15,-1-10 0 16,-2 0 6-16,0-20 27 16,0-23-34-16,-11-23-31 15,-1-23 10-15,2-15-3 16,1-12 18-16,-3-4-13 15,-2-4-10-15,-3 2 6 0,-3-3-14 16,-2 2 16 0,-2 2 12-16,-3 0 2 0,2 4 6 15,1 8 1-15,-2 9 0 16,9 11 11-16,3 13-4 16,6 7-3-16,7 6-4 15,1 7 0-15,0 7 0 16,20 6 2-16,9 5-2 15,14 4-2-15,16-1-2 16,23-3 1-16,20-3-1 0,17 0 4 16,15-2 0-1,8 5 0-15,8 3 2 16,7 8 2-16,-2 7-2 16,2 6-1-16,-8 7-1 15,-7 4-1-15,-8 1 1 0,-5 1-4 16,-4-2 3-16,-3 0 1 15,1 1-2-15,-3 1 3 16,-9 1-2-16,-19 0-4 16,-22 18-6-16,-21 7 6 15,-17 8 0-15,-13 10-1 16,-8 8-1-16,-10 8 7 16,-1 6 3-16,0 3-2 15,-1 2 0-15,-7 5 0 16,7 5 1-16,1 8-2 15,1 6 7-15,16 13 3 16,2 4 0-16,-2 3 3 0,-1 2-4 16,-1-3 0-16,1 0 3 15,-4 1 5-15,3-3-6 16,-5-3-5-16,-2-1-3 16,-2-4-2-16,-6-6 0 15,0-3 1-15,-17-12-1 16,-17-8 2-16,-17-8-2 15,-11-9 0-15,-10-10 2 16,-16-11-2-16,-15-11 0 0,-10-6-1 16,-14-9-20-1,-13-9-9-15,-2-1 14 16,-9-1-4-16,-1-15-1 16,4-1 13-16,4 1 6 0,5 1 1 15,9 2 4-15,9 3 3 16,8 0-5-16,11 1 0 15,4 0 3-15,10-1-3 16,10 0-2-16,16-1-1 16,17 1-4-16,16-5-6 15,15-5-28-15,12-5-65 16,2-9-103-16,11-12-172 16</inkml:trace>
  <inkml:trace contextRef="#ctx0" brushRef="#br0" timeOffset="20097.74">20457 7344 1362 0,'0'0'41'0,"0"0"-41"0,0 0-143 0,0 0 143 0,0 0 7 0,0 0 94 16,40 120-10-16,-29-53-35 16,-4 1-27-16,2-6-27 15,2-1-1-15,-1-8 2 16,3-6-3-16,-4-6-30 16,-3-11-54-16,-3-10-96 0,-3-9-22 15,-4-11-1-15,-20-6 51 16,-6-24-158-16</inkml:trace>
  <inkml:trace contextRef="#ctx0" brushRef="#br0" timeOffset="20360.7">20414 7460 769 0,'0'0'181'16,"9"-79"-122"-16,15 51 12 16,8 4-31-16,16 4 2 15,9 10 37-15,11 10 5 16,0 2-23-16,-10 28-18 15,-16 11-23-15,-17 11-15 16,-18 5 8-16,-7 1 0 16,-13-1 13-16,-20-6-14 0,-4-7-3 15,-2-7-9-15,2-10 2 16,2-7-2-16,4-7-1 16,7-7-30-16,7-6-12 15,4 0-32-15,6-2-46 16,7-21-41-16,0-10-147 15,18-7-411-15</inkml:trace>
  <inkml:trace contextRef="#ctx0" brushRef="#br0" timeOffset="20577.47">21087 7347 1273 0,'0'0'17'0,"0"0"-15"16,12 106-2-16,-3-56 49 0,2 0 74 15,5 1-15-15,1 2-44 16,1-2-45-16,3-2-13 16,-3-6-6-16,-6-7-2 15,-6-9-41-15,-6-5-76 16,-6-10-84-16,-27-12-132 16,-12-8-316-16</inkml:trace>
  <inkml:trace contextRef="#ctx0" brushRef="#br0" timeOffset="20723.06">20917 7492 1409 0,'0'0'104'0,"128"-53"-104"16,-24 24-133-16,25-7 89 16,10-2 44-16,1 7 33 15,-4 10-33-15,-2 5-113 0,-5 5-387 16</inkml:trace>
  <inkml:trace contextRef="#ctx0" brushRef="#br0" timeOffset="21842.61">25649 6843 1454 0,'0'0'0'16,"0"0"-15"-16,0 0-15 15,0 0 30-15,46 85 93 0,-31-11 17 16,-1 18-38-16,-4 13-42 16,-9 2 24-16,-1 4-18 15,0-3 4-15,0-5-8 16,0-9-24-16,0-13-4 16,0-10-1-16,0-15-3 15,0-14 1-15,0-15-1 16,0-10-1-16,0-8-12 15,0-8-4-15,0-1 17 16,0-19 0-16,0-20 0 16,0-20-39-16,2-18 31 15,4-11 3-15,-1-11-21 16,-5-8-2-16,-2-2-2 16,-23-1 17-16,-7 0 5 15,1 1-6-15,3 8 13 0,10 5-4 16,6 6 4-16,7 6-1 15,5 3 3-15,0 5-2 16,20 5 1-16,5 9-3 16,2 8 0-16,4 9 3 15,-1 8-1-15,7 7-3 16,2 7-6-16,5 1-7 16,6 4 12-16,10 0-4 15,10-2 9-15,16-1-5 16,21-2 5-16,16 2 0 15,16 3 0-15,6 8 1 0,-2 9 3 16,-6 1-4 0,-18 12 0-16,-17 11 0 0,-20 3-1 15,-15 1 0-15,-7-1-2 16,-8 2 2-16,-6-6 1 16,-7 1-2-16,-4-3 2 15,-7-2 0-15,-4-1 2 16,-8 4-4-16,-2 5-1 15,-7 10-1-15,-2 11 3 16,-5 12 1-16,0 10 2 16,0 7 5-16,0 9-4 15,-5 10 0-15,-12 10-1 16,-3 11 8-16,-6 10 4 0,1 2 5 16,2-2 7-1,1-4-5-15,4-3 3 0,2-10-12 16,-2-6 5-16,0-6-4 15,-3-4 4-15,-3-10-7 16,-5-6-1-16,-4-15 6 16,-8-13-9-16,-6-16 0 15,-7-8-2-15,-8-10 2 16,-10-7 1-16,1-4-2 16,4-3-1-16,6-1-4 15,7 0-1-15,-1 0 0 16,-9-9 1-16,-6-3-1 15,-13-2 0-15,-10-4-1 0,-6-1 4 16,-5-1-4-16,9 2 2 16,12 0-8-1,18 1 3-15,13 1-6 0,10-3-32 16,6-3-32-16,5 2-37 16,7-3 10-16,3-4-19 15,2-7-49-15,7-7-82 16,7-9-240-16</inkml:trace>
  <inkml:trace contextRef="#ctx0" brushRef="#br0" timeOffset="22112.71">26222 7242 1405 0,'0'0'36'0,"0"0"-36"0,0 0-27 0,0 0 27 0,0 0 71 0,13 84 71 0,-13-16-62 16,-4 7-40-16,-1-3-12 15,1-6-15-15,4-7-3 16,0-7-8-16,0-10-4 16,-1-11-17-16,-1-11-100 0,-4-11-44 15,-8-9-64 1,-6-13-96-16,-4-26-320 15</inkml:trace>
  <inkml:trace contextRef="#ctx0" brushRef="#br0" timeOffset="22623.11">26071 7188 1130 0,'0'0'129'16,"0"0"-129"-16,82-69-47 16,-31 47 47-16,9 7 75 15,4 7 8-15,6 8-46 16,4 7 3-16,1 21-4 16,-5 13-4-16,-5 8 18 15,-10 12-10-15,-11 8-4 16,-15 6 5-16,-14 2-15 15,-15-2 12-15,-6-7-7 16,-30-10-19-16,-12-10 9 0,-10-10-15 16,-3-9 3-16,0-10-4 15,6-6-3-15,10-8-2 16,9-5-8-16,9 0-20 16,9-5-21-16,11-13-26 15,7 0-18-15,0-4-10 16,14-4-22-16,12-3-42 15,10-4-63-15,6-1-78 16</inkml:trace>
  <inkml:trace contextRef="#ctx0" brushRef="#br0" timeOffset="22824.79">27001 7374 1137 0,'0'0'243'0,"0"0"-231"16,1 86-12-16,-1-38 106 15,-4 3 55-15,-7 3-48 16,2 1-54-16,5-5-33 16,2-3-21-16,2-9-2 15,0-10-3-15,0-8-31 16,0-10-78-16,0-10-70 16,-19 0-96-16,-12-29-48 15</inkml:trace>
  <inkml:trace contextRef="#ctx0" brushRef="#br0" timeOffset="22977.59">26878 7356 1564 0,'0'0'0'0,"130"-30"-103"16,-46 15 63-16,4 1 40 15,-3-4 0-15,-2 0-29 16,-11-1-361-16</inkml:trace>
  <inkml:trace contextRef="#ctx0" brushRef="#br0" timeOffset="26392.89">13799 7586 261 0,'0'0'114'0,"0"0"-57"0,0 0-30 0,0 0 12 0,0 0-8 0,0 0 56 15,0 0-29-15,1-30 21 0,1 29 15 16,-1-1-20 0,1 2 20-16,-1 0-7 0,2 0-19 15,0-3 1-15,1 2-11 16,-2 1 6-16,-1 0-16 16,1 0-15-16,-2 0-12 15,1 0-6-15,-1 0 0 16,0 0 8-16,0-2 0 15,0 0-3-15,0-2-2 16,0-2-4-16,0-2-13 16,-7-1 0-16,-5-2-1 15,-2-2 1-15,-6-2-1 16,-7-5-1-16,-7-1 0 16,-8-4 0-16,-12-3 0 0,-9-3-2 15,-14-1 2-15,-10-4 1 16,-16 2-1-16,-6-2 0 15,-5 1-6-15,-7 0 1 16,-2-1-7-16,-3 0-8 16,-7-3-1-16,-6 1 4 15,-1 2 16-15,-8 3-3 16,-3 3 5-16,-4 8-4 16,-9 2-13-16,-9 3-19 15,-4 5-2-15,-8-2-5 16,-3 5 43-16,-2 3 1 15,5 6-1-15,0 0-1 16,0 0 1-16,8 13-3 16,6 3 2-16,12 2 1 15,14 4 2-15,8 8 2 0,10 4-1 16,5 9-1-16,7 0 1 16,9 3 1-16,6-2 6 15,7-1 0-15,10-4 7 16,1 1-15-16,10 3 2 15,5-2-1-15,9 2 2 16,6-2-2-16,8-3-1 16,7-1 8-16,1-3-6 15,1-2-2-15,-1-3 5 16,4-4-2-16,4 1-2 0,7-3 3 16,2-3 1-16,1 2-3 15,4-3-3-15,0-3 1 16,0-3-1-1,2 0 2-15,2-3 1 0,2-1-1 16,2-1 0-16,3-2-2 16,2-4-1-16,-1 0-1 15,-1-2 1-15,3 2 1 16,-4 0 0-16,-1 2 1 16,1-1 0-16,-1-1-1 15,2 1-1-15,3-3 0 16,0 0-2-16,0 0-11 0,0 0-22 15,0 0-48-15,0 0-19 16,-3 0-166 0,-1-8-157-16</inkml:trace>
  <inkml:trace contextRef="#ctx0" brushRef="#br0" timeOffset="26815.25">8019 7186 1010 0,'0'0'44'0,"0"0"-44"0,0 0 0 0,0 0 0 0,0 0 2 0,0 0 56 16,0 39 40-16,-12 4-45 15,-4 8-6-15,-1 2-3 16,-4 0-1-16,-4 1 2 16,1-1-7-16,-9 1-20 15,-1-1-3-15,1 0-4 16,-1-4-3-16,4-5 7 16,7-9 2-16,7-8-8 15,8-7-6-15,5-6 5 16,3-2 7-16,0-2-7 15,23-3 8-15,19 1 20 16,16-4-9-16,18-1 18 0,15-3-8 16,9 0-13-1,-2 0-17-15,-14 0-7 0,-13 0-21 16,-18 0-134-16,-19 15-87 16,-13 1-129-16</inkml:trace>
  <inkml:trace contextRef="#ctx0" brushRef="#br0" timeOffset="28326.34">7811 8695 245 0,'0'0'218'0,"0"0"-67"0,0 0-12 0,0 0-28 0,0 0 40 0,0 0-29 15,0 0-28-15,38-73-2 16,-32 71 3-16,0 2-26 15,5 9-29-15,3 20 38 16,2 16 50-16,-7 14-33 16,-9 10-41-16,0 7 11 15,-4 1-30-15,-12-4-28 16,3-4-7-16,3-4-47 16,1-11-185-16,3-11-285 15</inkml:trace>
  <inkml:trace contextRef="#ctx0" brushRef="#br0" timeOffset="29325.97">15493 8201 1245 0,'0'0'0'0,"0"0"14"0,0 0-14 0,0 0 53 0,0 0 48 0,0 0 12 0,0 0-40 16,6 12-31-16,-18-14-28 15,-1-8 1-15,7 0 13 16,5 0-1-16,1 1-3 16,0 1-14-16,0 4-10 15,16 4-5-15,5 1-1 16,6 29 6-16,0 14 3 16,-8 8 21-16,-12 8 16 15,-7-3-10-15,-12-2 1 16,-7-8-6-16,4-15-7 15,6-13-14-15,8-9 4 0,1-8-5 16,0-2 2 0,0 0 3-16,24 0-4 0,19-12 5 15,20-14-9-15,14-4-61 16,6 0-77-16,-8 3-105 16,-5 3-91-16,-4 0-624 15</inkml:trace>
  <inkml:trace contextRef="#ctx0" brushRef="#br0" timeOffset="30342.93">21531 7910 968 0,'0'0'157'0,"0"0"-156"0,0 0 0 0,0 0 110 0,0 0 33 15,0 0-61-15,0 0-34 16,8-7-17-16,-1 7-10 15,8-3-15-15,13 2-4 0,10 1 1 16,6 0 3 0,0 0 1-16,-7 0 1 0,-5 11 3 15,-7 5 8-15,-11 1-6 16,-7 0-1-16,-7-1-2 16,0 1 16-16,-3-5 14 15,-5 1-19-15,7-2-21 16,1 3-1-16,0 1 0 15,9 3 1-15,-2 3 0 16,-7-3 0-16,0 3-1 16,-27 0 5-16,-15-2 16 15,-10-2-10-15,-3-6-11 0,4-4 5 16,8-2-5 0,12-4-24-16,13-1-59 0,11 0-50 15,7 0-38 1,20-14-206-16</inkml:trace>
  <inkml:trace contextRef="#ctx0" brushRef="#br0" timeOffset="31177.43">27162 7963 983 0,'0'0'139'0,"0"0"-133"0,0 0 10 0,0 0 71 0,0 0 71 15,0 0-87-15,4 84-48 16,-7-59 8-16,2-4 2 16,1-7-26-16,0-6-2 15,0-4 1-15,0-4 1 16,0 0 1-16,14 0-1 16,3-9-2-16,7-6-1 0,-4 4-4 15,-7 5 0-15,-6 6 1 16,-4 16 12-16,-3 28 16 15,0 21 66-15,-13 17 16 16,-22 14-67-16,-12 8-17 16,-8 2-26-16,-8-2-1 15,-4-4-93-15,-6-17-218 16,0-18-264-16</inkml:trace>
  <inkml:trace contextRef="#ctx0" brushRef="#br0" timeOffset="32792.69">19677 7341 847 0,'0'0'8'0,"0"0"-7"0,0 0 12 0,0 0 116 0,0 0-28 0,0 0-27 15,0 0-39-15,28-87-9 16,-36 68-17-16,-12-5 17 0,-9 2-21 16,-9-4 4-16,-12 3-5 15,-11-3 7-15,-9 0 3 16,-7-1-4-16,-4 1-3 15,-7 2-4-15,-3 5 3 16,-6 1 0-16,-7 3 13 16,-4-2-10-16,-7 4-7 15,-4 1-2-15,-2 1 2 16,-1 1 14-16,5 2 7 16,8 4 11-16,11 2-16 15,8 2-8-15,9 0-8 16,3 8-1-16,0 6-1 15,4 4 0-15,-2 2 2 16,-2 5 0-16,1 2-1 0,2 3-1 16,4 0 0-16,3 0 2 15,4-3-2-15,-3 0 2 16,0-2-2-16,1 0 0 16,3-3-1-16,7-2 1 15,-1 2 2-15,0-2-1 16,1 2 0-16,2-5 1 15,8 0-1-15,11-7 1 0,10 1 8 16,7-4 6 0,0-2-10-16,4 0 3 15,3-3-7-15,3 0 1 0,5 0-3 16,0 0 0-16,-1-1-3 16,-3 4 2-16,0-1 0 15,1-2-9-15,0 0-3 16,2 0-3-16,-1-2-9 15,-3 0 4-15,0 1-22 16,-1-1-56-16,-4 0-59 16,-1 0 0-16,0-3-74 15,-6-10-217-15</inkml:trace>
  <inkml:trace contextRef="#ctx0" brushRef="#br0" timeOffset="33327.48">16334 7082 730 0,'0'0'191'0,"0"0"-176"0,0 0-13 0,0 0 1 15,0 0 93-15,0 0-11 0,10-23-44 16,-10 33-32-16,-14 18-6 0,-8 11 68 16,-11 4-17-16,-6 3-23 15,-4-2 7-15,-8-2 12 16,-5 1-8-16,-5 0-8 15,-1-5 1-15,8-6-4 16,10-7-16-16,10-6-9 16,10-8-4-16,9-4 0 15,1-4-1-15,8-2-1 16,2-1 1-16,4 0 0 16,0 0 0-16,0 0 1 15,0 0-2-15,0 0 6 16,0 0 6-16,4 2-7 15,19 8-2-15,11 5 26 0,15 0-11 16,17 0 6-16,13 1-3 16,9 0-3-16,-1 0-12 15,-7 3-6-15,-13 5-43 16,-6 3-97-16,-8 3-90 16,-7-7-76-16</inkml:trace>
  <inkml:trace contextRef="#ctx0" brushRef="#br0" timeOffset="34642.55">25959 7326 986 0,'0'0'104'0,"0"0"-104"0,0 0 0 0,-89-27 1 0,50 13 34 15,-12-2 5-15,-8 1 7 16,-8-3-26-16,-12-3 7 15,-10-2-16-15,-13-3 1 16,-15-4-9-16,-11-2 4 16,-7 5 3-16,-2-1-6 15,0 3 18-15,-2 5-9 16,4 4 15-16,-1 5-19 0,-1 5-10 16,2 4 8-16,4 2 19 15,-3 0 2-15,5 5-5 16,9 7-16-16,6 5 4 15,11 2 9-15,9 1 5 16,11 3 5-16,13 3-25 16,11 0-4-16,11 1-1 15,5-2-1-15,4 3 0 16,1-3-1-16,-2 0 1 16,-1 0 0-16,4-2 1 15,2-2-1-15,4-4 0 0,3-3 0 16,2-3 0-1,3-1 0-15,5-3 2 0,1-4-2 16,7 0-1-16,2-3 1 16,0 0 0-16,-2 0 0 15,0 0-21-15,-2 0-6 16,3 0 0-16,3 0 15 16,5 0 5-16,-1 0 6 15,-4 0-12-15,2 0-3 16,-2 0-10-16,-2 0-48 15,4-1 1-15,4-11-41 16,0-3-82-16,0-5-100 16,9-2-101-16</inkml:trace>
  <inkml:trace contextRef="#ctx0" brushRef="#br0" timeOffset="35059.08">22804 6872 1093 0,'0'0'70'0,"0"0"-70"0,0 0 4 0,0 0-4 0,0 0 37 0,0 0 22 15,0-22-39-15,-6 37-18 16,-15 12 3-16,-9 16 14 0,-10 6-13 15,-3 2-2 1,-3 0 2-16,-2-1 5 0,-1-4-1 16,4-3-3-16,3-5-7 15,9-7 1-15,14-9 1 16,7-7 0-16,9-8-2 16,3-2 0-16,0 1 2 15,4 1 0-15,17 1 2 16,9 6 32-16,16 3 12 15,11 3-13-15,17 6 15 16,14 0 23-16,6 4-32 16,3 4 8-16,-6 2-24 15,-10 3-24-15,-6 4-1 16,-14-1-155-16,-18-17-266 16</inkml:trace>
  <inkml:trace contextRef="#ctx0" brushRef="#br0" timeOffset="37676.48">5888 11001 981 0,'0'0'12'0,"0"0"-8"0,0 0 2 0,8-82 128 0,-8 70 3 0,-6 4-28 15,-6 4-22-15,-15 4-40 16,-9 4 4-16,-11 21-19 16,-6 10-5-16,1 7 7 15,6 0-1-15,13-5-12 16,12-8-12-16,14-5-8 15,7-4-1-15,11-1-3 16,22-1 3-16,11 1 1 16,5 0 0-16,4-1 0 15,-5 1-1-15,-9 0 2 16,-15 0-2-16,-15 3 0 16,-9 4-2-16,-24 5 2 0,-22 1 20 15,-11 1-8-15,-2-8-5 16,6-7 1-16,12-7-5 15,11-6 1-15,10-5-4 16,5 0-2-16,6 0-52 16,6-5-54-16,3-9-63 15,8-11-152-15,25-7-397 16</inkml:trace>
  <inkml:trace contextRef="#ctx0" brushRef="#br0" timeOffset="38074.99">6050 11028 1099 0,'0'0'184'16,"0"0"-181"-16,0 0 14 15,0 0 115-15,0 0-48 16,0 0-52-16,-8 47 24 16,-1 0 46-16,6-3-81 15,3-7-9-15,0-11-12 16,12-6 0-16,9-5 0 15,-3-9 6-15,7-6-6 16,2 0 0-16,3-11-7 16,0-11-8-16,-5-7-9 15,-3-1 11-15,-7-1 5 16,-4 5 5-16,1 6 3 0,-8 10 3 16,-2 9 11-16,-2 1-11 15,0 0-3-15,1 22-31 16,1 13 31-16,-2 8 46 15,3-1-31-15,0-2-14 16,4-8 1-16,2-5-2 0,0-7-2 16,0-2-43-1,-3-6-23-15,-3-4-52 0,-3-7-19 16,0-1-57 0,0-18 56-16,-5-26-516 15</inkml:trace>
  <inkml:trace contextRef="#ctx0" brushRef="#br0" timeOffset="38509.37">6297 10603 981 0,'0'0'388'0,"0"0"-388"16,0 0-21-16,0 0 21 16,0 0 29-16,0 0 55 15,90 113-18-15,-74-39 2 16,-7 7-24-16,-1-2 19 15,-3-8-40-15,3-12-11 16,-1-16-8-16,1-12-3 16,2-11 0-16,-5-10-1 15,-1-5 0-15,-1-5-16 0,5 0 16 16,5-21-3 0,7-10 0-16,6-6-30 0,4 5 28 15,0 4 2-15,0 10 1 16,0 10-2-16,-2 6 3 15,-1 2-5-15,-8 3 6 16,-5 10-2-16,-8 6 5 16,-6 2-3-16,0 2 10 15,-17 4 5-15,-13 1-7 16,-7-2 0-16,0 0-3 16,4-9-4-16,5-4 2 15,1-6-3-15,7-7-10 16,1 0-37-16,5 0-32 15,4-2-41-15,6-9-52 0,4-8-35 16,1-8-154-16</inkml:trace>
  <inkml:trace contextRef="#ctx0" brushRef="#br0" timeOffset="38797.39">6897 10740 1214 0,'0'0'70'0,"0"0"-57"0,0 0 39 0,0 0 64 0,0 0-64 0,0 0-38 15,-79 53-3-15,79-32-11 0,28-1 3 16,14 3 7-16,6 2 11 16,1 3-13-16,-3 2-7 15,-7 2 7-15,-15 3-4 16,-6-2 3-16,-15 1-4 15,-3-3-1-15,-6-7-1 16,-17-4-2-16,-2-7-21 16,0-7-41-16,-1-6-56 15,5-2-75-15,4-27-126 16,3-11-193-16</inkml:trace>
  <inkml:trace contextRef="#ctx0" brushRef="#br0" timeOffset="38990.79">7010 10731 994 0,'0'0'335'0,"0"0"-332"16,0 0-3-16,-55 95 146 15,16-50-19-15,-7 2-41 16,1-3-28-16,8-3-34 16,7-5-22-16,12-7-2 15,9-6-7-15,5-5-63 16,4-2-52-16,0-4-71 15,13-10-73-15,8-2-276 16</inkml:trace>
  <inkml:trace contextRef="#ctx0" brushRef="#br0" timeOffset="39557.94">7255 10939 1139 0,'0'0'1'16,"0"0"27"-16,0 0-28 15,0 0 197-15,0 0-78 16,0 0-67-16,4-19-41 16,-4 8-10-16,0 1-1 15,2-2 0-15,-1 1-1 16,-1 4 0-16,0 3 1 16,0 3-2-16,0 1-4 15,-1 0 5-15,-8 7-5 16,2 9-6-16,2-2 9 15,2 3 2-15,3-5-3 0,6-2 1 16,13-6 2-16,10-4 1 16,3 0 2-16,6-16 3 15,-2-9-5-15,-2-9-2 16,-4-5-5-16,-2-10 6 16,-7-8-1-16,-4-4 0 15,-6-5-2-15,-8-7-1 16,-3-2-6-16,0 2 2 15,-4 8 0-15,-8 14 5 16,3 17 4-16,1 13 5 16,4 11 15-16,2 8 27 15,2 2-47-15,0 13-17 0,0 24 17 16,3 17 18 0,5 17 6-16,6 6-4 0,2 4 52 15,3-4-13-15,-1-8 2 16,3-9-18-16,1-8-23 15,-2-10-1-15,-1-10-18 16,1-8 8-16,-1-10-7 16,0-5-2-16,-7-9-44 15,-4 0-66-15,-8-9-72 16,0-18-156-16</inkml:trace>
  <inkml:trace contextRef="#ctx0" brushRef="#br0" timeOffset="39691.06">7510 10712 1341 0,'0'0'0'0,"0"0"-81"0,83-4 81 0,-41-10 20 0,5-2-20 0,-1 3-212 16,-9-1-448-16</inkml:trace>
  <inkml:trace contextRef="#ctx0" brushRef="#br0" timeOffset="40324.66">8068 10563 1232 0,'0'0'50'0,"0"0"-17"0,0 0 100 15,0 0-68-15,0 0-41 16,0 0-24-16,-64 5-3 15,64 9-2-15,0 0-1 16,0-2 4-16,15-2-4 16,7-4-21-16,2-6-6 0,4 0 10 15,1-12 9 1,-3-13-5-16,0-13-10 16,-4-14 14-16,-4-16 12 15,2-14-1-15,-1-12 2 16,0-8-24-16,-2-2 8 15,-4 2 14-15,-4 12-15 0,-6 17 19 16,-3 22 0-16,0 20 50 16,-9 18 14-16,-7 13-31 15,-2 7 9-15,-3 34-39 16,2 21 1-16,2 23 61 16,4 16-13-16,10 13-29 15,3 11 37-15,0 2 7 16,0-8-12-16,16-12-24 15,5-19-11-15,8-17-11 16,2-16-5-16,7-14 0 16,-5-18-3-16,-3-9-1 15,-7-10-1-15,-10-4-32 0,-7-9 1 16,-6-19 13-16,-6-5-83 16,-19-3 56-16,-13 3 33 15,-5 4-4-15,1 2 13 16,5 8 4-16,10 3 1 15,11 3 25-15,11 3 26 16,5 0-29-16,9-2-13 16,24-6-10-16,15-4-7 15,15-3 1-15,7 1-72 16,-5 9-43-16,-20 13-55 16,-18 2-53-16,-27 22-263 0</inkml:trace>
  <inkml:trace contextRef="#ctx0" brushRef="#br0" timeOffset="40891.01">7157 11715 1085 0,'0'0'99'0,"0"0"-81"0,0 0 44 0,0 0 8 0,0 0-14 0,0 0 92 15,74 111-50-15,-54-34 2 16,-4 4-31-16,-7 0-21 15,-3-9-16-15,4-13-12 16,-1-12-3-16,-1-13-12 16,0-14-1-16,-5-9 1 15,0-9-3-15,-3-2-1 16,0 0 7-16,0-13-8 16,-1-16-3-16,-15-8-64 15,-8-4 42-15,-2 4 13 16,-7 6-12-16,-2 9-53 15,-4 11 38-15,5 11 33 0,-5 2 6 16,1 25 5 0,-3 10 19-16,5 5 27 0,8 1-9 15,7-4-7-15,15-6-6 16,6-8-11-16,0-5-10 16,10-8-7-16,16-6 6 15,12-6-2-15,6 0-5 16,6-13-12-16,-2-9-91 15,-3 1-69-15,-9 7-56 16,-5 2-64-16,-6 6-264 16</inkml:trace>
  <inkml:trace contextRef="#ctx0" brushRef="#br0" timeOffset="41657.37">7577 12090 726 0,'0'0'226'0,"0"0"-211"0,0 0 108 0,0 0 97 0,0 0-34 16,0 0-108-16,-64-28-6 15,36 50 24-15,2 0-65 16,10-4-17-16,4-7-12 16,6-5-2-16,3 0 0 15,3-1-5-15,0-2-30 16,0 0-38-16,9-2 12 15,4-1-14-15,4 0 32 16,2 0 9-16,2 0 22 0,-1 0 12 16,-3 0 5-16,0 0 4 15,-1 0 14-15,-1-1 7 16,6-10 6-16,1-6-16 16,5-7-12-16,3-6-5 15,0-5-1-15,-3-6-2 16,3-8 2-16,-3-4-2 15,-5-8-4-15,-3-6-6 16,-7-10-9-16,-9-4 2 16,-3 2-19-16,0 5 14 0,-15 8 8 15,-4 10 11 1,0 11 3-16,0 12 1 0,2 13 35 16,3 12-10-16,1 5-14 15,7 3 14-15,3 15-12 16,3 22-5-16,0 17 13 15,0 13 19-15,4 11 1 16,13 4 19-16,2-1-35 16,5-5 0-16,4-11 12 15,-1-11-7-15,0-8-24 16,1-13-3-16,-1-9 3 16,0-9-2-16,-1-11-3 15,-3-4 3-15,1-6 0 0,0-18-5 16,-3-11-11-1,-2-6-9-15,-2-5-11 0,-4 1 4 16,-5 5 8-16,-2 14 14 16,-6 13 5-16,0 13 8 15,0 0 12-15,1 16-17 16,6 13 27-16,4 13 9 16,4 2-5-16,3 0-10 15,4-5 1-15,-1-5-16 16,0-9-9-16,1-5 2 15,-5-7-4-15,-5-8-3 16,-6-3-37-16,-6-2-28 16,0-9-14-16,-27-14-121 15,-27-12-317-15</inkml:trace>
  <inkml:trace contextRef="#ctx0" brushRef="#br0" timeOffset="41791.99">7616 11818 1745 0,'0'0'0'0,"119"-60"-191"0,-35 13 150 0,7-13 13 0,4-8-282 0,-8-1-584 16</inkml:trace>
  <inkml:trace contextRef="#ctx0" brushRef="#br0" timeOffset="44122.88">8480 9662 800 0,'0'0'112'0,"0"0"-57"0,0 0-17 15,0 0 3-15,0 0 47 16,0 0-20-16,-91-38-9 16,52 38-30-16,-16 0-14 15,-24 18-7-15,-24 9-2 16,-14 5-6-16,-18 5-3 15,-7 1 2-15,-12-2 1 16,-1 1 3-16,1-4-1 16,2-1 1-16,3-1 7 15,3 2-7-15,0 2-3 16,-2 2-3-16,0 0 2 0,-4-2 1 16,7-1 1-16,8-2-1 15,1 1 11-15,8-1-3 16,13 0-6-16,11-2-1 15,13-1 1-15,13 1 1 16,11-4 4-16,6 3-3 16,11 4-4-16,6 4 3 15,8 5 0-15,9 5-3 16,6 6 14-16,3 6-1 16,8 5-5-16,4 6-5 15,6 5-3-15,0 7 6 16,3 9 8-16,10 11-4 0,1 12 9 15,4 18 6 1,1 5 2-16,-7 10-17 0,6 1 3 16,-5-9-1-16,-2-1-12 15,7-12 18-15,-2-12-11 16,5-8 0-16,3-2-1 16,3-7 10-16,-1-8-3 15,1-7-7-15,-1-11 2 16,2-6-7-16,-1-6 4 15,4-9 4-15,2-9-4 16,5-7-3-16,6-9 1 16,13-5 1-16,7-8 4 15,12-7-6-15,9-5 3 16,6 0-4-16,6-11 1 16,7-8-1-16,7-6-1 0,10-4 4 15,7-4-1-15,8 0-2 16,7-1 2-16,5 3-1 15,-2 3 0-15,0 3-2 16,-10-1-3-16,0 2 1 16,1 0 2-16,2-1-2 15,4-2 2-15,0 0 0 16,-1-1 3-16,-11-4-3 16,-6-1-9-16,-12-1-39 15,-11 2 12-15,-9 4 5 0,-11 4 11 16,-9 1 0-16,-7 0 7 15,-10 3 3-15,-9 1 8 16,-8 0 1-16,-8 3 1 16,-3-5 1-16,-7 1 1 15,-2-5 2-15,-8-3 1 16,-10 0 2-16,-1-4 0 16,-1-6-2-16,-18-7 5 15,-3-8-5-15,0-10 0 16,3-12 3-16,5-9-8 15,7-10-4-15,0-4 1 16,4-2-8-16,0-2 11 16,1 4 0-16,-1 5-1 0,0 6 1 15,-3 6 0-15,-10 3 0 16,-4 2-2-16,1 3 2 16,0 2-1-16,2-3 0 15,4 2 1-15,2 4 2 16,2 3-2-16,-1 4 2 15,4 1-2-15,0-2 0 16,0-3 0-16,4-3 5 16,2 1-1-16,0-4-3 15,0-1 2-15,0-1-2 16,0-1 4-16,-6 5 3 16,-18 7 5-16,-17 7-2 0,-23 12 1 15,-30 11-8 1,-33 21-4-16,-42 11-3 0,-43 43-18 15,-44 24-149-15,-37 10-472 16</inkml:trace>
  <inkml:trace contextRef="#ctx0" brushRef="#br0" timeOffset="48875.61">9625 10872 1132 0,'0'0'34'0,"0"0"-32"0,0 0 25 0,0 0 112 16,-17-85-26-16,17 76-55 16,1 3-36-16,5 5-3 15,6 1-8-15,3 0 1 16,9 13 9-16,7 17 17 0,5 12 5 16,1 8-4-16,-1 12 0 15,0 2-12-15,-9 4-5 16,0-4-9-16,-8-6 3 15,0-8-12-15,-5-15-3 16,-5-11 2-16,-2-12-2 16,-2-9 0-16,-4-3 0 15,1 0 17-15,-2-21 1 16,0-14 6-16,0-12-25 16,0-14-1-16,0-3-1 15,0-6-4-15,0-2-13 0,0 3 4 16,0 9 1-1,0 13 4-15,0 16 7 0,0 15 3 16,0 13 6-16,0 3 8 16,0 0-14-16,0 21-18 15,9 14 18-15,5 9 13 16,5 2-4-16,1 0 1 16,0-10-3-16,-1-9-3 15,-1-8-3-15,-3-9-1 16,1-5 0-16,-4-5 0 15,-1 0 1-15,4-11-1 16,-2-14-7-16,-1-7-1 16,-3-7-3-16,-4 0-6 15,-5-1-2-15,0 7 2 16,0 12 12-16,0 11 5 0,-2 10 14 16,-4 0 4-16,1 31-13 15,-5 14 13-15,0 9 28 16,5-1-16-16,5-6-23 15,0-12-2-15,5-8 1 16,9-8-1-16,0-10-5 0,5-4-7 16,1-5 4-1,4-2-16-15,1-17 3 16,5-12-11-16,-5-9-2 16,-5-1-4-16,-4 0 3 15,-10 10 10-15,0 13 11 16,-6 9 9-16,0 9 12 15,0 0 12-15,0 0-7 16,0 7-14-16,0 7 23 0,2-1-1 16,2-4-19-16,3-6-6 15,2-3-3-15,5 0 1 16,7-10-10-16,4-9-19 16,0-8-19-16,-5 5 5 15,-1 6 20-15,-8 10 19 16,-3 6 6-16,0 11 0 15,4 19 40-15,1 16 47 16,-1 7-40-16,-1 4-20 16,2 5-4-16,-4-2-22 15,-3 0 6-15,3-5-1 16,-3-10-4-16,-3-7-1 16,0-10-1-16,2-9 0 0,-2-11-11 15,-2-7-17-15,2-1 9 16,0-14 13-16,6-22 3 15,0-15-12-15,3-12-3 16,6-6 18-16,-2-5-9 16,1-2-10-16,-3-6-22 15,0-7-4-15,-5-5-5 16,4-15-6-16,-4-11-5 16,-1-1 5-16,-5-2 16 15,-3 12 29-15,0 17 11 0,0 19 4 16,-6 24 4-1,-2 20 24-15,4 14 26 0,-1 15 15 16,2 2-45-16,3 29-28 16,-4 30 0-16,4 32 38 15,0 20 27-15,0 15-23 16,4 2-8-16,7-6 16 16,2-6-9-16,0-13-18 15,-2-9-7-15,1-15-7 16,-3-18-9-16,0-19-1 15,-2-15 0-15,-2-14 1 16,-1-8-18-16,-4-5-8 16,0-8 21-16,0-24-9 15,-13-16-81-15,-8-13 7 16,-5-4 29-16,-2 8 21 0,1 16 20 16,4 17 18-16,3 17 17 15,7 7 36-15,2 9-16 16,4 14 14-16,7 2 2 15,0-1-24-15,13-9-22 16,15-8 0-16,11-7-6 16,7-3-1-16,4-20-16 15,0-10-29-15,-3-1-16 16,-6 5 9-16,-15 6 29 16,-11 9 3-16,-9 8 20 15,-5 6 24-15,-1 0 19 16,0 6-24-16,2 9 49 0,1 4-25 15,4-6-33 1,1-2-7-16,7-6 0 0,4-5-2 16,9 0-1-16,7-1-8 15,1-8-4-15,-2 7 1 16,-1 2 11-16,-5 19 6 16,-4 17 20-16,-5 8 22 15,-5 1-2-15,-4 0-26 16,-1-9-12-16,-6-7-5 15,-3-12-3-15,0-8-1 16,0-7-10-16,-3-2-47 16,-18-2-36-16,-6-17-121 15,-5-12-12-15,-1-9 40 16,0-8-27-16,0-7 14 16,2 0-67-16,4 2-18 0,5 10 285 15,8 15 139-15,8 12 110 16,4 11 38-16,2 5-178 15,0-1-109-15,0-4-65 16,6-1-222-16</inkml:trace>
  <inkml:trace contextRef="#ctx0" brushRef="#br0" timeOffset="49606.19">11610 10254 1455 0,'0'0'42'0,"0"0"-34"0,28 83 128 0,-20-14 82 0,-5 13-122 15,-2 4-54-15,1-3-20 16,-2-4-17-16,0-8-5 16,0-7 0-16,0-10-5 15,-2-17-30-15,-10-14-39 16,-7-9-25-16,-2-14-46 15,-3-8-1-15,2-25-32 16,7-10 23-16,6-1 75 16,9 5 80-16,0 8 0 15,15 9 67-15,7 0 36 16,4 2-8-16,11-4-51 0,6-7-22 16,6-4 2-16,1-5-12 15,-3-8 0-15,-6-5-8 16,-9-6 1-16,-8 0-2 15,-10 2-3-15,-13-4-1 16,-1 7 1-16,-3 10 1 0,-10 15 1 16,1 16 42-1,3 13 26-15,-2 26-17 16,4 27-36-16,-3 23 114 16,4 15-54-16,1-2-32 15,5-5-12-15,0-18-22 16,12-13-6-16,7-15-1 0,5-13-4 15,-1-10 0-15,1-11-1 16,-2-4-14-16,2-9-7 16,-2-16 6-16,-1-8-5 15,-3 1-4-15,-8 3-4 16,-4 7 29-16,-1 4 0 16,-2 7 11-16,1-1 9 15,2-2-4-15,3-3-8 16,7-2-8-16,1-3-3 15,5-2-1-15,1 7 3 16,-5 4 1-16,-5 12 0 16,-6 1 1-16,-5 28 7 15,-2 18 24-15,0 11 4 0,0 5-7 16,0 0-13 0,0-2-7-16,-2-3-9 0,-1-3-7 15,0-3-94-15,-7-7-210 16,-9-12-394-16</inkml:trace>
  <inkml:trace contextRef="#ctx0" brushRef="#br0" timeOffset="51106.82">10122 12385 696 0,'0'0'587'0,"0"0"-550"0,0 0-35 0,0 0 29 15,0 0 74-15,0 0 53 16,12 83-59-16,-4-35-36 16,-1 0-30-16,-1-4-1 15,-4-3-1-15,-1-7-8 16,-1-9-10-16,0-8-12 16,0-9 2-16,0-5-3 0,0-3 2 15,0 0 9 1,0-13 9-16,-1-21-7 0,-14-18-13 15,1-11-19-15,1-8-4 16,4 2 14-16,0 3 2 16,1 12 7-16,1 12-6 15,4 20 4-15,2 13 2 16,1 9 7-16,0 12-7 16,4 20 1-16,11 11 13 15,3 4 9-15,1-4-11 16,-1-9-4-16,-3-11-2 15,1-7-5-15,-2-7-1 16,2-8 4-16,-1-1 1 16,6-10-4-16,-1-16 0 15,1-11-1-15,-2-12-15 0,-4-2 8 16,-2 0 0-16,-4 5 0 16,-3 14 7-16,-3 15 0 15,-1 10 0-15,-1 7-1 16,1 18-8-16,-2 20 9 15,0 18 30-15,0 5-7 16,0-1-2-16,0-6-3 16,-2-5-5-16,2-12-9 15,0-5-2-15,3-9-2 16,7-7-16-16,-2-6-27 0,0-6-28 16,5-4-37-1,3-14-64-15,4-18-42 0,2-12-126 16,-2-8-69-1,-6-2-24-15</inkml:trace>
  <inkml:trace contextRef="#ctx0" brushRef="#br0" timeOffset="51406.04">10550 12287 604 0,'0'0'516'0,"0"0"-453"0,0 0 103 0,0 92-29 0,0-56-37 16,0-7-25-16,6-3 15 15,11-6-36-15,4-8-20 16,4-6-9-16,5-6-10 15,3 0-3-15,0-13-4 16,-2-8-3-16,-6-7-1 16,-8 0-2-16,-10-1 2 15,-7-2-2-15,-4 7 1 16,-19 4-2-16,-10 6-2 0,-7 9-2 16,0 3 3-16,3 2 0 15,8 0 0-15,10 0-3 16,10 0 0-16,6 0-27 0,3 0-29 15,0 0-59 1,3 0-46-16,18-15-104 0,6-10-140 16,5-12-180-1</inkml:trace>
  <inkml:trace contextRef="#ctx0" brushRef="#br0" timeOffset="51803.18">10915 11669 1287 0,'0'0'53'0,"0"0"-50"16,0 0-3-16,0 0 117 16,0 0-6-16,77 89-39 15,-50-32 19-15,1 9-17 16,-1 8-10-16,-3 2-15 16,-6-1-16-16,1-3-8 0,-7-10-2 15,-1-9-16 1,-2-13-6-16,-2-11 2 15,-2-14-3-15,-2-9 1 16,-3-4 2-16,0-2-3 16,0-2-4-16,-2-17 0 15,-17-9-25-15,-2-5 3 0,-8 5 22 16,1 6-15-16,0 9 2 16,3 13 14-16,-2 0 3 15,-3 24 4-15,6 5 18 16,0 3 6-16,6-4-14 15,12-8-10-15,6-2-4 16,0-6-3-16,5-1-6 16,11-4-48-16,7-6-45 15,5-1-87-15,3 0-39 16,4-6-44-16,0-11-104 0</inkml:trace>
  <inkml:trace contextRef="#ctx0" brushRef="#br0" timeOffset="52341.17">11255 12305 236 0,'0'0'892'15,"0"0"-804"-15,0 0-49 16,0 0 93-16,0 0-12 16,0 0-48-16,74-52-26 0,-50 32-31 15,4-4-7 1,0-3-5-16,0 0-3 16,-1-1 0-16,-8-1 0 15,-7 2 0-15,-7-3 0 16,-5 5-2-16,0 6-21 15,-2 6 18-15,-5 9 5 16,-4 4 1-16,-1 0 0 16,2 14 7-16,1 1 1 0,4 0-8 15,5-6-1-15,0-3-1 16,3-6 1-16,12 0 3 16,4 0 5-16,1-14-6 15,1-10 1-15,-2-8-3 16,-5-8 0-16,-3-5-4 15,-8-6-8-15,-3-6 8 16,0-7-1-16,-16-8-6 16,-6-6-2-16,-2-1 5 15,3 8 1-15,5 15 7 16,8 21 0-16,5 18 7 16,3 17 16-16,0 14-23 0,0 21 0 15,-1 15 25 1,-1 5 1-16,2 1-19 0,0-3-5 15,0-2 7-15,14 3 10 16,8 8-5-16,6 12 20 16,7 12 36-16,-2 4-43 15,-7 4 41-15,-2-7-15 16,-3-9-35-16,-4-12-18 16,-1-11 0-16,0-13-32 15,-2-7-110-15,-4-16-172 16,-5-17-461-16</inkml:trace>
  <inkml:trace contextRef="#ctx0" brushRef="#br0" timeOffset="53889.52">9250 14147 875 0,'0'0'248'0,"0"0"-231"0,0 0 6 0,0 0 114 16,0 0 2-16,0 0-79 16,-9-20-33-16,9 15 1 15,0-3 24-15,1-3-20 0,7 1 5 16,-4 1-14-16,3 2 2 16,-4 2-5-16,-1 5-5 15,6 0-14-15,8 14 3 16,5 23-3-16,6 22 27 15,-5 12 27-15,-7 10-15 16,-5-5-10-16,-2-9-13 16,1-14-4-16,3-14 1 15,-2-13-14-15,-1-12 0 16,-4-9 0-16,-1-5 0 16,0 0 0-16,4-25 0 15,7-17-12-15,3-16-48 0,-2-7 34 16,-4-4-5-16,-3 3 13 15,0 10 3-15,-2 17-15 16,-2 17 16-16,1 16 14 16,2 6 0-16,3 24 9 15,6 13 6-15,2 5 35 16,3 0-33-16,1-4-5 16,2-8-2-16,1-9-5 15,2-7-4-15,-1-7 2 16,-2-7 1-16,-1 0-1 15,0-1 1-15,-5-19-1 16,-5-9-1-16,-8-8-2 0,-6-10-8 16,0-4-2-16,-14-1 3 15,-8 1-5 1,2 5 3-16,4 9 7 0,6 14 1 16,5 8 2-16,5 8-1 15,0 5 3-15,0 2-3 16,0 0-6-16,14 9-20 15,11 13 26-15,9 10 9 16,1 5 2-16,-1 1 4 16,-3-1 7-16,-2-6-14 15,-4-9 4-15,0-12-8 0,-1-6 4 16,2-4 1 0,1-17 3-16,2-14-2 15,0-10-7-15,-7-6 3 16,-1-2-2-16,-14-2-4 0,-7 4-2 15,0 11-1-15,-6 12 1 16,-8 13 1-16,-2 11 0 16,-1 6 0-16,-4 24-1 15,3 13 2-15,3 5 18 16,8 0-5-16,7-3-3 16,0-9-5-16,3-5-2 15,16-4-1-15,3-4-2 16,2-5 0-16,6-5-29 15,0-7-63-15,4 0-151 16,2-6-203-16,-5 0-418 16</inkml:trace>
  <inkml:trace contextRef="#ctx0" brushRef="#br0" timeOffset="54222.74">11116 13620 1028 0,'0'0'300'0,"0"0"-288"0,0 0 28 0,-82-22 105 0,51 54-28 16,1 15-10-16,6 12-44 15,3 11-19-15,8 2 3 0,8-6 0 16,5-8-9-16,0-16-16 15,18-9-17-15,10-12 4 16,8-8-6-16,6-12 3 16,7-1-6-16,2-5 0 15,0-18-5-15,-5-7-27 16,-6-2-34-16,-10-3-40 16,-5 0-104-16,-10 5-38 15,0 3-47-15,-4 6-183 16</inkml:trace>
  <inkml:trace contextRef="#ctx0" brushRef="#br0" timeOffset="56154.76">11610 13566 1106 0,'0'0'121'0,"0"0"-38"15,-82 9 91-15,45 21-2 16,-4 8-39-16,8-1-57 16,8-1-49-16,14-8-19 15,4-3-4-15,7-5-4 16,0-7-1-16,2-3-5 16,11-6-37-16,5-4-39 0,3 0-24 15,1-14 21 1,-2-5 2-16,-1-6 14 0,-3 8 50 15,-8 4 19-15,-4 7 0 16,-2 6 21-16,1 0 26 0,1 6-17 16,5 7 65-1,0-2-57-15,2-1-4 16,2-3-4-16,1-5-15 16,5-2 2-16,2-3-6 0,3-17-6 15,-2-9 3 1,0-8-8-16,-5-10-6 15,-8-8-5-15,-3-7-6 16,-6-7-16-16,0-2-8 0,-6-4 9 16,-11 0-12-1,1 1 8-15,-2 3 26 0,0 14 10 16,6 12 0-16,2 14 7 16,4 15 24-16,4 8 1 15,1 8-1-15,1 0-31 16,0 18-10-16,0 17 10 15,0 13 11-15,12 8-3 16,1 7 6-16,5 2 13 16,3 2 13-16,0 1-16 15,0 4 11-15,-2 0-9 16,-1-6-8-16,-1-4 3 0,0-8 1 16,0-15-15-1,2-9-5-15,0-14 2 0,-2-11-2 16,2-5-1-16,-2-1 3 15,5-21-4-15,-1-13-5 16,1-7-6-16,1-6-9 16,-1-4 4-16,0-2-6 15,-3-2-38-15,-2 2 22 16,-6 8-16-16,-1 8 15 16,-7 14 23-16,-3 9 7 15,0 12 9-15,0 3 16 0,0 8 2 16,-16 17-2-1,-6 11 27-15,2 6 12 16,1-3-12-16,10-1-9 16,6-1-3-16,3-1-2 15,0-4-6-15,9-3-7 16,5-7-5-16,5-5 0 0,0-9-8 16,2-6 1-16,4-2-2 15,2-3-1-15,0-17-1 16,1-9-5-16,-1-9-15 15,-2-6-4-15,-5-3-5 16,-4-6-11-16,-5 2 5 16,-4 8-7-16,-4 13-4 15,0 16 46-15,-3 14 27 16,0 0-1-16,0 23-24 16,0 8 52-16,-4 2 0 0,1-5-37 15,3-5-9-15,0-7-4 16,0-2-3-16,4-7 0 15,5-3-1-15,2-4-9 16,3 0-30-16,1-5-9 16,3-11-13-16,-3 1-5 15,-2 1 44-15,-2 5 5 16,-2 4 15-16,3 2 2 16,0 3 1-16,-2 0 29 15,2 0-3-15,-3 0-10 16,0 0 0-16,3 0 0 15,0 0-5-15,3-2-3 16,1-13-2-16,4-5-1 0,-4-7-5 16,2-8 0-16,-4-9-1 15,-1-9-1-15,-4-12-16 16,-6-7-4-16,-3-5-24 16,0 0 4-16,-12-3 24 15,-7 5 12-15,-1 11 0 16,4 15 3-16,7 18 2 15,0 21 38-15,9 10 13 16,0 14-51-16,0 28-3 16,12 21 3-16,4 13 42 15,8 6-26-15,0-3 10 16,0-2-12-16,-3-8-3 0,-2-10-4 16,2-10-7-1,-2-13-2-15,1-11 1 0,-4-11-9 16,-1-8-17-16,-7-4-15 15,-1-2 3-15,0-2 24 16,-1-11 13-16,-1 2-5 16,-2 3 7-16,-2 5 35 15,1 1 22-15,-2 2-30 16,3 0-22-16,0 0-4 16,6 0-1-16,1 0 0 15,7 0 3-15,4 0 3 16,4 0-3-16,2 0-2 15,4-1 2-15,3-14-3 16,2-7-4-16,3-7 3 0,1-11-11 0,-1-9-3 16,-3-10-14-1,-5-12 5-15,-7-12-39 16,-6-11-8-16,-8-10-17 16,-7-2 18-16,-3 2 39 15,0 11 17-15,0 15 14 16,-9 19 1-16,-1 21 57 15,3 17-13-15,-3 10 31 16,2 11-25-16,-1 8-37 16,1 34-10-16,1 27 27 15,-2 17 28-15,9 16-3 16,0 5-7-16,0-8-12 16,16-10 3-16,-1-16-5 0,6-15-21 15,1-14-4-15,-5-13-10 16,7-12-1-16,-5-10 1 0,-1-9 0 15,1 0-2 1,-5-22-6-16,5-11-19 16,-7-6 2-16,-2 1-12 15,-5 5 11-15,-5 10 12 16,0 13 14-16,0 6 19 16,3 4 0-16,-1 11-16 15,2 17 8-15,2 4 33 16,3 3-27-16,0 0-14 15,3-6 8-15,1-1-9 0,-1-8-2 16,-4-3-25 0,-4-7-38-16,-4-3-117 0,-24-2-66 15,-26-5-176-15</inkml:trace>
  <inkml:trace contextRef="#ctx0" brushRef="#br0" timeOffset="56323.92">12854 12883 1203 0,'0'0'307'0,"98"-80"-307"0,-24 32 0 0,14-7 0 15,7 0 58-15,4 4-58 16,-4 7-10-16,-10 13-125 16,-16 9-193-16,-23 8-594 15</inkml:trace>
  <inkml:trace contextRef="#ctx0" brushRef="#br0" timeOffset="58138.76">12226 14804 1057 0,'0'0'196'0,"0"0"-196"0,0 0 0 0,0 0 97 0,0 0 12 16,0 0-70-16,88-86-14 15,-57 47 18-15,-5 0-9 16,-11 3-10-16,-8 1-9 15,-7 5-10-15,0 5-1 0,0 4 3 16,-3 11-5 0,-1 2-2-16,1 6 4 0,0 2 12 15,-2 12-16-15,-1 19 2 16,-4 19-2-16,5 11 44 16,5 3-11-16,0 1 9 15,2-9 5-15,17-9-16 16,5-10-13-16,3-14-4 15,6-9-6-15,1-12-1 16,5-2-1-16,1-19 3 16,3-10-9-16,-4-8 6 15,-9-5-6-15,-6-2-4 16,-15-4-7-16,-9 0-14 16,0 2 12-16,-16 7-1 15,-10 4-3-15,-2 11 5 0,-2 9 11 16,1 9 1-1,7 5 7-15,7 1-5 0,6 0 8 16,6 0-4-16,3 0-5 16,0-2-1-16,8-3-13 15,19-5 5-15,9-6 5 16,5-2-15-16,-2 0-10 16,-3 3 15-16,-6 7 8 15,-8 8 2-15,-1 0-1 16,-8 20 4-16,-2 15 9 0,-4 9 19 15,-4 4 15 1,-1-4-17-16,-1-6-1 0,1-7-8 16,1-10-9-16,3-7 0 15,0-8-4-15,2-5-2 16,3-1 1-16,7 0 6 16,1-19-2-16,2-4 0 15,-3-7-7-15,-6-5-2 16,-4-4-15-16,-8 0-13 15,0-2-5-15,-5 2 8 16,-13 8-8-16,-3 5 2 16,0 8 18-16,-1 7 9 15,4 3 6-15,2 4 0 16,5 2 4-16,7 0-2 16,2 0 6-16,2-2 2 0,0-7-10 15,14-5-9-15,11-3 0 16,8-2-4-16,4 1 4 15,2 4-12-15,0 7 10 16,-5 3 3-16,-3 6 8 16,-2 4 1-16,-8 18 3 15,-3 13 22-15,-9-1 17 16,-8 2-4-16,-1-5-3 16,2-6-21-16,-1-9-5 15,3-6-8-15,1-4-1 16,1-3-1-16,1-3 0 15,4 0-1-15,2-2-1 16,4-17-4-16,1-7-8 16,1-5-5-16,-3-4-7 0,2-1-5 15,-3 8 9-15,-3 7-7 16,-6 11 18-16,-3 10 11 16,-3 10 8-16,0 21 2 15,0 8 67-15,0 3-38 16,0-6-14-16,0-7 0 15,3-8-12-15,3-6-9 16,4-7 1-16,-1-3-4 16,2-5 3-16,1 0 0 15,-3 0 1-15,-2-12-5 16,-4-7-1-16,-3-1-10 16,0-4-2-16,-10 1-4 15,-14 1-2-15,-6-1-2 0,0 0 3 16,3 1 7-16,5-2 8 15,7 0 2-15,4-4-11 16,7-2-7-16,2-4 1 16,2-4-2-16,0 2-22 15,0 4-10-15,0 11 28 16,0 13 24-16,0 8 0 16,-4 6 0-16,-11 21 0 15,-6 13 31-15,-2 2 18 16,3-5-8-16,5-8-19 15,12-13-6-15,3-5-10 16,3-6-1-16,21-5 3 0,7 0-2 16,8-12 1-16,7-10-7 15,-1-5-1-15,1 0-7 16,-1 6 2-16,3 8 5 16,0 13 1-16,5 4 3 15,4 36 15-15,-3 24 37 16,-12 18 5-16,-16 12-22 15,-21 8-29-15,-5 2-9 16,-33-2-131-16,-10-7-416 16</inkml:trace>
  <inkml:trace contextRef="#ctx0" brushRef="#br0" timeOffset="59904.95">13964 13679 527 0,'0'0'424'0,"0"0"-401"0,0 0-19 16,0 0 85-16,0 0 76 15,0 0 7-15,0 0-76 16,12-39-60-16,-12 19-22 16,-13-4-8-16,-8-4-5 0,-11-1 0 15,-11-2-1-15,-13 0 1 16,-15 7-3-16,-15 10 2 16,-14 8 0-16,-16 6 0 15,-17 10 1-15,-13 23 3 16,-13 12 4-16,-8 12-7 15,0 15 8-15,-3 12 14 16,6 14 11-16,1 11 14 16,-1 16-1-16,6 8-5 15,3 9-20-15,13 4 6 16,29-3 1-16,29 3-2 0,29-4-17 16,31-5-4-16,24-2-5 15,22-9 1-15,32-6-1 16,22-4-1-16,18-8 3 15,21-3 7-15,24-8 5 16,16-5 1-16,27-9-4 16,19-14-11-16,13-21 6 15,13-21 1-15,7-27 4 16,-3-21-3-16,-4-35-7 16,-9-21-2-16,-21-16-2 15,-23-14 1-15,-25-15-11 16,-23-17 1-16,-25-19-11 15,-19-28-10-15,-23-21-4 16,-21-15 6-16,-21-3 1 0,-17 4 5 16,-8 7 19-1,-37 13 5-15,-31 20 8 0,-24 28 2 16,-27 38 7-16,-22 30 15 16,-10 27 0-16,-10 19-3 15,5 15-25-15,19 11-4 16,17 7-5-16,23 6-25 15,22 0-26-15,22 0-56 16,23 13-27-16,22 10-85 16,16 5-50-16,6 2-100 15</inkml:trace>
  <inkml:trace contextRef="#ctx0" brushRef="#br0" timeOffset="60773.13">13631 13614 268 0,'0'0'905'0,"0"0"-871"0,0 0-34 0,93-6-2 0,-51-13 2 15,7-5 39-15,8-7 21 0,10-7-5 16,1-5-30-16,6-2-11 16,-2-5-6-1,0-5-1-15,0-4-6 16,1-8 1-16,-6-10 1 16,-3-7-1-16,-7-14-2 0,-3-12 0 15,7-16-1-15,6-13 1 16,5-2 0-16,-2-2 0 15,-6-1-3-15,-9 1 3 16,-10-6 4-16,-13-6-4 16,-10-1 14-16,-8-3 8 15,-9 3-2-15,-5 7 13 16,0 2-13-16,0 10 1 16,-6 5-3-16,0 6 11 15,-1 7-10-15,-1 6 2 16,0 7 0-16,2 9-17 0,1 1 5 15,3 3-8 1,2 4-1-16,0 4 3 0,0 6-1 16,0 8 2-1,0 8-2-15,-13 8 0 0,-2 3 3 16,0 4 4-16,0 4 6 16,3 5-4-16,0 8 3 15,2 6-1-15,1 7-10 16,0 3-3-16,-3 2 0 15,3 3 0-15,-2 2-1 16,-2-3 0-16,4 3 1 16,0-2 1-16,-1 1 3 15,2 0-2-15,2-1 2 16,0 2-3-16,0 1-1 16,1 1 0-16,0 2 0 0,2 2-1 15,0 0-5 1,-2 2-6-16,-2 0-60 0,-8 2-9 15,-3 13-8-15,-4 5-44 16,-2 2-49-16,2-3-102 16,3-4-90-16</inkml:trace>
  <inkml:trace contextRef="#ctx0" brushRef="#br0" timeOffset="61071.15">14537 9267 864 0,'0'0'267'0,"0"0"-264"0,0 0 1 0,0 0 12 0,-1-91 59 0,1 41 26 0,12 3-67 0,5-6 19 16,7-3-31-16,4-4 2 16,8-6-17-16,9 1 1 15,10 2-8-15,8 5 17 16,4 9 7-16,1 9 24 15,-2 17-14-15,-5 15 20 16,-8 8-20-16,-1 37-17 16,-10 20-9-16,-9 23 14 15,-12 20-8-15,-18 26-14 16,-3 28-21-16,-29 19-132 0,-13 5-112 16,-4-17-269-1</inkml:trace>
  <inkml:trace contextRef="#ctx0" brushRef="#br0" timeOffset="82202.64">21718 7141 883 0,'0'0'14'0,"0"0"-11"0,1-84-3 0,-1 51 43 16,-9-7 59-16,-11 0-67 16,-7-1 46-16,-12 3-34 15,-11 4 10-15,-13 6-47 16,-9 7 3-16,-10 6 17 15,-7 9 2-15,-13 6-14 16,-9 3 3-16,-10 23 6 16,-11 9-8-16,1 18 2 15,-1 13-4-15,13 10-8 16,19 11 8-16,21 11-3 16,24 8 12-16,20 11-18 15,23 4 10-15,12 1 1 16,11-1 5-16,32 5 4 15,18 0-6-15,17-2-6 0,22-2 1 16,18-9 0-16,14-15-3 16,9-11-7-16,3-19-3 15,-3-25-1-15,2-21-3 16,-2-22 4-16,-3-16 3 16,-1-32-1-16,-6-22-4 15,-5-20 3-15,-13-15-5 16,-18-19-1-16,-18-11 0 15,-22-4 2-15,-24-1-2 16,-26 4 0-16,-17 4 0 16,-48 7-1-16,-36 13 3 15,-26 17-1-15,-21 18 0 0,-14 20-12 16,-7 18-8-16,-9 17-123 16,-6 20-44-16,-4 4-130 15,-1 25-162-15</inkml:trace>
  <inkml:trace contextRef="#ctx0" brushRef="#br0" timeOffset="84135">15552 8536 624 0,'0'0'5'0,"0"0"-5"0,0 0 0 0,0 0 7 0,0 0 36 16,0 0 54-16,0 0 9 16,-18-35-48-16,18 31-35 15,0 1-7-15,0 1 12 16,0 2-4-16,0-1-7 15,0 1-10-15,0 0-7 16,0 0 0-16,0 0-2 16,0 6 0-16,8 7 2 15,2 7 3-15,0 1 3 0,5 2 1 16,1-3 0 0,4 0 8-16,-1-2 3 15,-2 1 3-15,2 2 16 16,-1 2-19-16,0 3 8 0,2 3-8 15,-3 6-5-15,1 5 4 16,0 6 14-16,0 7-19 16,-2 5 4-16,2 3-5 15,0-1-5-15,-2-1-5 16,4 0 2-16,-2 2 1 16,4-2 3-16,0 1-3 15,-2 2 0-15,1-3 8 16,-4 1-1-16,-1 0-5 0,1-1-2 15,1-3-1 1,0-3 3-16,4-2-4 16,0 0 1-16,0 2 4 0,2 3-5 15,-1 4 7 1,0 1 8-16,-2-2-2 0,-2-4-4 16,-1-6-7-16,0-4-2 15,-1-4 0-15,0-3 2 16,0-4 0-16,2 0-2 15,2-5 1-15,0 2 0 16,3 2 7-16,4-1 0 16,1 1-1-16,2 0 2 15,2 0-3-15,1 2-4 16,4-2 0-16,3 0-1 16,4-2 0-16,6 3 4 15,7-2-1-15,3 0-1 0,1-1 4 16,-2-1-4-1,-9-2-2-15,-2-3-3 0,-2-3 0 16,6-4 2-16,7-5 0 16,9-3 7-16,10-5-5 15,8-5-4-15,9 0 5 16,4 0-1-16,0 0-2 16,-3 0 4-16,-13 0-1 0,-7 4-4 15,-7 2 1 1,-4-5-1-16,-2-1-1 15,0 0-2-15,2 0-1 16,10-13 1-16,7-7 0 0,7-2 1 16,4-3 0-1,-6 0 0-15,-4 3 1 0,-7-1 0 16,-8 1 1-16,-5 0 2 16,-3-2-2-16,0-3 0 15,5-7-1-15,4-5-1 16,6 0-6-16,0-5 7 15,0 2-4-15,-4 2 1 16,-3-3 3-16,-3 3-1 16,-1-6 0-16,-6 0 2 15,-5-3 6-15,0-1-2 16,0 0 11-16,1-3 2 16,3-5-11-16,7-10-4 15,4-5-3-15,3-5 0 16,-2 3 3-16,-3 6-3 0,-10 6 5 15,-9 8-1 1,-12 4 2-16,-10 4-1 0,-5 1 1 16,-6 2 5-16,3-2 0 15,3-2-9-15,4-6-1 16,4-4-2-16,1 0 1 16,-1-3 0-16,-3 8-1 15,-4 6 1-15,-7 5 0 16,-5 5 1-16,-5 2 0 15,-5 3 0-15,0 0 4 16,0 2-3-16,0 0 1 16,0 2 1-16,0 0 1 0,1 5 1 15,5 1-2-15,2 1-1 16,-1 5-3-16,-1 2 0 16,0 2 0-16,-4 4-1 15,-2 1-24-15,0-1-53 16,0 2-48-16,-10 4-45 15,-7 2-77-15,-10 0-18 16,-1 12-106-16</inkml:trace>
  <inkml:trace contextRef="#ctx0" brushRef="#br0" timeOffset="84401.62">20590 8819 675 0,'0'0'416'16,"0"0"-416"-16,0 0-35 0,39-77 23 0,-1 48 12 0,11 3 58 15,6 5 7-15,4 4-17 16,5 8-7-16,6 9 7 16,3 10 16-16,3 29 4 15,-4 22-3-15,-12 21 33 16,-17 17-27-16,-16 13-14 15,-11 10-25-15,-10 0-26 16,-6-8-6-16,0-6-115 16,-3-18-152-16,-21-23-183 15</inkml:trace>
  <inkml:trace contextRef="#ctx0" brushRef="#br0" timeOffset="84884.78">22604 7994 454 0,'0'0'363'0,"0"0"-363"0,-77 78-629 0</inkml:trace>
  <inkml:trace contextRef="#ctx0" brushRef="#br0" timeOffset="85668.17">21603 8547 997 0,'0'0'65'0,"0"0"-65"16,0 0-96-16,0 0 71 16,16 85 25-16,10-36 37 15,2 14 14-15,3 15-10 16,2 13 4-16,1 9-18 15,8 6-1-15,4 9-10 16,8-3 9-16,10-5-8 16,6-4-5-16,10-5 18 15,11-3 8-15,10-1-3 16,5-3 0-16,3-4-5 16,-2-3-5-16,4-8-9 15,-1-8 6-15,7-10 10 16,5-7-5-16,5-9-11 0,7-11-8 15,2-13-7 1,0-14-2-16,5-4 2 0,1-14-3 16,-2-16-10-16,6-5-3 15,3-7-2-15,-4-3-5 16,-3-4 12-16,-15-2-15 16,-15-4-5-16,-18-3-3 15,-15 0 19-15,-12-1 8 16,-9-1 5-16,0-2 1 15,-1-4-1-15,0-3 1 16,-2 2 0-16,-2 2 0 16,-3 4 10-16,-3 4 14 0,-3 2 19 15,-4 3-3-15,-1 2 1 16,-3 6-2-16,0-1-3 16,1 6-9-16,0-2-20 15,2 3-3-15,-2 1-1 16,-6 4-3-16,-4 3-2 15,-10 4-40-15,-7 5-61 16,-10 4-40-16,-7 8-79 16,-24 9-152-16</inkml:trace>
  <inkml:trace contextRef="#ctx0" brushRef="#br0" timeOffset="85918.64">25475 8963 643 0,'0'0'479'0,"0"-79"-479"0,25 30-53 0,12-10 53 0,14-4 7 16,18 7 68-16,9 9 32 16,6 16-45-16,1 23-34 15,-3 12-1-15,-12 45 13 16,-8 26 39-16,-16 27 26 15,-25 18-12-15,-20 14-23 16,-5 12-23-16,-32 0-26 16,-10-5-21-16,-1-14-23 15,1-20-177-15,4-23-168 0,6-33-417 16</inkml:trace>
  <inkml:trace contextRef="#ctx0" brushRef="#br0" timeOffset="92520.65">21298 12798 1134 0,'0'0'58'0,"0"0"-56"0,0 0 12 0,0 0 64 0,6-83 57 15,-16 71-44-15,-11 2-18 16,-10 6-20-16,-12 4-9 16,-7 2 0-16,-11 22-8 15,-3 12 4-15,1 6-2 16,8 4-8-16,15 1-17 0,13 1-4 16,17 1-9-1,10 0 2-15,7 2-4 0,24 3 2 16,14-2 0-16,13-1 1 15,9-1-1-15,4-4 0 16,-7 1 0-16,-15-1-3 16,-19-3 4-16,-21 3-1 15,-9-5 2-15,-36-2 2 16,-24-2-1-16,-17-4 6 16,-11-5 9-16,-5-5-1 15,8-9-8-15,10-8-5 16,14-6 4-16,15-6-8 15,15-21-17-15,19-10-50 16,12-10-111-16,34-4-74 16,35-1-85-16,17 8-142 0</inkml:trace>
  <inkml:trace contextRef="#ctx0" brushRef="#br0" timeOffset="92888.54">21379 13453 1260 0,'0'0'61'0,"0"0"-45"16,0 0 36-16,0 0 168 16,0 0-110-16,0 0-84 15,39-87-17-15,-15 48 16 16,1-1-21-16,0 0-2 16,-6 7 2-16,-6 6-4 15,-9 8 0-15,-4 9 0 0,-3 10 4 16,-19 0 2-16,-9 23-4 15,-8 15 9-15,-6 13 23 16,6 6 13-16,8-3-11 16,11-2-11-16,12-8-3 15,8-9-9-15,0-3 1 16,16-8-10-16,12-8 4 16,10-6-5-16,7-7 1 15,5-3-4-15,-2 0-6 16,-6-6-22-16,-10-8-54 15,-3 1-35-15,-5-5-95 16,1-3-34-16,1 0-46 16,0-1-120-16</inkml:trace>
  <inkml:trace contextRef="#ctx0" brushRef="#br0" timeOffset="94685.42">22091 13089 1171 0,'0'0'146'0,"0"0"-122"0,0 0 139 0,-97-31 43 0,64 35-99 0,-7 27-48 16,-3 13-11-1,4 8-10-15,9 2-13 0,13-3-7 16,12-6-10-16,5-7-6 15,0-4-2-15,17-9 7 16,6-6-7-16,3-9 0 16,4-10-8-16,6 0-10 15,0-19-9-15,-2-11-20 16,-5-8 14-16,-13 0 28 16,-6-1 3-16,-7 4-7 15,-3 10 9-15,0 12 2 16,0 8 6-16,0 5 11 15,0 7-16-15,0 24 0 0,-1 15 17 16,-5 9 13 0,-3 5-23-16,2 5-3 0,1-1 8 15,-2 0 0-15,1-2-11 16,2-5-3-16,4-6 2 16,1-12-3-16,0-9 0 15,0-13 1-15,7-9-1 16,1-6-5-16,1-2-6 15,8-19 4-15,5-19-2 16,4-15-7-16,6-9 5 16,-4-12-18-16,0-5 5 15,-2-5-10-15,-3-4-16 16,-1 4-1-16,-5 6 1 16,-3 14 22-16,-2 15 28 0,-6 13 0 15,-3 11 3 1,-2 10 12-16,-1 6 20 0,0 7-4 15,0 2-9-15,0 5-22 16,0 23-5-16,0 13 5 16,0 13 19-16,0 4 6 15,0-1-5-15,0-1 2 16,0-7 9-16,9-5-11 16,3-11-11-16,2-10-1 15,0-7-5-15,3-9 0 16,2-7 1-16,2 0 1 15,5-11-2-15,0-16 3 16,1-7-6-16,-2-9-7 16,-2-5-10-16,-7-4-10 15,4-1 4-15,-5 0-15 0,1 9 2 16,-5 9 21-16,-7 13 9 16,-1 8 6-16,-3 5 1 15,0 5 3-15,0 3-3 16,0 1 5-16,0 0-1 15,0 0-5-15,0 1-4 16,0 14 4-16,-4 5 3 16,-3 6 2-16,1 2 1 15,0 3 9-15,1 2 7 0,3 0-5 16,2 2 0-16,0-3-1 16,0 1-4-16,0-5 1 15,12-3-4-15,2-6-9 16,2-2 2-16,-1-3 1 15,4-4 3-15,-1-4-3 16,3-3-1 0,1-3 2-16,0 0-3 0,1-5 0 15,-1-12 2-15,1-4-3 16,-5-4-1-16,1-3 0 16,0-5-7-16,-4-1-17 15,0-1 11-15,-6 3-10 16,-3 7 12-16,-3 7 11 15,-3 5-1-15,0 8 2 16,0 2 0-16,0 3 1 16,0 0 8-16,0 0-9 15,-3 21 2-15,-3 9 0 16,-1 5 21-16,1-1-14 0,5-3 0 16,1-4 3-16,0-5-8 15,0-6-2-15,7-4 0 16,5-5-2-16,3-7 0 15,6 0-14-15,1-2-7 16,3-12-9-16,-1-1 8 16,-3 2 2-16,-6 5 14 15,-8 4 6-15,-5 4 1 16,-1 0 3-16,3 0 1 16,0 0 10-16,4 6-1 0,2 0-4 15,0-3-5 1,7-2-3-16,4-1 4 0,10-3-1 15,6-18-5-15,2-8-2 16,0-13-6-16,-2-13 3 16,2-14-4-16,-5-8 0 15,-4-15-13-15,-6-11 4 16,-3-10 3-16,-3-5-28 16,-6-1-3-16,-3 9 32 15,-6 22 12-15,-3 20 2 16,0 22 10-16,-12 23 22 15,0 14 0-15,-5 9 7 16,1 23-39-16,-8 36 7 16,-3 27-2-16,2 25 25 15,10 18-8-15,8 2 0 0,7-4 0 16,0-11 4-16,13-18-6 16,9-13-7-16,5-15-3 15,6-19-3-15,0-14-5 16,-1-13 0-16,0-14-2 15,-2-10 0-15,-2-4-2 16,2-28-9-16,-3-14-24 16,1-10-16-16,-7-5-3 15,-7 8 14-15,-7 16 11 16,-6 15 29-16,-1 22 13 0,0 0 21 16,-1 32-31-1,-12 11 55-15,-3 9 11 0,3 4-36 16,6-6-2-16,2-3-27 15,5-7-4-15,0-4 0 16,0-8 0-16,3-5 0 16,6-8 0-16,1-5 0 15,1-10-69-15,-3-1-83 16,-8-35-160-16,0-13-273 16</inkml:trace>
  <inkml:trace contextRef="#ctx0" brushRef="#br0" timeOffset="94832.99">23256 13026 1653 0,'0'0'109'0,"0"0"-109"0,0 0-71 0,57-89 71 0,1 50 8 0,15-2-8 0,13-4-228 16,-1 5-150-16,-10 14-319 15</inkml:trace>
  <inkml:trace contextRef="#ctx0" brushRef="#br0" timeOffset="94986.2">23847 12790 1589 0,'0'0'107'0,"0"0"-103"15,0 0 30-15,0 0 74 16,0 0-108-16,0 0-13 16,15 0-183-16,17 0-116 0,10 10 8 15,3 6-143 1</inkml:trace>
  <inkml:trace contextRef="#ctx0" brushRef="#br0" timeOffset="95316.84">24212 12916 1138 0,'0'0'206'15,"0"0"-196"-15,0 0 46 16,0 0 127-16,0 0-52 16,0 0-86-16,-83 35-27 15,78-27-15-15,5 4-3 16,0 0-1-16,17-2 1 15,9-4-13-15,7-6-34 16,6-9-6-16,3-20 13 16,4-18 7-16,1-10-15 15,-3-16 29-15,-6-4 14 0,-9 3 5 16,-8 11 21-16,-9 24 28 16,-7 19 95-16,-5 20-14 15,0 17-70-15,-5 39-54 16,-17 32 50-16,-9 22-12 15,-5 16-38-15,-2 6-6 16,2 2 0-16,2 3 0 16,0-2 0-16,-8 2-9 15,-4 0-44-15,-12-9-82 16,-8-16-126-16,-10-25-164 0,-8-27-471 16</inkml:trace>
  <inkml:trace contextRef="#ctx0" brushRef="#br0" timeOffset="96142.66">20614 14465 1557 0,'0'0'241'0,"0"0"-241"0,0 0-103 0,0 0 23 0,0 0 80 0,180 3 116 16,-14-3-24-16,43 0-50 16,34-2-19-16,32-13-12 0,14-3-8 15,5-1 0 1,4 1-2-16,-7 5-1 0,-12 3 4 16,-15 3-3-16,-19 0-1 15,-29-1-11-15,-28-4 5 16,-27-9 0-16,-21-7-3 15,-20-13-15-15,-10-12-10 16,-7-16-9-16,-7-11 17 16,-7-12 17-16,-7-11 5 15,-9-5-10-15,-13-9 4 16,-12-2 1-16,-14-6 8 16,-10-10 1-16,-9-8 4 0,0-9-3 15,-2-5 13 1,2 2-9-16,-6 5-5 0,-6 11-1 15,-3 7-4-15,-12 3-12 16,-22 8 11-16,-18 7 1 16,-19 8-1-16,-17 10 0 15,-13 13-3-15,-9 15 2 16,-7 18 7-16,-9 17 0 16,-10 16-2-16,-17 14 2 15,-21 3-6-15,-22 21 2 16,-26 13 3-16,-30 11 1 15,-27 6 4-15,-21 4-1 16,-20 1-1-16,-4 0 4 16,9 1 0-16,25-1-6 15,25-4-6-15,34-7-4 0,25-7 7 16,25-4 3-16,26-1 2 16,15 0-2-16,10 3-3 15,3 2 2-15,9 1 0 16,8 2 2-16,16 3 3 15,21 4 13-15,19 8-6 16,18 13-2-16,15 27 0 16,14 25-1-16,7 33 13 15,0 25 6-15,0 13 2 16,3 7 11-16,4-2 5 16,-2-13-12-16,4-10 1 15,3-14-9-15,10-25-5 0,18-20-11 16,22-22-5-16,26-32-4 15,32-28 0-15,32-33-21 16,28-33-102-16,18-53-215 16,-16-39-396-16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09:49:33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2734 2546 1097 0,'0'0'31'0,"0"0"-30"0,0 0 4 0,-100-1 68 0,59 1 57 16,-3 6-83-16,-8 17-33 15,-6 10 11-15,0 5 26 16,-2 8-6-16,8 2-14 16,10 1-20-16,14-1-1 15,19-6 1-15,9-4-11 16,16-6-3-16,26-4 1 15,18-6 1-15,7-3 1 16,7-5 2-16,-5-1 0 16,-2 0 0-16,-12 0-1 15,-13 3 1-15,-15 0-1 16,-18 8 1-16,-9 5 4 0,-25 11 12 16,-25 9 24-16,-20 8-11 15,-6-4-15-15,3-5-5 16,7-10-1-16,11-8-5 15,18-9-3-15,10-7-2 16,12-6-6-16,12-8-31 16,3 0-44-16,3-24-28 15,18-19-152-15,9-18-69 16,3-14-328-16</inkml:trace>
  <inkml:trace contextRef="#ctx0" brushRef="#br0" timeOffset="382.68">2663 2386 981 0,'0'0'110'0,"0"0"-57"0,0 0 40 0,0 0-5 0,0 0-59 15,0 0-24-15,38 40 43 16,-16-8 0-16,3 9 8 15,-1 6 7-15,-2 9 12 16,-7 5-2-16,-2 8-4 0,-8 2-9 16,-5 5-10-16,0-2-20 15,1-4-9-15,4-11-5 16,2-8-7-16,5-7-2 16,3-7-4-16,3-6 2 15,0-7-2-15,9-9-1 16,0-7 1-16,1-5-1 15,0-3 1-15,-4-1-3 16,0-14-4-16,-6-5-46 16,-9-7-29-16,-9-3-68 15,0-7-63-15,-25-2-107 16,-17-4-178-16</inkml:trace>
  <inkml:trace contextRef="#ctx0" brushRef="#br0" timeOffset="566.45">2646 3046 883 0,'0'0'298'0,"0"0"-286"0,0 0 12 16,0 0 121-16,0 0-47 15,99-83-64-15,-47 45-23 16,-4 4-4-16,-2 5-2 16,-6 7-5-16,-8 9-8 15,-7 9-97-15,-1 4-70 16,-6 0-14-16,0 13-88 15,-8 3-112-15</inkml:trace>
  <inkml:trace contextRef="#ctx0" brushRef="#br0" timeOffset="1532.59">3404 2623 857 0,'0'0'250'0,"0"0"-211"15,0 0 88-15,-91 3 3 16,63 31-48-16,1 13-33 16,6 8 3-16,9 2 8 15,6-3-7-15,6-6-17 0,0-7-21 16,3-12-7-16,14-6-3 15,-1-10-1-15,-1-7-2 16,1-6 1-16,-1 0 2 16,3-10 3-16,0-18 0 15,-3-9-8-15,-3-5-5 16,-2-1-12-16,-7-4 5 16,-3 8-6-16,0 6-6 15,0 12 18-15,0 11 2 16,2 7 1-16,2 3-6 15,5 3-9-15,6 18 12 16,0 6 6-16,1 3 0 0,-2 1 4 16,-2-5-4-16,-2-6 1 15,-2-4 0-15,-2-9 0 16,0-4-1-16,1-3 4 16,4 0-3-16,5-22 6 15,5-12 1-15,9-7-6 16,-2-4-1-16,-1-7-1 15,-3 3-10-15,-6-4 0 16,0 3-9-16,-8 5 8 16,-4 11 11-16,0 12-2 15,-5 13 2-15,-1 9 25 16,0 0 24-16,0 0-15 16,-7 21-30-16,-2 8-4 0,0 8-1 15,3 5 1-15,6 0 0 16,0-3 3-16,0-5-3 15,14-3 0-15,3-4 0 16,3-6 4-16,2-5-4 16,2-7 1-16,1-6 2 15,0-3 2-15,-2-4 5 16,0-17-5-16,-3-9 1 16,-3-7-1-16,-4-16-2 15,-5-12-3-15,-5-11-18 16,-3-4-21-16,0 0 7 15,0 7-6-15,-2 12 5 16,-4 11 21-16,-1 17 10 16,4 18 2-16,0 7 29 0,0 8 25 15,3 0-36-15,0 22-18 16,0 14 0-16,0 12 19 16,9 3 4-16,4 2-5 15,-1 1 9-15,3 2 10 16,0 3-18-16,-2-2-7 15,-2-2-9-15,-5-4 0 16,0-7 0-16,-2-5-1 16,-1-6 0-16,0-9-2 15,-1-4-14-15,1-9-38 16,-2-5-34-16,1-5-62 0,-2-1-8 16,0-20 11-1,0-12-221-15</inkml:trace>
  <inkml:trace contextRef="#ctx0" brushRef="#br0" timeOffset="1866.02">4156 2219 1114 0,'0'0'203'0,"0"0"-200"0,0 0 86 0,0 0 60 16,-107 87-65-16,65-51-47 0,6 1-15 15,6-6-6 1,8-3-10-16,13-8 1 0,9-3-7 16,0-2 0-16,0-3-2 15,18 0-1-15,6-2 3 16,6-2 2-16,4 2 4 16,3-1 3-16,2 4 3 15,-3 0 5-15,-3-2 0 16,-5 0-5-16,-1-3-8 15,-5-2-2-15,-5 1-2 16,-3-3-9-16,-3-4-72 16,-5 0-90-16,2-8-39 15,-3-19-52-15,0-11-433 16</inkml:trace>
  <inkml:trace contextRef="#ctx0" brushRef="#br0" timeOffset="2085.23">4413 2232 1243 0,'0'0'119'0,"0"0"-102"16,0 0 58-16,7 82 117 15,5-52-72-15,-1-1-71 16,0 2-16-16,0-3-3 16,-5-3-18-16,2-3-8 15,-1-2-4-15,-4-3 0 16,0-6-45-16,-3-4-101 15,0-7-121-15,-2-2-72 16,-14-26-478-16</inkml:trace>
  <inkml:trace contextRef="#ctx0" brushRef="#br0" timeOffset="2235.08">4228 2056 1259 0,'0'0'91'0,"0"0"-91"16,0 0-4-16,0 0 2 16,0 0-48-16,0 0-168 15,27 32-318-15</inkml:trace>
  <inkml:trace contextRef="#ctx0" brushRef="#br0" timeOffset="2770.48">4577 2320 1213 0,'0'0'106'0,"0"0"-70"16,0 0-36-16,-12-96 87 16,18 56-52-16,12 2-35 15,1 5-1-15,2 9 1 16,-3 15 8-16,-1 9 21 15,0 0-14-15,-3 11-3 16,2 13 8-16,-4 3-4 0,-3 0-6 16,-5-2-8-1,1-6-1-15,-2-7 0 0,0-5-1 16,6-7-18-16,1 0-27 16,1-11 23-16,5-11 17 15,-1-3-3-15,0 6 6 16,-6 5 2-16,-6 6 4 15,0 6 31-15,-3 2 1 16,0 0-19-16,0 0-8 16,0-2 13-16,0-2 36 15,0-5 19-15,0-4-38 16,0-2-38-16,0-2 2 16,0 2-5-16,0 3 5 0,0 7-6 15,0 5 4-15,0 0-2 16,3 10-8-16,15 17 2 15,3 10 7-15,1 8 7 16,-1 8-1-16,1 5 0 16,-5 4 1-16,-1 3-4 15,-7 4-1-15,-9 4-2 16,0-1-20-16,-19 3-157 16,-20-4-108-16,-13-7-443 15</inkml:trace>
  <inkml:trace contextRef="#ctx0" brushRef="#br0" timeOffset="3182.91">1875 4561 872 0,'0'0'228'0,"0"0"-228"0,0 0-106 0,94-38 106 15,-12 1 132-15,27-18-20 0,40-13-31 16,27-16-18-1,26-10-4-15,19-2 12 0,13-1-16 16,0 5-14-16,-6 6-21 16,-21 4-11-16,-20 9-3 15,-18 9 1-15,-22 9 9 16,-23 8 3-16,-22 10-19 16,-25 5-2-16,-23 10 2 15,-20 5-16-15,-19 5-58 16,-15 8-81-16,-21 4-146 15,-31 0-687-15</inkml:trace>
  <inkml:trace contextRef="#ctx0" brushRef="#br0" timeOffset="5077.46">5593 5123 1168 0,'0'0'13'0,"0"0"-9"0,0 0-1 0,0 0 40 16,-82-45 93-16,79 45-15 16,3 8-121-16,1 29 6 15,13 18-6-15,1 14 34 16,-2 2 17-16,-1 1-24 16,-3-3 9-16,3-8-10 15,-3-3-14-15,0-6-9 0,0-7-3 16,-3-7 0-16,4-9-52 15,-2-8-95-15,-5-12-103 16,-2-9-51-16,-1-24-234 16</inkml:trace>
  <inkml:trace contextRef="#ctx0" brushRef="#br0" timeOffset="5498.58">5561 4954 776 0,'0'0'685'0,"0"0"-685"16,-108-28 0-16,66 30 0 0,-3 24 5 16,2 21 19-1,4 24 0-15,5 23-6 0,11 18-8 16,7 7 2-16,13 0 1 16,3-11 4-16,24-12-2 15,13-10 0-15,14-11-2 16,10-9-2-16,12-16-4 15,9-18 1-15,2-19-1 16,-1-13-7-16,-2-25 6 16,-5-26-4-16,-3-18 2 15,-9-13 2-15,-16-7 3 16,-20-3-1-16,-20-4 3 16,-8 5-4-16,-31 3-3 15,-19 5-2-15,-11 12 2 0,-2 17 0 16,4 18 2-16,5 18-2 15,15 13 2-15,6 5-6 16,14 17-27-16,13 17-86 16,6 14-64-16,30 9-60 15,13-4-107-15,15-11-363 16</inkml:trace>
  <inkml:trace contextRef="#ctx0" brushRef="#br0" timeOffset="5781.79">6630 5135 1322 0,'0'0'127'0,"0"0"-122"0,0 0-4 0,-78-20 117 16,65 39-16-16,8 19-64 15,4 17-15-15,1 15 10 16,0 6 19-16,6 4 3 15,10-2-33-15,-1-3-9 16,6-3-8-16,0-5-2 16,-3-8-1-16,4-10-2 15,-7-11-9-15,-3-12-46 16,-9-14-47-16,-3-12-59 16,-6-4 0-16,-21-27-88 15,-7-16-280-15</inkml:trace>
  <inkml:trace contextRef="#ctx0" brushRef="#br0" timeOffset="6015.87">6497 5123 1137 0,'0'0'75'0,"86"-93"-73"16,-24 52 35-16,0 9 97 16,-4 14-31-16,-11 13-70 15,-14 5-25-15,-11 17-8 16,-16 23 1-16,-6 14-1 15,-25 12 17-15,-22 3 2 0,-8-1-3 16,3-9-14-16,10-11-2 16,12-11-3-1,11-7-38-15,4-8-78 0,10-2-31 16,5-6-90-16,0-8-171 16</inkml:trace>
  <inkml:trace contextRef="#ctx0" brushRef="#br0" timeOffset="6699.87">7174 5151 1366 0,'0'0'180'15,"0"0"-177"-15,0 0-2 16,-104-13 73-16,78 23 26 0,7 2-62 15,9 1-38-15,5-1 0 16,2 0-3-16,3 0-21 16,0-4-56-16,6-4-1 15,9-4 35-15,0 0 20 16,3 0 19-16,3-12 6 16,4-2 1-16,3 3 0 15,4 5 0-15,-1 2 0 16,-1 4 0-16,-2 0 6 15,-5-2 2-15,4-3 4 16,-5-2-4-16,0-2 5 16,-2-7-7-16,2-4 1 0,-1-7-4 15,-4-4 1 1,-6-4-1-16,-6-6-1 0,-5-4 0 16,-3-3 2-16,-21-4-3 15,-6 11 0-15,-4 5-1 16,-1 13 6-16,-3 13-2 15,7 8 14-15,1 2 21 16,7 5-5-16,5 15-13 16,9 3-12-16,6 3-5 15,3-2 6-15,3-5-9 16,21-5 3-16,9-8-4 16,6-6 4-16,4 0 0 15,6-14-2-15,0-7 1 0,-4-4 0 16,-4 2-2-16,-8 4 1 15,-10 7-2-15,-8 4 1 16,-6 8-1-16,-3 0 2 16,2 22-2-16,3 15 11 15,-3 3 16-15,1 7-10 16,-2-2 19-16,1-2-18 16,1 0-14-16,0-3-3 15,7-2-1-15,-1-4-11 16,0-2-72-16,6-4-84 15,-2-6-77-15,1-11-122 16,-7-9-486-16</inkml:trace>
  <inkml:trace contextRef="#ctx0" brushRef="#br0" timeOffset="8065.28">8137 4718 1147 0,'0'0'135'0,"0"0"-134"0,0 0 34 0,0 0 144 0,0 0-11 16,-94-59-94-16,61 78-63 15,-3 16-6-15,8 11 23 16,4 2 7-16,12-1-17 0,7-4-11 15,5-10-5-15,0-6 0 16,9-7-1-16,9-9-1 16,3-8-3-16,3-3-36 15,6-12-18-15,-2-16-12 16,-3-10 5-16,-6-5 7 16,-9-4 30-16,-6 5 16 15,-4 8 10-15,0 13 1 16,0 12 3-16,0 6 23 15,0 3 16-15,0 2-42 0,0 14 0 16,9 9 0-16,2 6 10 16,8 3-5-16,3-5-2 15,4-2-2-15,2-7 0 16,3-9 2-16,1-6-3 16,-1-5 3-16,2 0 0 15,-5-23 0-15,-5-11 0 16,-2-12 0-16,-8-10 0 15,-6-7-3-15,-4-13 0 16,-3-8-2-16,0-7-9 16,-3-5-15-16,-11 5 18 15,-3 7 8-15,-1 10 0 16,-1 16 1-16,1 18 0 16,6 21 5-16,5 11 23 15,4 8-1-15,1 0-28 16,2 31-6-16,0 13 5 15,0 19-1-15,8 4 1 0,11 3 1 16,9 5 0-16,4 0 4 16,-1 1 4-16,-1-7 6 15,1-8-1-15,-1-14-12 16,1-10 1-16,1-13-2 16,-4-10 3-16,-3-12 0 15,-5-2 0-15,2-15 3 16,-4-18 1-16,-3-13-3 15,-3-16-4-15,-6-12-1 16,-6-13-24-16,0-13-25 0,0-6 21 16,-7-4-29-16,-4 2 38 15,-3 3 4-15,-2 13-14 16,1 19 30-16,3 24 2 16,2 21 29-16,4 17 11 15,3 9 7-15,0 2-30 16,3 23-19-16,0 23-8 15,0 19 8-15,9 8 0 16,4 9 0-16,5 5 1 16,6 0 11-16,2 2 10 15,5-7 4-15,2-9-7 0,2-10-8 16,0-13-4 0,-1-11 2-16,0-14-4 15,1-13-1-15,-4-10 2 16,-1-2 2-16,-3-20 1 0,-4-13-1 15,-6-8-2-15,-5-4-5 16,-8-3-1-16,-4 4 0 16,0 9 0-16,-3 10-10 15,-5 12 10-15,-3 13 5 16,3 0 18-16,-3 23-21 16,0 13 0-16,2 9 8 15,8 0-2-15,1-4-2 0,1-8 4 16,14-9-5-1,3-8-2-15,6-10 0 16,0-6 1-16,10-2 2 0,0-24-1 16,2-17 0-16,0-14-5 15,-3-18 0 1,-5-14-17-16,-9-9-26 0,-11-5-10 16,-8-3 41-16,0-3-30 15,-13 13-16-15,-7 23 47 16,1 28 11-16,7 25 35 15,0 20 53-15,6 10-61 16,0 41-20-16,3 24-7 16,3 23 25-16,3 14-4 15,25 6 10-15,7 4-10 16,4 3-11-16,7 3 1 16,-4-2-10-16,2-2-1 15,-5 2-3-15,-5-8-87 0,-11-4-110 16,-19-12-163-16,-5-13-309 15</inkml:trace>
  <inkml:trace contextRef="#ctx0" brushRef="#br0" timeOffset="9614.91">5442 7940 920 0,'0'0'43'0,"0"0"-40"0,-94 2-3 0,72-18 11 0,6-5 81 0,8-3-42 16,8-1-26-16,0 0-17 15,13 4-6-15,10 2 9 16,4 3 5-16,4 8 9 16,0 8 6-16,-4 0-18 0,-3 26 1 15,-7 15 2 1,-12 13 30-16,-5 12 11 0,-13 8-9 16,-20 5-4-16,-7 4-9 15,-5-7 7-15,5-9-8 16,7-15-7-16,9-19-12 15,9-14-2-15,8-11-2 16,7-8 2-16,0 0 17 16,0-1 2-16,19-21-12 0,11-8-13 15,12-9 3 1,10-6 9-16,9 2-5 16,-1 0 1-16,-5 7 6 15,-7 8-9-15,-15 11-8 0,-14 7-3 16,-10 4-2-1,-6 5-8-15,-3 1-33 0,0 0-48 16,0 0-21-16,0-2-34 16,0-7-23-16,0-5-54 15,0-10-158-15</inkml:trace>
  <inkml:trace contextRef="#ctx0" brushRef="#br0" timeOffset="10064.03">5636 7599 837 0,'0'0'100'0,"-80"-86"-53"0,30 49-45 0,-2 5 68 0,-3 10 64 0,4 13-27 0,2 9-28 16,0 11-19-16,1 29-30 16,-7 18-14-16,1 17 6 15,2 16-6-15,0 10-8 16,10 7 14-16,5 6-6 15,11 6-2-15,16 0-11 16,7 1 3-16,3-5-1 0,16-10-2 16,17-7 1-1,13-16 0-15,14-13 2 16,19-19 1-16,7-23-3 16,10-20 0-16,4-8 1 15,6-33-2-15,3-25 3 16,0-24-4-16,3-21-2 0,-8-17 0 15,-9-14 5-15,-24-3-4 16,-31 3-1-16,-25 8-2 16,-18 15-1-16,-42 13-17 15,-22 11 6-15,-18 15 5 16,-15 16-5-16,-3 16 4 16,-7 17 8-16,5 17-4 15,4 6-6-15,17 16-102 16,13 18-143-16,14 6-93 15,17 1-219-15</inkml:trace>
  <inkml:trace contextRef="#ctx0" brushRef="#br0" timeOffset="11099.55">7356 7368 1021 0,'0'0'119'0,"0"0"-102"0,0 0-6 0,0 0 109 0,0 0-24 16,0 0-66-16,-25 45 21 16,28 12 37-16,9 9-43 15,-3 8 6-15,0 4 7 16,-3 3-24-16,1 3-5 16,-7-5-12-16,0-4-8 15,0-7-8-15,0-8 0 0,0-9 0 16,-7-9-1-16,4-15-23 15,0-12-27-15,3-11-53 16,-2-4 8-16,1-31 23 16,1-18-178-16,0-19-192 15</inkml:trace>
  <inkml:trace contextRef="#ctx0" brushRef="#br0" timeOffset="11365.29">7440 7316 1189 0,'0'0'49'0,"0"0"-49"16,0 0 22-1,0 0 60-15,0 0 49 0,36 117-26 16,-15-47-37-16,3 3 6 16,1 0-15-16,5-4-18 15,-2-8-3-15,2-2-15 16,-3-4-11-16,-5-6-7 15,-1-7-5-15,-5-5 0 16,-5-8-5-16,-7-4-67 16,-4-7-34-16,0-7-102 15,-26-8-91-15,-15-3-240 16</inkml:trace>
  <inkml:trace contextRef="#ctx0" brushRef="#br0" timeOffset="12481.58">7228 7994 1236 0,'0'0'92'16,"0"0"-92"-16,0 0-5 15,0 0 5-15,128-81 72 16,-62 53-26-16,7 0-8 16,5 0-15-16,-2-1-11 15,-3 1-1-15,-6 0-5 16,-3-2-2-16,-10-1-2 15,-11 2 0-15,-13 2-2 0,-9 3 1 16,-14 3 1 0,-7 4 2-16,0 2 5 0,-22 6 6 15,-5 6-7-15,-7 3 26 16,-5 0-18-16,5 17 11 16,1 7-2-16,6 5-7 15,13 7 4-15,7 3-6 16,7 2-3-16,0 3 2 15,7-3-3-15,13-6-1 16,7-5-4-16,4-7-2 16,8-10-4-16,3-5 1 15,1-8 2-15,3 0-3 16,-1-13 3-16,-3-11-4 16,-5-10-8-16,-9-7-8 15,-10-10-1-15,-3-11 0 0,-10-13-7 16,-5-15-12-1,0-10-15-15,-5-12 9 0,-10-5 7 16,3 7 20-16,-1 14 13 16,-2 22 2-16,3 21 0 15,-1 15 3-15,2 16 29 16,-1 8-16-16,8 10 32 16,2 4-17-16,1 4-31 15,1 26-16-15,0 14 16 16,1 12 0-16,14 14 1 15,3 5-1-15,3 9 3 16,3 1 1-16,-3-4 9 0,4-1 1 16,-1-7 0-1,0-5-4-15,0-10-2 0,6-10-3 16,1-11-2-16,-1-11 1 16,1-9-4-16,-1-9 0 15,-2-8 0-15,1 0 5 16,-4-14-1-16,2-16-3 15,-8-9 3-15,-1-6-4 16,-7-6-1-16,-3-3-3 16,-6-1-3-16,-2 5-6 15,0 8-2-15,0 9 11 16,-6 9 4-16,-3 10 1 0,0 5 3 16,2 6 2-1,-1 3 19-15,1 3-15 16,2 16-9-16,1 9-1 0,4 9 5 15,0 6 4-15,0 0 4 16,7 1 7-16,10-2 0 16,-1-9-8-16,5-4-5 15,0-9 1-15,0-8-5 16,3-9-1-16,1-3 1 16,3-9-2-16,1-19 3 15,-4-7-4-15,-4-5 0 16,-3-6-11-16,-6 1 2 15,-6 1 1-15,3 4-1 16,-6 13 3-16,-2 13 6 16,-1 8 0-16,0 6 14 0,0 12-10 15,0 16 1-15,2 11 22 16,4 4-4-16,4-4 8 16,8-3-15-1,6-7 3-15,3-8-13 0,4-9-3 16,0-9-1-16,4-3 0 0,-4-11-2 15,-4-14-17 1,-11-10-71-16,-14-5-67 16,-4-5-146-16,-44 0-320 15</inkml:trace>
  <inkml:trace contextRef="#ctx0" brushRef="#br0" timeOffset="12649.49">8138 7381 1512 0,'0'0'0'0,"0"0"-151"0,0 0 151 0,112-73 14 0,-37 31 48 0,16-8-48 0,7 1-14 16,0 6-96-16,-18 10-211 16,-21 16-629-16</inkml:trace>
  <inkml:trace contextRef="#ctx0" brushRef="#br0" timeOffset="14414.58">9448 6982 1361 0,'0'0'21'15,"-91"0"-19"-15,39 22 96 16,5 10 23-16,9 4-41 16,18 2-45-16,9-4-31 15,8-3 0-15,3-3-3 0,0-6 0 16,10-5 4 0,11-6-5-16,9-4-5 15,6 0-5-15,7 0 4 0,0 7 4 16,2 7 2-16,-5 12-2 15,-1 11 2-15,-9 17 0 16,-13 3 6-16,-12 7-2 16,-5 0-1-16,-15-6 2 15,-12-9-3-15,-1-11-1 16,-1-11 0-16,7-15-1 16,3-12 0-16,7-7-17 15,1-8 1-15,0-23-18 16,8-15-18-16,3-12 21 15,9-7-12-15,16-7 11 16,6-2 1-16,4 3 6 16,0 5 12-16,4 3 12 0,1 4 1 15,3-2 1 1,-5 2-1-16,-7 2 2 0,-10 9 0 16,-9 9 2-16,-12 12 5 15,0 9 8-15,-6 9 24 16,-15 9-6-16,-4 0-17 15,-3 29 10-15,2 10-14 16,5 12 19-16,8 4 8 16,10 0-20-16,3-4 5 15,3-7-10-15,19-1-6 16,5-8-3-16,4-7-2 16,2-6-3-16,0-7-2 0,0-6-1 15,-6-9 0-15,-4 0-15 16,-3-7 2-16,-4-11-2 15,-4-13 3-15,0-6-3 16,-3-10 4-16,-1-8-14 16,2-2 5-16,-1 5 5 15,6 10 4-15,1 15 9 16,-2 12 2-16,5 15 1 16,-2 6 1-16,2 27 9 15,0 12 30-15,-5 4 9 16,-5-1-13-16,-3-5-21 15,-3-9-6-15,-2-9 2 16,-1-8-6-16,2-9-5 0,-1-5 1 16,1-3-1-1,1 0-4-15,3-23 4 0,5-13-10 16,3-14-39-16,2-7 1 16,-1-8 5-16,0 2 1 15,2 7-10-15,-3 16 32 16,-3 15 14-16,0 15 6 15,-7 10 0-15,3 0 6 16,1 16-2-16,2 13 40 16,2 1-14-16,2 3-16 15,2-2-6-15,2-4-6 16,4-4 8-16,5-5-4 16,3-13-2-16,3-5-1 0,3-5 1 15,3-18-1 1,-2-8-2-16,3-6-1 0,-7-2 0 15,-12-6-4-15,-3-2-3 16,-12-1 2-16,-6 2-4 16,0 11 3-16,0 7 6 15,0 14 0-15,-3 7 19 16,-2 7 13-16,1 0 2 16,1 27-33-16,-6 9 2 15,6 13 41-15,3 2-22 16,0-2-7-16,0 1 8 15,3-6-3-15,13-5-12 16,2-9-6-16,0-8-2 16,6-12 0-16,1-10 0 0,5 0-1 15,0-26-12 1,1-6-12-16,-1-8-1 0,-6-2 2 16,-2 3-1-16,-7 10-4 15,-7 7 19-15,-4 10 10 16,-4 10 11-16,0 2 24 15,2 2-22-15,1 15-10 16,3 7 16-16,2 0-2 16,0 1-11-16,4-5-1 15,4-2-2-15,1-6 0 16,5-10-3-16,-1-2 2 16,6 0-1-16,-3-16 0 0,-2-11 2 15,-3-7-3-15,-6-9-1 16,-7-10-13-16,-6-3-13 15,0-4-21-15,-14 7 10 16,-5 9 32-16,1 16 6 16,1 15 1-16,5 13 59 15,-1 2-12-15,-2 29-43 16,4 8 11-16,3 7 24 16,8-4-11-16,0-7-19 15,11-4-4-15,11-7-4 16,4-10-2-16,6-7-2 15,4-7 1-15,1 0-33 16,0-15-10-16,-1-8 14 16,-8 0 13-16,-6 7 5 15,-11 7 12-15,-5 7 1 0,-4 2 22 16,-2 0-5-16,1 0-9 16,4 4-3-16,2 4 16 15,-1-2-17-15,1-3-2 16,4-3 0-16,4 0-2 15,8-2-1-15,6-15-8 16,2 1-7-16,5 1-2 16,1 12 7-16,-1 3 10 15,-3 32 1-15,-3 23 11 16,-6 20 35-16,-4 17-23 16,-6 13-16-16,-3-4-8 15,-4-2-86-15,-4-17-178 0,-3-19-385 16</inkml:trace>
  <inkml:trace contextRef="#ctx0" brushRef="#br0" timeOffset="15980.93">22265 2427 859 0,'0'0'25'0,"0"0"52"0,0 0 19 0,-1-78-6 0,1 70 26 0,0 5 1 16,0 3-59-16,0 0-58 15,0 0-1-15,0 21-26 16,6 14 27-16,12 20 19 0,1 16 19 16,-1 8-20-16,1 4 13 15,-2 1 19-15,-1 0-33 16,-1 2 0-16,0 3 5 15,-2 0 7-15,0-5-10 16,1-9-14-16,-2-4-2 16,2-6 0-16,-4-7-2 15,-2-6 0-15,-4-8-1 16,0-9 1-16,-1-6-1 16,-3-10 0-16,0-9-1 15,0-4 1-15,0-6 1 16,0 0 3-16,0 0 11 15,-7-2 2-15,-8-6-17 0,-4-2 0 16,-1 2-4-16,3 3 4 16,-4 3 0-16,0 2 0 15,-9 4-7-15,-10 19-2 16,-7 15 7-16,-11 18 2 16,-9 10 1-16,-10 12 1 15,-14 16 1-15,-6 9-1 16,-7 9-1-16,-4 6-1 15,-1 5-2-15,-6 4 2 16,-1 8 1-16,0 1 3 16,2 3-4-16,-1 1 7 15,-1-8 0-15,0-8 3 0,3-7 17 16,8-10-4-16,4-7-12 16,7-5 0-16,8-9-7 15,7-9-3-15,13-13-1 16,17-15 0-16,14-16 0 15,16-14-4-15,10-10-40 16,9-9-29-16,3-17-3 16,24-31-83-16,20-28-244 15,15-23-408-15</inkml:trace>
  <inkml:trace contextRef="#ctx0" brushRef="#br0" timeOffset="16598.37">22420 3627 1089 0,'0'0'9'0,"0"0"-9"0,0 0 0 0,39 90 6 0,-19-16 43 0,-7 23 48 0,-3 21 14 16,-10 20-54-16,-10 14-11 15,-23 12-13-15,-10 10 23 16,-5 2 7-16,0 0-16 16,1-5 12-16,8-15-27 15,8-16-27-15,7-26-2 16,13-22-3-16,7-28-1 15,4-27-52-15,1-25-56 16,17-12-73-16,2-44-1 16,0-28-113-16,-3-29-451 15</inkml:trace>
  <inkml:trace contextRef="#ctx0" brushRef="#br0" timeOffset="16930.63">22461 3582 1202 0,'0'0'0'0,"0"0"-15"16,0 0-23-16,104 66 38 15,-51-1 50-15,15 14 53 16,13 18-7-16,14 16-34 0,18 15 1 15,16 18 1-15,8 12 49 16,11 18-29-16,-2 12-32 16,-4 11-8-16,-11 1-28 15,-13-11 1-15,-18-16 1 16,-17-29-18-16,-19-31-17 16,-19-26-45-16,-19-29-65 15,-25-21-71-15,-5-21-139 16,-35-16-399-16</inkml:trace>
  <inkml:trace contextRef="#ctx0" brushRef="#br0" timeOffset="18014.32">17321 7341 1004 0,'0'0'86'0,"0"0"-85"0,0 0 31 0,0 0 95 0,0 0-15 0,0 0-38 0,-10-57-32 15,10 57-19 1,0 0-13-16,0 11-10 0,0 23 0 16,0 21 17-16,1 14 38 15,2 10-4-15,-3 5-8 16,0-1-3-16,-3-1 8 15,-9-7-1-15,0-7-27 16,3-16-14-16,3-9 1 16,3-13-2-16,2-13-3 15,1-8 0-15,0-6-2 16,0-3 3-16,12 0 3 16,12 0-1-16,10-17 8 15,11-9-2-15,8-8-2 16,10-3-1-16,1 1-1 15,-1 3 2-15,-11 9-7 0,-11 7-2 16,-16 9-2 0,-12 5 2-16,-9 3-6 0,-4 0-33 15,0 0-46-15,0 0-87 16,0 0-65-16,0 0-77 16,0 0-199-16</inkml:trace>
  <inkml:trace contextRef="#ctx0" brushRef="#br0" timeOffset="18380.4">17951 7688 570 0,'0'0'850'0,"0"0"-841"0,0 0-2 0,0 0 60 0,0 0 52 0,0 0-64 0,0 40-40 15,9-34-7-15,5-2 1 16,4-4 1-16,3 0-1 16,-4 0-5-16,-1-4 1 15,-7-8 1-15,-7 0 5 16,-2 1 2-16,0-2-4 16,-17 3 10-16,-7 3 13 15,-4 4-9-15,-3 3-15 16,1 0 1-16,3 0 6 0,7 5-7 15,7 0-7-15,7 0-1 16,3-1-8-16,3-1-69 16,0 2-56-16,3-2-33 15,11-3-74-15,8 0-21 16,3-21-251-16</inkml:trace>
  <inkml:trace contextRef="#ctx0" brushRef="#br0" timeOffset="18913.61">18327 7217 865 0,'0'0'567'0,"0"0"-567"15,0 0 12 1,0 0 44-16,0 0 117 0,61 92-53 16,-37-38-64-16,1 5-9 15,-1 5-10-15,-2-1-7 16,-2-6-16-16,-7-6-4 15,-5-8-6-15,-4-11-2 16,-4-9-1-16,0-6 0 16,-4-7 0-16,-11-6-1 15,-9-4 0-15,-4 0-8 16,-5-15-10-16,-3-15-2 16,3-12 4-16,6-18-8 15,9-16-6-15,11-11-14 16,7-3-31-16,4 5 44 15,26 9 24-15,9 14 6 0,7 9 1 16,8 17 0-16,1 17 15 16,-4 18 19-16,-8 2-8 15,-13 32-3-15,-20 13 0 16,-10 12-9-16,-20 6 4 16,-30-1 0-16,-11 0-6 15,-3-6-4-15,10-10-2 16,15-11 0-16,18-9 2 15,15-10 1-15,6-1 1 16,8 1 3-16,28-3 8 16,19-5-7-16,15-4-5 15,15-5-6-15,9 0-3 0,0-8-12 16,-1-4-62 0,-8 1-30-16,-20 0-152 0,-20 4-112 15,-21-1-556-15</inkml:trace>
  <inkml:trace contextRef="#ctx0" brushRef="#br0" timeOffset="19549.56">21509 6813 1177 0,'0'0'121'0,"0"0"-113"0,0 0 104 0,0 0 52 0,0 0-76 15,0 0-56-15,27 75 79 0,-9-9-26 16,-3 10-29-16,-4 3-18 16,-3-3-10-16,-2-4-11 15,0-12-15-15,0-3-1 16,-3-12-1-16,-3-8-12 16,0-12-53-16,0-12-67 15,-3-13-93-15,-15-8-16 16,-4-31-214-16</inkml:trace>
  <inkml:trace contextRef="#ctx0" brushRef="#br0" timeOffset="19814.15">21494 6792 1219 0,'0'0'215'0,"0"0"-215"0,118-64 0 15,-67 58 112-15,-1 6 4 16,-6 20-49-16,-4 20-43 15,-9 10 8-15,-13 6 8 16,-12 7-12-16,-6 3 2 16,-22 2-12-16,-14-4 18 15,-6-10-13-15,5-11-12 16,2-12-9-16,6-9 1 16,3-12-3-16,7-8-3 15,4-2-40-15,6 0-45 16,9-23-127-16,0-9-141 15,12-8-407-15</inkml:trace>
  <inkml:trace contextRef="#ctx0" brushRef="#br0" timeOffset="20064.06">22055 7065 427 0,'0'0'962'0,"0"0"-962"15,0 0 0-15,0 0 61 16,0 0 77-16,0 0-53 15,33 4-71-15,-23-16-10 16,-1 0 0-16,-4 3 8 16,-5 7 15-16,0 2 42 0,-13 0-7 15,-12 0-52 1,-5 0 6-16,1 10 2 0,3 3-10 16,10-3-8-16,12-8 0 15,4 1-72-15,1-3-99 16,23 0-38-16,6-5-41 15,9-17-227-15</inkml:trace>
  <inkml:trace contextRef="#ctx0" brushRef="#br0" timeOffset="20298.31">22486 6686 1344 0,'0'0'277'16,"0"0"-277"-16,0 0 0 15,0 0 96-15,22 87 78 0,-12-35-99 16,-1 8-31-16,2 3-15 16,0-2-21-16,0-1-8 15,-1-5 0-15,-3-13 0 16,-1-9 0-16,-3-16-59 16,-3-8-73-16,-10-9-158 15,-25 0-88-15,-14-22-676 16</inkml:trace>
  <inkml:trace contextRef="#ctx0" brushRef="#br0" timeOffset="20447.41">22258 6867 276 0,'0'0'1314'0,"81"-75"-1314"16,-17 30-19-16,21-4 19 0,19-2 42 15,13-1-27-15,2 5-15 16,-12 8-24-16,-22 5-212 15,-31 9-532-15</inkml:trace>
  <inkml:trace contextRef="#ctx0" brushRef="#br0" timeOffset="21367.65">24799 6463 848 0,'0'0'364'0,"0"0"-356"0,0 0 32 0,0 0 129 0,0 0-91 0,0 0-65 0,23 46 55 16,-3 11 22-16,-8 9-55 15,-5 2 12-15,-7-2-3 16,0-7-14-16,0-11-14 16,-7-10-4-16,-1-15-3 15,4-10-8-15,1-6 0 16,-1-7 2-16,-7 0 12 15,-4-12 5-15,-7-19-20 16,-1-15-15-16,10-15-4 16,4-15-7-16,9-5-14 15,0-3 13-15,18 3 10 16,12 10 9-16,6 14-1 0,10 12 7 16,5 17 2-16,-1 12 19 15,-5 12 13-15,-6 4-13 16,-15 23-13-16,-10 13-1 15,-14 11 13-15,-4 10-4 16,-36 5-10-16,-14 2-2 16,-14-3 2-16,2-5-1 15,8-12-3-15,14-12 0 16,19-15 0-16,13-8-2 16,12-5-1-16,0 2-4 15,14 1 5-15,18 4 2 16,11-2 7-16,11-2 1 15,5-2 7-15,-4-1-6 16,-2-4-9-16,-9 0 0 0,-10 0-13 16,-7 0-104-16,-12-4-109 15,-12-8-96-15,-3-2-290 16</inkml:trace>
  <inkml:trace contextRef="#ctx0" brushRef="#br0" timeOffset="21630.24">25294 6670 463 0,'0'0'993'0,"0"0"-993"0,0 0 0 0,0 0 84 0,0 0 45 0,0 0-80 16,27-11-43-16,-24 5-1 15,-3 1 24-15,0 4 8 16,-11-2-7-16,-12 3-17 15,-7 0-11-15,0 3 1 16,6 4-3-16,11-2 0 16,6-3-6-16,7-2-62 15,0 0-73-15,2 0-36 16,16-13-125-16,9-8-138 16</inkml:trace>
  <inkml:trace contextRef="#ctx0" brushRef="#br0" timeOffset="22047.44">25631 6342 697 0,'0'0'789'0,"0"0"-789"15,0 0 0-15,0 0 71 16,0 98 97-16,9-53-54 16,0 4-49-16,2 1-28 15,-1-3-5-15,-3-5-13 16,4-8-15-16,-2-9-2 15,1-7-2-15,-4-8 0 16,-3-4-1-16,-1-5-1 16,-2-1-6-16,0 0 8 15,0-13-3-15,-9-16-6 0,-8-12-27 16,-1-9 9 0,-2-9-18-16,3 3 2 0,5 3 8 15,3 7 18-15,3 12 17 16,0 9 6-16,3 5 26 15,3 7 0-15,0-1-8 16,0 3-4-16,14 0-5 16,12-2-15-16,10-1 0 15,8-3-1-15,6 0-2 16,4-3 1-16,-3 3-1 16,-8 5-34-16,-13 6-124 15,-20 6-69-15,-10 0-49 16,-26 21-341-16</inkml:trace>
  <inkml:trace contextRef="#ctx0" brushRef="#br0" timeOffset="22181.16">25573 6611 1306 0,'0'0'25'0,"0"0"-16"0,0 0-9 0,101-7 42 0,-40-16-42 0,1-2-32 16,-7-3-193-16,-10 1-254 15</inkml:trace>
  <inkml:trace contextRef="#ctx0" brushRef="#br0" timeOffset="22513.53">26191 6367 1199 0,'0'0'364'0,"0"0"-350"0,0 0-14 16,0 0 126-16,0 0-38 15,0 0-71-15,-24 17-17 16,24-15-12-16,1 1-5 16,14 0 17-16,4-3 5 15,4 0-3-15,-5 0-3 16,-2-7 1-16,-7-1-5 16,-6 0 5-16,-3 2 8 15,0 0 15-15,-6 0 31 16,-12 1-10-16,0 3-21 15,-1 0 13-15,4 2-11 0,5 0-16 16,4 0-9-16,4 0 0 16,2 0-20-16,0 0-80 15,0 2-95-15,0 4-40 16,0-3-96-16,5-3-398 16</inkml:trace>
  <inkml:trace contextRef="#ctx0" brushRef="#br0" timeOffset="22981.06">26589 6067 344 0,'0'0'1319'0,"0"0"-1319"16,0 0 0 0,25 92 73-16,-17-49 38 0,1 12-35 15,1 5-39-15,-1 2-14 16,1-5-16-16,-2-5-3 15,-2-9-4-15,-1-13 1 16,-2-10-1-16,-2-9-2 16,1-8-2-16,-2-3-7 15,0 0 11-15,-3-13-8 16,-14-16 6-16,-5-15-13 16,-1-12 9-16,5-18-7 15,7-8-11-15,11-8-10 16,0 5 4-16,16 12 24 0,9 16 6 15,0 21 3-15,1 16-2 16,1 13 7-16,3 7-2 16,1 6 6-16,-4 22-2 15,-11 13 6-15,-14 10-9 16,-2 4 6-16,-24 0 23 16,-3-6-17-16,3-4 0 15,11-10 2-15,11-1-5 16,2-5-4-16,24-2-4 15,19-2-8-15,20-4 0 16,10-7 0-16,3-6 0 16,-9-6-47-16,-21-2-150 15,-27-1-326-15</inkml:trace>
  <inkml:trace contextRef="#ctx0" brushRef="#br0" timeOffset="25529.2">18882 6703 701 0,'0'0'41'0,"0"0"-26"0,0-76-9 0,0 60 15 0,0 8 31 16,-13 2 41-16,-10 4-12 16,-9 2-65-16,-10 0-12 15,-13 12-3-15,-9 4 6 16,-15 4-2-16,-10 1 0 16,-11 1-3-16,-12 2 0 15,-5-3-2-15,-1-2 1 16,-1-2 1-16,4 0 0 15,8-3 13-15,0 1 10 16,2 7-4-16,-2 8-16 16,2 12 9-16,0 14-8 0,11 9-3 15,13 10 4-15,13 3 8 16,22 7 9-16,17 6-14 16,21 12 2-16,8 12 18 15,15 12 16-15,15 11-13 16,1 17 6-16,2 1-10 15,3-4-5-15,1-14-10 16,6-29-7-16,8-27-4 16,7-25 0-16,8-31 0 15,7-26 1-15,4-12 4 0,3-34 2 16,2-20-5-16,3-11-2 16,1-5-1-16,4 3 0 15,11 8-1-15,10 11-1 16,7 18 2-16,5 19-2 15,1 20-5-15,-4 3 1 16,-6 14-1-16,-4 4-14 16,-8-10 9-16,-2-8-2 15,-3-8 1-15,2-27 2 16,-1-9 4-16,-4-6 4 16,-16 0 0-16,-22 4 1 15,-26 0 0-15,-25-1 1 16,-5-7 6-16,-36-6-3 15,-15-13-2-15,-11-16-2 16,-4-12 0-16,0-12-2 0,11-13 2 16,10-2-3-1,15 14 1-15,13 23 0 0,15 35-30 16,2 34-68-16,24 22-57 16,19 14-105-16,20 19-19 15</inkml:trace>
  <inkml:trace contextRef="#ctx0" brushRef="#br0" timeOffset="26445.82">22865 6361 487 0,'0'0'432'0,"0"0"-374"0,0 0-56 0,-54-73 10 0,24 54 62 16,-4 1-11-16,-10 1-9 15,-5 5-4-15,-10 4-20 16,-14 7-18-16,-18 1-4 15,-20 9-6-15,-17 20 1 16,-20 9-3-16,-4 7 2 16,-3 7-1-16,3 1 0 15,10-1 5-15,12-1-2 0,14-7 0 16,21-2 9 0,18-6 6-16,21 0 6 0,15-1-14 15,18 6-4-15,12 11 0 16,11 20 9-16,0 22 12 15,0 22-2-15,6 16-9 16,-6 0 6-16,0-2-15 16,0-12-6-16,3-16 2 15,8-17-4-15,6-19 0 16,0-16 0-16,1-18 0 16,0-14-2-16,1-7-7 0,2-8 2 15,9-3 6 1,16 0-6-16,18-8 0 15,24-5 6-15,24 3 1 16,16 4 0-16,23 4 0 0,15 2 9 16,10 0 5-1,9-7-8-15,-5-8-6 0,-9-10 0 16,-16-9 2-16,-21-5-1 16,-19-6 0-16,-15-4 5 15,-20-6 3-15,-14-9-6 16,-21-14-3-16,-22-17-12 15,-21-20-21-15,-4-22 12 16,-33-11 14-16,-7-4 3 16,-5 4 3-16,-2 15 1 15,2 13 13-15,3 17-3 0,4 21-1 16,2 21-7-16,6 23-2 16,10 17-3-1,5 14-29-15,17 7-49 0,2 0-72 16,32 18-49-16,18 3-17 15,14-5-345-15</inkml:trace>
  <inkml:trace contextRef="#ctx0" brushRef="#br0" timeOffset="27762.82">26947 5647 1026 0,'0'0'140'0,"0"0"-140"0,0 0-37 0,0 0 37 16,-115-27 56-16,57 27 0 15,-12 0-17-15,-17 4-35 16,-17 11-4-16,-22 2 0 16,-21 0-4-16,-17 5-6 15,-20 3 4-15,-7 7-19 16,-3 4 14-16,6 4 3 0,9 4 8 16,9-2 1-1,15-2 9-15,15-3-6 0,15-1 5 16,21-3 6-16,16-3 10 15,18-1-11-15,12-1-7 16,8-2-1-16,6 5 1 16,3 1-5-16,6 4-1 15,8 5 7-15,6 3 6 16,5 5-8-16,5 8 1 16,5 6 7-16,6 8 19 15,0 5 2-15,3 5-5 16,11 10-5-16,1 8 0 15,1 4 3-15,4 6 6 0,-1-2-19 16,5-6 1 0,1-4-14-16,1-9 4 0,2-13 1 15,2-16-7-15,3-17 6 16,2-13-5-16,10-16 5 16,11-13-4-16,11 0-2 15,19-29-10-15,21-13-24 16,19-9-8-16,19-8 36 15,16 2 4-15,1 6 2 16,3 4 1-16,1 8 1 16,-1 10 1-16,-3 7-3 15,-1 7-8-15,-11 5-10 0,-7 5 3 16,-9 5-23-16,-11 0 23 16,-12 0 11-16,-9 0 4 15,-14 6 0-15,-12-1 0 16,-17-2-8-16,-14-3-10 15,-13 0 13-15,-7-4 2 16,-3-16 3-16,-4-12 0 16,-1-12 5-16,-10-14 0 15,-7-12-2-15,0-13-3 16,-3-3 1-16,-11-10 0 16,1-2 0-16,4-5 7 15,5-7-1-15,0-5 5 16,-2 6 1-16,-7 6 2 15,-9 11 35-15,-9 7-31 16,-14 11-4-16,-12 11-11 0,-8 11-4 16,-8 12-22-1,-2 13-53-15,3 13-59 0,-1 12-44 16,8 2-143-16,8 0-312 16</inkml:trace>
  <inkml:trace contextRef="#ctx0" brushRef="#br0" timeOffset="30112.71">26582 2762 1239 0,'0'0'68'0,"0"0"-64"0,0 0 15 0,0 0 99 16,0 0 12-16,-17-73-23 15,17 72-78-15,7 1-29 16,17 3-14-16,11 19 14 16,5 11 11-16,2 16 3 15,1 16-4-15,-4 8-2 16,0 5 2-16,-1-3-2 16,0-9-4-16,-2-8-2 15,-4-11-1-15,-3-10 0 16,-6-12-1-16,-7-10 0 15,-9-11 0-15,-1-4 1 16,-6 0 9-16,1-18 44 0,2-21 13 16,3-18-59-16,-1-12-6 15,-1-7 3-15,-1-9-4 16,1-4 2-16,-2-7-2 16,0 0 0-16,-2 4-1 15,0 17 1-15,0 21-1 16,0 20 0-16,-6 17 0 15,0 9 0-15,1 7-7 16,2 1-40-16,0 20-83 16,-1 26-83-16,-2 17 2 15,2 4-146-15,4-4-356 16</inkml:trace>
  <inkml:trace contextRef="#ctx0" brushRef="#br0" timeOffset="30497.14">27433 2763 710 0,'0'0'582'0,"0"0"-567"0,0 0-1 0,0 0 102 16,0 0-26-16,0 0-27 16,-71 86-21-16,60-40-1 15,7 0 1-15,4-9-29 16,0-5 0-16,18-7-8 15,0-11 2-15,4-6 0 16,3-8 0-16,2 0-5 0,-1-8 15 16,2-16-7-16,-3-5 3 15,-7-5 0-15,-7-3-2 16,-11-3 8-16,0 3-5 16,-14-1 3-16,-16 5-13 15,-7 8-2-15,0 7-2 16,1 10-2-16,3 6-1 15,5 2-4-15,4 0-23 16,7 8-46-16,6 2-33 16,6-2-7-16,5 2-72 15,0-4-75-15,0-6-59 0,13 0-341 16</inkml:trace>
  <inkml:trace contextRef="#ctx0" brushRef="#br0" timeOffset="30862.24">27640 2071 1282 0,'0'0'113'0,"0"0"-111"16,0 0 67-16,0 0 28 16,0 0-59-16,0 0-29 15,0 0 11-15,16 70 21 16,0-23 4-16,-1 4-3 15,3 6 4-15,-5 10-14 0,0 5-9 16,-3 7 0-16,-3-1 0 16,1-5 2-1,-2-8-4-15,1-12 0 0,2-3-4 16,0-9-11-16,4-4 5 16,-2-6 3-16,1-9-7 15,3-4-1-15,-3-9-2 16,1-4-3-16,1-5-1 15,-1 0 1-15,2 0-1 16,0-19-9-16,-3-12-29 16,-6-10-66-16,-6-2-85 15,-11-6-153-15,-26 5-267 16</inkml:trace>
  <inkml:trace contextRef="#ctx0" brushRef="#br0" timeOffset="31214.54">27565 2774 1136 0,'0'0'60'0,"0"0"-31"16,82-28-29-16,-34 2 77 15,7-2-51-15,3-4-26 16,-6 2-58-16,-10 4-84 16,-8 1-95-16,-7 5-17 15,-5-1-1-15,-4 3 198 16,-1 2 57-16,-8 2 160 15,-2 4 79-15,-1 3-33 0,-3 5-10 16,-2 2-54-16,4 0-43 16,3 9-35-16,2 18 57 15,5 8-12-15,-2 8-11 16,1 0-17-16,-2-1-20 16,2-5-25-16,-1-4-23 0,-3-6-10 15,-1-5 0 1,-3-4-3-16,-3-6-2 15,-2-5-35-15,-1-6-52 16,0-1-96-16,-19 0-23 16,-14-18-217-16</inkml:trace>
  <inkml:trace contextRef="#ctx0" brushRef="#br0" timeOffset="31377.16">27984 2346 1241 0,'0'0'0'16,"0"0"-80"-16,0 0 80 16,0 0-3-16,0 0-17 15,0 0-146-15,81 40-114 16,-56-12-149-16</inkml:trace>
  <inkml:trace contextRef="#ctx0" brushRef="#br0" timeOffset="32179.22">28192 2565 851 0,'0'0'176'16,"0"0"-53"-16,0 0 17 16,0 0 31-16,0 0-60 0,0 0-4 15,-69-77-77-15,63 66 3 16,4 0-13-16,2 4 5 16,0-1-16-16,0 1-9 15,5 0-7-15,14-2-2 16,5 4 2-16,9 5-4 15,1 0 9-15,0 10-4 16,1 14 0-16,-6 4 3 16,-3 3 1-16,-5-1 0 0,-8 1 2 15,-5-6 0 1,-4-7 0-16,-4-4 1 0,0-4 3 16,0-4-1-16,0-2-1 15,0-3 0-15,0-1-2 16,0 0 6-16,0 0 4 15,0-11 7-15,3-16-17 16,3-11-19-16,4-3 11 16,3 5-2-16,-2 7-15 15,1 13 11-15,-1 12 12 16,-1 4-2-16,1 4-3 16,1 14 7-16,1 3 16 15,1 3-2-15,2-2-10 0,-1-5-1 16,1-2-3-16,-1-8 2 15,1-7-1 1,-2 0 4-16,4 0 1 16,0-17-2-16,0-8 1 0,-1-7-5 15,-4-4-20-15,-6 3 4 16,-1 1 4-16,-4 5 1 16,0 7 2-16,0 9 9 15,-2 7 1-15,0 2 10 16,4 2-9-16,5 3-2 15,8 19 0-15,2 13 7 16,7 11 15-16,0 12-8 16,1 10-12-16,1 8 8 15,1 1-6-15,-3 5-3 16,-4 1 0-16,-2-1 16 16,-7-2-2-16,-6-7-11 0,-7-11 1 15,0-12-5-15,-1-10 2 16,-14-15 4-16,-3-8 1 15,1-11 0-15,-1-6 1 16,2-4 1-16,0-23 0 16,5-14-4-16,3-16-2 15,8-14-3-15,0-14-2 16,11-3 1-16,17 7-4 16,8 7-6-16,0 19-22 15,0 15-48-15,-11 18-116 0,-6 9-153 0,-8 8-259 31</inkml:trace>
  <inkml:trace contextRef="#ctx0" brushRef="#br0" timeOffset="32527.98">29973 2149 256 0,'0'0'1362'0,"0"0"-1362"0,0 0 3 0,0 0 35 0,-83-20 32 16,40 57-7-16,0 14-21 0,3 9-6 16,9 7-19-1,9 1 7-15,12-3 0 0,10-4-1 16,0-10-9-16,18-8-4 15,15-12-4-15,10-12-1 16,11-10 1-16,7-9-2 16,3 0-1-16,4-14-3 15,-3-9-1-15,-8-8-38 16,-11-5-32-16,-13-7-98 16,-17-3-97-16,-12-6-224 15</inkml:trace>
  <inkml:trace contextRef="#ctx0" brushRef="#br0" timeOffset="32912.36">30144 1586 1136 0,'0'0'152'16,"0"0"-145"-16,0 0 47 15,0 0 62-15,0 0-71 16,0 0 27-16,14 73-11 16,-1-13-22-16,-4 10-10 15,3 11 3-15,0 0 7 16,-2 3-4-16,5-6-2 16,-1-7-16-16,2-7 0 0,1-11-7 15,0-10 1-15,0-13 5 16,2-8-7-16,-2-11-5 15,2-8 2-15,0-3 2 16,1-2 1-16,2-18-1 16,-3-9-6-16,-3-6-2 15,-6-1-38-15,-1 5-39 16,-5 5-86-16,-4 10-42 16,0 12-70-16,0 4-79 15,-4 0-243-15</inkml:trace>
  <inkml:trace contextRef="#ctx0" brushRef="#br0" timeOffset="33828.33">30666 2040 1265 0,'0'0'158'0,"0"0"-154"15,-89 31 74-15,53 3 72 16,2 6-17-16,8-1-66 16,10-4-47-16,7-3-18 15,8-6-2-15,1-7-1 16,0-5 1-16,0-5-7 0,10-5-42 16,6-4-11-16,3 0-6 15,1-16 20-15,1-7 16 16,-4 2 18-16,-6 4 10 15,-3 8 2-15,-5 4 5 16,-2 5 10-16,1 0 21 16,-1 0-36-16,4 9 3 15,1 3 8-15,4-1 12 16,-2-2-8-16,2-4-10 16,5-3 5-16,2-2 3 15,8-3-4-15,2-17 1 16,6-12-2-16,1-9-4 15,-1-11-3-15,-3-7-1 16,-11-7-5-16,-7 0-2 16,-9 2-5-16,-3 6-4 0,-1 10 16 15,-19 15 1-15,-2 15 14 16,-8 12 1-16,0 6-5 16,0 3-11-16,2 14 1 15,8 4 1-15,10 1-2 16,8 6-2-16,2 0 2 15,8 4 3-15,17 6 2 16,5 5-3-16,6 5 9 16,1 2-7-16,-3 1 3 0,-4 0 0 15,-9-1 2-15,-3-4 0 16,-6-6-3 0,-2-9 1-16,-2-12-6 0,-5-7 3 15,0-8-4-15,-2-4 0 16,-1 0 3-16,5 0 3 15,1-21 3-15,10-10-9 16,5-13-6-16,2-13 4 16,2-6-8-16,-4-2-11 15,-5 0 0-15,-4 9 9 16,-7 9 9-16,-4 12 3 16,-1 13 0-16,0 13 17 15,0 4 25-15,-4 5-22 16,-1 0-15-16,2 7-5 15,1 18 0-15,2 7 2 0,0 8 9 16,11 2 1-16,7 1 7 16,9 0 1-16,0-5-4 15,4-4-4-15,-1-8-4 16,-2-6 2-16,-4-9-6 16,-5-6-3-16,-8-5-1 15,-4 0-11-15,-7-14-23 16,0-15-50-16,-15-9-164 15,-16-5-190-15,-7-10-521 16</inkml:trace>
  <inkml:trace contextRef="#ctx0" brushRef="#br0" timeOffset="33946.07">31050 1619 1392 0,'0'0'94'0,"0"0"-94"0,0 0-74 0,0 0 73 0,0 0 1 15,0 0-138-15,16 1-251 16</inkml:trace>
  <inkml:trace contextRef="#ctx0" brushRef="#br0" timeOffset="35078.79">31466 1299 1364 0,'0'0'71'0,"0"0"-44"0,0 0 96 16,0 0 34-16,0 0-67 16,0 0-62-16,0 26-7 15,0 23 7-15,0 15-2 16,0 13-2-16,0 14-4 16,0 5-9-16,0 10 7 15,0-2-9-15,0-3-8 16,-5-7 1-16,5-10 0 15,0-12-1-15,13-12-1 16,10-16 0-16,6-12-2 16,2-11 2-16,3-12-1 15,1-6 1-15,-1-3-1 0,-6-16-1 16,-2-16-3-16,-8-11-5 16,-7-10-7-16,-7-8-15 15,-4-9-14-15,0-2 0 16,-17 3-7-16,-9 11 3 15,-12 19 19-15,-7 18 24 16,-11 19 7-16,-7 2 13 16,0 28 17-16,4 8 2 15,6 3 16-15,15-2-7 16,12-7-12-16,13-4-10 16,11-5-6-16,2-3-4 15,8-4-2-15,15-3-6 16,12-4 1-16,8-7-1 15,8 0 2-15,7-11-3 0,2-16-10 16,1-13-10-16,0-12-3 16,-4-11-13-16,-2-9 4 15,-7 1 0-15,-12 13-8 16,-14 13 1-16,-15 21 39 16,-7 14 8-16,-1 9 56 15,-17 1-41-15,0 0-11 16,0 13-5-16,5 9 6 15,3-1-1-15,8 5-1 16,2 5-4-16,0 7-4 16,15 3 7-16,3-1 9 15,6-1-8-15,-1-5-5 16,4-7 2-16,-3-4-3 0,2-9-3 16,-1-3-1-1,-1-11 2-15,3 0-1 16,-2-3 0-16,0-17 6 0,1-7-4 15,1-5-4-15,-2-7 0 16,-3-2 0-16,-7 1-6 16,-3 3-2-16,-9 9 2 15,-3 12 6-15,0 5 2 16,-3 7 2-16,-12 4-4 16,0 0-4-16,-3 0 1 15,5 17 3-15,3 3 2 16,4 2 2-16,6 3-4 0,0 1 0 15,1 0 1 1,15-5-1-16,3-3 0 0,3-4 1 16,2-7 0-16,1-7 1 15,3 0 0-15,3-10 1 16,1-13 0-16,-2-6-3 16,-3-5-3-16,-3-4 2 15,-5 0-4-15,-7 4 2 16,-4 7 3-16,-4 12 0 15,-3 8 6-15,1 7 13 16,1 5-19-16,1 27 9 16,2 17-2-16,5 10 36 15,2 1-43-15,2 0 0 16,3-10 0-16,0-7 0 16,-2-12 0-16,0-11 0 0,-3-10 0 15,-9-10 0 1,-4 0 0-16,0-18-58 0,-30-12-165 15,-13-7-293-15,-17-11-496 16</inkml:trace>
  <inkml:trace contextRef="#ctx0" brushRef="#br0" timeOffset="35327.81">31790 1527 111 0,'0'0'1069'0,"0"0"-1069"0,0 0 0 0,82-65 143 0,-68 29 37 0,-14 4-32 16,0 1-28-16,-22 7-46 16,-12 6-37-16,-4 8 6 15,2 8 6-15,4 2-27 16,6 0-22-16,0 16-16 15,5 11-101-15,-6 12-163 16,-3 3-177-16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10:25:51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7883 10276 982 0,'0'0'28'0,"0"0"-13"15,0 0 26-15,0 0 75 16,0 0 0-16,0 0-9 0,0 0-34 15,12-70-28-15,-9 76-34 16,6 22-9-16,1 19 60 16,1 19 43-16,-2 10-24 15,-8 7-30-15,-1-5-12 16,0-7-28-16,0-6-2 16,0-8-9-16,0-4-16 15,0-4-62-15,0-6-123 16,0-2-55-16,0-3-124 15</inkml:trace>
  <inkml:trace contextRef="#ctx0" brushRef="#br0" timeOffset="448.71">7816 12139 998 0,'0'0'117'0,"0"0"-117"0,0 0-21 0,-64-83 21 15,55 53 40-15,6 2 9 16,3 5-35-16,3 4 9 15,13 8 9-15,5 9-2 0,0 2-12 16,4 22 4-16,-1 19 19 16,-6 17 1-16,-8 13 31 15,-10 10-5-15,0 8-1 16,-22-3-2-16,0-5-1 16,2-10-22-16,6-17-8 15,6-14-8-15,8-15-18 16,0-13-4-16,9-12-4 15,21-4 1-15,19-29 7 16,23-13-8-16,13-12-15 16,7-3-26-16,2 8-37 15,-6 6-28-15,-13 16-78 16,-14 16-67-16,-16 15-184 16</inkml:trace>
  <inkml:trace contextRef="#ctx0" brushRef="#br0" timeOffset="1016.04">8034 14153 666 0,'0'0'138'0,"0"0"-128"0,0 0 20 0,0 0 141 15,-82-28-58-15,77 22-12 16,5-2-19-16,0-4-19 16,12-4-45-16,24-6-15 15,10 0 8-15,12 4 6 16,-3 8 5-16,-8 10-8 16,-13 4-6-16,-16 22 7 0,-10 11 39 15,-8 8 32-15,0 4-29 16,-11 3 3-16,0-7-37 15,9-6-11-15,2-7-6 16,16-8-5-16,15-4 0 16,2-1 1-16,-3 2 1 15,-8 2-3-15,-14 9 8 16,-8 5 14-16,-18 8 6 0,-19 3-4 16,-7-3-15-1,0-6-7-15,6-10-2 16,9-10-14-16,5-4-80 15,9-5-115-15,0 0-90 0,3 5-184 16</inkml:trace>
  <inkml:trace contextRef="#ctx0" brushRef="#br0" timeOffset="1714.74">8480 17404 803 0,'0'0'66'0,"0"0"-41"0,0 0-25 0,0 0 170 15,0 0-31-15,0 0-92 16,30-94-17-16,-30 54 59 0,-11 7-19 15,-14 4-22 1,-8 11 1-16,-6 11-9 0,-5 7 3 16,-3 5-7-16,3 21-7 15,6 8-4-15,10 2-6 16,19 5-6-16,9 7-3 16,9-1-5-16,27 3-2 15,14 11 4-15,10 3 0 16,6 8-6-16,-4 5 1 15,-13 2-4-15,-17-3 2 16,-20-1 0-16,-12-7-1 16,-12-9 2-16,-21-15 4 15,-7-16 2-15,4-14 0 16,-1-14 4-16,2-1 10 16,1-29-3-16,6-20-13 0,8-15-5 15,16-17-3-15,4-9-4 16,21-1 5-16,16 1 2 15,9 7 0-15,-1 14 0 16,-8 19 9-16,-11 22-8 16,-14 15-1-16,-7 11-3 15,-5 3-39-15,3 0-82 16,0 0-51-16,2 4-27 16,1 1-16-16,0-3-119 15</inkml:trace>
  <inkml:trace contextRef="#ctx0" brushRef="#br0" timeOffset="1915.82">8853 17152 1422 0,'0'0'89'0,"0"0"-66"0,49 118 23 0,-31-33 86 0,-5 16-32 15,-2 7-59-15,5 2-22 16,-1-7-9-16,6-12-10 15,1-13 0-15,-2-19-38 16,1-13-77-16,-5-21-58 16,-10-15-146-16,-6-10-36 15</inkml:trace>
  <inkml:trace contextRef="#ctx0" brushRef="#br0" timeOffset="3599.03">8071 9863 900 0,'0'0'20'0,"0"0"-20"0,0 0-78 0,0 0 71 16,-97 16 7-16,67-13 26 16,-4-1 46-16,-4 2-2 15,-3 5-34-15,-6 1-21 0,-6 3-9 16,-5-2 10-16,-5-1-7 16,0-4-4-16,1-3 4 15,2-2 13-15,8-1 5 16,7 4 10-16,17 4 10 0,7 8-20 15,13 14-9 1,8 15-14-16,0 17 18 16,2 17 6-16,7 21-3 15,7 20-3-15,-5 20 26 16,-3 17 3-16,-3 2-16 0,-2-5 3 16,-3-15-13-1,6-25-13-15,5-26 1 0,3-20-9 16,0-19-2-16,4-13 0 15,-6-12 1-15,-1-10-1 16,0-12-1-16,11-2 0 16,8-8-1-16,6-15 4 15,6-1-4-15,2 3 0 16,-2 3 0-16,0 3-4 16,1 2-1-16,2 0 2 15,4 3-1-15,2-3 2 16,9 4-2-16,7-1 1 15,0 0-1-15,6 0 0 16,-4-1-3-16,5-5 5 16,1-1-2-16,-1-1 3 15,-3 0 0-15,-10 0-7 0,-8 1-2 16,-11 3-12-16,-9 2 15 0,-9-1 7 16,-2 2 0-1,-8-4 2-15,-5-1 2 16,-2-4 4-16,-7-1-1 15,0-4-1-15,0-4-2 16,0-5-1-16,-7-8-1 16,-5-4 0-16,-3-4 9 15,-3-6 7-15,-6-3-8 0,2-1-8 16,1-2 0 0,0 1 2-16,7 3-2 15,1 2 0-15,4 4 10 0,0 5 0 16,2 6-4-16,1 5 1 15,0 3 8-15,0 4-1 16,0-2-6-16,0 0 3 16,2-3-8-16,-1-3-3 15,2 2 2-15,-2-2-4 16,-1 5 1-16,-1 1 1 16,1 1-1-16,-1 1-1 15,1 3 0-15,-3 1 1 16,3-2-1-16,-2 2 2 15,1 2-2-15,-3 3 0 16,-1 1 4-16,-3 5-1 16,-6 0-1-16,-10 6-2 15,-11 8 0-15,-18 3-7 16,-23 29-2-16,-20 20-19 0,-20 26-90 16,-23 17-78-16,-16 5-240 15</inkml:trace>
  <inkml:trace contextRef="#ctx0" brushRef="#br0" timeOffset="4732.02">8703 10608 833 0,'0'0'76'0,"0"0"-61"0,0 0-14 0,0 0 2 0,0 0 65 15,0 0 9-15,0 0-38 16,17-16-23-16,14 16 4 16,12 0 24-16,10 0-3 15,10 0 5-15,9 0 5 16,12-4-14-16,17-8 16 15,13-3-7-15,7-3-10 16,10 0 8-16,-7 2-22 0,-15 8-11 16,-12 4-10-1,-20 4 0-15,-19 0-2 0,-13 0-2 16,-10 6-8-16,-13 0-45 16,-4 0-59-16,-17-2-42 15,-1-4-117-15,-19 0-110 16</inkml:trace>
  <inkml:trace contextRef="#ctx0" brushRef="#br0" timeOffset="4998.3">10054 10132 1030 0,'0'0'102'0,"140"-17"-95"16,-58 17 24-16,-9 25 98 15,-12 20-4 1,-16 20-31-16,-16 22 11 0,-18 11-38 16,-11 4-44-16,-17-4-16 15,-18-9-7-15,-7-13-1 16,-5-8-42-16,-4-10-36 16,-9-10-71-16,-10-11-58 15,-9-17-86-15,-12-17-312 16</inkml:trace>
  <inkml:trace contextRef="#ctx0" brushRef="#br0" timeOffset="8147.86">12969 9535 487 0,'0'0'506'0,"0"0"-506"0,-102-2-16 0,52 7 16 0,-7 4 38 0,-1-3 8 16,0-1 21-16,1 0 0 16,5-3-42-16,3 1 6 15,5-3 9-15,7 2-11 0,6-2 28 16,7 4-25-16,9 4-7 16,2 10-14-16,5 14-8 15,5 20 6-15,-3 21 21 16,-1 21 20-16,-5 12-7 15,-8 13-20-15,-1 6 3 16,-3 0-3-16,4-5-4 16,3-13-6-16,7-13-4 15,7-17-3-15,3-19-6 16,0-14 3-16,1-17-3 16,11-12-2-16,2-9-3 15,6-6-6-15,10 0-6 0,12-21 7 16,13-10-14-1,13-10 14-15,10-6-4 0,9 0 12 16,11 5 2-16,1 7 0 16,3 7 2-16,-1 9 0 15,-4 7-1-15,-9 4-1 16,-12 4-3-16,-13 2 1 16,-15-2 1-16,-5-4-5 15,-6-5 1-15,-6-11-1 16,-7-7 6-16,-12-8 3 15,-9-11-1-15,-3-7 3 16,-18-11-4-16,-18-10-1 16,-8-6 0-16,-6-7-6 0,-3 2 4 15,-4 5 1 1,-1 4 1-16,3 12 0 0,7 14 1 16,5 13 2-16,11 16-3 15,11 11-1-15,8 7-2 16,7 7-39-16,6 0-65 15,3 7-208-15,24 9 49 16,19-2-152-16</inkml:trace>
  <inkml:trace contextRef="#ctx0" brushRef="#br0" timeOffset="8798.33">15162 9155 1331 0,'0'0'30'0,"0"0"-30"0,-94-4 0 0,32 16 9 0,-12 6 33 16,-5 0 4-16,0 4-13 15,2 0-14-15,3 0-13 16,7 0-1-16,9-2 1 15,5-1 7-15,14-1-9 16,10 1 4-16,12 3-4 0,14 12-3 16,3 12-1-1,3 20 7-15,13 13 36 0,-3 12-5 16,-5 7-4-16,-5-1-12 16,-3-6 4-16,0-9 3 15,0-13-7-15,0-14-6 16,3-11-11-16,4-16-3 15,4-8-1-15,2-8 4 16,4-10-3-16,9-2-1 16,10-9-1-16,15-13-1 15,12-3-18-15,10 1 14 16,7 4 2-16,7 9 2 16,2 8 0-16,-2 3 2 15,-1 0 1-15,-4 4-2 16,-8 2 0-16,-6-2 1 0,-13-4 2 15,-5 0-1-15,-12-10-1 16,-5-17 2-16,-7-10 1 16,-9-19 4-16,-12-14-8 15,-5-17-2-15,-8-8-20 16,-20-5-8-16,-10 0 15 16,-9 2 7-16,-5 8-17 15,-3 7 20-15,4 13 4 16,6 18-3-16,11 16 2 15,14 16 2-15,12 11-10 16,8 9-45-16,3 0-114 16,26 10-52-16,13 9 46 15,9-1-209-15</inkml:trace>
  <inkml:trace contextRef="#ctx0" brushRef="#br0" timeOffset="9464.73">17106 8903 1188 0,'0'0'293'0,"0"0"-293"0,0 0-13 0,-101 15 13 0,35 5 7 0,-7-1 52 16,-2 4-4-16,10-2-27 0,5-1-21 15,5-2-5-15,7-4-2 16,5-4 1-16,10-3 0 16,9-1 0-16,3 0-1 15,5 2 0-15,1 8 0 16,-6 13 7-16,-3 14-1 16,-1 14 17-16,-5 8 8 15,1 3 7-15,6-4-18 16,3-8 0-16,8-4 1 15,8-1-3-15,4-3 1 16,0 4 6-16,12 2-7 0,10 1-5 16,5 0-3-1,6 2-1-15,3-6-3 0,4 0-2 16,2-8-2-16,-3-7 1 16,1-7-2-16,0-11 0 15,-1-7 0-15,3-8-1 16,-2-3-4-16,2 0 3 15,-2 0 1-15,-1 0 1 16,1 0 0-16,0-5-1 16,5-10 1-16,4-4-1 15,2-9-1-15,-3-10-1 16,1-11 1-16,-6-8 0 16,-3-11 0-16,-7-10 1 15,-10-8-2-15,-8-10-10 0,-12-4 6 16,-3-5 4-16,-24 5 2 15,-15 8 1-15,-12 9 3 16,-5 17-1-16,-1 16-2 16,2 11-1-16,4 12-3 15,12 11-17-15,6 8-52 16,10 8-70-16,2 10-122 16,1 20-80-16,5 7-74 15</inkml:trace>
  <inkml:trace contextRef="#ctx0" brushRef="#br0" timeOffset="10381.87">18785 8636 1058 0,'0'0'255'0,"0"0"-224"0,0 0-31 0,0 0 0 0,0 0 21 0,0 0 33 16,-75-4-21-16,15 23-10 15,-8 1-6-15,-5 2-9 0,-1-2-5 16,6-1 0-16,5-2 3 16,9-3 0-16,2 1 7 15,8 2 8-15,6 6-6 16,9 5-12-16,9 13 1 15,5 15 13-15,8 11 4 16,2 15 14-16,0 14 9 16,0 1-12-16,-3 1-10 15,2-7-18-15,0-15 2 16,5-11-6-16,1-14 2 16,0-16-1-16,0-14-1 15,0-11 0-15,1-5-1 0,8-5-7 16,9 0 2-16,10-5 3 15,13-9 3-15,12 0 1 16,10 1-1-16,9 3 0 16,13 3 0-16,7-3 1 15,10-1-1-15,8 0 4 16,-4-2-1-16,-6-1-3 16,-9 0 0-16,-17 1 5 15,-15-1-5-15,-19-2 2 16,-13-5 0-16,-12-10-1 15,-3-11 8-15,-11-19-7 16,-1-12-2-16,0-7 0 16,-19-8 0-16,-6 5-1 0,-7 3 1 15,-2 7 1 1,0 11 0-16,2 13-1 0,4 13 0 16,6 14 0-16,8 8-8 15,6 9-38-15,8 5-58 16,5 0-156-16,19 11-24 15,15-2-143-15</inkml:trace>
  <inkml:trace contextRef="#ctx0" brushRef="#br0" timeOffset="10948.9">20442 8457 1281 0,'0'0'228'0,"0"0"-228"0,0 0 1 0,0 0-1 0,-115-23 31 0,42 23 44 0,-4 0-28 15,8 0-7-15,11 0-26 16,14 0-1-16,11 0-4 16,11 0-7-16,11 0 1 15,8 0-3-15,3 11-3 16,0 16-2-16,1 21 5 0,11 21 9 15,-3 16 2 1,-5 15 14-16,-4 8 3 16,0 2-4-16,-13-2-3 15,-2-5-10-15,4-13-3 0,8-16-5 16,3-15 0-16,0-18-3 16,3-14 1-16,18-12-1 15,7-11 0-15,11-4 0 16,16-8-14-16,11-16-15 15,9-6 7-15,4 4 19 16,-4 2 3-16,-5 10 1 16,-2 2 1-16,-4 4-1 15,-1-1 0-15,-3 0 0 16,-9-9 0-16,-5-7 5 16,-12-9 5-16,-6-8 4 15,-8-7 18-15,-13-10-7 0,-7-7-3 16,-1-10-4-16,-25-5-7 15,-8-6-6-15,-10-1-5 16,-11 1-1-16,-7 4-5 16,-9 10-19-16,-4 12-52 15,-13 22-57-15,-21 21-171 16,-18 18-360-16</inkml:trace>
  <inkml:trace contextRef="#ctx0" brushRef="#br0" timeOffset="11830.75">13193 11406 512 0,'0'0'0'0,"0"0"-12"0,-105-30 12 0,71 16 6 0,6-3 102 0,-1 1 0 0,3-1-43 15,2 3 18-15,7 3 4 16,7 4 36-16,4 3 5 16,6 4 3-16,6 6-83 15,13 16-37-15,10 11 73 0,2 6-14 16,3 3 26-1,-4 4-42-15,-2 2-24 16,-7-3-6-16,-7-6-12 16,-4-7-2-16,-6-14-4 0,-2-7-6 15,-2-9 1-15,0-2 1 16,0-2 13-16,-19-27-2 16,-7-14-13-16,0-12-6 15,6-7-1-15,5 2 2 16,9-2 3-16,6 5 1 15,0 3 1-15,8 6 0 16,13 8-1-16,1 8-2 16,-4 10-17-16,0 9-68 15,-9 8-69-15,-9 5-91 16,0 14-92-16,-27 16-49 16</inkml:trace>
  <inkml:trace contextRef="#ctx0" brushRef="#br0" timeOffset="11947.92">12952 11497 263 0,'0'0'754'0,"0"0"-687"16,0 0-23-16,117 7-33 16,-56-33-11-16,2-5-36 15,-2-6-187-15,-6-2-301 16</inkml:trace>
  <inkml:trace contextRef="#ctx0" brushRef="#br0" timeOffset="12115.8">13633 11187 1526 0,'0'0'0'0,"0"0"-7"16,3 93 7-1,0-52 69-15,4 0-7 0,7 1-28 16,4 1-30-16,7 3-4 16,5-2-21-16,4-8-83 15,4-9-91-15,3-13-86 16,-2-14-272-16</inkml:trace>
  <inkml:trace contextRef="#ctx0" brushRef="#br0" timeOffset="12515.5">14909 10846 1466 0,'0'0'64'0,"0"0"-60"16,31 96-4-16,-18-51 58 15,5 2 44-15,3 1-35 16,4-2-48-16,0-5-13 16,-2-7-2-16,-2-8-2 15,-9-8-2-15,-2-9-3 16,-8-8-54-16,-2-1 21 15,-3-8 31-15,-16-16-83 0,-4-7-2 16,-2-6 77-16,5-5 11 16,1-5-3-16,8-7-1 15,7-4 6-15,4 1 1 16,1 2 7-16,22 4 1 16,10 7-7-16,1 7-2 15,-1 12-54-15,-9 10-120 16,-12 15-36-16,-12 4-57 15,-2 30-35-15,-25 15-134 16</inkml:trace>
  <inkml:trace contextRef="#ctx0" brushRef="#br0" timeOffset="12615.06">15023 10946 481 0,'0'0'223'15,"-34"93"-98"-15,31-67 5 16,3-10 4-16,3-12-75 16,24-4-40-16,12-9-19 0,9-14-70 15,5-9-143-15,-2-2-196 16</inkml:trace>
  <inkml:trace contextRef="#ctx0" brushRef="#br0" timeOffset="12797.42">15448 10878 1272 0,'0'0'88'0,"0"0"-77"16,0 0 67-16,17 79 15 16,-17-51 13-16,0 2-42 15,0-5-46-15,2-1-13 16,11-6-5-16,6-2 2 15,13-5-2-15,8-6-7 16,8-5-44-16,7 0-65 0,3-21-61 16,2-12-55-1,2-8-241-15</inkml:trace>
  <inkml:trace contextRef="#ctx0" brushRef="#br0" timeOffset="13130.45">16729 10657 1047 0,'0'0'360'16,"0"0"-358"-16,0 99-2 15,-5-62 36-15,2 2 113 16,3 1-49-16,0-3-53 16,3-6-33-16,9-9-3 15,0-8-10-15,-3-6-1 0,-3-5 2 16,-3-3-1-16,-3 0 1 15,0-11 4-15,0-14-6 16,-7-11-21-16,-6-7 5 16,2-3 5-16,2-6 10 15,4-1-1-15,5 1-3 16,0 2 2-16,6 7-1 0,17 6 0 16,2 4-3-1,5 6-57-15,1 5-49 16,-10 10-94-16,-5 10-107 15,-14 2-354-15</inkml:trace>
  <inkml:trace contextRef="#ctx0" brushRef="#br0" timeOffset="13282.33">16739 10794 1113 0,'0'0'160'16,"0"0"-158"-16,0 0-2 15,0 0 24-15,0 0-23 16,109-60-1-16,-61 30-113 15,-8 4-53-15,-4 9-148 16,-12 7-161-16</inkml:trace>
  <inkml:trace contextRef="#ctx0" brushRef="#br0" timeOffset="13515.74">17021 10657 545 0,'0'0'314'0,"0"0"-263"16,0 0 65-16,0 0-14 0,0 0-23 15,95 6-20-15,-54-6-13 16,-1 0-9-16,0 0 26 15,-8 0-14-15,-13 6-8 16,-6 3 12-16,-8 5-13 16,-5 0 9-16,0 0 27 15,-5 3-18-15,-9-3-29 16,2-3-11-16,3-1 0 16,3-6-12-16,5-2-6 15,1-1-2-15,0-1-39 16,4 0-73-16,18 0-27 15,11-4-117-15,12-15-281 16</inkml:trace>
  <inkml:trace contextRef="#ctx0" brushRef="#br0" timeOffset="13863.52">18512 10428 1492 0,'0'0'0'16,"10"73"-4"-16,-1-42 4 0,-3-7 56 16,6-2 65-1,1-4-81-15,-1-4-28 16,-3-6-9-16,-5-7-3 0,-2-1 2 16,-2 0 5-1,0-7 18-15,-10-15-19 0,-5-9-6 16,-1-9-2-16,2-7 2 15,2-7-3-15,9-2 0 16,3 1 3-16,0 6-1 16,10 7 1-16,10 8 0 15,7 9 5-15,0 5-5 16,-2 8-6-16,-3 5-78 16,-8 7-90-16,-11 0-43 15,-3 22-122-15,-12 16-79 0</inkml:trace>
  <inkml:trace contextRef="#ctx0" brushRef="#br0" timeOffset="13930.84">18548 10407 203 0,'0'0'245'0,"0"0"-76"16,-11 86-25-16,32-86-99 0,13 0-45 15,6-25-74-15</inkml:trace>
  <inkml:trace contextRef="#ctx0" brushRef="#br0" timeOffset="14181.55">18976 10249 1298 0,'0'0'239'16,"0"0"-238"-16,0 0-1 16,0 0 4-16,0 0 17 15,0 0-11-15,1 63-6 16,18-63-2-16,5 0-2 0,2 0-29 16,-1 0 6-16,-1 6 17 15,-5 16 0-15,-7 14 6 16,-1 14 0-16,-6 6 9 15,-5 8-4-15,0-3-5 16,0-3-2-16,5-5-64 16,4-12-108-16,7-17-92 15,12-18-446-15</inkml:trace>
  <inkml:trace contextRef="#ctx0" brushRef="#br0" timeOffset="14513.74">20321 10126 1004 0,'0'0'487'0,"0"0"-487"16,0 0-42-16,15 80 42 15,-15-74 42-15,0-2-12 16,0-2-23-16,0-2-5 15,0 0 7-15,0-7-6 16,0-16-3-16,0-7-30 16,0-8 27-16,10-6 3 15,4-6-2-15,7 2 2 16,-1 2 7-16,3 8 33 16,-2 9 3-16,-3 5-14 15,0 7-13-15,-6 5-16 0,-5 7-30 16,-7 5-123-16,0 0-176 15,-22 19-445-15</inkml:trace>
  <inkml:trace contextRef="#ctx0" brushRef="#br0" timeOffset="14598.78">20373 10174 962 0,'0'0'0'0,"0"0"-558"15</inkml:trace>
  <inkml:trace contextRef="#ctx0" brushRef="#br0" timeOffset="14746.99">20675 9957 909 0,'0'0'348'0,"0"0"-228"15,61 114-4-15,-42-67-38 16,-6-3 11-16,-5-5-53 16,-8-6-33-16,0-9-3 15,-13-7-66-15,-17-7-90 16,-10-8-115-16,1-2-97 15</inkml:trace>
  <inkml:trace contextRef="#ctx0" brushRef="#br0" timeOffset="14864.71">20757 9945 994 0,'0'0'45'0,"92"-90"-45"16,-51 57 26-16,-5 8 24 0,-9 2-50 15,-13-2-119-15,-14 1-845 16</inkml:trace>
  <inkml:trace contextRef="#ctx0" brushRef="#br0" timeOffset="17313.84">13145 12024 494 0,'0'0'344'0,"0"0"-222"0,0 0-93 0,0 0-22 16,0 0-7-16,0 0 2 15,0 0 26-15,28 31 14 16,25-14 12-16,12 1-25 15,13 0 8-15,10-4-28 16,13-2 4-16,14-6-3 0,9-6-3 16,9 0-3-1,12-10 0-15,8-6-3 0,4-1 5 16,6-4-6-16,-1-3-1 16,-2-7 1-16,4-10 1 15,1-8-1-15,12-12 0 16,8-12 3-16,16-8-1 15,14-5-2-15,1 0 0 16,0 10 3-16,-2 9-1 16,-8 11 1-16,-2 7-2 15,-1 4-1-15,-9 9-4 0,-5 7 4 16,-4 7 0 0,-3 11 0-16,-7 11 1 15,-14 0-1-15,-23 27 1 16,-30 14-1-16,-30 10 9 0,-27 8 5 15,-25 3 3 1,-13 2 18-16,-13 0-5 0,0 0 5 16,-16-6-18-16,-12-8-10 15,-9-11 0-15,-8-9 6 16,0-12 4-16,1-13-10 16,6-5-2-16,10-14 3 15,8-25 0-15,10-21-8 16,9-17-5-16,1-14-14 15,19-9 2-15,17-3-17 16,17-2-4-16,15 2 14 16,16 4 15-16,14 6 9 15,6 12 2-15,9 11 6 16,7 14 5-16,7 15 14 0,4 17-4 16,6 16 2-16,2 8-13 15,-2 10 4-15,-1 16-8 16,-3 9 1-16,-2 3 7 15,-3 0 20-15,1 0-14 16,-3-2 1-16,-5-10-12 16,-4-11-3-16,-13-9-7 15,-13-6-1-15,-12-10 2 16,-15-19 8-16,-11-14 14 16,-12-8-3-16,-8-13 35 15,-11-10-11-15,-10-5-16 16,-10-5-4-16,-2 3 0 15,-2 7-8-15,-10 8-9 16,-4 11-8-16,1 6-1 0,-4 6-13 16,-10 7-70-16,-11-2-104 15,-15-3-153-15,-11-7-476 16</inkml:trace>
  <inkml:trace contextRef="#ctx0" brushRef="#br0" timeOffset="18379.57">21785 9151 282 0,'0'0'562'0,"0"0"-507"0,0 0-18 0,0 0-25 15,0 0 10-15,0 0 35 16,0 0 27-16,-30-33-34 16,30 31-19-16,2 0-12 15,17 0-11-15,14-4 12 0,16-3 12 16,15-6 2 0,14-1 1-16,16-5 0 0,16-3-2 15,15-1 7-15,15-1 8 16,9 2-5-16,1 2-17 15,2-1-10-15,-1 0-7 16,-8 2-1-16,-5 2-8 16,-13 5-1-16,-16 3 0 15,-15 5-3-15,-20 6 4 16,-17 0-1-16,-17 0 0 16,-13 0-2-16,-9 0-48 15,-10 0-44-15,-8 0-77 16,0 0-73-16,-17-14-107 0</inkml:trace>
  <inkml:trace contextRef="#ctx0" brushRef="#br0" timeOffset="18647.13">23877 8443 968 0,'0'0'234'16,"121"-12"-228"-16,-46 12-4 15,5 14 49-15,0 17 100 16,-11 13-48-16,-13 15-25 16,-17 12-21-16,-24 7-23 0,-15 1-2 15,-30 2-13-15,-22-6-3 16,-4-7-11-16,0-11-1 16,8-11-3-16,7-12-1 15,8-8-14-15,12-7-96 16,6-8 3-16,8-5-55 15,7-6-86-15,0 0-88 16</inkml:trace>
  <inkml:trace contextRef="#ctx0" brushRef="#br0" timeOffset="19813.27">26947 8518 1007 0,'0'0'65'0,"0"0"-17"0,0 0-13 0,0 0 75 0,0 0 17 16,0 0-37-16,-18-43-79 16,25 67 1-16,9 14-7 0,0 13 60 15,-3 5-9 1,-5 1-18-16,-2-7-9 0,-3-4 1 16,-3-10-10-16,0-7-9 15,0-13-7-15,0-6-2 16,0-5 0-16,0-5 3 15,0 0 13-15,0-19 7 16,-9-17-25-16,-5-13-31 16,-2-8 6-16,3-4 11 15,-5-4-10-15,1 5 18 16,4 7 5-16,2 14-1 16,7 15 1-16,4 12 1 15,0 7 2-15,0 5-2 16,0 1-12-16,6 16 12 15,12 7 13-15,4 2-6 16,2-4-1-16,1-1-4 16,1-8 1-16,0-3 2 0,3-6-5 15,2-4 5-15,3 0-2 16,4-17 1-16,-1-9-1 16,-4-4-3-16,-5-7 0 15,-5-3-4-15,-8-2 0 16,-4-1-4-16,-3 3 7 15,-2 11 1-15,-3 6 0 16,-1 12 5-16,-2 5 17 0,1 6-12 16,6 6-10-1,1 20 0-15,5 17 18 0,2 7 22 16,-1 10 0-16,-1 3 1 16,-2 4-16-16,-2-1-1 15,2-1-11-15,0-7-9 0,1-6-4 16,3-8-1-1,-2-9 1-15,0-9-36 16,0-9-34-16,-6-7-47 16,0-10-48-16,-7-1-54 15,3-30-14-15,0-15-412 16</inkml:trace>
  <inkml:trace contextRef="#ctx0" brushRef="#br0" timeOffset="20030.04">27647 8451 1094 0,'0'0'283'0,"0"0"-283"0,0 0 0 0,31 77 26 0,-16-37 70 0,4 5 26 16,1 0-42-16,2 2-52 16,-1-3-12-16,-4-4-16 15,-3-4 0-15,-3-5-8 16,-2-6-67-16,-8-3-59 15,-1-8-57-15,-10-12-86 16,-15-2-269-16</inkml:trace>
  <inkml:trace contextRef="#ctx0" brushRef="#br0" timeOffset="20829.74">27799 7836 1166 0,'0'0'0'16,"0"0"-10"-16,-81-7 3 16,42 10 7-16,-10 11 39 15,-7 3 23-15,-7 3-30 16,-6 3-5-16,-4-3-7 15,-7-2-7-15,-5-1-3 16,-3 1 14-16,-1 0-19 0,0-2-1 16,2 3 0-16,10-2-2 15,10 0 8-15,6-1-2 16,4 3-3-16,-1-1 0 16,5 1 11-16,7-1-7 15,9 0 0-15,12-1 5 16,11 8-2-16,7 6-8 0,7 16 2 15,0 14 14 1,0 15 16-16,4 11 0 0,7 9-8 16,-4 9-6-1,-4 2-12-15,-3 0-3 0,0-3 12 16,-1-10-3-16,-5-7-1 16,6-12-11-16,0-11 0 15,0-18-2-15,14-14 3 16,8-18-2-16,12-12 2 15,14-2-2-15,19-19 1 16,18-14-1-16,21-10-3 16,21-3 0-16,14 3 0 15,14 6 0-15,1 7-2 16,-6 12 2-16,-7 7 0 16,-16 8 1-16,-15 3 0 15,-12 0 0-15,-15 3 0 16,-4 4-1-16,-5-3 0 15,-8-4-5-15,-5 0-9 16,-6-8 4-16,-11-15 0 0,-7-4 10 16,-12-11 3-16,-11-10 6 15,-16-11-3-15,0-10 1 16,-22-12-3-16,-14-10-2 16,-12-15-2-16,-4-2-1 15,-9-3-11-15,-8 1 10 16,-2 13-1-16,-1 15 2 15,8 18-4-15,10 22 1 0,11 15 1 16,13 10-1 0,11 9-14-16,11 6-74 0,8 2-46 15,1 3-177-15,21 8 65 16,12-1-219-16</inkml:trace>
  <inkml:trace contextRef="#ctx0" brushRef="#br0" timeOffset="21396.54">29001 7700 1273 0,'0'0'75'0,"0"0"-68"0,0 0-5 0,0 0 46 0,0 0 33 0,0 0-51 16,-31 28 62-16,43 37-10 16,3 13-39-16,-2 7-11 15,1 5 3-15,-2 0-26 16,-6-4-3-16,-5-7-6 16,-1-12 0-16,-3-19-44 15,-18-13-57-15,-7-10-37 16,-5-16 4-16,-1-9-12 15,6-11 41-15,5-20 39 16,11-6 66-16,12 0 7 0,0-1 58 16,23 4 7-1,14-1-1-15,10-2-21 0,12 0-41 16,3-4 18-16,1 4-22 16,-3 2 0-16,-9 2-5 15,-5 2 0-15,-9-1 1 16,-7 5 1-16,-8 3-1 15,-11 7 3-15,-7 11 12 16,-2 4 28-16,-2 2 45 16,0 16-65-16,0 15-23 15,0 13 110-15,-3 6-20 16,0 3-49-16,3 0-17 16,0-3-5-16,0-5-15 15,0-8-2-15,0-12-3 16,3-6-4-16,1-8-71 15,-1-10-97-15,-3-1-126 0,0-25-8 16</inkml:trace>
  <inkml:trace contextRef="#ctx0" brushRef="#br0" timeOffset="21762.71">29357 7866 1346 0,'0'0'0'0,"0"0"-112"0,0 0-7 0,89-47 106 16,-53 38 13-16,5 3 12 16,1 6 0-16,-3 0-7 0,-4 9 12 15,-9 16 15 1,-6 8 45-16,-10 5 0 0,-4 0-8 16,-2-6-19-16,-1-6-16 15,2-9-18-15,1-8-4 16,3-8-1-16,4-1 0 15,6-11 11-15,6-15-17 16,5-3-4-16,-4-1 3 16,0 10 9-16,-7 7 61 15,1 9 12-15,-3 4-23 16,-2 12-34-16,2 15 6 16,-8 7-20-16,-5 5-12 15,-4 1-3-15,0 3-25 0,-16 4-94 16,-23 3-38-1,-20 2-123-15,-13-2-226 0</inkml:trace>
  <inkml:trace contextRef="#ctx0" brushRef="#br0" timeOffset="22179.22">28902 8799 1450 0,'0'0'79'0,"89"0"-79"15,-19 0-26-15,6 0 26 16,12-14 21-16,15-2 46 0,14-2 7 16,11-5-20-1,12-6-28-15,-4-7 15 0,-2-8 0 16,-10-7-19-16,-18-10 1 16,-20-12-2-16,-21-23-15 15,-28-18-6-15,-24-20-8 16,-14-12-21-16,-47-5-30 15,-31-4-20-15,-33 7-6 16,-30 18 63-16,-22 27 19 16,-25 45 3-16,-14 41 11 15,-7 32-4-15,5 60-6 16,23 35 3-16,28 32 49 16,40 20 37-16,42 2-31 15,42 1-14-15,30-16-15 16,48-17-3-16,35-14 7 0,28-19-22 15,17-15-10-15,11-13-1 16,12-18-2-16,2-20-49 16,-8-19-92-16,-18-14-157 15,-30-14-345-15</inkml:trace>
  <inkml:trace contextRef="#ctx0" brushRef="#br0" timeOffset="23648.42">9933 13026 669 0,'0'0'42'0,"0"0"-42"0,-103-18-8 0,72 18-44 15,-2 0 24-15,-3 0 9 16,-1 2 19-16,-3 4 2 16,4 0 10-16,0 2 67 0,0 2-15 15,2 0-4-15,2-1-31 16,12 0 34-16,7-6 44 16,10-2-15-16,3-1-48 15,3 3-32-15,23-1-7 16,11-2 25-16,16 0 13 15,18-4 5-15,23-16-10 16,24-5 7-16,19-4 8 16,17-5 12-16,17 3 1 15,17 0 2-15,8 1-19 16,2 6-5-16,-20 6-21 16,-29 8-8-16,-36 7-11 15,-35 3-4-15,-24 0 0 0,-24 0-43 16,-14 0-65-16,-13 0-50 15,-3 0-88-15,-27-2 43 16,-12-20-586-16</inkml:trace>
  <inkml:trace contextRef="#ctx0" brushRef="#br0" timeOffset="23895.51">11222 12387 1207 0,'0'0'87'0,"159"-41"-72"15,-59 41-13-15,1 11 81 16,-9 25 26-16,-20 19 4 16,-22 19-32-16,-30 12-37 15,-20 6-5-15,-21 2-15 0,-24-2-15 16,-7-5-6-16,-3-7-2 16,-2-8-2-16,-1-8-2 15,11-14-42-15,6-11-52 16,20-9-45-16,9-11-35 15,12-7-55-15,2-12-93 16</inkml:trace>
  <inkml:trace contextRef="#ctx0" brushRef="#br0" timeOffset="24759.56">13460 12412 519 0,'0'0'569'0,"0"0"-541"0,92-90-24 0,-77 74 24 0,-13 3 58 16,-2 5 13-16,-11 1-5 16,-18 2-68-16,-13 5-15 15,-16 0-6-15,-14 5 4 16,-16 13-2-16,-8 5-2 16,-5 1-3-16,9-3 0 15,9 0 4-15,12-3 10 0,15 0-1 16,13 0 23-16,18 7 3 15,16 16-23-15,9 26-7 16,0 27 53-16,12 21-16 16,-2 12-16-16,-5 2-17 15,-5-8-3-15,0-14-7 16,-2-16-4-16,-1-19 2 16,3-17-2-16,0-19 2 15,0-14-3-15,0-11 0 16,0-8 1-16,0-3-1 15,11 0-2-15,8-4 0 0,14-13-2 16,19-8 3 0,21-1 1-16,23-4 0 0,20 4 2 15,16 0-2 1,8 5-4-16,-3 1 3 0,-9 1 1 16,-14 1 0-16,-22-2 0 15,-20-2 1-15,-20-4 0 16,-15-6 4-16,-14-10-4 15,-14-14 6-15,-9-16-4 16,-12-10-2-16,-23-11-1 16,-8-7-1-16,-5 0 0 15,-2 6 0-15,3 7 1 16,1 12-2-16,6 12-2 16,5 14 4-16,10 16-7 0,9 14-18 15,13 12-38 1,3 7-28-16,21 14-180 0,15 17 84 15,16 6-50-15,10-5-290 16</inkml:trace>
  <inkml:trace contextRef="#ctx0" brushRef="#br0" timeOffset="24960.13">16323 11907 175 0,'0'0'0'0</inkml:trace>
  <inkml:trace contextRef="#ctx0" brushRef="#br0" timeOffset="25512.74">16166 11828 962 0,'0'0'184'15,"0"0"-75"-15,0 0-70 16,-95-36-18-16,53 36-19 16,-7 0 6-16,-6 9 11 15,-2 4 3-15,4-1-7 16,-2-1 12-16,-1 1 2 16,-4 3 0-16,-3 2-6 15,2 13-11-15,5 10-2 16,2 17 2-16,3 16 4 0,3 10 3 15,8 9 16-15,3-1 4 16,10-5-19-16,8-5 0 16,9-11-8-16,7-11-9 15,3-9-2-15,0-14 1 16,5-9 0-16,9-8-2 16,5-3 3-16,5 5-3 15,5 6 1-15,6 9-1 16,2 11 0-16,1 14 3 15,-6 3 0-15,1 4 2 16,-4-4-4-16,-3-9 2 0,0-11-2 16,-3-13 0-1,1-13 1-15,5-9-1 16,9-9 2-16,7-6 3 0,12-27-6 16,7-18 0-16,11-20-6 15,5-13-10-15,8-7 6 16,6-7 8-16,3-8 1 15,-4 0-1-15,-10 6 1 16,-17 11-7-16,-25 19-22 16,-25 10 17-16,-16 8 9 15,-9 8 4-15,-21 5 0 16,-6 7 1-16,-1 7-3 16,-3 5 1-16,4 6-39 15,6 6-31-15,11 6-64 0,14 2-10 16,5 6-79-16,18 11-127 15,22 0-44 1</inkml:trace>
  <inkml:trace contextRef="#ctx0" brushRef="#br0" timeOffset="26174.58">18385 11723 1239 0,'0'0'28'0,"0"0"-28"0,0 0-69 0,-115-48-16 0,60 45 68 0,-9 3 17 16,-2 0 51-16,3 0 10 15,4 0 13-15,1 0-10 0,-2 4-18 16,-4 5-28-1,-4 2 10-15,4-1-5 16,0-1-14-16,3-3 0 16,3-5-2-16,1-1 3 15,8 0 0-15,4 0 19 16,15 0 25-16,12 0-13 0,8 10-16 16,9 20-24-1,1 24 0-15,-4 31 16 0,3 20 14 16,-8 11 5-16,-4 6-11 15,1-7 2-15,-2-3-14 16,4-12-5-16,5-17-5 16,5-12 3-16,0-20-4 15,11-18 0-15,10-9 1 16,8-12-3-16,10-8 0 16,13-4-4-16,13 0-15 0,10-2-3 15,6-1 19 1,6-2 3-16,2 1 0 15,4-4 0-15,5-10 0 16,11-8-1-16,0-14-3 0,1-10 0 16,-7-10-3-1,-13-9 6-15,-18-1 1 0,-19-5-1 16,-23-4 0-16,-22-3-28 16,-8 3 17-16,-27 6 12 15,-17 6-3-15,-8 10 0 16,3 8-4-16,3 12 3 15,11 12-14-15,13 12-58 16,15 6-65-16,7 7-58 16,13 0-115-16,27 0 68 15,23 0-185-15</inkml:trace>
  <inkml:trace contextRef="#ctx0" brushRef="#br0" timeOffset="26762.05">20001 11422 1284 0,'0'0'88'0,"0"0"-88"0,0 0-14 0,0 0 14 0,-81-22 40 16,1 34 11-16,-11 2-11 15,-4 5 15-15,8 1-6 16,9-1-15-16,10-2-22 15,13 2-9-15,9-2-3 0,14 4 1 16,6 10-1-16,8 12 6 16,5 14 5-16,5 18 17 15,4 10 5-15,1 9 9 16,3 4-14-16,-3 1 7 16,3-11-28-16,0-8-2 15,0-15-4-15,0-12 4 16,13-15-4-16,5-11 1 15,4-11 2-15,8-11-1 16,11-5-3-16,15-9-1 16,13-16-10-16,16-6-8 15,9-2-3-15,9-3 13 16,7 1 7-16,1 4 1 16,-1 2 0-16,-5-1 0 15,-10 3 2-15,-14-3 1 0,-23 2-1 16,-22-5 3-1,-23-4 3-15,-13-8-1 0,-18-8-3 16,-28-8-3-16,-17-2 0 16,-7 6-5-16,-2 5 5 15,5 10 0-15,10 8-2 16,18 11-2-16,19 11-5 16,14 9-37-16,6 3-43 15,31 1-157-15,22 7 126 16,23-3-13-16,11-5-184 15,9-10-212-15</inkml:trace>
  <inkml:trace contextRef="#ctx0" brushRef="#br0" timeOffset="27162.39">21206 11400 911 0,'0'0'466'0,"0"0"-389"0,0 0-74 0,-98 15 28 0,15-2 26 0,-12-1 20 0,-6 1-11 15,11-2-29-15,15-3-9 16,22 1-19-16,22-6-9 16,17 0-4-16,14 4 4 15,0 13-9-15,10 19-3 16,19 24 12-16,8 20 17 16,5 15 18-16,-6 8 2 15,-10-1-19-15,-9-7-1 0,-4-11-6 16,-1-14-8-16,2-17 0 15,5-13 3-15,0-19-4 16,1-14 1-16,7-10 1 16,7-18 6-16,12-24-4 15,5-20-4-15,6-15-2 16,0-13 1-16,-2-11-1 16,-3-1-3-16,-7 3-2 15,-11 13-21-15,-13 20-21 16,-15 16-41-16,-6 20-53 15,-22 19-20-15,-16 11-89 0,-5 10-29 16,-2 18-111 0</inkml:trace>
  <inkml:trace contextRef="#ctx0" brushRef="#br0" timeOffset="27699.2">22817 11005 1015 0,'0'0'153'0,"0"0"7"0,0 0-118 0,45-85-40 0,33 43 21 0,31-8 41 15,31 0 42-15,24 0-26 16,10 10-32-16,-6 11-19 16,-18 13-21-16,-24 11-8 15,-32 5-48-15,-27 0-168 16,-27 3-112-16,-25 0-102 16</inkml:trace>
  <inkml:trace contextRef="#ctx0" brushRef="#br0" timeOffset="27878.84">24178 10456 1096 0,'0'0'162'0,"128"-63"-106"16,-40 63-27-16,5 7 59 15,-4 26 28-15,-11 14-7 0,-24 11-28 16,-23 8-46-16,-31 14-26 16,-11 14 0-16,-44 9-9 15,-18 9-62-15,-15 2-155 16,-7 1-62-16,-2-8-206 15</inkml:trace>
  <inkml:trace contextRef="#ctx0" brushRef="#br0" timeOffset="28429.26">25014 16527 715 0,'-105'87'0'0,"9"5"-19"0,10 0-107 0,4-5 92 0,12-5 5 0,9-10 1 0,10-7-24 15,9-9-224-15</inkml:trace>
  <inkml:trace contextRef="#ctx0" brushRef="#br0" timeOffset="28680.87">24287 17650 1278 0,'0'0'57'0,"85"-37"-57"15,-6 20-3-15,24-10 3 16,25-12 26-16,23-10 56 15,17-3-24-15,10 0-14 16,-12 10-25-16,-16 11-19 16,-20 8-53-16,-27 9-142 15,-25-2-73-15,-32-6-205 16</inkml:trace>
  <inkml:trace contextRef="#ctx0" brushRef="#br0" timeOffset="28894.72">25856 16923 1233 0,'0'0'225'15,"94"-44"-136"-15,-11 44-81 16,21 10 46-16,-1 28 45 16,-11 22-12-16,-26 19-57 15,-27 17-22-15,-26 9 1 16,-13-3-7-16,-27-13-2 16,-13-16-2-16,-6-19-32 15,5-19-8-15,6-15-51 16,8-16-49-16,11-4-54 0,14-35-67 15,7-15-293 1</inkml:trace>
  <inkml:trace contextRef="#ctx0" brushRef="#br0" timeOffset="29349.21">27990 16897 1151 0,'0'0'154'15,"-118"-18"-95"-15,52 18-40 0,1 8 21 16,3 11 27-16,15 4-7 15,17-1-2-15,23 7-27 16,7 3-15-16,22 12 8 16,20 17 10-16,14 9 7 15,12 8-12-15,-1 4-10 16,-8-2-14-16,-13 2-3 16,-23-10 1-16,-19-5 1 15,-4-17-3-15,-19-18-1 16,-12-18 6-16,-4-14 1 15,-1-7 5-15,2-29-6 16,7-17-1-16,13-16-4 16,14-15-1-16,7-2-3 15,30-2 3-15,8 8-4 16,6 12 3-16,-2 13-42 0,0 13-87 16,0 6-93-16,-4 4-39 15,-3-3-125-15</inkml:trace>
  <inkml:trace contextRef="#ctx0" brushRef="#br0" timeOffset="29529.79">28377 16811 314 0,'0'0'1063'15,"0"0"-1005"-15,0 0-46 16,49 119 104-16,-32-62-20 16,-2 5-18-16,2 6-43 0,-4-5-26 15,1-4-8 1,1-8-1-16,4-14-30 0,0-9-75 15,4-10-69-15,3-17-97 16,1-1-130-16</inkml:trace>
  <inkml:trace contextRef="#ctx0" brushRef="#br0" timeOffset="30647.37">28997 17036 1499 0,'0'0'102'0,"31"87"-95"15,-16-29 35-15,-6 0 15 16,-3-4 14-16,-5-7-17 0,-1-13-35 16,0-9-16-1,2-14-3-15,-1-7-1 0,1-4 1 16,-1-10 1-16,1-31-1 16,-2-28-61-16,0-20 15 15,0-8 30-15,0 0 11 16,3 13 4-16,5 22 0 15,1 23 1-15,-1 19 31 16,0 20 12-16,3 0-43 16,6 21 4-16,8 8 37 15,2 4-10-15,-1-4-28 16,2-4 0-16,-1-8-3 0,3-9 0 16,3-8 0-1,3 0-22-15,4-14-6 0,-3-16 4 16,-3-1-15-16,-5 0 13 15,-10 11 20-15,-8 9 6 16,-8 7 8-16,-3 4 16 16,0 17-14-16,0 18 17 15,0 8 35-15,0 3-38 16,0-1-20-16,1-8-3 16,8-8 1-16,4-9-2 15,4-7-35-15,7-10-42 16,1-3-4-16,6-13-26 15,-1-15 13-15,-1-4 4 16,-4 3 19-16,-9 7 40 16,-4 10 31-16,-7 7 37 15,-5 5 54-15,3 3-50 16,3 13 29-16,7 6 18 0,5-1-29 16,3-3-42-16,4-8-3 15,1-4 1-15,5-6 2 16,1 0-4-16,-6-16-8 0,-5-7 1 15,-10 0 3 1,-11-5-6-16,0-4 0 0,-19-3-2 16,-10-3-1-1,-3-1-38-15,7-4-24 16,7-4-92-16,15-6-35 16,3-3-31-16,21-7-43 0,16 1 28 15,9 2 96 1,1 7 78-16,-1 16 61 0,-7 20 147 15,-5 15 79-15,-5 7-4 16,-4 30-50-16,-5 21 47 16,-6 16-22-16,-8 10-55 15,-4 0-56-15,-2-6-43 16,0-6-18-16,0-12-8 16,-2-11-14-16,-4-12-2 15,2-12-1-15,-6-10-10 16,-3-9-36-16,-4-4-28 15,-5 0-34-15,0 0-20 16,6-4 41-16,7 0 72 16,6 4 15-16,3 0 5 15,0 4 9-15,0 8 58 0,21 5-13 16,8-1-31-16,12-9-18 16,8-6-2-16,5-1-3 15,6-6 1-15,-4-15-6 16,-2-9-9-16,-9-9-11 15,-8-9-5-15,-6-6-4 16,-8 4-5-16,-7 10 17 16,-7 16 17-16,-3 15 48 15,-1 9 28-15,0 5-61 16,6 28-9-16,7 16 111 16,0 16-46-16,1 5-54 15,-2 3-15-15,-4 1 0 0,-7-4-2 16,-6-7-45-16,-9-4-74 15,-31-9-90-15,-20-14-103 16,-13-8-265-16</inkml:trace>
  <inkml:trace contextRef="#ctx0" brushRef="#br0" timeOffset="31411.59">27705 18112 1542 0,'0'0'28'0,"0"0"-28"0,118-8-111 0,-17 8 110 0,29 0 1 16,25-3 105-16,27-6 12 15,24 0-55-15,16 0-32 16,20-1-13-16,10 4-7 15,3 0-1-15,-7 5-7 16,-15-3 0-16,-27-1-2 16,-23-3 2-16,-23-6 2 15,-27-6 4-15,-24-6-6 16,-26-3 1-16,-23-4-1 16,-18-11 0-16,-14-7 3 0,-7-12-3 15,-14-10-1-15,-7-7-1 16,-9-9 0-16,-19-11 0 15,0-14-8-15,2-8 0 16,10-17 6-16,7-7 0 16,9-3-2-16,0-13-3 15,0 5-1-15,6-5 4 16,-5 16 2-16,-1 21 1 16,-16 27 0-16,-24 31 1 15,-26 25-3-15,-22 17 3 16,-24 13-4-16,-21 12-1 15,-19 0 1-15,-18 22-1 16,-18 6 1-16,-17 3 4 0,-14 4 0 16,-12 5 0-1,-12-4-5-15,-6 1-20 0,0-7 11 16,5-8 3-16,13-5-5 16,16-6-2-16,17-1 2 15,21 0 7-15,28 1 8 16,32 4 1-16,32 2 2 15,30 13 11-15,22 14-2 16,19 20-10-16,14 22 11 16,6 21 16-16,30 21 2 15,13 15 0-15,4 14 9 16,3 9-7-16,-2 0-8 16,-4-2 1-16,3-11 1 15,7-21-10-15,11-13-6 16,7-20-7-16,5-20-3 0,1-26-5 15,-5-19-49-15,-3-22-78 16,-6-12-62-16,-7-33-65 16,-17-27-125-16</inkml:trace>
  <inkml:trace contextRef="#ctx0" brushRef="#br0" timeOffset="35310.5">20933 7846 613 0,'0'0'308'0,"0"0"-261"0,0 0-34 16,0 0-13-16,-81-47 0 16,17 47 9-16,-27 0 15 0,-22 7-3 15,-24 11-14 1,-28 2 7-16,-28 3-9 0,-24 3-5 15,-23 3 4-15,-10 2-3 16,-7-2-1-16,-10 4-2 16,1-1 2-16,-5 2 1 15,-8 3 2-15,-7-1-3 16,-4 0-3-16,-8 0 3 16,0 3 6-16,0 0 6 0,-3 6-10 15,2 3-2 1,5 6 0-16,8 3 1 15,7 2-1-15,9-2-11 16,3 0-8-16,12-3-12 16,10-4 13-16,5-4 6 15,11-6 12-15,9-4 1 0,15 0 1 16,22-5 3-16,14-2-5 16,17-3 0-16,9-5-1 15,13-1 1-15,14-4 0 16,14-5 1-16,16-2-1 15,18-1 1-15,12 0 13 16,10 4 2-16,8 3-5 16,4 2-10-16,1 10-1 15,2 8-1-15,-2 9 0 16,0 10 1-16,-1 7 6 16,2 8 3-16,1 8 11 15,3 9-2-15,4 6-2 0,6 7 1 16,9 3 15-16,9 7-12 15,0 8 1-15,15 13 1 16,13 6-7-16,4 6 1 16,6 4-4-16,4-12 1 15,9-6-7-15,15-11-3 16,7-14 2-16,13-11-5 16,16-15 3-16,11-20-1 15,13-17 0-15,11-22 2 16,5-18-3-16,4-13 4 15,13-24 1-15,13-12-4 16,14-6 5-16,13-2-6 16,5 3 1-16,2 1 4 15,-1 10-3-15,2 0 7 16,8 4-6-16,10-2-4 0,11-3-2 16,4 1 2-16,10-2 0 15,6-3 6-15,5 3-5 16,-3 0-1-16,-10 4 1 15,-8 4 1-15,-13 4 2 16,-6 2-4-16,-8 0-2 16,-9 1 2-16,-7 1 0 15,-3 0 2-15,-2-5 1 16,-1-1-3-16,1-2-9 16,-9 0-27-16,-9 2 4 0,-17 2 6 15,-11 2 0-15,-14 4-5 16,-13-1 13-16,-8 1 16 15,-9-2 2-15,-5 4 0 16,-1 1 1-16,-2 4 5 16,-2 3 16-16,-4 3-13 15,2 2-5-15,-5 1-1 16,-4 1-3-16,-6 2 1 16,-3-1-1-16,-6 0 1 0,0 2 0 15,-7 1-1 1,-1-2 2-16,-3-1-1 15,-3 0 8-15,0-2-4 16,0-4-3-16,0 0-1 16,0-1 1-16,-3 2-1 15,-2-1 0-15,-7 1 0 0,-7-2 0 16,-10 3 1-16,-12-3 0 16,-11-2 3-16,-5-3 5 15,-27-5-10-15,-11-2 0 16,-2-5 1-16,-1-6 1 15,4 0 5-15,4-5 4 16,8-2-3-16,4-7-3 16,6-6 7-16,7-8-8 15,7-4-4-15,4-1 4 16,2 4-1-16,0 5 8 16,8 1-1-16,2-1-4 15,0 3-4-15,-5 1-1 0,1-2 4 16,-1-2 5-16,-1 2 4 15,2-4-10-15,-4 2-2 16,-1 1 3-16,-1-1 1 16,0 4 0-16,0 0-2 15,-6-3 9-15,-1 0-1 16,2 4-4-16,4 1-6 16,1 5 2-16,0-1 0 15,0 1-3-15,0 2 6 16,0 3 2-16,0 3 0 15,0 8-1-15,-2 5-2 16,-23 9-4-16,-21 9-2 16,-32 13-8-16,-41 6-154 15,-41 12-106-15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03-15T09:50:32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1869 2670 1086 0,'0'0'46'0,"0"0"-28"0,0 0 100 0,0 0 24 16,0 0-45-16,0 0-48 0,0 0-5 16,-22-38 17-1,22 38 4-15,0 0-20 0,0 0-28 16,0 6-17-16,0 21 0 16,0 18 3-16,0 15 25 15,0 9 11-15,0 6-3 16,0 1-8-16,0-4 1 15,0-5-17-15,-5-7-2 16,-1-7-5-16,-1-7 1 16,2-10-5-16,2-12-1 15,0-7-3-15,0-11-31 16,-1-6-56-16,-2 0-55 16,-3-33-78-16,0-16-192 15</inkml:trace>
  <inkml:trace contextRef="#ctx0" brushRef="#br0" timeOffset="466.54">1781 2692 675 0,'0'0'455'16,"0"0"-450"-16,58-96 7 15,-22 61 142-15,6 1-18 16,7 7-68-16,-7 9-22 15,-6 11-22-15,-8 7-15 16,-9 8-3-16,-8 26 6 16,-11 13 9-16,0 10 23 0,-15 11 8 15,-17-3 0-15,-2-4-12 16,6-7 0-16,7-10-26 16,10-9-6-16,10-10-7 15,1-7-1-15,3-4-4 16,22-2 1-16,8-2 3 15,6 2 0-15,3 1 0 16,4 1 0-16,-6 4 0 16,-8 2 0-16,-16 7 0 15,-16 5 5-15,-2 7 13 16,-36 4 8-16,-12 3 14 16,-6-3-12-16,1-4-12 0,1-5 2 15,9-9-5 1,6-6-12-16,6-6 1 15,2-6-2-15,9-5-9 0,1-2-26 16,7 0-54-16,10-3-77 16,4-17-92-16,4-6-80 15,19-7-496-15</inkml:trace>
  <inkml:trace contextRef="#ctx0" brushRef="#br0" timeOffset="916.71">2557 2821 1212 0,'0'0'53'0,"0"0"-52"16,0 0 180-16,-21-77 42 0,3 77-61 0,-3 5-107 15,-4 27-38-15,-5 17 4 16,5 12 23-16,2 2-10 15,7-3-13-15,10-10-11 16,6-10-5-16,0-11-5 16,6-9 0-16,7-4 1 15,1-15-1-15,3-1-3 16,0-7-8-16,2-25 3 16,-2-11-11-16,1-10 0 15,-5-5-9-15,-4 2 10 16,-3 8 17-16,-3 11-1 15,-3 14-6-15,3 12 8 0,0 11 8 16,5 0-5-16,3 18-3 16,4 16 18-16,5 7-1 15,-1 6-2-15,-4 1 3 16,4-1-10-16,-1-2-6 16,-3-4-2-16,3-1-7 15,-3-7-45-15,0-3-80 16,1-8-117-16,1-11-19 15,8-9 67-15,-4-2-358 16</inkml:trace>
  <inkml:trace contextRef="#ctx0" brushRef="#br0" timeOffset="1516.31">2991 2710 1384 0,'0'0'71'0,"0"0"5"0,0 0 140 0,0 0-81 0,-79-11-67 16,49 45-42-16,0 6-6 16,9-4-4-16,11-5-8 15,8-4-8-15,2-6 0 16,0-4 0-16,5-6-1 16,5-6 0-16,4-5-10 15,4 0 3-15,1-19 0 16,-1-6-1-16,4-2 0 15,-4 2 6-15,-4 5-2 0,-7 10 3 16,-1 3 3-16,-3 7-1 16,0 0 0-16,3 1-3 15,3 19 1-15,9 13 2 16,-2 7 5-16,7 10 1 16,0 6-2-16,-3 5 2 15,2 6-5-15,-1 3-2 16,-7 3 2-16,-3 2-2 15,-5-5 2-15,-4 3 0 16,1-5 2-16,-3-4 1 16,0-7-3-16,-5-6 8 0,-11-6-8 15,-2-13 2-15,-7-9-1 16,-5-8 3-16,-3-8-3 16,-1-7 5-16,-2 0 0 15,-1-16 2-15,1-19-6 16,9-10 3-16,2-10-3 15,11-4-3-15,7-2 0 16,5 6-4-16,2-1 2 16,11 6 2-16,16 0-2 15,7 3 1-15,5 2-3 16,4 3-17-16,0 5-27 16,0 6-75-16,1 4-116 0,-4 5-145 15,2 0-330 1</inkml:trace>
  <inkml:trace contextRef="#ctx0" brushRef="#br0" timeOffset="2083.92">3582 2713 1162 0,'0'0'311'0,"0"0"-309"0,0 0 98 0,-88-11 83 15,61 39-82-15,0 9-51 16,3 6-13-16,5 1-11 16,14-4-14-16,5-7-12 15,0-6-2-15,8-7 2 16,7-6 0-16,0-8 0 0,1-6-4 16,2 0-9-16,1-17 5 15,-1-8-11-15,-3-6 0 16,0-1 3-16,-3 6 8 15,-3 5 6-15,0 8 2 16,-6 7 0-16,0 4 2 16,0 2-1-16,6 2-1 15,4 19 0-15,5 8 9 16,3 12 6-16,0 9-7 16,-3 7 4-16,-2 4 2 15,-1-1-10-15,-3 2 1 0,-6-1-1 16,-6-2-1-1,0-2 4-15,0-4-1 0,-18-6 5 16,-7-7 3-16,-5-4-8 16,-6-8 2-16,0-6-1 15,-1-10-3-15,1-10 3 16,-1-2 0-16,4-7-7 16,2-19 0-16,7-2 0 15,0-7 0-15,9-2 0 16,6 0 0-16,6 0-11 15,3 0-16-15,0 1-62 16,11 2-77-16,11 3-56 0,14 1-67 16,0 1-81-1,1 0-194-15</inkml:trace>
  <inkml:trace contextRef="#ctx0" brushRef="#br0" timeOffset="2316.48">3837 2926 1005 0,'0'0'363'0,"0"0"-350"0,0 0 44 0,37 81 164 0,-29-42-35 0,-1 4-80 16,2 0-64-16,-5-2-5 16,1-1-20-16,1-7-17 15,-3-3 0-15,-3-5 0 16,0-9 0-16,0-5 0 0,0-1 0 15,-3-10-33-15,-12 0-72 16,-4-21-124-16,-5-25-212 16,0-15-368-16</inkml:trace>
  <inkml:trace contextRef="#ctx0" brushRef="#br0" timeOffset="2484.09">3719 2694 1763 0,'0'0'0'16,"0"0"-36"-16,0 0 36 0,0 0 101 16,0 0-101-16,0 0-42 15,6 0-113 1,19 9 2-16,5 8-159 0,-2 7-379 16</inkml:trace>
  <inkml:trace contextRef="#ctx0" brushRef="#br0" timeOffset="2966.68">4061 3045 709 0,'0'0'527'16,"0"0"-524"-16,0 0-3 16,0-88 130-16,7 54 6 15,5 3-75-15,6 6-25 16,1 10 2-16,-1 9 23 15,5 6-15-15,-1 6-28 0,1 19 12 16,-1 7 18-16,-6 5-6 16,-7 1-21-16,-4-7-1 15,-5-4-5-15,0-9-6 16,0-7-7-16,0-5-2 16,0-6 3-16,0 0 4 15,0-8-7-15,-5-19-13 16,5-14-27-16,0-9 3 15,0-6-18-15,11-1 25 16,5 7 6-16,-1 14 18 16,3 13 6-16,-3 13 2 0,4 10 27 15,5 5 0-15,0 23-1 16,-5 5 34-16,-1 5-34 16,-7 2-22-16,-2-1 4 15,-1 0-8-15,0-7-2 16,3-9-11-16,3-4-45 15,3-13-31-15,7-6-150 16,4-4 56-16,3-25-99 16,1-8-29-16,-4-12 42 15,-3-7-28-15</inkml:trace>
  <inkml:trace contextRef="#ctx0" brushRef="#br0" timeOffset="3316.49">4741 2538 646 0,'0'0'449'0,"0"0"-198"0,0 0-37 0,0 0-26 0,0 0-81 15,0 0-60 1,-67 29-20-16,49 12 6 0,12 1-10 16,6-7-16-16,0-6-7 15,3-1 0-15,16-4 0 16,4-2-1-16,4-1-11 16,1 5-17-16,5 3 16 15,5 8 8-15,-2 10 5 16,-3 7 1-16,-6 11-1 15,-7 7 12-15,-10 8 0 16,-10 4-1-16,0 1 2 16,-10-5-12-16,-16-6 2 0,-5-15 0 15,1-12-1 1,1-17 13-16,4-13 8 0,3-12-9 16,1-5-9-16,6-23-5 15,0-19 0-15,5-16 0 16,4-12-12-16,-2-7-39 15,1 6-71-15,-8 10-57 16,-12 15-75-16,-18 21-103 16,-26 17-433-16</inkml:trace>
  <inkml:trace contextRef="#ctx0" brushRef="#br0" timeOffset="3699.59">1954 4286 848 0,'-79'27'714'0,"24"-11"-714"0,22-3-178 0,19-7 178 16,14 0 64-16,11-1 43 15,47-3-69-15,38-2 32 16,50-9 13-16,43-28-14 15,41-14-16-15,45-10 0 16,29-5-11-16,21 4-11 16,8 5-24-16,-6 10-2 15,-23 8 2-15,-31 3-1 0,-37 10-6 16,-44 2-1-16,-47 5 1 16,-41 2 4-16,-35 1-2 15,-24 4-2-15,-20 1-17 16,-12 4-7-16,-11 5-36 15,-2 2-28-15,-9 0-82 16,-22 0-32-16,-8 7-145 16,-12 3-230-16</inkml:trace>
  <inkml:trace contextRef="#ctx0" brushRef="#br0" timeOffset="4402">6821 3286 979 0,'0'0'168'0,"0"0"-168"0,-81 15 0 0,68-12 104 15,5 2 42-15,8-4-53 16,0 3-53-16,8 3-27 16,27 2 9-16,18-1 56 15,27-6 4-15,22-2-36 0,16-5-9 16,4-10-6-16,-6 2-12 16,-17 4-16-16,-20 3-3 15,-19 2-50-15,-14 0-118 16,-18-5-186-16,-19-2-143 15</inkml:trace>
  <inkml:trace contextRef="#ctx0" brushRef="#br0" timeOffset="4633.18">7571 2952 1320 0,'0'0'96'0,"115"-17"-91"16,-43 17 33-16,-4 18 149 0,-14 17-43 15,-20 14-64 1,-20 8-28-16,-14 8-3 0,-9 3-30 16,-27 1-7-16,-10-2-9 15,-7-7-3-15,-2-2-6 16,5-12-46-16,8-6-70 16,9-11-108-16,9-12-166 15,6-15-737-15</inkml:trace>
  <inkml:trace contextRef="#ctx0" brushRef="#br0" timeOffset="5082.22">8323 4614 1161 0,'0'0'0'0,"0"0"0"0,0 0 212 0,0 0 0 0,0 0-113 15,0 0-70-15,9 47 45 16,3 27 55-16,0 11-63 16,-5 6-38-16,-1 1 9 15,-3-4-37-15,2-9 0 16,-1-8 0-16,1-11 0 15,5-16 0-15,-2-16-32 16,-1-15-76-16,-2-13-136 0,-5-17-120 16,0-29-118-1</inkml:trace>
  <inkml:trace contextRef="#ctx0" brushRef="#br0" timeOffset="5468.51">8244 4761 1369 0,'0'0'56'16,"0"0"-56"-16,42-79 0 16,4 46 90-16,8 1 3 15,7 7-20-15,-3 6-20 16,-13 13-36-16,-14 6-13 16,-17 31-1-16,-14 22 10 15,-3 18 32-15,-30 9-12 16,-5 0-8-16,4-6 14 0,15-17-19 15,13-17-14 1,6-12-6-16,9-8-1 0,22-6 0 0,15-4 1 16,8-3 2-1,0 2 0-15,-8 1-2 16,-19 3 0-16,-14 7 0 16,-13 5 0-16,-10 5 7 15,-30 7 11-15,-10-2-5 16,-5-4-4-16,0-6 4 15,10-6-6-15,4-5-7 16,8-4-1-16,9-7-22 16,15-3-58-16,9-4-38 0,0-25-128 15,25-10-178 1,11-16-360-16</inkml:trace>
  <inkml:trace contextRef="#ctx0" brushRef="#br0" timeOffset="6016.4">8948 4784 1270 0,'0'0'77'16,"0"0"-59"-16,0 0-18 15,-57 83 180-15,40-28-13 16,8 2-71-16,9-2-46 16,0-11-19-16,10-5-19 15,17-8 3-15,6-5-7 0,3-9-7 16,2-11 0-1,-2-6 0-15,-8-5-1 0,-6-15-21 16,-9-7-7-16,-10-9 9 16,-3-3 4-16,-6-8 2 15,-15-6 3-15,-1-4 8 16,5 5 2-16,4 9 0 16,10 14 2-16,3 11 10 15,0 6-6-15,18 7 7 16,8 5-9-16,3 0 10 15,2 15-4-15,-4 18-5 16,-1 9 14-16,-3 6-5 16,-3 2 5-16,-4-3-3 15,0-4-5-15,1-9-3 0,1-11 0 16,-3-6-4-16,4-9-4 16,-4-8 5-16,3 0-5 15,3-15 7-15,-3-17 1 16,1-12-6-16,-5-8-1 15,-14-3 2-15,0 0-3 16,-20 4 3-16,-14 10-3 16,-3 11 0-16,-1 13 0 15,7 9-4-15,4 8 1 16,2 0-3-16,7 14-2 16,5 7-30-16,8 1-64 15,5-2-68-15,0-10-163 0,19-10-116 16</inkml:trace>
  <inkml:trace contextRef="#ctx0" brushRef="#br0" timeOffset="6250.24">9585 4385 1619 0,'0'0'15'0,"0"0"4"0,0 0-2 0,0 0 106 0,14 93 11 0,1-39-94 15,4 6-21 1,8 7 10-16,-3 0 0 16,3-2-26-16,-5-3-3 15,-3-6 0-15,-5-6 0 16,-8-14-45-16,-6-12-76 0,0-9-164 16,-21-14-116-16,-21-1-331 15</inkml:trace>
  <inkml:trace contextRef="#ctx0" brushRef="#br0" timeOffset="6384.47">9436 4850 1734 0,'0'0'0'15,"0"0"-56"-15,0 0 56 16,128-97 42-16,-67 68-42 16,2 3-78-16,1-2-175 15,-3 0-122-15,-8-3-523 16</inkml:trace>
  <inkml:trace contextRef="#ctx0" brushRef="#br0" timeOffset="6848.87">10191 4389 1471 0,'0'0'84'0,"0"0"-60"16,-96 15 69-16,59 4 85 16,9 1-88-16,13-2-59 15,15 3-29-15,0 4-1 16,31 4 0-16,14 7 4 15,9 3 0-15,11 3-1 16,-5 3-1-16,-6-1-2 0,-10 2 1 16,-14-4-2-1,-15-8 1-15,-12-5-1 0,-3-8-7 16,-12-7-25-16,-13-12-39 16,0-2-42-16,-2-20-92 15,9-19-1-15,0-15-66 16,7-8-26-16,5-5 18 15,1-4 25-15,3 3 147 16,2 10 108-16,0 18 339 16,0 17 8-16,-3 14-27 15,0 9-17-15,-1 2-146 16,-7 24-52-16,-7 13-12 16,-8 14 28-16,-9 10-62 15,-4 2-10-15,3 3-44 0,4 3-5 16,2-6 0-1,6-4 0-15,8-12 0 16,7-11 0-16,6-9 0 0,3-13-3 16,0-8-90-16,12-8-102 15,10-19-78-15,3-21-182 16</inkml:trace>
  <inkml:trace contextRef="#ctx0" brushRef="#br0" timeOffset="7100.71">10495 4113 1454 0,'0'0'230'0,"0"0"-230"0,0 0 0 0,0 0 63 0,32 80 33 16,-13-27-25-16,5 12-17 15,1 6-18-15,1 4 7 16,-3-1-43-16,-3-3 0 15,-1-7 0-15,-5-6 0 16,-4-5 0-16,-4-8 0 16,-6-7-3-16,0-12-102 15,-18-11-160-15,-19-15-242 16</inkml:trace>
  <inkml:trace contextRef="#ctx0" brushRef="#br0" timeOffset="7250.47">10327 4634 1760 0,'0'0'0'0,"0"0"-47"15,82-71 47-15,-24 40 73 16,17 0-73-16,4 3-3 16,-8 8-159-16,-17 6-326 15</inkml:trace>
  <inkml:trace contextRef="#ctx0" brushRef="#br0" timeOffset="7749.44">10885 4791 1516 0,'0'0'0'0,"0"0"8"15,0 0 114-15,0 0-50 16,0 0-62-16,115-103-10 15,-81 63 3-15,-7-4 0 16,-8-3-2-16,-8-4-1 16,-11-1-19-16,-2 7-9 15,-23 7 23-15,-14 15-6 16,-3 14 11-16,-5 9 49 16,2 2 17-16,5 16-1 15,10 1-11-15,12-1-5 16,10-3-29-16,8-1-13 0,0-4-6 15,17-2-2-15,11-3 1 16,11-5-2-16,8 0 0 16,3-17-7-16,2-7-6 15,-6-4-9-15,-7 2 3 16,0 1 18-16,-8 6 3 16,-7 5 0-16,-9 7 9 15,-6 7 6-15,-3 0 6 16,0 15-9-16,1 18 6 15,5 10 13-15,-4 9-4 16,-2 3-19-16,1 2-8 16,2 0 0-16,0-4 0 15,9-6-10-15,0-8-53 16,7-5-32-16,2-9-139 0,0-13-124 16,-3-9-109-16</inkml:trace>
  <inkml:trace contextRef="#ctx0" brushRef="#br0" timeOffset="8298.75">11663 4313 1619 0,'0'0'98'0,"0"0"-58"0,0 0 80 0,0 0-24 15,-102 85-56-15,81-44-19 16,6 0-11-16,10-4-7 0,5-3-3 15,0-7 0-15,3-8-5 16,17-7-7-16,-1-11-19 16,7-1-27-16,-3-10-5 15,1-10 24-15,-3 1 19 16,0 6 17-16,-3 4 3 16,-2 5 3-16,1 3 16 15,2 1 5-15,5 0-6 16,4 0 4-16,4-2-11 15,2-7-5-15,2-3-1 16,2-7-5-16,-6-1-1 0,-5-7-17 16,-11-4-1-1,-5-5-16-15,-6 0 2 0,-5-1 20 16,0 5 11-16,0 7 2 16,-7 9 12-16,1 5 34 15,0 7-1-15,5 4-1 16,-2 0-20-16,0 22-20 15,0 12 1-15,0 16 8 16,0 11-1-16,3 12-3 16,0 5 4-16,0 9-1 15,0 1-7-15,0 0-5 16,0-7 0-16,0-12 0 16,0-14 0-16,10-16-3 15,-4-17-36-15,2-10-47 16,-4-12-98-16,2-9-69 0,-5-28-26 15,-1-20-415 1</inkml:trace>
  <inkml:trace contextRef="#ctx0" brushRef="#br0" timeOffset="8550.78">12038 4273 1414 0,'0'0'0'15,"0"0"0"-15,0 0 20 0,113-21 109 0,-78 33-41 16,-7 13-36-16,-13 7 4 16,-13 7 3-16,-4 0-3 15,-28 4-11-15,-9-5-4 0,-1-4-18 16,1-7-12-16,8-5-9 16,8-6-2-16,6-6-18 15,9-7-55-15,7-3-37 16,1-2-92-16,9-19-113 15,16-9-191-15</inkml:trace>
  <inkml:trace contextRef="#ctx0" brushRef="#br0" timeOffset="8749.59">12386 4259 1178 0,'0'0'180'0,"0"0"-155"16,0 0-25-16,0 0 196 15,7 89-20-15,-7-45-95 0,0 2-37 16,0-2-13-16,0-5-10 16,0-6-18-16,0-3-3 15,0-12-10-15,0-6-59 16,-4-12-69-16,-5 0-77 16,0-24-123-16,-3-17-433 15</inkml:trace>
  <inkml:trace contextRef="#ctx0" brushRef="#br0" timeOffset="8882.23">12286 4067 906 0,'0'0'736'0,"0"0"-736"0,0 0-74 16,0 0 71-16,0 0 3 16,0 0-141-16,26 24-359 15</inkml:trace>
  <inkml:trace contextRef="#ctx0" brushRef="#br0" timeOffset="9633.94">12638 4336 1287 0,'0'0'59'15,"0"0"-45"1,0 0 61-16,0 0 97 0,0 0-73 16,0 0-66-16,15-44-27 15,0 25-3-15,4 0-1 16,5 1 0-16,1 8-1 16,-1 4 2-16,2 6 1 15,-3 3 4-15,0 16 8 16,-7 9 6-16,-1 1-17 15,-9 3 4-15,-1-6-3 16,-5-5-5-16,0-8 1 16,0-6-4-16,3-4-4 15,3-3-29-15,7-6-3 16,2-13-8-16,4-3-29 0,-5 6 28 16,-4 6 47-16,-4 7 11 15,-6 1 45-15,3 2-17 16,5 0-6-16,-2 0 0 0,4 0-12 15,0 0-16 1,1 0 2-16,7-6-2 16,-2-8-5-16,2-5-4 15,-3-5-17-15,-5 0 7 16,-2 1-11-16,-4 3 19 16,-2 8 6-16,-2 4 5 0,0 8 46 15,0 0-17 1,7 9-34-16,2 19 3 15,3 18 11-15,4 11 7 0,0 15 4 16,-2 16-1-16,0 12 18 16,1 12-12-16,-5 9-6 15,-2-3-9-15,-8-2 6 16,0-13-3-16,-11-14-18 16,-20-15 0-16,-17-17 0 15,-4-13 0-15,-3-17 0 16,6-13 0-16,16-14 0 15,12-12 0-15,7-35 0 16,14-26 0-16,5-26 0 0,32-19 0 16,21-3 0-1,15 13-3-15,2 20-17 0,1 24 7 16,-9 15-23-16,-3 3-90 16,-3 2-194-16,-4-1-188 15</inkml:trace>
  <inkml:trace contextRef="#ctx0" brushRef="#br0" timeOffset="10183.86">14559 4634 1170 0,'0'0'372'0,"0"0"-372"0,0 0 0 0,0 0 66 16,0 0 17-16,127-24-27 0,-12-8-24 15,13-5-21 1,-1 3-8-16,-18 7-2 15,-24 6-1-15,-25 4-140 0,-26 2-183 16,-25-1-148-16</inkml:trace>
  <inkml:trace contextRef="#ctx0" brushRef="#br0" timeOffset="10415.15">14987 4130 1510 0,'0'0'20'0,"0"0"-4"16,0 0-16-16,0 0 183 16,55 130-36-16,-36-52-73 15,-10 11-42-15,-6 5-7 0,-3 1-11 16,0-7-3-16,0-6-11 16,7-13-1-16,2-14-23 15,3-17-57-15,4-19-113 16,5-19-135-16,2-13-52 15</inkml:trace>
  <inkml:trace contextRef="#ctx0" brushRef="#br0" timeOffset="10832.01">15808 4095 1118 0,'0'0'705'0,"0"0"-705"16,3 81 0-16,-3-34 23 15,-18 6 61-15,-4 2-17 16,3-1-41-16,4-7-18 16,7-6-3-16,6-11-3 15,2-10-1-15,0-7-1 16,0-7-5-16,0-6-18 16,0-4 2-16,8-33-5 15,9-21-31-15,5-18-33 16,0-14 19-16,2-6 6 15,-3 3 21-15,3 8 21 16,-2 16 23-16,-1 21 42 16,-9 17 42-16,-3 17 20 0,-6 10-30 15,0 4-28-15,7 6-33 16,5 26-13-16,9 17 21 16,3 18 18-16,0 7-29 15,-2 5-10-15,-1-3 0 16,0-5 0-16,-2-9 0 15,-5-6 0-15,-5-11 0 16,-8-5 0-16,-4-9-20 16,-1-9-152-16,-28-12-215 15,-14-10-281-15</inkml:trace>
  <inkml:trace contextRef="#ctx0" brushRef="#br0" timeOffset="10999.78">15790 4389 1556 0,'0'0'151'0,"0"0"-151"0,0 0 0 0,84-68 39 0,-24 45-6 0,11 1-33 15,1 0-32-15,-5 4-143 16,-9 2-107-16,-7 1-35 16,-9-4-272-16</inkml:trace>
  <inkml:trace contextRef="#ctx0" brushRef="#br0" timeOffset="11349.83">16445 3992 1072 0,'0'0'276'0,"0"0"-257"0,0 0 141 16,0 0 37-1,-92-10-91-15,62 31-36 0,3 2-28 16,10-3-18-16,6-1-8 16,9-5-11-16,2-2-4 15,0-1-1-15,8-3 0 16,8 0 1-16,8 0 0 15,3 0 1-15,4 2-1 16,3 9-1-16,2 10 1 16,0 9 0-16,0 9-1 15,-5 4 1-15,-5 0 0 16,-7 1 0-16,-13-3 0 16,-6-4 1-16,-3-3-1 15,-25-6 0-15,-10-10 0 16,-2-6 2-16,3-9-1 15,4-8 0-15,5-3 4 0,5 0-6 16,7-21-10-16,5-10-29 16,11-10-67-16,0-6-94 15,20-4-71-15,11 0-81 16,5 6-219-16</inkml:trace>
  <inkml:trace contextRef="#ctx0" brushRef="#br0" timeOffset="11716.09">16879 3945 125 0,'0'0'1360'16,"0"0"-1329"-16,0 0 3 15,0 0 130-15,-109 21-41 16,74-2-62-16,12-1-38 0,8-4-15 16,11-1-8-16,4-1-1 15,0 1-4-15,9 3 3 16,12 6 2-16,6 5-1 15,-1 10 0-15,6 5 1 16,0 11 0-16,1 4 1 16,-1 4 0-16,-6 0-1 15,-9-1-1-15,-8-6 1 16,-8-7 2-16,-1-10-1 16,-11-9 5-16,-18-9 0 0,-8-9 4 15,-2-6-3-15,0-4-5 16,4-1-1-16,9-19-1 15,4-11-1-15,10-10-45 16,8-11-51-16,4-7-51 16,17 0-75-16,15 2-112 15,3 10-132-15</inkml:trace>
  <inkml:trace contextRef="#ctx0" brushRef="#br0" timeOffset="13133.39">17088 4211 1146 0,'0'0'1'0,"0"0"24"16,64-71-25-16,-51 38 89 16,-10-3-19-16,-3 3-21 15,0-4-39-15,-11 3 1 0,-6 2 13 16,1 3 41-16,4 1-24 16,6 3-14-16,6 4-9 15,0 3-9-15,14 4-4 16,11 2-4-16,6 3 0 15,5 9-1-15,0 0 0 16,-2 12 3-16,-7 17 11 16,-3 4 19-16,-7 4 21 15,-4 0 11-15,-3-5-43 16,-1-7-9-16,1-7 5 16,1-7-9-16,4-7-3 15,3-4-1-15,4 0 1 0,6-14-1 16,2-10-5-16,-1-6 0 15,-7-2-6-15,-1-5-9 16,-9 2 10-16,-5 7 3 16,-7 5 2-16,0 13 0 15,-4 10 31-15,-15 0 6 16,-2 26-16-16,3 9 2 16,3 8 3-16,7 1-2 15,8 0-8-15,0 1 3 16,8-2-6-16,10-6-9 15,5-8 0-15,5-8-4 16,7-6-5-16,6-10-35 16,0-5-61-16,5 0-95 15,-4-18-43-15,-3-9 7 16,-2-10-61-16,-5-8-11 0,-3-10 12 16,-3 0 119-16,-4 6 173 15,-7 13 415-15,-12 13-42 16,-3 11-18-16,-3 8-79 15,-13 4-102-15,1 0-75 16,-1 19-47-16,3 11-16 16,3 7-15-16,7 9-7 15,3 4-4-15,0 4-1 16,10 2-5-16,6 2-1 16,4-1-2-16,0-3 1 0,1-4 0 15,-8-4-1 1,-6-4-1-16,-7-9-12 0,0-8-6 15,-3-8-1-15,-13-9 0 16,1-8 4-16,-3 0 3 16,5-10-4-16,4-13-3 15,9-9 9-15,0-7 4 16,16-7 0-16,17-5-3 16,6-6-6-16,10-7-19 15,1 3-14-15,0 9-1 16,-6 9 14-16,-10 17 32 15,-16 9 3-15,-11 9 38 16,-5 6 32-16,-2 2-8 16,0 0-25-16,0 5-19 15,-2 13-6-15,-7 4 6 0,3 0-7 16,5 0-7-16,1-1-4 16,0-3 0-16,4-3-2 15,11-2-26-15,6-4-15 16,0-1-1-16,0-4 18 15,3-2 22-15,1-2 4 16,0 0 0-16,1-3 0 16,-4-14 2-16,4-5-1 15,-4-9 2-15,-3-8-3 16,-2-8 0-16,-1-14-5 16,-2-14-3-16,5-17-11 15,-1-9-14-15,1-5 26 16,0 4-59-16,-5 9 56 0,-6 13 10 15,-8 22 0-15,0 20 17 16,0 20 48-16,-15 14 18 16,-3 4-34-16,-2 31-36 15,-4 17-8-15,5 16 7 16,7 13 20-16,7 9-18 16,5 3 5-16,2 4 2 15,16-7-6-15,4-12-10 16,5-12-3-16,2-19-2 15,-1-14 3-15,-1-13-3 16,-2-14 0-16,2-2-2 16,0-15-4-16,-2-14 0 0,-1-10-7 15,-7-3 4-15,-4 0 0 16,-7 7 8-16,-5 9 1 16,-1 12 6-16,0 12 18 15,0 2 0-15,0 20-24 16,0 21 1-16,0 15 4 15,0 3 13-15,0-3-6 16,0-5-7-16,2-2-5 16,6-9 0-16,0-9 0 15,-2-9 0-15,-1-12-23 16,-2-8-27-16,-3-2-72 16,0-22-8-16,-18-15-227 15,-18-12-279-15</inkml:trace>
  <inkml:trace contextRef="#ctx0" brushRef="#br0" timeOffset="13283.08">18386 3711 1791 0,'0'0'0'0,"0"0"-191"0,0 0 191 0,0 0 10 0,117-92-10 15,-53 65-130-15,1 3-220 16,-5 10-77-16,-8 6-151 15</inkml:trace>
  <inkml:trace contextRef="#ctx0" brushRef="#br0" timeOffset="13365.97">18840 3546 423 0,'0'0'440'16,"0"0"-209"-16,0 0-79 15,0 0-59-15,0 0-60 0,0 0-33 16,12 0-135-16,-8-4-428 16</inkml:trace>
  <inkml:trace contextRef="#ctx0" brushRef="#br0" timeOffset="14033.5">19116 3573 1335 0,'0'0'38'15,"0"0"70"1,0 0 90-16,0 0-65 16,0 0-100-16,0 0 26 15,3 111 6-15,-3-57-49 0,3-1-11 16,4-3 3-16,2-7-4 15,9-10-3-15,1-8 1 16,3-8-1-16,4-9-1 16,1-6-10-16,1-2 5 15,2-10-5-15,-3-17 5 16,-5-9-6-16,-7-18-2 16,-5-15-14-16,-9-12 5 15,-1-6-24-15,0-2 2 16,0 7-2-16,-12 18 19 15,-10 17-6-15,-5 25 33 16,-4 19 63-16,-4 3-22 16,1 29-10-16,4 9 8 15,6 7-8-15,11-3-14 16,10-5-11-16,3-5-6 0,0-7 3 16,13-5-3-16,6-8 3 15,8-6-3-15,8-6-1 16,7 0-6-16,7-16-15 15,0 0 8-15,-1 6 1 16,-9 6 5-16,-8 4 5 16,-3 2 0-16,-4 21 3 15,-2 6 5-15,-7 6 3 16,-5 2-1-16,-5-1-3 16,-3-9 1-16,-2-8-3 0,0-12-1 15,0-3-1 1,3-4-1-16,3-15-9 0,4-17 2 15,8-14-35-15,3-4 14 16,1-1-10-16,2 3 19 16,0 9 20-16,-2 9 6 15,-4 16 28-15,-1 14 29 16,-2 9-9-16,1 34-26 16,-1 19 21-16,-3 18 2 15,-9 11-41-15,-3 3-10 16,-9-3 0-16,-21-9-48 15,-16-16-335-15</inkml:trace>
  <inkml:trace contextRef="#ctx0" brushRef="#br0" timeOffset="16748.25">29286 2701 1112 0,'0'0'107'0,"0"0"-107"0,0 0-5 0,0 0 5 0,-138-19 23 0,52 26 22 16,-25 11 5-16,-22 7 2 15,-19 1-11-15,-20 8-21 16,-13 7 7-16,-3 4-4 15,-3 3-2-15,8 0-16 16,8-2 4-16,13-6-2 16,18-4 8-16,21 0-6 15,20-3 12-15,15 4 11 16,11 5-6-16,13 10-11 16,7 13-7-16,8 12 4 15,7 20 1-15,4 14 13 16,2 16-12-16,13 18-5 15,7 10-9-15,9 14 12 0,5 8 5 16,2 7-8-16,0 1 3 16,2-3-2-16,10-6 0 15,-2-13-7-15,2-13-3 16,-3-14 2-16,6-16 0 16,-2-14-1-16,8-22-1 15,4-17-1-15,2-19-16 16,8-21 11-16,8-9 6 15,17-10 1-15,22-6 5 16,16-2 3-16,23-3-9 16,16-14 2-16,22-9-2 15,23-3 4-15,20-7-1 0,22 1 3 16,13 3 1-16,3 3-2 16,-2 8-5-16,-16 8-2 15,-20 7 0-15,-19 6 2 16,-23 0 0-16,-22 0-7 15,-20 0-45-15,-18-3 6 16,-15-8-20-16,-16-8 35 16,-11-8 7-16,-15-9 24 15,-8-10 3-15,-11-9 6 16,-7-9 3-16,-9-7 14 16,-8-11 1-16,0-5-17 15,-5-8-7-15,-12-5-2 16,-6-4 7-16,1-10-4 0,-4-2 4 15,0-9-8 1,-3-5-2-16,-2-4 2 0,-5-7-1 16,-8-4-7-16,-3-7 1 15,-5-9-2-15,1 3-5 16,0 5-7-16,2 14 21 16,6 18 2-16,-2 20 15 15,3 15-5-15,-8 17-1 16,-7 13-1-16,-13 11-10 15,-9 13-10-15,-14 7 5 0,-11 8-2 16,-13 8 3-16,-8 6-4 16,-8 3 3-1,7 9-40-15,6 16-15 16,14 9-34-16,9 7-48 16,8 7-154-16,10 3-204 0</inkml:trace>
  <inkml:trace contextRef="#ctx0" brushRef="#br0" timeOffset="17532.88">28325 3889 1107 0,'0'0'191'0,"0"0"-179"0,0 0 6 0,0 0 81 0,0 0-12 15,-91-19-19-15,39 41-33 16,2 6 2-16,5 5 4 16,10 2-11-16,12-2-4 15,12 0-11-15,11-3-12 16,0-1 1-16,27-1 1 16,19-2-1-16,19-1 6 15,12 0 1-15,4 0-3 16,-7 0-8-16,-11 1 5 15,-17 2 3-15,-19-3-4 16,-18 0 14-16,-9-2-4 16,-31 0 26-16,-25-1 10 15,-18-4-15-15,-8-3-15 16,0-7-11-16,14-6-8 0,15-2-1 16,14 0-15-16,12-6-36 15,8-2-69-15,10 3-71 16,4 2-81-16,5 3-142 15</inkml:trace>
  <inkml:trace contextRef="#ctx0" brushRef="#br0" timeOffset="18314.95">27126 6066 642 0,'0'0'402'0,"0"0"-356"0,0 0-11 0,0 0 39 0,0 0 54 0,0 0-28 16,-80-13-62-16,39 67-4 15,-14 28 41-15,-15 26 6 16,-15 24 18-16,-15 18-26 15,-15 12-15-15,-9 11-13 16,-7 1-3-16,2-4-17 16,13-6 0-16,15-17 0 15,14-17-25-15,17-15 0 16,13-18 0-16,8-14 0 0,9-16 0 16,8-15 0-16,9-15 0 15,12-15 0-15,7-14 0 16,4-8-50-16,0-4-55 15,9-30-51-15,4-23-142 16,8-27-113-16,10-24-506 16</inkml:trace>
  <inkml:trace contextRef="#ctx0" brushRef="#br0" timeOffset="18864.91">27969 6241 394 0,'0'0'6'0,"15"-80"4"0,-8 47 82 0,2 8 133 0,-2 8 20 15,0 10-78-15,-4 3 12 16,-2 4-91-16,4 0-53 16,2 9-30-16,2 23 14 15,1 19 40-15,-5 29 9 16,-5 24-18-16,0 24 3 16,-25 21 42-16,-5 15-25 15,-6 13-39-15,-1 8-2 16,-5 4 6-16,3-3-18 0,0-15-5 15,5-15-7 1,7-27-5-16,8-23-1 0,10-27-10 16,9-27-32-16,0-21-36 15,0-24-77-15,15-10 3 16,7-41 5-16,7-33-130 16,6-27-329-16</inkml:trace>
  <inkml:trace contextRef="#ctx0" brushRef="#br0" timeOffset="19232.39">29224 5730 1243 0,'0'0'52'0,"13"99"-26"16,-3-17 69-16,4 11-15 15,-1 14 44-15,2 16 17 16,3 12-80-16,-1 17-9 16,3 8-8-16,4 12 0 0,2 3-25 15,1 0-7 1,3-4-2-16,-2-16-8 0,0-19-2 15,1-22-2-15,-4-24-25 16,-1-23-9-16,-5-19-12 16,-1-21-36-16,-3-19-96 15,1-9-17-15,-2-41 11 16,-1-24-86-16,-2-26-218 16</inkml:trace>
  <inkml:trace contextRef="#ctx0" brushRef="#br0" timeOffset="19530.89">30156 5636 1620 0,'0'0'0'0,"0"0"-74"16,93-2 24-16,-46 41 50 15,3 28 82-15,-1 39 23 16,-3 34-9-16,0 35-27 16,-2 24-8-16,3 8-23 15,1 10-2-15,3-1-24 16,1-5-2-16,-4-9-10 16,-2-27 0-16,-7-29-18 15,-5-29-39-15,-4-36-66 16,-6-28-79-16,-10-33-114 15,-10-20-365-15</inkml:trace>
  <inkml:trace contextRef="#ctx0" brushRef="#br0" timeOffset="20447.37">24548 8990 847 0,'0'0'101'0,"0"0"-95"0,0 0 9 0,89-96 91 0,-59 70-10 16,-7 2-36-16,-7 6-8 15,-6 7 23-15,-5 7 0 0,-5 0 3 16,0 4-1-16,-5 0 12 16,-21 0-51-16,-14 14-19 15,-8 9 13-15,-7 8 3 16,1 5 6-16,4 2-9 16,13 1-4-16,16 1-13 15,15-5-8-15,8 1-7 16,34-6 1-16,20-2-2 15,14 0-3-15,7-7 3 16,0-1-2-16,-16 1-2 16,-20-5 2-16,-21 0-2 15,-20 2-6-15,-22 3 11 0,-31 4 20 16,-22 3 14-16,-10-6-9 16,1-3 1-16,13-6-7 15,21-6-19-15,20-7 0 16,20 0-10-16,10 0-30 15,23-4-62-15,33-17-160 16,19-8-10-16,16-8-126 16,0-4-491-16</inkml:trace>
  <inkml:trace contextRef="#ctx0" brushRef="#br0" timeOffset="20647.83">25430 8969 1217 0,'0'0'192'0,"0"0"-172"0,0 0-20 15,0 0 129 1,0 0 2-16,-11 113 22 0,-2-44-70 16,-2 5-55-16,5 4-6 15,2-3-13-15,3-2-6 16,5-8-3-16,0-10-4 16,0-8-32-16,8-11-63 15,7-10-120-15,6-16-80 16,1-10-254-16</inkml:trace>
  <inkml:trace contextRef="#ctx0" brushRef="#br0" timeOffset="21132.27">27514 8636 1418 0,'0'0'72'0,"0"0"-55"15,0 0-17-15,-109-12 119 0,57 32-2 16,2 8-61-16,9 1-23 16,13 2-1-16,14 0-18 15,11 0-12-15,3 0-1 16,6 2 0-16,18 4-1 16,9 0 0-16,6 3 1 15,-2 0 0-15,-6-3 1 16,-10-1-1-16,-16-3-1 15,-5-2 3-15,-21-8 7 16,-21-3 16-16,-10-6 7 16,-4-8-5-16,6-6-10 15,11 0-9-15,12-6-9 0,12-12-20 16,14-8-62-16,1-7-108 16,22-3-35-16,14-2-90 15,11 7-252-15</inkml:trace>
  <inkml:trace contextRef="#ctx0" brushRef="#br0" timeOffset="21401.56">27822 8891 1151 0,'0'0'189'16,"0"0"-188"-16,84-21 67 15,-73 25 85-15,-7 26-34 16,-4 16-32-16,-12 16-7 0,-20 5-15 15,-9 1-27 1,2-2 6-16,9-10-19 0,11-6-15 16,12-13-3-16,7-14 3 15,0-9-10-15,28-14 0 16,18-5 0-16,19-23-3 16,15-12-3-16,9-5-33 15,4 1-67-15,-7 1-79 16,-15-2-121-16,-22 2-385 15</inkml:trace>
  <inkml:trace contextRef="#ctx0" brushRef="#br0" timeOffset="22097.72">29835 8487 1206 0,'0'0'146'0,"0"0"-133"0,0 0 53 0,0 0 81 0,-95-4-42 0,52 27-12 15,2 5-36-15,7 5-7 16,7 0-21-16,11 1-12 15,10-1-6-15,6-4-10 16,5 1-1-16,18 0-3 16,10 2 1-16,3-1 2 15,1-1 1-15,-10-4 0 16,-11-1 0-16,-13-6-1 16,-3-1 0-16,-28-4 10 15,-15 1 3-15,-12-5 1 16,-1-4-9-16,8-6-1 0,10 0-4 15,12 0-15 1,13-14-39-16,13-5-99 0,2-1-60 16,32-2-48-16,12 3-50 15,4 1-241-15</inkml:trace>
  <inkml:trace contextRef="#ctx0" brushRef="#br0" timeOffset="22546.76">30000 8817 1348 0,'0'0'82'0,"0"0"-79"16,0 0 83-16,0 0 54 16,0 0-79-16,0 0-38 15,-27-4-23-15,30 4-19 16,16 0 9-16,11 0 10 15,7 0 6-15,6 0 7 16,-2 0 17-16,-8 4 8 16,-10 8-3-16,-12 6-4 15,-11 5-6-15,-2 6 4 16,-26 0 15-16,-8 0-3 16,2-4-22-16,7-3-8 15,12-9-10-15,15-4-1 16,0 0-7-16,20 2-9 0,14 2 3 15,10 3 4-15,1 1 9 16,-6 1-1-16,-13 1 1 16,-15 3-1-16,-11-1-1 15,-20-1 2-15,-22-4 6 16,-10-4-5-16,-4-4 4 16,10-6-5-16,11-2-4 0,13 0-30 15,14-9-35-15,8-12-35 16,13-11-143-1,23-15-82-15,14-17-205 16</inkml:trace>
  <inkml:trace contextRef="#ctx0" brushRef="#br0" timeOffset="22879.9">31331 8332 1395 0,'0'0'89'0,"-93"0"-50"0,27 15 24 16,-7 10 143-16,3 6-104 0,12 1-39 0,21 1-30 15,22-1-19-15,15 0-12 16,6 8-2-16,28 4-4 16,18 6 4-16,9 0 0 15,0 2 2-15,-9-3-2 16,-19-6 0-16,-18-4-1 15,-15-9 1-15,-9-5 0 16,-28-7 9-16,-17-8 0 0,-8-5-4 16,2-5-5-16,8 0-6 15,16-11-27-15,17-11-44 16,19-7-114-16,4-15-49 16,32-11-81-16,16-14-317 15</inkml:trace>
  <inkml:trace contextRef="#ctx0" brushRef="#br0" timeOffset="23135.71">31483 8518 648 0,'0'0'1030'15,"0"0"-1027"-15,-27 98 0 16,6-64 101-16,4-2 20 0,7-7-74 16,8-3-40-16,2-5-5 15,6-7-5-15,21-9-6 16,9-1-18-16,8-8-3 15,2-12-21-15,-6 2 22 16,-10 6 10-16,-12 12 16 16,-8 0 13-16,-5 33 4 15,-5 28 18-15,0 24 34 16,-20 19-41-16,-17 11-16 16,-9 1-12-16,-7-3-55 15,-5-14-147-15,-4-18-416 0</inkml:trace>
  <inkml:trace contextRef="#ctx0" brushRef="#br0" timeOffset="32595.43">25203 11050 1292 0,'0'0'102'0,"0"0"-98"0,0 0 2 0,0 0 39 16,0 0 26-16,0 0-34 15,0 0-34-15,48 67 28 0,-26 35 113 16,-10 30-64-16,-12 21-39 16,0 11 1-16,-19 2-6 15,-7-6-6-15,-1-14-22 16,3-13-4-16,8-15-3 15,9-14-1-15,5-18 0 16,2-17-22-16,2-21-41 16,20-21-64-16,9-25-63 15,8-15-15-15,9-45-77 16</inkml:trace>
  <inkml:trace contextRef="#ctx0" brushRef="#br0" timeOffset="32964.1">28175 10337 1702 0,'0'0'142'0,"0"0"-142"16,0 0-72-16,0 0 67 15,3 129 5-15,-15-36 56 16,-6 29 13-16,-1 21-37 0,2 15 9 16,-2 9-24-16,5 2-12 15,3-4 2-15,5-11-5 16,6-11-1-16,0-20-1 15,0-20 0-15,3-22-23 16,10-24-32-16,3-19-18 16,5-17-59-16,4-20-75 15,5-6-43-15,8-36-213 16</inkml:trace>
  <inkml:trace contextRef="#ctx0" brushRef="#br0" timeOffset="33311.99">30103 10242 1270 0,'0'0'116'0,"0"0"-116"16,0 0 1-16,0 0 7 15,0 0 14-15,0 0 54 16,49 146 65-16,-45-17-42 0,-4 22-37 16,0 7-20-1,-4 3 2-15,-10-5-20 0,-1-9-15 16,2-6-3 0,-2-13-3-16,3-9 4 0,3-14-6 15,3-22-1 1,6-16-9-16,0-16-71 0,9-19-41 15,9-22-91-15,6-12-31 16,6-46-320-16</inkml:trace>
  <inkml:trace contextRef="#ctx0" brushRef="#br0" timeOffset="33546.08">31445 10374 1681 0,'0'0'0'0,"2"123"-72"0,-2-13 72 16,-2 23 77-16,-18 18 18 16,-10 16-24-16,-6 4-43 15,-3 0-27-15,-3-9-1 16,-4-15-75-16,-5-12-85 15,-4-20-132-15,1-25-254 16</inkml:trace>
  <inkml:trace contextRef="#ctx0" brushRef="#br0" timeOffset="34512.23">25063 13799 1066 0,'0'0'80'0,"0"0"-41"0,0 0 74 0,0 0 39 0,0 0-42 16,0 0-94-16,0 0 64 16,39 147 27-16,-29-56-41 15,2-1-32-15,-6-12-8 16,0-12-13-16,-2-15 2 15,1-15-13-15,-1-15 1 16,-1-13-3-16,0-8 1 0,0-7 4 16,2-32-5-16,2-26-22 15,2-20-14-15,-3-8 33 16,-3 4 3-16,-2 19 4 16,-1 22-2-16,0 25-1 15,0 13 20-15,0 10-12 16,7 6-9-16,3 14-5 15,8 4 5-15,6-5 10 16,2-5-8-16,6-9 2 16,2-5 2-16,4-7-3 15,0-20-2-15,2-8 4 16,-2-5-3-16,-4 0-1 0,-6 8 0 16,-5 8 0-1,-8 11 0-15,-6 13-2 0,-2 3-2 16,1 31 3-16,-2 20 31 15,-2 12 13-15,-2 10-14 16,-2-1-20-16,0-2-10 16,1-4 0-16,5-6 0 15,9-7 0-15,3-12 0 16,0-12-5-16,9-11-86 16,6-15-72-16,-1-6-129 15,4-28-83-15,-1-20-482 16</inkml:trace>
  <inkml:trace contextRef="#ctx0" brushRef="#br0" timeOffset="34695.49">26270 13911 1584 0,'0'0'17'0,"6"72"-16"0,-3-25 59 0,-3 6 94 0,0 3-51 15,0 7-60-15,0 1-35 16,0-3-8-16,0-8-2 15,8-9-64-15,15-9-109 16,7-11-123-16,6-18-253 16</inkml:trace>
  <inkml:trace contextRef="#ctx0" brushRef="#br0" timeOffset="35245.05">27948 13497 1065 0,'0'0'706'16,"0"74"-706"-16,-7-8 0 16,-5 6 33-16,0 4 57 15,6-2-19-15,3-3-50 16,3-10-18-16,0-16 3 15,0-10-6-15,0-13 0 16,0-10-7-16,0-9-25 0,0-3 2 16,0-28 27-16,0-23-35 15,0-26-49-15,1-16 67 16,7-1 1-16,4 8-7 16,-3 18 23-16,-3 28 3 15,-3 16 50-15,-3 16 21 16,0 8-11-16,0 0-39 15,0 2-17-15,1 10 1 16,6 4 8-16,4-2-12 16,4-4-1-16,3-3 1 15,6-4-1-15,2-3 6 16,3 0-3-16,4-16-1 0,-1-2-2 16,0 2-1-16,-5 8 0 15,-11 8-2-15,-4 6 1 16,-8 25 2-16,-2 17 29 15,-2 9 15-15,0 9-30 16,-2 3-14-16,-9-2 0 16,5-6 0-16,4-12 0 15,2-11 0-15,0-11-20 16,3-10-138-16,7-11-197 16,0-6-279-16</inkml:trace>
  <inkml:trace contextRef="#ctx0" brushRef="#br0" timeOffset="35482.72">28783 13665 1559 0,'0'0'17'0,"0"0"-15"0,0 0 115 0,19 81 87 15,-51-21-98-15,-5 5-68 16,6-4-34-16,7-12-4 15,16-14 0-15,8-10 0 16,9-6 0-16,18-8 0 16,12-10 0-16,12-1-8 15,10-26-68-15,4-19-100 0,1-22-104 16,-2-15-115 0,-4-15-295-16</inkml:trace>
  <inkml:trace contextRef="#ctx0" brushRef="#br0" timeOffset="35713.31">29688 13209 1169 0,'0'0'183'0,"0"0"-161"15,0 0-22-15,28 85 171 16,-26-26 57-16,-1 16-108 16,-1 6-44-16,0 8-33 15,0 2-13-15,-6-2-25 16,3-3-5-16,0-10 0 15,3-11 0-15,0-14 0 16,0-13 0-16,0-10-51 0,-10-9-119 16,-5-11-223-16,-8-8-271 15</inkml:trace>
  <inkml:trace contextRef="#ctx0" brushRef="#br0" timeOffset="36472.26">30279 13922 1163 0,'0'0'454'0,"0"0"-454"0,0 0 0 0,0 0 94 0,9 107 5 15,-15-70-57-15,-3-2-34 16,1-9-2-16,2-6-6 15,0-8 1-15,5-6 1 16,-1-6-2-16,1 0 2 16,-2-22-2-16,3-13-46 15,0-12-6-15,0-11 27 0,4-5 16 16,12 0-18-16,0 8 3 16,-3 19 24-16,-6 18 33 15,-2 11 41-15,-5 5-8 16,1 1-23-16,2 1-28 15,5 0-15-15,7 0-6 16,8 0 6-16,4 0 1 16,3 0 5-16,0 0-6 15,-6-3-4-15,-2-1 2 16,-2 1 0-16,-7 3 2 16,-2 1 0-16,-1 25 5 15,-4 18 33-15,-4 14 27 16,-2 8-38-16,0-1-27 15,-11-4 0-15,-2-9 0 16,5-7 0-16,2-9 0 0,3-13 0 16,2-9-35-1,1-14-116-15,0-10-107 0,0-26-94 16,7-17-669-16</inkml:trace>
  <inkml:trace contextRef="#ctx0" brushRef="#br0" timeOffset="36746.1">31516 12677 1599 0,'0'0'64'0,"0"0"-61"0,0 0 54 0,0 0 52 15,19 82-22-15,-12 6 9 16,-1 20-64-16,-4 2-32 16,-2-1 0-16,0-6 0 15,-2-8 0-15,-11-8 0 16,-10-10 0-16,-8-10-150 16,-11-15-185-16,-5-14-127 15</inkml:trace>
  <inkml:trace contextRef="#ctx0" brushRef="#br0" timeOffset="37062.01">31342 13315 482 0,'0'0'1059'0,"9"75"-1054"15,-7-12 7-15,1 6 89 16,-2 3 26-16,1 2-48 15,2-5-50-15,6-7-24 16,4-13-1-16,4-14-3 16,2-16 0-16,5-15 3 15,6-4 1-15,8-20 1 0,4-20 4 16,-1-11-2-16,-6-7-8 16,-6-2-3-16,-8 4-35 15,-6 10-22-15,-7 12-59 16,-9 15-19-16,0 11-13 15,-1 8-115-15,-8 0-76 16,2 0-16-16</inkml:trace>
  <inkml:trace contextRef="#ctx0" brushRef="#br0" timeOffset="37494.97">31990 13600 1123 0,'0'0'218'16,"21"82"-98"-16,-17-34 56 15,-4 0-20-15,0-2-50 0,-9-4-61 0,-3-5-24 16,2-10-11 0,1-11-5-16,4-9-3 15,5-7-2-15,0 0 0 16,0-14-16-16,0-16-24 16,3-14-38-16,14-5 31 15,2 1-19-15,4 1-18 16,-1 12 45-16,-4 13 31 15,-5 13 8-15,-7 9 55 16,-3 0-20-16,2 16 35 16,-1 2-13-16,5-1-38 15,-1-4-12-15,-1-2-3 16,5-5-4-16,3-6 0 0,7 0-22 16,6-8-14-16,4-9-6 15,-2 2 17-15,-9 3 15 16,-8 7 9-16,-7 5 1 15,-6 0 30-15,0 23-5 16,-1 9 25-16,-17 7-17 16,0 2-27-16,2-7-6 15,5-7-21-15,9-11-102 16,2-16-62-16,6 0-101 16,18-25-148-16</inkml:trace>
  <inkml:trace contextRef="#ctx0" brushRef="#br0" timeOffset="37728.23">32530 13634 1251 0,'0'0'255'0,"0"0"-226"0,0 0 170 0,21 92-41 15,-20-60-93-15,2-5-36 16,3-9-20-16,6-6-7 16,5-11-2-16,8-1-4 15,5 0-10-15,1 0 0 16,-7 0 5-16,-10 4-2 15,-13 31 5-15,-1 21 6 16,-21 17 16-16,-21 12-2 16,-10 5-14-16,-12 2-9 15,-5-2-103-15,-2-5-236 0,2-11-274 16</inkml:trace>
  <inkml:trace contextRef="#ctx0" brushRef="#br0" timeOffset="38511.31">25034 15649 1086 0,'0'0'231'0,"0"0"-210"0,0 0 35 0,-39-85 115 16,39 80-1-16,16 5-83 15,24 12-78-15,18 21 29 16,12 12 6-16,3 11-13 16,-4 7-20-16,-8 2-9 15,-10-6-2-15,-8-8-16 0,-6-14-46 16,-1-11-65 0,-5-12-70-16,-10-14-88 0,-4-15-107 15</inkml:trace>
  <inkml:trace contextRef="#ctx0" brushRef="#br0" timeOffset="38694.48">25618 15580 1220 0,'0'0'228'0,"0"0"-153"15,0 0-26-15,0 0 96 16,-57 145 24-16,23-52-79 16,-9 16-40-16,1 7-29 15,3-1-21-15,7-5 0 16,13-8 0-16,10-18 0 15,8-17 0-15,1-16 0 0,0-19-121 16,18-19-131-16,4-13-90 16,3-30-147-16</inkml:trace>
  <inkml:trace contextRef="#ctx0" brushRef="#br0" timeOffset="39095.07">25842 15999 1318 0,'0'0'160'0,"0"0"-160"16,0 0 0-16,55-99 19 16,-39 66 79-16,2-4-55 15,-4-2-37-15,-4 3-5 16,-6 4 0-16,-4 8 5 0,0 13 2 16,0 11 23-1,0 14 28-15,-13 25-45 0,-2 13 70 16,1 2-20-16,7-2-31 15,7-8-19-15,5-12-6 16,20-9-5-16,14-12-1 16,10-11-1-16,9 0-1 15,5-7 0-15,-2-5-13 16,-9 9 11-16,-14 3-3 16,-15 33 3-16,-15 20 2 0,-8 16 4 15,-12 6 11 1,-18-2 1-16,-5-7-10 15,6-8-4-15,3-10-1 16,9-10-1-16,6-14-30 0,11-8-49 16,0-13-110-16,8-3-93 15,17-13-166-15</inkml:trace>
  <inkml:trace contextRef="#ctx0" brushRef="#br0" timeOffset="39594.72">27736 15556 1027 0,'0'0'321'0,"0"0"-296"0,0 0-18 0,0 0 139 0,0 0-40 15,0 0-40-15,67 60 29 16,-9-6-41-16,4 5-37 15,-4 2-11-15,-6-3-5 16,-1-7-1-16,-6-9-42 16,-7-10-85-16,-18-18-104 15,-14-14-131-15,-6-8-378 16</inkml:trace>
  <inkml:trace contextRef="#ctx0" brushRef="#br0" timeOffset="39792.07">28126 15374 379 0,'0'0'1239'16,"0"0"-1225"-16,0 0 12 16,16 91 70-16,-31-8 80 15,-19 14-81-15,-11 12-73 16,-1 0-22-16,4 3 0 16,11-6 0-16,10-6 0 15,12-15 0-15,6-20 0 16,3-12-36-16,1-12-122 15,13-15-141-15,4-15-34 16,1-11-119-16</inkml:trace>
  <inkml:trace contextRef="#ctx0" brushRef="#br0" timeOffset="40477.9">30147 15324 1412 0,'0'0'161'0,"0"0"-147"0,0 0 12 0,88 40 136 16,-47 3-69-16,5 8-53 15,-7 9-30-15,-7 1-2 16,-8-4-4-16,-7-3-4 15,-4-8-6-15,-5-8-19 16,1-8-71-16,0-13-45 16,4-13-13-16,2-4-36 15,4-25-57-15,5-21-176 16</inkml:trace>
  <inkml:trace contextRef="#ctx0" brushRef="#br0" timeOffset="40662.21">30765 15324 1217 0,'0'0'262'0,"0"0"-217"16,0 0 69-16,-49 120 93 16,1-40-83-16,-13 14-52 0,-4 7-66 15,1 1-6-15,6-2 0 16,9-1 0-16,10-11 0 16,12-9 0-16,15-15 0 15,12-16 0-15,5-14-105 16,23-17-159-16,16-17-127 15,12-32-519-15</inkml:trace>
  <inkml:trace contextRef="#ctx0" brushRef="#br0" timeOffset="41178.68">31911 15493 1462 0,'0'0'260'0,"-2"119"-258"15,-10-47 18-15,-1-4 108 16,-2-9-27-16,-1-5-46 16,2-10-41-16,2-16-9 15,6-11-5-15,5-10 0 0,1-7 0 16,0-10-6-1,7-27-15-15,17-16-38 16,6-12 24-16,1-7 35 0,2 4-3 16,-3 9-4-16,-8 11 7 15,-3 18 2-15,-6 16 20 16,2 14-2-16,5 4-11 16,6 24 8-16,7 11 13 15,-2 3-12-15,3-2-12 16,4-8 1-16,-1-6-7 15,2-11 0-15,-4-9 0 16,-3-6 0-16,-4-13 0 16,-6-21 0-16,-5-11 0 15,-5-12 0-15,-11-10 0 16,-1-6 0-16,0-6 0 0,-16 6 0 16,-9 10 0-16,-13 14 0 15,-11 17 0-15,-13 21 0 16,-19 11 0-16,-26 21-141 15,-17 21-297-15,-15 8-506 16</inkml:trace>
  <inkml:trace contextRef="#ctx0" brushRef="#br0" timeOffset="42877.42">26649 17123 1604 0,'0'0'77'0,"0"0"-77"0,-103 45-25 0,92-15 25 15,11 1 16-15,18 7 16 16,24 6-2-16,9 1-15 0,10-2-6 15,8-6 1 1,10-8-1-16,8-8 3 0,9-11-2 16,10-7-10-16,10-3 4 15,11-4 10-15,16-10 22 16,9 6-8-16,4 8-13 16,-1 0-8-16,-6 31 1 15,-12 13 1-15,-13 14-9 0,-21 11-6 16,-24 2 4-1,-22-4 2-15,-20-1 0 16,-18-16-2-16,-15-11 2 16,-4-12 3-16,0-14-2 0,-17-11 5 15,1-2 6-15,-2-23-4 16,4-16-8-16,7-14-12 16,7-9 5-16,0-1-4 15,21-3 5-15,15 6-5 16,11 11 6-16,12 8 3 15,6 10 2-15,10 10 5 16,7 6 12-16,4 9 2 16,1 6 3-16,-3 0-11 15,2 0-11-15,-1 2 3 16,-3 2 1-16,-6-1 0 16,-5-3-4-16,-5-1 1 15,-5-21 7-15,-6-12 7 16,-6-16 0-16,-14-10 3 15,-11-8-4-15,-15 0-9 16,-9 4-5-16,-1 7 0 16,-21 9 0-16,-3 7 0 0,3 10 0 15,4 11 0-15,8 9 0 16,8 11-20-16,2 3-123 16,0 23-270-16,-3 17-105 15</inkml:trace>
  <inkml:trace contextRef="#ctx0" brushRef="#br0" timeOffset="43294.19">29761 18024 1275 0,'0'0'102'0,"0"0"-97"0,0 0 53 16,0 0 100-16,0 0-5 0,96 13-43 16,-40 30-33-16,7 7-17 15,-2 9-18-15,-3 1-35 16,-4 5-7-16,-4-2 0 16,-2-6 0-16,-2-8 0 15,-4-6 0-15,-6-15-88 16,-6-10-92-16,-8-13-111 15,-8-5-48-15,-7-25-125 16</inkml:trace>
  <inkml:trace contextRef="#ctx0" brushRef="#br0" timeOffset="43531.89">30458 17994 1474 0,'0'0'243'0,"0"0"-211"15,0 0-10-15,0 0 49 16,0 0-13-16,-38 76 28 15,7 15-25-15,-9 19-61 16,-5 13 0-16,-7 10 0 16,1 2 0-16,0-16 0 15,8-6 0-15,6-34 0 16,9-33 0-16,9-23 0 16,12-23 0-16,7 6 0 15,0-6 0-15,13 0-7 16,17 0-168-16,14-6-135 15,6-34-275-15</inkml:trace>
  <inkml:trace contextRef="#ctx0" brushRef="#br0" timeOffset="43977.27">30660 18569 1323 0,'0'0'291'0,"0"0"-291"16,0 0-158-16,97-65 158 15,-75 42 51-15,-8 2-12 16,-3-2-29-16,-4 6-10 16,0 5 0-16,-5 5 11 15,-2 7 68-15,0 0 43 0,-9 7-54 16,-7 21-19-16,-8 10 10 16,2 5-11-16,8-4-18 15,11-7-16-15,3-8-12 16,11-7-2-16,18-4-6 15,10-9 4-15,10-4-13 16,5 0-18-16,3-20-3 16,-5-1-6-16,-3-1 15 15,-8 5 20-15,-15 7 7 16,-6 8 16-16,-7 2 14 16,-4 23 5-16,2 19 11 15,-8 15 4-15,-3 4-50 16,0 2 0-16,-17-7 0 15,-1-10 0-15,-1-15 0 16,5-11 0-16,3-10 0 0,3-8-46 16,-1-2-102-16,-7-12-104 15,-4-21-117-15,-1-18-269 16</inkml:trace>
  <inkml:trace contextRef="#ctx0" brushRef="#br0" timeOffset="44610.08">31299 17637 1508 0,'0'0'0'0,"0"0"-100"0,-131-10 100 0,68 10 17 0,-16 2 84 16,-15 13-23-16,-20 2-26 15,-19 6 2-15,-20 1-18 16,-6 1-23-16,-1 1 5 16,8-1 25-16,14-4 20 15,13-3-35-15,19-2-22 16,17-5-3-16,20-1 3 16,22 2 7-16,21 4 1 15,17 13-12-15,9 20 6 16,10 26 20-16,10 23 5 15,1 32-10-15,-6 18-23 0,-5 8 0 16,-8-4 0 0,-2-14 0-16,0-45 0 0,-12-35 0 15,6-30 0-15,3-28 0 16,3 6 0-16,0-6 0 16,7 0 0-16,16 0 0 15,11 0 0-15,15 0 0 0,14 0-6 16,13 0 5-1,20 0-2-15,17 0 1 16,18 0 4-16,17 0 4 16,10 0-2-16,16 0-4 15,4 0 0-15,-3 0 0 16,-8 0 0-16,-20 0 0 16,-11 0 0-16,-15 0-13 0,-16 0-4 15,-14 0-1-15,-11 0 5 16,-13 0 7-16,-10-25 1 15,-17-40 5-15,-18-37 0 16,-22-39-5-16,-28-18 5 16,-47-5 9-16,-41 2-7 15,-36 12-2-15,-39 22-20 16,-52 15-133-16,-49 14-754 16</inkml:trace>
  <inkml:trace contextRef="#ctx0" brushRef="#br0" timeOffset="48660.8">33018 7881 1088 0,'0'0'0'0</inkml:trace>
  <inkml:trace contextRef="#ctx0" brushRef="#br0" timeOffset="50194.27">32102 7875 1198 0,'0'0'61'0,"0"0"-61"16,-84-53-48-16,35 41 48 15,-14 6 24-15,-17 2-4 16,-16 4-5-16,-19 0-10 15,-23 0 5-15,-24 0-10 16,-18 0 2-16,-23 0 0 0,-10 0 0 16,-11 0-2-16,-11 0 1 15,-2 0-2-15,-16 4 2 16,-8 1 1-16,-8 0-2 16,-13 1-2-16,0 0-5 15,-9 0 7-15,-3 2 0 16,6-1-1-16,6-3-4 15,9 2 5-15,11-3-25 16,13 0 23-16,10-3 4 16,18 4 1-16,15-3 4 15,12 3-7-15,18 1 0 16,11 1 0-16,11 4-5 0,15-3 2 16,12 2-10-16,17-2 7 15,13 2 4-15,14 2 2 16,9 3 12-16,9 5 1 15,3 7-12-15,1 5 1 16,0 11-2-16,-2 3 0 16,2 10 0-16,2 3-1 15,2 3 1-15,5 3 1 16,0 7 0-16,4 6-1 16,6 13 6-16,6 14 11 15,14 21 37-15,4 19-15 16,6 20 3-16,2 13-2 15,5 4-32-15,5-8-5 16,12-18-3-16,24-20-1 16,15-19-4-16,16-14 5 0,9-9 6 15,13-5 8-15,8-9 2 16,6-8-6-16,8-16-10 16,0-14-1-16,5-15 1 15,4-12 1-15,14-8-1 16,14-6 0-16,24-9 1 15,22-21 4-15,24-18 6 16,25-17 3-16,21-14-8 16,22 1 7-16,16-2 8 15,10 9 9-15,2 9-1 16,2 8 13-16,-5 11-27 16,-14 6-10-16,-8 10-5 0,-21 4-6 15,-9 6 6-15,-11 3 2 16,-4 1-2-16,4 1-8 15,-5 2 4-15,3 1 4 16,-8 6 2-16,-18 3-2 16,-24 0-2-16,-35 0-10 15,-27 0-14-15,-26 0-12 16,-17 0 11-16,-15 0-5 16,-3 0 17-16,-2-3 13 15,5-5 2-15,-4-4-2 16,-8 2 2-16,-12 1 0 0,-17 3 4 15,-16 3-1 1,-8-1-1-16,-11-1 3 0,0-3 27 16,0-8-19-1,0-5-9-15,0-6 6 0,-7-7-3 16,3-5 32-16,4-3 7 16,0-1 1-16,0 1-27 15,6-1-4-15,3-4-1 16,-1 0-5-16,-1-6-3 15,2 0 5-15,0-8 8 16,3-6 1-16,1-10-11 16,1-15-7-16,-1-8-3 15,-7-11 2-15,-6-6-2 16,0-5 1-16,-22-3 2 0,-13 4-1 16,-8 5 4-16,-14 12 2 15,-13 12-3-15,-15 15 10 16,-16 8-15-16,-17 8-8 15,-18 10-51-15,-14 13-87 16,-13 16-85-16,-1 15 17 16,-3 7-140-16</inkml:trace>
  <inkml:trace contextRef="#ctx0" brushRef="#br0" timeOffset="50893.54">21840 9450 338 0,'0'0'296'0,"0"0"-141"0,0 0-32 0,0 0 78 0,-58-81-74 15,43 61-1-15,-3 1-20 16,2 5-20-16,1 4 0 16,1 7 15-16,6 3-26 0,2 0-26 15,3 21-13 1,1 23-21-16,0 18 30 15,2 14-1-15,0 9-6 16,-1 4-38-16,1-1 0 16,0-5 0-16,0-9 0 15,0-12 0-15,9-13 0 16,1-14 0-16,-2-11 0 16,-2-12-3-16,-3-7-116 15,-3-5-105-15,0-23-56 16,-5-15-163-16</inkml:trace>
  <inkml:trace contextRef="#ctx0" brushRef="#br0" timeOffset="51177.35">21537 9590 191 0,'0'0'1073'16,"-6"-86"-1065"-16,9 39 4 16,26 2 31-16,10 4 77 15,16 10-10-15,6 12-10 16,6 19-17-16,1 5-16 15,-11 32-29-15,-11 16-15 16,-14 9 9-16,-19 3 3 16,-13 2 0-16,-6 2-14 15,-33-2 1-15,-14-1-4 0,-5-6-2 16,1-11-16-16,11-13 0 16,8-11 0-16,11-11 0 15,7-10 0-15,6-4 0 16,4-3 0-16,10-20-87 15,0-11-127-15,27-10-171 16,13-3-122-16</inkml:trace>
  <inkml:trace contextRef="#ctx0" brushRef="#br0" timeOffset="51445.97">22124 9740 1122 0,'0'0'94'16,"0"0"-90"-16,0 0 47 15,0 0 107-15,0 0-48 16,82 36-48-16,-60-47-25 16,-7-3-10-16,-5 3-6 15,-10 4 22-15,0 0 42 16,-13 5-26-16,-17-1-1 16,-6 3-16-16,-1 0-12 15,1 0-3-15,6 0-10 16,12 1-17-16,9-1 0 15,8 0 0-15,1 0-45 0,12-10-58 16,19-14-104 0,14-11-119-16,3-6-90 0</inkml:trace>
  <inkml:trace contextRef="#ctx0" brushRef="#br0" timeOffset="51677.5">22474 9309 1473 0,'0'0'84'0,"0"0"-62"16,0 0 24-16,0 0 105 16,-13 115 4-16,11-55-82 15,2 3-30-15,0 0-43 16,0-2 0-16,9-4 0 16,3-6 0-16,-1-9 0 15,0-8 0-15,-3-8 0 0,-4-11-65 16,-4-10-158-16,-7-5-196 15,-26-14-313-15</inkml:trace>
  <inkml:trace contextRef="#ctx0" brushRef="#br0" timeOffset="51828.28">22188 9475 59 0,'0'0'1684'15,"70"-94"-1684"-15,-9 37-27 16,21-6 27-16,21-2 62 15,9 4-24-15,3 6-18 16,-12 13-20-16,-20 16-35 0,-26 13-200 16,-30 13-167-1,-27 9-681-15</inkml:trace>
  <inkml:trace contextRef="#ctx0" brushRef="#br0" timeOffset="52242.65">21505 10599 1477 0,'0'0'169'0,"0"0"-165"15,0 0 27-15,0 0 102 16,0 0-43-16,-33 79-23 16,-6 19-4-16,-10 19-50 15,-7 15-13-15,-2 5 0 16,7-6 0-16,13-10 0 15,9-14 0-15,12-12 0 16,4-16 0-16,9-16 0 16,1-24 0-16,3-15 0 0,0-16 0 15,0-8-112-15,0-11-132 16,0-22-81-16,-15-10-181 16</inkml:trace>
  <inkml:trace contextRef="#ctx0" brushRef="#br0" timeOffset="52509.84">20848 11214 1778 0,'0'0'0'0,"0"0"-74"16,6 94 74-16,-6-19 119 16,0 21-19-16,-2 22-37 15,-5 10-13-15,2 5-39 0,5-8-11 16,2-21 0-1,23-22 0-15,14-31 0 0,15-28 0 16,11-23 0-16,13-27 0 16,13-36 0-16,8-22 0 15,11-17 0-15,2-4 0 16,-6 4 0-16,-14 11 0 16,-21 17-69-16,-19 17-101 15,-23 14-162-15,-22 18-205 16</inkml:trace>
  <inkml:trace contextRef="#ctx0" brushRef="#br0" timeOffset="53393.91">19155 13287 1295 0,'0'0'28'0,"0"0"-21"0,0 0 40 0,0 0 122 16,0 0-104-16,0 0-42 0,37 69 114 15,-18-6-54 1,-8 4-35-16,-7-4-18 0,-4-4-5 16,0-9-5-16,0-12-4 15,-9-12-6-15,2-9-6 16,1-10-1-16,-1-7-3 15,-7 0 14-15,-5-27-8 16,-7-19-6-16,7-22-6 16,1-19 1-16,10-13-8 15,7-13-2-15,1-1 10 16,9 6 5-16,21 9-2 16,13 23-2-16,8 25 4 0,1 23 6 15,-3 27 0 1,-10 10-3-16,-12 35 0 15,-17 15 2-15,-10 15 7 0,-30 8-1 16,-23 7-7-16,-11 0-4 16,1-7 1-16,5-13-4 15,10-17 3-15,9-18-2 16,15-16-6-16,11-8 4 16,11-10 4-16,2 0-1 15,4 0-3-15,18-11-4 16,12-1 6-16,12 4 2 15,10 5 1-15,9 3 2 16,5 0 6-16,0 9 4 16,-7 4-1-16,-11 1-12 0,-14 6-1 15,-10-3-1-15,-7 2-11 16,-5 0-26-16,1 2-62 16,-2-3-76-16,4-5-67 15,3-10-35-15,2-3-172 16</inkml:trace>
  <inkml:trace contextRef="#ctx0" brushRef="#br0" timeOffset="54127.33">19983 13122 1359 0,'0'0'51'0,"0"0"-40"0,-41-88 110 0,16 80 84 0,-3 8-113 15,-7 17-27-15,-5 29-19 16,1 15-6-16,2 11-12 16,7 1-2-16,12-4-23 15,14-8-3-15,4-10 0 16,7-12 0-16,22-10 0 16,8-12 0-16,6-13 0 15,2-4 0-15,1-13 0 16,-7-17 0-16,-9-9 0 15,-8-5-15-15,-11-8 1 16,-10-2 4-16,-1-1 2 0,0 10 4 16,0 11 4-1,0 14 1-15,0 13-1 0,0 7 7 16,0 0-6-16,0 17-1 16,9 9 0-16,3 5 10 15,2 0-4-15,2-6-5 16,-1-5 0-16,0-6 0 15,1-3 0-15,0-8-1 16,4-3 0-16,-1 0-3 16,5-14 2-16,3-7-3 15,-2 1-2-15,-2 5 6 16,-2 7 0-16,-4 8-1 16,-2 0-2-16,2 11 3 0,-7 6 4 15,-1-1 2 1,-4-2-4-16,-1-5 6 15,-4-5-7-15,1-3 2 0,-1-1-2 16,2 0 0-16,0 0 5 16,2-19-6-16,2-12-4 15,5-9 0-15,2 1 0 16,2 1 2-16,1 7-2 16,-1 10 3-16,2 10 1 0,-2 11 1 15,-1 0 2 1,0 22 1-16,-1 8 4 15,1 6 3-15,-3-1-11 0,0-1 0 16,0-4 0 0,-1-6 0-16,0-8 0 15,-2-4-26-15,1-6-47 0,0-6-93 16,0-5-47-16,4-26 4 16,2-18-83-16,-1-20-167 15</inkml:trace>
  <inkml:trace contextRef="#ctx0" brushRef="#br0" timeOffset="55343.41">20741 12334 17 0,'0'0'1545'0,"0"0"-1511"0,0 0-26 0,0 0 38 0,0 0 75 0,4 122-28 15,14-42-39-15,3 15-10 16,1 9-5-16,-4 5 7 0,-2-3-46 15,-4-9 0 1,2-10 0-16,-5-12 0 0,1-16 0 16,-1-18 0-16,2-17 0 15,-7-16 0-15,-1-8 0 16,-3 0 0-16,0-18 0 16,0-16 0-16,-9-12 0 15,-13-6 0-15,-5 8 0 16,-3 7-21-16,-3 16 18 15,-3 15 2-15,-3 6 2 16,-3 17-1-16,1 17 7 16,10 6 1-16,10-2 1 0,13-6-9 15,8-5 0 1,2-7 0-16,23-4 0 0,10-9 0 16,12-7 0-16,7 0 0 15,6-17 0-15,-2-9-19 16,2-9-7-16,-2-6-2 15,-5-7-14-15,-11 3 11 16,-12 5 12-16,-11 11 17 16,-13 12 2-16,-3 7 12 15,-3 6 49-15,0 4-25 16,0 0-22-16,0 0-11 16,2 4-3-16,3 17 0 15,4 10 6-15,4 2 5 0,0 4-3 16,5-3 1-1,-1-1-2-15,0-5-7 0,0-7 0 16,-2-5 0-16,-2-10 0 16,4-6 0-16,2 0 0 15,1-14 0-15,2-17 0 16,-3-13 0-16,-5-5 0 16,-10-7 0-16,-4-6-4 15,0-1-9-15,-12-1 5 16,-10 5-1-16,-3 13 1 15,-5 14 8-15,0 17 0 16,-3 15 3-16,-3 2 2 16,-1 26 5-16,2 8 2 15,7 1 0-15,9-2-12 0,11-7 0 16,8-5 0-16,0-4 0 16,12-8 0-16,14-4 0 15,8-7 0-15,9 0 0 16,2-10 0-16,4-7-12 15,-1-2 2-15,0 4 0 16,-5 5 4-16,-2 10 5 16,-6 0 0-16,-7 10-1 15,-10 14 2-15,-4 0 3 16,-10 1 0-16,-2-5 10 16,-2-5-5-16,0-5-4 15,0-8-4-15,0-2 0 16,0 0-1-16,1 0 1 0,7-16-8 15,3-11-7-15,4-9-8 16,3-4 12-16,-3 1-11 16,3 5-8-16,-3 12 18 15,0 11 12-15,-2 11 4 16,0 3 8-16,-2 24 4 16,-2 5 13-16,-4 4-5 15,-2-4-12-15,-2-6-3 16,-1-11-5-16,3-5-2 15,-2-7-2-15,4-3-1 0,0 0-1 16,5-11-7-16,5-16 5 16,2-8-11-16,3-6-1 15,-2-5 11-15,2 3 1 16,2 10 1-16,2 8 3 16,0 9 5-16,1 15 23 15,-3 1-12-15,-2 30 0 16,-5 21-1-16,-5 12-15 15,-1 12 0-15,-6 0 0 16,-1 2 0-16,-2-5 0 16,0-4-9-16,-3-11-142 15,-11-14-267-15,-2-10-762 16</inkml:trace>
  <inkml:trace contextRef="#ctx0" brushRef="#br0" timeOffset="55926.41">21364 14369 1135 0,'0'0'144'0,"0"0"-57"0,0 0 0 0,0 0-28 0,6 93 97 15,11-28-48-15,-3 1-45 16,-1-1-21-16,-2-7-6 16,-3-8-7-16,-1-11-20 15,-1-11-5-15,-3-14-3 16,0-7 0-16,-2-7-1 16,-1 0 1-16,0-13 6 15,-7-19-7-15,-9-13-20 16,-5-10 5-16,0-6 12 0,0-4-6 15,0-2-2 1,6 2 2-16,4 8 9 0,6 10 1 16,5 12 16-16,0 7 8 15,3 5-4-15,19-2-2 16,11 3-4-16,9-1-6 16,9 1-9-16,-1 3 2 15,-3 4-2-15,-7 2-8 16,-9 6-50-16,-5 4-102 15,-13 3-205-15,-13 2-393 16</inkml:trace>
  <inkml:trace contextRef="#ctx0" brushRef="#br0" timeOffset="56078.67">21376 14661 1081 0,'0'0'450'0,"0"0"-449"16,0 0-1-16,0 0 130 15,115-31-82-15,-58 9-48 16,1-1-35-16,0-3-111 16,-3 3-139-16,-4-1-207 15</inkml:trace>
  <inkml:trace contextRef="#ctx0" brushRef="#br0" timeOffset="57308.61">21967 14302 1055 0,'0'0'90'16,"0"0"-28"-16,0 0 142 16,0 0-27-16,0 0-82 15,0 0-62-15,-34 28 17 16,25 6 20-16,1 0-29 16,5 2-13-16,3 1-2 15,0-2-1-15,0-2-8 16,14-4-3-16,5-6-5 15,-1-3-1-15,4-9-4 16,4-6-2-16,-4-5-2 16,4 0 1-16,-6-11-2 15,-6-10-2-15,-7-5-9 0,-7 0-4 16,-6-2 3-16,-21 2 1 16,-13 1 4-16,0 2 2 15,1 3 6-15,4 2 2 16,13-2 0-16,6 1-4 15,12-5-1-15,4-8-10 16,4-4-23-16,17-3-12 16,-2-1-6-16,-8 5 0 15,-11 4 33-15,0 11 16 16,-24 7 5-16,-12 6 16 16,-4 7 22-16,-3 0 8 15,13 0 4-15,12 0-15 16,10 0-15-16,8 0 2 0,0 0-22 15,21-4-3 1,22-13-1-16,13-3-3 0,5-3-15 0,-3 3-1 16,-9 6 15-1,-13 8 6-15,-11 6 0 16,-8 1 2-16,-7 27 8 16,-5 9 24-16,-1 7 9 15,1-1-10-15,1-5-11 16,4-7-8-16,5-7-7 15,3-7 0-15,3-7-4 16,4-8 1-16,2-2-2 16,3-6 3-16,0-18-1 0,-4-5-2 15,-5-4-4-15,-7-4 1 16,-7 1-1-16,-4 2 4 16,-3 7 0-16,0 9 1 15,0 7 1-15,0 10 4 16,0 1 8-16,0 5-12 15,-3 22 1-15,-3 11 1 16,3 6-4-16,3 0 0 16,0-2 0-16,9-5 0 15,9-5 0-15,3-9 0 16,2-7 0-16,3-10 0 16,3-6 0-16,0-1 0 15,1-21 0-15,-6-9 0 0,-9-6 0 16,-3-6 0-16,-9-4 0 15,-3 1 0-15,0 3-3 16,0 9-6 0,0 13 9-16,-5 11 3 0,1 7 0 15,3 3 3-15,1 0-6 16,0 13 0-16,0 11 0 16,0 4 0-16,8 3 0 15,6-3 0-15,4-1 0 16,0-3 0-16,4-5 0 0,-1-2 0 15,0-9 0 1,0-3 0-16,1-5 0 16,-2 0 0-16,1-19 0 15,-1-11 0-15,-3-11-7 0,1-13 7 16,-5-15-1 0,-3-15-2-16,-2-12-12 0,-4-5-4 15,-2 1-16-15,0 6 10 16,-2 20 15-16,0 27 7 15,0 20 3-15,0 23 36 16,0 6-13-16,0 31-18 16,0 22-5-16,3 15 39 15,5 11-24-15,6 3-15 16,5 6 0-16,4-2 0 16,2-3 0-16,2-11 0 15,1-11 0-15,-4-17 0 16,-4-13 0-16,-7-12 0 0,-7-14-49 15,-6-7-146 1,-16-11-174-16,-25-13-478 0</inkml:trace>
  <inkml:trace contextRef="#ctx0" brushRef="#br0" timeOffset="57442.94">22807 13918 1639 0,'0'0'167'0,"84"-75"-167"0,-22 32 0 0,11-2 33 0,2 4-19 15,-2 1-14-15,-15 9-34 16,-26 8-197-16,-32 11-200 16</inkml:trace>
  <inkml:trace contextRef="#ctx0" brushRef="#br0" timeOffset="58810.51">21387 15187 1947 0,'0'0'12'0,"121"6"-12"15,20-42 0-15,46-35 61 16,30-13-34-16,24-3-27 16,-4 5 0-16,-9 9 0 15,-12 8 0-15,-20 7 0 16,-20 10 0-16,-24 5 0 15,-36 9 0-15,-31 5 0 0,-31 8 0 16,-21-1 0-16,-14-4-4 16,-8-4-7-16,-2-7 1 15,-5-8 6-15,-4-4 3 16,0-7-11-16,0-5 7 16,-7-5-7-16,-3-10 0 15,5-6 3-15,5-8-51 16,0-4 8-16,0-4 34 15,-2-8 6-15,-2-4-14 16,-4-7-9-16,-3-1-19 0,-4-2 47 16,-9 2 7-1,-6 2 0-15,-9 9 6 0,-10 12 6 16,-5 13 4-16,-3 15 14 16,-1 5-17-16,2 8 1 15,-6 6 8-15,-2 4-5 16,-7 6 7-16,-1 1-20 15,2 5-1-15,1 4-3 16,-2 3 0-16,-1 5 0 16,-5 9-8-16,-1 7-3 15,1 4-3-15,-4 0 6 16,-6 16 4-16,-2 5-5 16,1-1 8-16,1 3 1 15,8-3 0-15,3-4 1 16,1-4 1-16,1-3-1 0,-5-3-1 15,-8 2-9 1,-4 3 5-16,-1-1 2 0,-2 0-2 16,6-2 2-16,4-1-2 15,1 0 3-15,2-3 1 16,3 0 2-16,4 0-1 16,4-4-1-16,0 2 2 15,-6-1-1-15,-2 0-1 16,-7 4-3-16,-9 4-23 0,-15 6 4 15,-13 6-1 1,-11 4 17-16,-6 2 0 16,0-1 6-16,7-1 0 0,-2-3 0 15,4 1 4-15,3-4-1 16,3 0-3-16,8-2-4 16,5 3 1-16,5 0 3 15,6 4-1-15,3 4 1 16,2 5 1-16,4 5-1 15,6 4 1-15,10 2 0 16,14 8 0-16,13 11 7 16,14 16 0-16,16 20 3 15,11 17-8-15,7 15-2 16,0 8 1-16,0 13 3 16,0 10 17-16,0 2 7 0,0-2 7 15,0-13-5 1,0-19-8-16,13-15-9 15,20-19-6-15,12-18-6 0,7-22 0 16,12-21-2-16,11-17-1 16,14-18 1-16,18 0 6 15,7-13-6-15,5-9 3 16,2-2-2-16,3-5 3 16,13-6-4-16,8-5-4 15,12-9-13-15,7-6-23 16,-9-5 8-16,-12 1 18 0,-20 7 14 15,-28 9-2-15,-30 13-2 16,-27 16-34 0,-22 6 10-16,-10 7 27 15,-6 1 1-15,0 1 1 0,0 19 5 16,0 9 17-16,0 11 11 16,0 8-13-16,0 6-5 15,0 11-3-15,1 9-2 16,-1 11 2-16,0 5-2 15,0 5-3-15,-1 4 2 16,-6-5 2-16,4-6 2 16,1-7-3-16,2-9 5 15,2-3 6-15,13-1-15 16,8-2 11-16,3-5-3 16,11-13-3-16,16-11-7 0,24-16-5 15,24-19 0 1,25-10 0-16,24-44 0 0,20-26 0 15,18-25-67 1,0-32-233-16,-19-22-945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ED25-C984-E7CB-B732-4C8E99507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2DF48-E2D3-76F6-B8AF-D0DB1530E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1524-C026-86DB-0582-73DD752E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FA4-886F-3BAE-9DA1-36C11B74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5E77-60A5-C787-6721-E9C1BF7C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8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7E7E-6401-F4AD-962F-AD68E5E0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E6E43-89D7-510D-E3C2-6A3810D87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F23B-6395-5638-E6BD-2DEEC144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2E17-A234-2D30-4D8F-D523940B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381F-FF06-26F3-7315-DA5ECFD9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1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5CD28-DBA6-BA9A-6224-BDCF4F03F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BF6CB-15A9-ACC1-5910-0847CA949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71D8-B82E-BD25-3269-AE3188BF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EDA5-B277-CEE7-50E7-0B9723F3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342B-1842-C8DE-C4CC-A530278F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9064-D1C6-3CE1-8D91-878CD504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B3CF-29FD-B8BA-DCF5-7CF663B4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83BD-FB90-ABB1-28CA-678A919D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75818-5B38-CE13-14BF-8A1112CA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6389C-CCF5-2A0E-EDCE-9DD0764D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4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43D1-3035-56CF-F43C-42814857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A275B-2E37-0678-468F-B497A1F5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85582-22D6-5A33-77A2-5F60369B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7272B-6A35-FCD2-71F6-130A663C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2A24-D9EA-71F1-022A-973DA926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1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AC42-E9A9-685F-505A-A7352911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C14E6-C384-239E-AAEC-935A94E7E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10853-33C9-BFDC-4A33-9A9F7073C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A99FA-DBC8-1BB7-3013-8ADC5E24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B6EF-EF8C-C04A-38F4-657CD976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1EF77-FB98-63A1-E241-C749ED37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A506-3733-539A-C3BF-95C90AD9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5A0B-0A51-FA90-5A20-76B2711B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8EC21-8B4A-627C-5112-1501C62E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779E2-D87F-5DA9-F367-61016EF7D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EAA69-39E9-9E58-D6D8-E9FD8B354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9D26A-9E21-EF25-477B-326DE6B5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8141E-0C06-E318-907D-9F6E06DF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689B4-B61D-DD69-2BFE-D165D5A6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68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CF12-9731-1156-79E9-15F5DB96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DD533-47E7-8CF9-28CD-E983BBB8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D9B0F-6352-50E8-1675-BAEFAFB8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EE705-220C-0E2C-C249-A14A477F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6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7F98F-30AC-0A17-3762-20C4457A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EA88B-ACE5-5140-C669-1F341542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30C6F-8E7E-091A-4064-634342EC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4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5A0B-2001-113F-F3BA-00BAD42F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6876-D7FD-24F8-021B-1A69CD5CC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35B7E-137F-4420-9734-0BEBE02C9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F681D-F30D-2B8F-CDC9-67BF1444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F0937-5579-B177-1107-8704F035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9FB4D-255A-E7DA-C1C3-F05CA692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6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329E-9E78-5FBC-2426-87ACC435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921A2-0DA6-A94E-09AB-8AB52D096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385B4-4BEC-6E16-19AA-288FA9058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EB5ED-CE56-B8AF-0057-FAA33C5D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A9828-EFCE-8FC9-D26E-1A4930DE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14BC3-CE40-C2AA-6741-8BE1B5CD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5B478-D14F-353C-A76A-1F0C3A1C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9E8A6-E96D-FCD4-C7A3-CEB19EE8F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E51DD-E44A-6076-46B5-C19972711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3E3F9-D275-4912-9215-ACA578B86AE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E3F6-A80E-83A2-8DF6-253ECF6A9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02D10-BFF5-1AD8-0608-6CF1E7F89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9E31B-D42A-4623-86B2-B59802B03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46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9FD18-F042-4FC1-2354-8E930365F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23AE88-C393-7F12-A871-BC36CED3A1C1}"/>
                  </a:ext>
                </a:extLst>
              </p14:cNvPr>
              <p14:cNvContentPartPr/>
              <p14:nvPr/>
            </p14:nvContentPartPr>
            <p14:xfrm>
              <a:off x="3859560" y="1000080"/>
              <a:ext cx="5789520" cy="580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23AE88-C393-7F12-A871-BC36CED3A1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0200" y="990720"/>
                <a:ext cx="5808240" cy="58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54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946BF-CC3A-4166-BD64-E2C44CFD4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3B3337-1505-4892-0A9D-59CBADEBF45F}"/>
                  </a:ext>
                </a:extLst>
              </p14:cNvPr>
              <p14:cNvContentPartPr/>
              <p14:nvPr/>
            </p14:nvContentPartPr>
            <p14:xfrm>
              <a:off x="963360" y="438120"/>
              <a:ext cx="10482120" cy="594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3B3337-1505-4892-0A9D-59CBADEBF4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000" y="428760"/>
                <a:ext cx="10500840" cy="59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79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B66B4-D148-CBCA-5FB8-64778936E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20BDE0-9538-5A4A-BB07-EF68266A4856}"/>
                  </a:ext>
                </a:extLst>
              </p14:cNvPr>
              <p14:cNvContentPartPr/>
              <p14:nvPr/>
            </p14:nvContentPartPr>
            <p14:xfrm>
              <a:off x="1004760" y="541800"/>
              <a:ext cx="11184480" cy="631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20BDE0-9538-5A4A-BB07-EF68266A4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400" y="532440"/>
                <a:ext cx="11203200" cy="63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44E69C-7800-1DA4-C5A4-4D0B14106B11}"/>
                  </a:ext>
                </a:extLst>
              </p14:cNvPr>
              <p14:cNvContentPartPr/>
              <p14:nvPr/>
            </p14:nvContentPartPr>
            <p14:xfrm>
              <a:off x="1004760" y="1576440"/>
              <a:ext cx="10743480" cy="4169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44E69C-7800-1DA4-C5A4-4D0B14106B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400" y="1567080"/>
                <a:ext cx="10762200" cy="41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71D780-E756-BA06-7FDB-11319B5D6F38}"/>
                  </a:ext>
                </a:extLst>
              </p14:cNvPr>
              <p14:cNvContentPartPr/>
              <p14:nvPr/>
            </p14:nvContentPartPr>
            <p14:xfrm>
              <a:off x="10465200" y="6731280"/>
              <a:ext cx="2520" cy="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71D780-E756-BA06-7FDB-11319B5D6F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55840" y="6721920"/>
                <a:ext cx="2124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3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2455-B49C-A262-E87B-D992502C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CEFDF2-D1A8-E64F-278F-3D3B85C8168B}"/>
                  </a:ext>
                </a:extLst>
              </p14:cNvPr>
              <p14:cNvContentPartPr/>
              <p14:nvPr/>
            </p14:nvContentPartPr>
            <p14:xfrm>
              <a:off x="1494000" y="812880"/>
              <a:ext cx="10556640" cy="557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CEFDF2-D1A8-E64F-278F-3D3B85C816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640" y="803520"/>
                <a:ext cx="10575360" cy="55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504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83886-9976-6073-C809-3DC5B3718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D55AB8-3F8B-F10F-5CCA-C8C4A4F18CB2}"/>
                  </a:ext>
                </a:extLst>
              </p14:cNvPr>
              <p14:cNvContentPartPr/>
              <p14:nvPr/>
            </p14:nvContentPartPr>
            <p14:xfrm>
              <a:off x="775440" y="329040"/>
              <a:ext cx="10825560" cy="603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D55AB8-3F8B-F10F-5CCA-C8C4A4F18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6080" y="319680"/>
                <a:ext cx="10844280" cy="60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956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116FB-217E-6C12-A397-595AC589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3F4BB0-811A-412B-B14F-6AFCA6718B39}"/>
                  </a:ext>
                </a:extLst>
              </p14:cNvPr>
              <p14:cNvContentPartPr/>
              <p14:nvPr/>
            </p14:nvContentPartPr>
            <p14:xfrm>
              <a:off x="482760" y="527760"/>
              <a:ext cx="11465640" cy="630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3F4BB0-811A-412B-B14F-6AFCA6718B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400" y="518400"/>
                <a:ext cx="11484360" cy="63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F2B793-A022-FD4E-9DC2-AC695CCEB959}"/>
                  </a:ext>
                </a:extLst>
              </p14:cNvPr>
              <p14:cNvContentPartPr/>
              <p14:nvPr/>
            </p14:nvContentPartPr>
            <p14:xfrm>
              <a:off x="2639160" y="627840"/>
              <a:ext cx="8079840" cy="2424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F2B793-A022-FD4E-9DC2-AC695CCEB9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9800" y="618480"/>
                <a:ext cx="8098560" cy="24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38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C6BB1-2076-5CE7-5C38-EF525FF97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BA8751-5EDD-43DA-B0C5-48B1DDE0CC42}"/>
                  </a:ext>
                </a:extLst>
              </p14:cNvPr>
              <p14:cNvContentPartPr/>
              <p14:nvPr/>
            </p14:nvContentPartPr>
            <p14:xfrm>
              <a:off x="280800" y="587880"/>
              <a:ext cx="9657000" cy="523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BA8751-5EDD-43DA-B0C5-48B1DDE0CC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40" y="578520"/>
                <a:ext cx="9675720" cy="52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42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CD33-937D-CD2E-60FE-BF563572B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A0C85F-3FF9-7496-7F25-43222FA8912C}"/>
                  </a:ext>
                </a:extLst>
              </p14:cNvPr>
              <p14:cNvContentPartPr/>
              <p14:nvPr/>
            </p14:nvContentPartPr>
            <p14:xfrm>
              <a:off x="675000" y="467640"/>
              <a:ext cx="11057040" cy="274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A0C85F-3FF9-7496-7F25-43222FA891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0" y="458280"/>
                <a:ext cx="11075760" cy="27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930C54D-157D-25C6-00CA-4627DDB87E37}"/>
                  </a:ext>
                </a:extLst>
              </p14:cNvPr>
              <p14:cNvContentPartPr/>
              <p14:nvPr/>
            </p14:nvContentPartPr>
            <p14:xfrm>
              <a:off x="2617560" y="2585520"/>
              <a:ext cx="8571960" cy="396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930C54D-157D-25C6-00CA-4627DDB87E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8200" y="2576160"/>
                <a:ext cx="8590680" cy="39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86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A2373-1124-B8B5-A6E3-EF7289DA1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84A25E-8133-9ED2-B700-51E98AA4280F}"/>
                  </a:ext>
                </a:extLst>
              </p14:cNvPr>
              <p14:cNvContentPartPr/>
              <p14:nvPr/>
            </p14:nvContentPartPr>
            <p14:xfrm>
              <a:off x="637920" y="891000"/>
              <a:ext cx="11248920" cy="596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84A25E-8133-9ED2-B700-51E98AA42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560" y="881640"/>
                <a:ext cx="11267640" cy="59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917FCC-85AD-FF87-8753-BDFED1B180B9}"/>
                  </a:ext>
                </a:extLst>
              </p14:cNvPr>
              <p14:cNvContentPartPr/>
              <p14:nvPr/>
            </p14:nvContentPartPr>
            <p14:xfrm>
              <a:off x="2171880" y="1793520"/>
              <a:ext cx="4910040" cy="363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917FCC-85AD-FF87-8753-BDFED1B180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520" y="1784160"/>
                <a:ext cx="4928760" cy="36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66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6C781-F720-71E3-7C5C-3DCEEAEBB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DF0B2A-6D70-BC63-5FB8-F30254184DDB}"/>
                  </a:ext>
                </a:extLst>
              </p14:cNvPr>
              <p14:cNvContentPartPr/>
              <p14:nvPr/>
            </p14:nvContentPartPr>
            <p14:xfrm>
              <a:off x="1379160" y="450360"/>
              <a:ext cx="10753200" cy="614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DF0B2A-6D70-BC63-5FB8-F30254184D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800" y="441000"/>
                <a:ext cx="10771920" cy="616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61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2D8FB-8412-70AC-F7A8-96DDD2E80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9FEBD6-C669-0B69-FC16-49AF759C0FBF}"/>
                  </a:ext>
                </a:extLst>
              </p14:cNvPr>
              <p14:cNvContentPartPr/>
              <p14:nvPr/>
            </p14:nvContentPartPr>
            <p14:xfrm>
              <a:off x="721080" y="334800"/>
              <a:ext cx="11398680" cy="631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9FEBD6-C669-0B69-FC16-49AF759C0F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720" y="325440"/>
                <a:ext cx="11417400" cy="63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B259BD-2C10-E73B-CE79-DEB9509E5CF1}"/>
                  </a:ext>
                </a:extLst>
              </p14:cNvPr>
              <p14:cNvContentPartPr/>
              <p14:nvPr/>
            </p14:nvContentPartPr>
            <p14:xfrm>
              <a:off x="4252680" y="325440"/>
              <a:ext cx="7409520" cy="451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B259BD-2C10-E73B-CE79-DEB9509E5C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3320" y="316080"/>
                <a:ext cx="7428240" cy="453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256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Trinadh Kumar Veeramachaneni</dc:creator>
  <cp:lastModifiedBy>Trinadh Kumar Veeramachaneni</cp:lastModifiedBy>
  <cp:revision>1</cp:revision>
  <dcterms:created xsi:type="dcterms:W3CDTF">2025-03-15T08:42:27Z</dcterms:created>
  <dcterms:modified xsi:type="dcterms:W3CDTF">2025-03-15T10:34:06Z</dcterms:modified>
</cp:coreProperties>
</file>