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7200" b="1" dirty="0" smtClean="0">
                <a:latin typeface="Times New Roman" panose="02020603050405020304" pitchFamily="18" charset="0"/>
                <a:cs typeface="Times New Roman" panose="02020603050405020304" pitchFamily="18" charset="0"/>
              </a:rPr>
              <a:t>PROS AND CONS OF GIT</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8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PROS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1.  Easy for project management as all open source projects utilize git for their contributions.  Because they are free and provides good features like wikis and issue trackers for better documentation and feedback.</a:t>
            </a:r>
          </a:p>
          <a:p>
            <a:pPr marL="0" indent="0">
              <a:lnSpc>
                <a:spcPct val="150000"/>
              </a:lnSpc>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23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rmAutofit fontScale="92500" lnSpcReduction="10000"/>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Git follows distributed model. This means </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each </a:t>
            </a:r>
            <a:r>
              <a:rPr lang="en-IN" dirty="0" smtClean="0">
                <a:latin typeface="Times New Roman" panose="02020603050405020304" pitchFamily="18" charset="0"/>
                <a:cs typeface="Times New Roman" panose="02020603050405020304" pitchFamily="18" charset="0"/>
              </a:rPr>
              <a:t>developer has local  control, and they </a:t>
            </a:r>
            <a:r>
              <a:rPr lang="en-IN" dirty="0" smtClean="0">
                <a:latin typeface="Times New Roman" panose="02020603050405020304" pitchFamily="18" charset="0"/>
                <a:cs typeface="Times New Roman" panose="02020603050405020304" pitchFamily="18" charset="0"/>
              </a:rPr>
              <a:t>let</a:t>
            </a:r>
          </a:p>
          <a:p>
            <a:pPr marL="0" indent="0" algn="just">
              <a:lnSpc>
                <a:spcPct val="150000"/>
              </a:lnSpc>
              <a:buNone/>
            </a:pPr>
            <a:r>
              <a:rPr lang="en-IN" dirty="0" smtClean="0">
                <a:latin typeface="Times New Roman" panose="02020603050405020304" pitchFamily="18" charset="0"/>
                <a:cs typeface="Times New Roman" panose="02020603050405020304" pitchFamily="18" charset="0"/>
              </a:rPr>
              <a:t>     others </a:t>
            </a:r>
            <a:r>
              <a:rPr lang="en-IN" dirty="0" smtClean="0">
                <a:latin typeface="Times New Roman" panose="02020603050405020304" pitchFamily="18" charset="0"/>
                <a:cs typeface="Times New Roman" panose="02020603050405020304" pitchFamily="18" charset="0"/>
              </a:rPr>
              <a:t>see only what is necessary.</a:t>
            </a:r>
          </a:p>
          <a:p>
            <a:pPr marL="514350" indent="-514350" algn="just">
              <a:lnSpc>
                <a:spcPct val="150000"/>
              </a:lnSpc>
              <a:buAutoNum type="arabicPeriod" startAt="3"/>
            </a:pPr>
            <a:r>
              <a:rPr lang="en-IN" dirty="0" smtClean="0">
                <a:latin typeface="Times New Roman" panose="02020603050405020304" pitchFamily="18" charset="0"/>
                <a:cs typeface="Times New Roman" panose="02020603050405020304" pitchFamily="18" charset="0"/>
              </a:rPr>
              <a:t> Branching </a:t>
            </a:r>
            <a:r>
              <a:rPr lang="en-IN" dirty="0" smtClean="0">
                <a:latin typeface="Times New Roman" panose="02020603050405020304" pitchFamily="18" charset="0"/>
                <a:cs typeface="Times New Roman" panose="02020603050405020304" pitchFamily="18" charset="0"/>
              </a:rPr>
              <a:t>and merging are easy using git. </a:t>
            </a:r>
            <a:r>
              <a:rPr lang="en-IN"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Branches </a:t>
            </a:r>
            <a:r>
              <a:rPr lang="en-IN" dirty="0" smtClean="0">
                <a:latin typeface="Times New Roman" panose="02020603050405020304" pitchFamily="18" charset="0"/>
                <a:cs typeface="Times New Roman" panose="02020603050405020304" pitchFamily="18" charset="0"/>
              </a:rPr>
              <a:t>are simple and carry their entire </a:t>
            </a:r>
            <a:r>
              <a:rPr lang="en-IN"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history</a:t>
            </a:r>
            <a:r>
              <a:rPr lang="en-IN" dirty="0" smtClean="0">
                <a:latin typeface="Times New Roman" panose="02020603050405020304" pitchFamily="18" charset="0"/>
                <a:cs typeface="Times New Roman" panose="02020603050405020304" pitchFamily="18" charset="0"/>
              </a:rPr>
              <a:t>. </a:t>
            </a:r>
          </a:p>
          <a:p>
            <a:pPr marL="0" indent="0" algn="just">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4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4.  </a:t>
            </a:r>
            <a:r>
              <a:rPr lang="en-IN" dirty="0" smtClean="0">
                <a:latin typeface="Times New Roman" panose="02020603050405020304" pitchFamily="18" charset="0"/>
                <a:cs typeface="Times New Roman" panose="02020603050405020304" pitchFamily="18" charset="0"/>
              </a:rPr>
              <a:t>Git repositories file formats are simple, so repairs are easy.</a:t>
            </a:r>
          </a:p>
          <a:p>
            <a:pPr marL="0" indent="0">
              <a:lnSpc>
                <a:spcPct val="150000"/>
              </a:lnSpc>
              <a:buNone/>
            </a:pPr>
            <a:r>
              <a:rPr lang="en-IN" dirty="0" smtClean="0">
                <a:latin typeface="Times New Roman" panose="02020603050405020304" pitchFamily="18" charset="0"/>
                <a:cs typeface="Times New Roman" panose="02020603050405020304" pitchFamily="18" charset="0"/>
              </a:rPr>
              <a:t>5.   </a:t>
            </a:r>
            <a:r>
              <a:rPr lang="en-IN" dirty="0" smtClean="0">
                <a:latin typeface="Times New Roman" panose="02020603050405020304" pitchFamily="18" charset="0"/>
                <a:cs typeface="Times New Roman" panose="02020603050405020304" pitchFamily="18" charset="0"/>
              </a:rPr>
              <a:t>Data integrity can be assured using git, as it uses SHA1 trees, data corruption can be easily detected.</a:t>
            </a:r>
          </a:p>
        </p:txBody>
      </p:sp>
    </p:spTree>
    <p:extLst>
      <p:ext uri="{BB962C8B-B14F-4D97-AF65-F5344CB8AC3E}">
        <p14:creationId xmlns:p14="http://schemas.microsoft.com/office/powerpoint/2010/main" val="120703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GitHub has </a:t>
            </a:r>
            <a:r>
              <a:rPr lang="en-IN" dirty="0" err="1">
                <a:latin typeface="Times New Roman" panose="02020603050405020304" pitchFamily="18" charset="0"/>
                <a:cs typeface="Times New Roman" panose="02020603050405020304" pitchFamily="18" charset="0"/>
              </a:rPr>
              <a:t>Gists</a:t>
            </a:r>
            <a:r>
              <a:rPr lang="en-IN" dirty="0">
                <a:latin typeface="Times New Roman" panose="02020603050405020304" pitchFamily="18" charset="0"/>
                <a:cs typeface="Times New Roman" panose="02020603050405020304" pitchFamily="18" charset="0"/>
              </a:rPr>
              <a:t> and GitHub Pages. </a:t>
            </a:r>
            <a:r>
              <a:rPr lang="en-IN" dirty="0" err="1">
                <a:latin typeface="Times New Roman" panose="02020603050405020304" pitchFamily="18" charset="0"/>
                <a:cs typeface="Times New Roman" panose="02020603050405020304" pitchFamily="18" charset="0"/>
              </a:rPr>
              <a:t>Gists</a:t>
            </a:r>
            <a:r>
              <a:rPr lang="en-IN" dirty="0">
                <a:latin typeface="Times New Roman" panose="02020603050405020304" pitchFamily="18" charset="0"/>
                <a:cs typeface="Times New Roman" panose="02020603050405020304" pitchFamily="18" charset="0"/>
              </a:rPr>
              <a:t> are </a:t>
            </a:r>
            <a:r>
              <a:rPr lang="en-IN" dirty="0" smtClean="0">
                <a:latin typeface="Times New Roman" panose="02020603050405020304" pitchFamily="18" charset="0"/>
                <a:cs typeface="Times New Roman" panose="02020603050405020304" pitchFamily="18" charset="0"/>
              </a:rPr>
              <a:t> used </a:t>
            </a:r>
            <a:r>
              <a:rPr lang="en-IN" dirty="0">
                <a:latin typeface="Times New Roman" panose="02020603050405020304" pitchFamily="18" charset="0"/>
                <a:cs typeface="Times New Roman" panose="02020603050405020304" pitchFamily="18" charset="0"/>
              </a:rPr>
              <a:t>to convert one or more files into a working git repository. GitHub pages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lets </a:t>
            </a:r>
            <a:r>
              <a:rPr lang="en-IN" dirty="0" smtClean="0">
                <a:latin typeface="Times New Roman" panose="02020603050405020304" pitchFamily="18" charset="0"/>
                <a:cs typeface="Times New Roman" panose="02020603050405020304" pitchFamily="18" charset="0"/>
              </a:rPr>
              <a:t>us </a:t>
            </a:r>
            <a:r>
              <a:rPr lang="en-IN" dirty="0">
                <a:latin typeface="Times New Roman" panose="02020603050405020304" pitchFamily="18" charset="0"/>
                <a:cs typeface="Times New Roman" panose="02020603050405020304" pitchFamily="18" charset="0"/>
              </a:rPr>
              <a:t>host static websites by simple assigning HTML pages onto another, separate </a:t>
            </a:r>
            <a:r>
              <a:rPr lang="en-IN" dirty="0" smtClean="0">
                <a:latin typeface="Times New Roman" panose="02020603050405020304" pitchFamily="18" charset="0"/>
                <a:cs typeface="Times New Roman" panose="02020603050405020304" pitchFamily="18" charset="0"/>
              </a:rPr>
              <a:t>repository.</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24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CONS</a:t>
            </a:r>
            <a:r>
              <a:rPr lang="en-IN" dirty="0" smtClean="0"/>
              <a:t>	</a:t>
            </a:r>
            <a:endParaRPr lang="en-IN" dirty="0"/>
          </a:p>
        </p:txBody>
      </p:sp>
      <p:sp>
        <p:nvSpPr>
          <p:cNvPr id="3" name="Content Placeholder 2"/>
          <p:cNvSpPr>
            <a:spLocks noGrp="1"/>
          </p:cNvSpPr>
          <p:nvPr>
            <p:ph idx="1"/>
          </p:nvPr>
        </p:nvSpPr>
        <p:spPr/>
        <p:txBody>
          <a:bodyPr>
            <a:noAutofit/>
          </a:bodyPr>
          <a:lstStyle/>
          <a:p>
            <a:pPr marL="514350" indent="-514350">
              <a:lnSpc>
                <a:spcPct val="150000"/>
              </a:lnSpc>
              <a:buAutoNum type="arabicPeriod"/>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design of Git leans more towards the </a:t>
            </a:r>
            <a:r>
              <a:rPr lang="en-IN" dirty="0" smtClean="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programmers</a:t>
            </a:r>
            <a:r>
              <a:rPr lang="en-IN" dirty="0" smtClean="0">
                <a:latin typeface="Times New Roman" panose="02020603050405020304" pitchFamily="18" charset="0"/>
                <a:cs typeface="Times New Roman" panose="02020603050405020304" pitchFamily="18" charset="0"/>
              </a:rPr>
              <a:t>, which </a:t>
            </a:r>
            <a:r>
              <a:rPr lang="en-IN" dirty="0">
                <a:latin typeface="Times New Roman" panose="02020603050405020304" pitchFamily="18" charset="0"/>
                <a:cs typeface="Times New Roman" panose="02020603050405020304" pitchFamily="18" charset="0"/>
              </a:rPr>
              <a:t>means it may not </a:t>
            </a:r>
            <a:r>
              <a:rPr lang="en-IN" dirty="0" smtClean="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communicate </a:t>
            </a:r>
            <a:r>
              <a:rPr lang="en-IN" dirty="0">
                <a:latin typeface="Times New Roman" panose="02020603050405020304" pitchFamily="18" charset="0"/>
                <a:cs typeface="Times New Roman" panose="02020603050405020304" pitchFamily="18" charset="0"/>
              </a:rPr>
              <a:t>very well in layman’s terms. </a:t>
            </a: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07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57200"/>
            <a:ext cx="8229600" cy="5459956"/>
          </a:xfrm>
          <a:prstGeom prst="rect">
            <a:avLst/>
          </a:prstGeom>
        </p:spPr>
        <p:txBody>
          <a:bodyPr wrap="square">
            <a:spAutoFit/>
          </a:bodyPr>
          <a:lstStyle/>
          <a:p>
            <a:pPr marL="514350" lvl="0" indent="-514350">
              <a:lnSpc>
                <a:spcPct val="150000"/>
              </a:lnSpc>
              <a:buAutoNum type="arabicPeriod" startAt="2"/>
            </a:pPr>
            <a:r>
              <a:rPr lang="en-IN" dirty="0" smtClean="0">
                <a:latin typeface="Times New Roman" panose="02020603050405020304" pitchFamily="18" charset="0"/>
                <a:cs typeface="Times New Roman" panose="02020603050405020304" pitchFamily="18" charset="0"/>
              </a:rPr>
              <a:t>Git </a:t>
            </a:r>
            <a:r>
              <a:rPr lang="en-IN" dirty="0">
                <a:latin typeface="Times New Roman" panose="02020603050405020304" pitchFamily="18" charset="0"/>
                <a:cs typeface="Times New Roman" panose="02020603050405020304" pitchFamily="18" charset="0"/>
              </a:rPr>
              <a:t>doesn’t support empty directories. The standard work-around is to add an empty .</a:t>
            </a:r>
            <a:r>
              <a:rPr lang="en-IN" dirty="0" err="1">
                <a:latin typeface="Times New Roman" panose="02020603050405020304" pitchFamily="18" charset="0"/>
                <a:cs typeface="Times New Roman" panose="02020603050405020304" pitchFamily="18" charset="0"/>
              </a:rPr>
              <a:t>gitignore</a:t>
            </a:r>
            <a:r>
              <a:rPr lang="en-IN" dirty="0">
                <a:latin typeface="Times New Roman" panose="02020603050405020304" pitchFamily="18" charset="0"/>
                <a:cs typeface="Times New Roman" panose="02020603050405020304" pitchFamily="18" charset="0"/>
              </a:rPr>
              <a:t> to the directory and </a:t>
            </a:r>
            <a:r>
              <a:rPr lang="en-IN" dirty="0" smtClean="0">
                <a:latin typeface="Times New Roman" panose="02020603050405020304" pitchFamily="18" charset="0"/>
                <a:cs typeface="Times New Roman" panose="02020603050405020304" pitchFamily="18" charset="0"/>
              </a:rPr>
              <a:t>commit </a:t>
            </a:r>
            <a:r>
              <a:rPr lang="en-IN" dirty="0">
                <a:latin typeface="Times New Roman" panose="02020603050405020304" pitchFamily="18" charset="0"/>
                <a:cs typeface="Times New Roman" panose="02020603050405020304" pitchFamily="18" charset="0"/>
              </a:rPr>
              <a:t>that instead</a:t>
            </a:r>
            <a:r>
              <a:rPr lang="en-IN" dirty="0" smtClean="0">
                <a:latin typeface="Times New Roman" panose="02020603050405020304" pitchFamily="18" charset="0"/>
                <a:cs typeface="Times New Roman" panose="02020603050405020304" pitchFamily="18" charset="0"/>
              </a:rPr>
              <a:t>.</a:t>
            </a:r>
          </a:p>
          <a:p>
            <a:pPr marL="514350" lvl="0" indent="-514350">
              <a:lnSpc>
                <a:spcPct val="150000"/>
              </a:lnSpc>
              <a:buAutoNum type="arabicPeriod" startAt="2"/>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There are restrictions on size of the file (100MB per file, 1GB per repository).</a:t>
            </a:r>
          </a:p>
          <a:p>
            <a:pPr marL="514350" lvl="0" indent="-514350">
              <a:lnSpc>
                <a:spcPct val="150000"/>
              </a:lnSpc>
              <a:buAutoNum type="arabicPeriod" startAt="2"/>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53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8000" dirty="0" smtClean="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61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215</Words>
  <Application>Microsoft Office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PROS AND CONS OF GIT</vt:lpstr>
      <vt:lpstr>PROS</vt:lpstr>
      <vt:lpstr>PowerPoint Presentation</vt:lpstr>
      <vt:lpstr>PowerPoint Presentation</vt:lpstr>
      <vt:lpstr>PowerPoint Presentation</vt:lpstr>
      <vt:lpstr>CONS </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 AND CONS OF GIT</dc:title>
  <dc:creator>admin1</dc:creator>
  <cp:lastModifiedBy>admin1</cp:lastModifiedBy>
  <cp:revision>10</cp:revision>
  <dcterms:created xsi:type="dcterms:W3CDTF">2006-08-16T00:00:00Z</dcterms:created>
  <dcterms:modified xsi:type="dcterms:W3CDTF">2018-06-15T18:29:19Z</dcterms:modified>
</cp:coreProperties>
</file>