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5"/>
  </p:sldMasterIdLst>
  <p:notesMasterIdLst>
    <p:notesMasterId r:id="rId12"/>
  </p:notesMasterIdLst>
  <p:handoutMasterIdLst>
    <p:handoutMasterId r:id="rId13"/>
  </p:handoutMasterIdLst>
  <p:sldIdLst>
    <p:sldId id="454" r:id="rId6"/>
    <p:sldId id="455" r:id="rId7"/>
    <p:sldId id="456" r:id="rId8"/>
    <p:sldId id="457" r:id="rId9"/>
    <p:sldId id="458" r:id="rId10"/>
    <p:sldId id="40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D3A"/>
    <a:srgbClr val="EAF1DD"/>
    <a:srgbClr val="4D4D4D"/>
    <a:srgbClr val="7A0000"/>
    <a:srgbClr val="B0413E"/>
    <a:srgbClr val="D17F7D"/>
    <a:srgbClr val="CD7371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86429" autoAdjust="0"/>
  </p:normalViewPr>
  <p:slideViewPr>
    <p:cSldViewPr>
      <p:cViewPr varScale="1">
        <p:scale>
          <a:sx n="73" d="100"/>
          <a:sy n="73" d="100"/>
        </p:scale>
        <p:origin x="-6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150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ACF56-F3B7-4DAF-A4E9-CD6BDD9B7C75}" type="datetimeFigureOut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61860-3C61-41A3-9B63-C82BEFBF9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46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61860-3C61-41A3-9B63-C82BEFBF92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5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61860-3C61-41A3-9B63-C82BEFBF92F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9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FF8A-5B38-4BAB-9375-A396153B5BE6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17A3-EDD0-4400-8FDF-0A963ECE267C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55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17A3-EDD0-4400-8FDF-0A963ECE267C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845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17A3-EDD0-4400-8FDF-0A963ECE267C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455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17A3-EDD0-4400-8FDF-0A963ECE267C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3070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17A3-EDD0-4400-8FDF-0A963ECE267C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59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09DF-EB8E-4FF5-8A04-4CE7C5B158DB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57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0727-A055-42FA-9070-4F2D83796C27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90B1-2260-46E5-88D5-4784D8564201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0"/>
            <a:ext cx="228599" cy="6858000"/>
          </a:xfrm>
          <a:prstGeom prst="rect">
            <a:avLst/>
          </a:prstGeom>
          <a:solidFill>
            <a:srgbClr val="A43D3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" descr="D:\Documents\Nagarro\Standard Document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194198"/>
            <a:ext cx="1923058" cy="51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601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EAA3-F3C8-47FF-B73E-D1158E18E07C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4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711B-90AE-483B-9E9C-331AA311F1CC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F8A5-DCAC-4A58-8108-6DAA0BF82E1B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59F6-3CBE-438F-A24D-0D2DDC413EC6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3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5E71-83EA-4645-8EA7-78A708E34419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4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1417-76A5-43BA-B038-BD30F71F76C5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9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0269-188E-4D80-8A4E-C7AE2492ADDA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0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17A3-EDD0-4400-8FDF-0A963ECE267C}" type="datetime1">
              <a:rPr lang="en-US" smtClean="0"/>
              <a:pPr/>
              <a:t>7/3/2015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352F35-A623-4DBC-8814-8AA5FD655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8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ackbaud.com/nonprofit-resources/blackbaud-inde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24"/>
            <a:ext cx="5638800" cy="25908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</a:rPr>
              <a:t>Off the Grid</a:t>
            </a:r>
            <a:br>
              <a:rPr lang="en-US" i="1" dirty="0" smtClean="0">
                <a:solidFill>
                  <a:srgbClr val="00B050"/>
                </a:solidFill>
              </a:rPr>
            </a:br>
            <a:r>
              <a:rPr lang="en-US" i="1" dirty="0" smtClean="0">
                <a:solidFill>
                  <a:srgbClr val="00B050"/>
                </a:solidFill>
              </a:rPr>
              <a:t/>
            </a:r>
            <a:br>
              <a:rPr lang="en-US" i="1" dirty="0" smtClean="0">
                <a:solidFill>
                  <a:srgbClr val="00B050"/>
                </a:solidFill>
              </a:rPr>
            </a:br>
            <a:r>
              <a:rPr lang="en-US" sz="2700" i="1" dirty="0" smtClean="0">
                <a:solidFill>
                  <a:srgbClr val="00B050"/>
                </a:solidFill>
              </a:rPr>
              <a:t>One Heart, One Hope Index</a:t>
            </a:r>
            <a:br>
              <a:rPr lang="en-US" sz="2700" i="1" dirty="0" smtClean="0">
                <a:solidFill>
                  <a:srgbClr val="00B050"/>
                </a:solidFill>
              </a:rPr>
            </a:br>
            <a:r>
              <a:rPr lang="en-US" sz="2700" i="1" dirty="0" smtClean="0">
                <a:solidFill>
                  <a:srgbClr val="00B050"/>
                </a:solidFill>
              </a:rPr>
              <a:t/>
            </a:r>
            <a:br>
              <a:rPr lang="en-US" sz="2700" i="1" dirty="0" smtClean="0">
                <a:solidFill>
                  <a:srgbClr val="00B050"/>
                </a:solidFill>
              </a:rPr>
            </a:br>
            <a:r>
              <a:rPr lang="en-US" sz="1800" i="1" dirty="0" smtClean="0">
                <a:solidFill>
                  <a:srgbClr val="00B050"/>
                </a:solidFill>
              </a:rPr>
              <a:t>Ujwal Iyer</a:t>
            </a:r>
            <a:endParaRPr lang="en-US" sz="3600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6172200"/>
            <a:ext cx="19240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://cdn.appstorm.net/web.appstorm.net/files/2010/06/IdeaScal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wkrb13.com/logos/blackbaud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"/>
            <a:ext cx="2247900" cy="55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6347715" cy="45720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What did you create and what does it do</a:t>
            </a:r>
            <a:r>
              <a:rPr lang="en-US" sz="2400" dirty="0" smtClean="0">
                <a:solidFill>
                  <a:srgbClr val="00B050"/>
                </a:solidFill>
              </a:rPr>
              <a:t>?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6172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new index system to track the giving trends zip-code 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existing index built by BB -  </a:t>
            </a:r>
            <a:r>
              <a:rPr lang="en-US" dirty="0" smtClean="0">
                <a:hlinkClick r:id="rId2"/>
              </a:rPr>
              <a:t>The </a:t>
            </a:r>
            <a:r>
              <a:rPr lang="en-US" dirty="0" err="1" smtClean="0">
                <a:hlinkClick r:id="rId2"/>
              </a:rPr>
              <a:t>backbaud</a:t>
            </a:r>
            <a:r>
              <a:rPr lang="en-US" dirty="0" smtClean="0">
                <a:hlinkClick r:id="rId2"/>
              </a:rPr>
              <a:t> index</a:t>
            </a:r>
            <a:r>
              <a:rPr lang="en-US" dirty="0" smtClean="0"/>
              <a:t> tracks the giving by receiving organization type and size</a:t>
            </a:r>
            <a:r>
              <a:rPr lang="en-US" dirty="0" smtClean="0"/>
              <a:t>. Data from Giving USA is limited and in form of pre-built reports only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new index will track the donor data by ZIP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 giving trends and map it to preference of local citizens to particular causes.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develop go-to-market techniques for under funded schemes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Gamify the data and pitch one community against the other by publishing index data publicly.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28600"/>
            <a:ext cx="6347715" cy="53340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How did you come up with this idea</a:t>
            </a:r>
            <a:r>
              <a:rPr lang="en-US" sz="2800" dirty="0" smtClean="0">
                <a:solidFill>
                  <a:srgbClr val="00B050"/>
                </a:solidFill>
              </a:rPr>
              <a:t>?</a:t>
            </a:r>
            <a:endParaRPr lang="en-IN" sz="28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762000"/>
            <a:ext cx="7010400" cy="5405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Baby boomer generation ending, less children, less donors.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Most </a:t>
            </a:r>
            <a:r>
              <a:rPr lang="en-US" sz="1800" dirty="0" smtClean="0">
                <a:solidFill>
                  <a:schemeClr val="tx1"/>
                </a:solidFill>
              </a:rPr>
              <a:t>generous donors currently above 50 now- and next generation number of donors would be smaller in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So with less donors in next 5 years, need to maximize efforts to extract more from current donors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More in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More in variety of causes donated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152400"/>
            <a:ext cx="6347715" cy="6096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Who benefits from this and </a:t>
            </a:r>
            <a:r>
              <a:rPr lang="en-US" sz="3200" dirty="0" smtClean="0">
                <a:solidFill>
                  <a:srgbClr val="00B050"/>
                </a:solidFill>
              </a:rPr>
              <a:t>how</a:t>
            </a:r>
            <a:endParaRPr lang="en-IN" sz="32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86000" y="990600"/>
            <a:ext cx="4953000" cy="2699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</a:rPr>
              <a:t>      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Find top problematic modules for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Real time feedback on latest features released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Analyze top issues faced by users and create </a:t>
            </a:r>
            <a:r>
              <a:rPr lang="en-US" sz="1600" dirty="0">
                <a:solidFill>
                  <a:schemeClr val="tx1"/>
                </a:solidFill>
              </a:rPr>
              <a:t>their </a:t>
            </a:r>
            <a:r>
              <a:rPr lang="en-US" sz="1600" dirty="0" smtClean="0">
                <a:solidFill>
                  <a:schemeClr val="tx1"/>
                </a:solidFill>
              </a:rPr>
              <a:t>detailed documents to distribute to clients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973485"/>
            <a:ext cx="2520242" cy="14927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     Who?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/>
              <a:t>Project </a:t>
            </a:r>
            <a:r>
              <a:rPr lang="en-US" sz="1600" dirty="0"/>
              <a:t>Managers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Product Owners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23266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28601"/>
            <a:ext cx="6347715" cy="762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What would you see as the next steps for your creation</a:t>
            </a:r>
            <a:r>
              <a:rPr lang="en-US" sz="2400" dirty="0" smtClean="0">
                <a:solidFill>
                  <a:srgbClr val="00B050"/>
                </a:solidFill>
              </a:rPr>
              <a:t>?</a:t>
            </a:r>
            <a:endParaRPr lang="en-IN" sz="24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85800" y="1143000"/>
            <a:ext cx="6931152" cy="479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 smtClean="0">
                <a:solidFill>
                  <a:schemeClr val="tx1"/>
                </a:solidFill>
              </a:rPr>
              <a:t>Integrate more data</a:t>
            </a:r>
            <a:r>
              <a:rPr lang="en-US" sz="1600" dirty="0" smtClean="0">
                <a:solidFill>
                  <a:schemeClr val="tx1"/>
                </a:solidFill>
              </a:rPr>
              <a:t> by creating web services, to expose </a:t>
            </a:r>
          </a:p>
          <a:p>
            <a:r>
              <a:rPr lang="en-US" sz="1600" u="sng" dirty="0" smtClean="0">
                <a:solidFill>
                  <a:schemeClr val="tx1"/>
                </a:solidFill>
              </a:rPr>
              <a:t>currently existing- but fragmented forums </a:t>
            </a:r>
            <a:r>
              <a:rPr lang="en-US" sz="1600" dirty="0" smtClean="0">
                <a:solidFill>
                  <a:schemeClr val="tx1"/>
                </a:solidFill>
              </a:rPr>
              <a:t>such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User Voice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Idea – Bank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Clarify Change Requests</a:t>
            </a:r>
          </a:p>
        </p:txBody>
      </p:sp>
      <p:pic>
        <p:nvPicPr>
          <p:cNvPr id="5" name="Picture 3" descr="C:\Users\kshitiz1339\Desktop\Un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63762"/>
            <a:ext cx="5867400" cy="318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0425"/>
            <a:ext cx="69342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  <a:latin typeface="+mn-lt"/>
              </a:rPr>
              <a:t>Thank you!</a:t>
            </a:r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800100" y="2952750"/>
            <a:ext cx="1295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5A9F35BF2DEA409E9B1CA193E182E3" ma:contentTypeVersion="32" ma:contentTypeDescription="Create a new document." ma:contentTypeScope="" ma:versionID="c267cbdccac1fa31adbf7a75424e83d6">
  <xsd:schema xmlns:xsd="http://www.w3.org/2001/XMLSchema" xmlns:p="http://schemas.microsoft.com/office/2006/metadata/properties" xmlns:ns2="e44f66b8-93a4-4128-9b88-91245c3aef59" xmlns:ns3="dc9b6a62-bc3e-467c-b36c-6c6d452b646a" targetNamespace="http://schemas.microsoft.com/office/2006/metadata/properties" ma:root="true" ma:fieldsID="9d00ef76f0e9006c4b724a4fe3f7e49c" ns2:_="" ns3:_="">
    <xsd:import namespace="e44f66b8-93a4-4128-9b88-91245c3aef59"/>
    <xsd:import namespace="dc9b6a62-bc3e-467c-b36c-6c6d452b646a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3:Submitted_x0020_on" minOccurs="0"/>
                <xsd:element ref="ns3:Prepared_x0020_By" minOccurs="0"/>
                <xsd:element ref="ns3:Client" minOccurs="0"/>
                <xsd:element ref="ns3:Result" minOccurs="0"/>
                <xsd:element ref="ns3:Sales_x0020_Team_x0020_Owner" minOccurs="0"/>
                <xsd:element ref="ns3:Territory" minOccurs="0"/>
                <xsd:element ref="ns3:Technology" minOccurs="0"/>
                <xsd:element ref="ns3:Vertical" minOccurs="0"/>
                <xsd:element ref="ns3:Solution" minOccurs="0"/>
                <xsd:element ref="ns3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44f66b8-93a4-4128-9b88-91245c3aef59" elementFormDefault="qualified">
    <xsd:import namespace="http://schemas.microsoft.com/office/2006/documentManagement/types"/>
    <xsd:element name="Status" ma:index="2" nillable="true" ma:displayName="Status" ma:default="Not Reviewed" ma:description="Review status" ma:format="Dropdown" ma:internalName="Status">
      <xsd:simpleType>
        <xsd:restriction base="dms:Choice">
          <xsd:enumeration value="Not Reviewed"/>
          <xsd:enumeration value="Reviewed"/>
        </xsd:restriction>
      </xsd:simpleType>
    </xsd:element>
  </xsd:schema>
  <xsd:schema xmlns:xsd="http://www.w3.org/2001/XMLSchema" xmlns:dms="http://schemas.microsoft.com/office/2006/documentManagement/types" targetNamespace="dc9b6a62-bc3e-467c-b36c-6c6d452b646a" elementFormDefault="qualified">
    <xsd:import namespace="http://schemas.microsoft.com/office/2006/documentManagement/types"/>
    <xsd:element name="Submitted_x0020_on" ma:index="3" nillable="true" ma:displayName="Submitted on" ma:format="DateOnly" ma:internalName="Submitted_x0020_on">
      <xsd:simpleType>
        <xsd:restriction base="dms:DateTime"/>
      </xsd:simpleType>
    </xsd:element>
    <xsd:element name="Prepared_x0020_By" ma:index="4" nillable="true" ma:displayName="Prepared By" ma:default="" ma:format="Dropdown" ma:internalName="Prepared_x0020_By">
      <xsd:simpleType>
        <xsd:union memberTypes="dms:Text">
          <xsd:simpleType>
            <xsd:restriction base="dms:Choice">
              <xsd:enumeration value="Ajay Pal Singh"/>
              <xsd:enumeration value="Deepak Gupta"/>
              <xsd:enumeration value="Deepak Nohwal"/>
              <xsd:enumeration value="Gaurav Gupta"/>
              <xsd:enumeration value="Harish Tejwani"/>
              <xsd:enumeration value="Kapil Nagpal"/>
              <xsd:enumeration value="Kulvinder Singh"/>
              <xsd:enumeration value="Misha Pawan"/>
              <xsd:enumeration value="Mohit Kaushal"/>
              <xsd:enumeration value="Nidhee Pathak"/>
              <xsd:enumeration value="Sanjay Sharma"/>
              <xsd:enumeration value="Sharad Narayan"/>
              <xsd:enumeration value="Sumit Jain"/>
              <xsd:enumeration value="Vaibhav Gadodia"/>
            </xsd:restriction>
          </xsd:simpleType>
        </xsd:union>
      </xsd:simpleType>
    </xsd:element>
    <xsd:element name="Client" ma:index="5" nillable="true" ma:displayName="Client" ma:default="" ma:internalName="Client">
      <xsd:simpleType>
        <xsd:restriction base="dms:Text">
          <xsd:maxLength value="255"/>
        </xsd:restriction>
      </xsd:simpleType>
    </xsd:element>
    <xsd:element name="Result" ma:index="6" nillable="true" ma:displayName="Result" ma:default="" ma:description="Select Result type" ma:format="Dropdown" ma:internalName="Result">
      <xsd:simpleType>
        <xsd:union memberTypes="dms:Text">
          <xsd:simpleType>
            <xsd:restriction base="dms:Choice">
              <xsd:enumeration value="Won"/>
              <xsd:enumeration value="Lost"/>
              <xsd:enumeration value="N/A"/>
              <xsd:enumeration value="WIP"/>
            </xsd:restriction>
          </xsd:simpleType>
        </xsd:union>
      </xsd:simpleType>
    </xsd:element>
    <xsd:element name="Sales_x0020_Team_x0020_Owner" ma:index="7" nillable="true" ma:displayName="Sales Team Owner" ma:default="" ma:format="Dropdown" ma:internalName="Sales_x0020_Team_x0020_Owner">
      <xsd:simpleType>
        <xsd:union memberTypes="dms:Text">
          <xsd:simpleType>
            <xsd:restriction base="dms:Choice">
              <xsd:enumeration value="Cindy Antonucci-Wolf"/>
              <xsd:enumeration value="Cindy Griegel"/>
              <xsd:enumeration value="Dan Kehoe"/>
              <xsd:enumeration value="Joydeep Dash"/>
              <xsd:enumeration value="Jürgen Kauter"/>
              <xsd:enumeration value="Manas Fuloria"/>
              <xsd:enumeration value="Michael Sisul"/>
              <xsd:enumeration value="Vaibhav Gadodia"/>
              <xsd:enumeration value="Vikas Sehgal"/>
              <xsd:enumeration value="Vishal Gauri"/>
            </xsd:restriction>
          </xsd:simpleType>
        </xsd:union>
      </xsd:simpleType>
    </xsd:element>
    <xsd:element name="Territory" ma:index="8" nillable="true" ma:displayName="Territory" ma:default="" ma:format="Dropdown" ma:internalName="Territory">
      <xsd:simpleType>
        <xsd:union memberTypes="dms:Text">
          <xsd:simpleType>
            <xsd:restriction base="dms:Choice">
              <xsd:enumeration value="US"/>
              <xsd:enumeration value="EU"/>
              <xsd:enumeration value="APac"/>
            </xsd:restriction>
          </xsd:simpleType>
        </xsd:union>
      </xsd:simpleType>
    </xsd:element>
    <xsd:element name="Technology" ma:index="10" nillable="true" ma:displayName="Technology" ma:internalName="Technology">
      <xsd:simpleType>
        <xsd:restriction base="dms:Text">
          <xsd:maxLength value="255"/>
        </xsd:restriction>
      </xsd:simpleType>
    </xsd:element>
    <xsd:element name="Vertical" ma:index="11" nillable="true" ma:displayName="Vertical" ma:default="" ma:format="Dropdown" ma:internalName="Vertical">
      <xsd:simpleType>
        <xsd:union memberTypes="dms:Text">
          <xsd:simpleType>
            <xsd:restriction base="dms:Choice">
              <xsd:enumeration value="Aerospace and Defense"/>
              <xsd:enumeration value="Education"/>
              <xsd:enumeration value="Entertainment"/>
              <xsd:enumeration value="Finance"/>
              <xsd:enumeration value="Food and Beverages"/>
              <xsd:enumeration value="Government/Public"/>
              <xsd:enumeration value="ISV"/>
              <xsd:enumeration value="IT"/>
              <xsd:enumeration value="Manufacturing"/>
              <xsd:enumeration value="Media and Publishing"/>
              <xsd:enumeration value="Pharmaceutical/Life Sciences"/>
              <xsd:enumeration value="Real Estate"/>
              <xsd:enumeration value="Retail and Distribution"/>
              <xsd:enumeration value="Services"/>
              <xsd:enumeration value="Telecom"/>
              <xsd:enumeration value="Travel"/>
            </xsd:restriction>
          </xsd:simpleType>
        </xsd:union>
      </xsd:simpleType>
    </xsd:element>
    <xsd:element name="Solution" ma:index="12" nillable="true" ma:displayName="Solution" ma:default="" ma:format="Dropdown" ma:internalName="Solution">
      <xsd:simpleType>
        <xsd:union memberTypes="dms:Text">
          <xsd:simpleType>
            <xsd:restriction base="dms:Choice">
              <xsd:enumeration value="Application Development"/>
              <xsd:enumeration value="Architecture/Design Consulting"/>
              <xsd:enumeration value="B2B"/>
              <xsd:enumeration value="Business Intelligence and Data warehousing (BI &amp; DW)"/>
              <xsd:enumeration value="Business Process Management (BPM)"/>
              <xsd:enumeration value="Collaboration Solutions"/>
              <xsd:enumeration value="Content Management Systems (CMS)"/>
              <xsd:enumeration value="e-Commerce"/>
              <xsd:enumeration value="E-Learning"/>
              <xsd:enumeration value="Enterprise Resource Planning (ERP)"/>
              <xsd:enumeration value="Extract, Transform and Load (ETL)"/>
              <xsd:enumeration value="Integration"/>
              <xsd:enumeration value="Knowledge Management"/>
              <xsd:enumeration value="Man Machine Interfacing"/>
              <xsd:enumeration value="Migration"/>
              <xsd:enumeration value="Mobility"/>
              <xsd:enumeration value="Portal"/>
              <xsd:enumeration value="Product Co-development"/>
              <xsd:enumeration value="Software as a Service (SaaS)"/>
              <xsd:enumeration value="Supply Chain Solutions"/>
              <xsd:enumeration value="Support and Maintenance"/>
              <xsd:enumeration value="Testing"/>
            </xsd:restriction>
          </xsd:simpleType>
        </xsd:union>
      </xsd:simpleType>
    </xsd:element>
    <xsd:element name="Description0" ma:index="13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>
  <documentManagement>
    <Status xmlns="e44f66b8-93a4-4128-9b88-91245c3aef59">Reviewed</Status>
    <Submitted_x0020_on xmlns="dc9b6a62-bc3e-467c-b36c-6c6d452b646a" xsi:nil="true"/>
    <Description0 xmlns="dc9b6a62-bc3e-467c-b36c-6c6d452b646a" xsi:nil="true"/>
    <Territory xmlns="dc9b6a62-bc3e-467c-b36c-6c6d452b646a" xsi:nil="true"/>
    <Technology xmlns="dc9b6a62-bc3e-467c-b36c-6c6d452b646a" xsi:nil="true"/>
    <Solution xmlns="dc9b6a62-bc3e-467c-b36c-6c6d452b646a" xsi:nil="true"/>
    <Prepared_x0020_By xmlns="dc9b6a62-bc3e-467c-b36c-6c6d452b646a">Ankush Gupta</Prepared_x0020_By>
    <Result xmlns="dc9b6a62-bc3e-467c-b36c-6c6d452b646a" xsi:nil="true"/>
    <Sales_x0020_Team_x0020_Owner xmlns="dc9b6a62-bc3e-467c-b36c-6c6d452b646a" xsi:nil="true"/>
    <Client xmlns="dc9b6a62-bc3e-467c-b36c-6c6d452b646a" xsi:nil="true"/>
    <Vertical xmlns="dc9b6a62-bc3e-467c-b36c-6c6d452b646a" xsi:nil="true"/>
  </documentManagement>
</p:properties>
</file>

<file path=customXml/itemProps1.xml><?xml version="1.0" encoding="utf-8"?>
<ds:datastoreItem xmlns:ds="http://schemas.openxmlformats.org/officeDocument/2006/customXml" ds:itemID="{B93E3DA9-D28F-4BE0-B9D5-B7265C001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f66b8-93a4-4128-9b88-91245c3aef59"/>
    <ds:schemaRef ds:uri="dc9b6a62-bc3e-467c-b36c-6c6d452b646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60710B5-E784-4289-9040-162CE8CBBD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D761B-3381-4969-9ED8-0C3E16E4F745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3E9544C4-3E35-40F2-8A5A-3870EF6FEF2D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dc9b6a62-bc3e-467c-b36c-6c6d452b646a"/>
    <ds:schemaRef ds:uri="e44f66b8-93a4-4128-9b88-91245c3aef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29126</TotalTime>
  <Words>266</Words>
  <Application>Microsoft Office PowerPoint</Application>
  <PresentationFormat>On-screen Show (4:3)</PresentationFormat>
  <Paragraphs>42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Off the Grid  One Heart, One Hope Index  Ujwal Iyer</vt:lpstr>
      <vt:lpstr>What did you create and what does it do?</vt:lpstr>
      <vt:lpstr>How did you come up with this idea?</vt:lpstr>
      <vt:lpstr>Who benefits from this and how</vt:lpstr>
      <vt:lpstr>What would you see as the next steps for your creation?</vt:lpstr>
      <vt:lpstr>Thank you!</vt:lpstr>
    </vt:vector>
  </TitlesOfParts>
  <Company>Nagarro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the Grid Template</dc:title>
  <dc:creator>Sumit Mittal</dc:creator>
  <cp:lastModifiedBy>Ujwal Iyer</cp:lastModifiedBy>
  <cp:revision>4122</cp:revision>
  <dcterms:created xsi:type="dcterms:W3CDTF">2010-03-02T19:49:26Z</dcterms:created>
  <dcterms:modified xsi:type="dcterms:W3CDTF">2015-07-03T10:19:22Z</dcterms:modified>
</cp:coreProperties>
</file>