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6e682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f6e682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6e6820c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6e6820c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6e6820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6e6820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6e6820c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6e6820c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6e6820c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6e6820c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6e6820c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6e6820c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6e6820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6e6820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6e6820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6e6820c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6e6820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6e6820c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6e6820c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6e6820c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6e6820c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6e6820c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6e6820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6e6820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6e6820c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6e6820c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6e6820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6e6820c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6e6820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6e6820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6e6820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6e6820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f6e6820c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f6e6820c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6e6820c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6e6820c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6e6820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6e6820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6e6820c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6e6820c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6e6820c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6e6820c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tj-dsk-tpp</cp:lastModifiedBy>
  <cp:revision>2</cp:revision>
  <dcterms:modified xsi:type="dcterms:W3CDTF">2021-04-10T13:46:15Z</dcterms:modified>
</cp:coreProperties>
</file>