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</p:sldMasterIdLst>
  <p:notesMasterIdLst>
    <p:notesMasterId r:id="rId7"/>
  </p:notesMasterIdLst>
  <p:sldIdLst>
    <p:sldId id="277" r:id="rId3"/>
    <p:sldId id="259" r:id="rId4"/>
    <p:sldId id="271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D7F72-8B03-44F9-92C3-E58423BBF49D}" v="4176" dt="2022-10-28T13:19:47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yil Butkovskyi" userId="6f8923ec-0b05-4fe7-9dd5-4a4139be73b8" providerId="ADAL" clId="{02ED7F72-8B03-44F9-92C3-E58423BBF49D}"/>
    <pc:docChg chg="undo redo custSel addSld delSld modSld sldOrd">
      <pc:chgData name="Danyil Butkovskyi" userId="6f8923ec-0b05-4fe7-9dd5-4a4139be73b8" providerId="ADAL" clId="{02ED7F72-8B03-44F9-92C3-E58423BBF49D}" dt="2022-10-28T13:53:42.899" v="19289" actId="20577"/>
      <pc:docMkLst>
        <pc:docMk/>
      </pc:docMkLst>
      <pc:sldChg chg="addSp delSp modSp new mod setBg setClrOvrMap delDesignElem">
        <pc:chgData name="Danyil Butkovskyi" userId="6f8923ec-0b05-4fe7-9dd5-4a4139be73b8" providerId="ADAL" clId="{02ED7F72-8B03-44F9-92C3-E58423BBF49D}" dt="2022-10-28T00:34:51.302" v="19250"/>
        <pc:sldMkLst>
          <pc:docMk/>
          <pc:sldMk cId="3287190043" sldId="256"/>
        </pc:sldMkLst>
        <pc:spChg chg="mod ord">
          <ac:chgData name="Danyil Butkovskyi" userId="6f8923ec-0b05-4fe7-9dd5-4a4139be73b8" providerId="ADAL" clId="{02ED7F72-8B03-44F9-92C3-E58423BBF49D}" dt="2022-10-28T00:29:17.715" v="19164" actId="1076"/>
          <ac:spMkLst>
            <pc:docMk/>
            <pc:sldMk cId="3287190043" sldId="256"/>
            <ac:spMk id="2" creationId="{9424B250-63F9-1E2B-F560-D46AF7439933}"/>
          </ac:spMkLst>
        </pc:spChg>
        <pc:spChg chg="del mod">
          <ac:chgData name="Danyil Butkovskyi" userId="6f8923ec-0b05-4fe7-9dd5-4a4139be73b8" providerId="ADAL" clId="{02ED7F72-8B03-44F9-92C3-E58423BBF49D}" dt="2022-10-28T00:22:11.511" v="18838" actId="478"/>
          <ac:spMkLst>
            <pc:docMk/>
            <pc:sldMk cId="3287190043" sldId="256"/>
            <ac:spMk id="3" creationId="{595ACAB6-332E-F153-013D-D7E364B8A2F4}"/>
          </ac:spMkLst>
        </pc:spChg>
        <pc:spChg chg="add mod">
          <ac:chgData name="Danyil Butkovskyi" userId="6f8923ec-0b05-4fe7-9dd5-4a4139be73b8" providerId="ADAL" clId="{02ED7F72-8B03-44F9-92C3-E58423BBF49D}" dt="2022-10-28T00:30:32.353" v="19220" actId="20577"/>
          <ac:spMkLst>
            <pc:docMk/>
            <pc:sldMk cId="3287190043" sldId="256"/>
            <ac:spMk id="6" creationId="{C289DC1D-F5B0-CD89-9D1F-AD4EE3C259A7}"/>
          </ac:spMkLst>
        </pc:spChg>
        <pc:spChg chg="add del">
          <ac:chgData name="Danyil Butkovskyi" userId="6f8923ec-0b05-4fe7-9dd5-4a4139be73b8" providerId="ADAL" clId="{02ED7F72-8B03-44F9-92C3-E58423BBF49D}" dt="2022-10-28T00:27:18.577" v="19049" actId="26606"/>
          <ac:spMkLst>
            <pc:docMk/>
            <pc:sldMk cId="3287190043" sldId="256"/>
            <ac:spMk id="11" creationId="{5FDF4720-5445-47BE-89FE-E40D1AE6F619}"/>
          </ac:spMkLst>
        </pc:spChg>
        <pc:spChg chg="add del">
          <ac:chgData name="Danyil Butkovskyi" userId="6f8923ec-0b05-4fe7-9dd5-4a4139be73b8" providerId="ADAL" clId="{02ED7F72-8B03-44F9-92C3-E58423BBF49D}" dt="2022-10-28T00:27:18.577" v="19049" actId="26606"/>
          <ac:spMkLst>
            <pc:docMk/>
            <pc:sldMk cId="3287190043" sldId="256"/>
            <ac:spMk id="13" creationId="{AC8710B4-A815-4082-9E4F-F13A0007090C}"/>
          </ac:spMkLst>
        </pc:spChg>
        <pc:spChg chg="add del">
          <ac:chgData name="Danyil Butkovskyi" userId="6f8923ec-0b05-4fe7-9dd5-4a4139be73b8" providerId="ADAL" clId="{02ED7F72-8B03-44F9-92C3-E58423BBF49D}" dt="2022-10-28T00:27:20.317" v="19051" actId="26606"/>
          <ac:spMkLst>
            <pc:docMk/>
            <pc:sldMk cId="3287190043" sldId="256"/>
            <ac:spMk id="15" creationId="{6CB927A4-E432-4310-9CD5-E89FF5063179}"/>
          </ac:spMkLst>
        </pc:spChg>
        <pc:spChg chg="add del">
          <ac:chgData name="Danyil Butkovskyi" userId="6f8923ec-0b05-4fe7-9dd5-4a4139be73b8" providerId="ADAL" clId="{02ED7F72-8B03-44F9-92C3-E58423BBF49D}" dt="2022-10-28T00:27:20.317" v="19051" actId="26606"/>
          <ac:spMkLst>
            <pc:docMk/>
            <pc:sldMk cId="3287190043" sldId="256"/>
            <ac:spMk id="16" creationId="{327D73B4-9F5C-4A64-A179-51B9500CB8B5}"/>
          </ac:spMkLst>
        </pc:spChg>
        <pc:spChg chg="add del">
          <ac:chgData name="Danyil Butkovskyi" userId="6f8923ec-0b05-4fe7-9dd5-4a4139be73b8" providerId="ADAL" clId="{02ED7F72-8B03-44F9-92C3-E58423BBF49D}" dt="2022-10-28T00:27:20.317" v="19051" actId="26606"/>
          <ac:spMkLst>
            <pc:docMk/>
            <pc:sldMk cId="3287190043" sldId="256"/>
            <ac:spMk id="17" creationId="{1453BF6C-B012-48B7-B4E8-6D7AC7C27D02}"/>
          </ac:spMkLst>
        </pc:spChg>
        <pc:spChg chg="add del">
          <ac:chgData name="Danyil Butkovskyi" userId="6f8923ec-0b05-4fe7-9dd5-4a4139be73b8" providerId="ADAL" clId="{02ED7F72-8B03-44F9-92C3-E58423BBF49D}" dt="2022-10-28T00:27:20.317" v="19051" actId="26606"/>
          <ac:spMkLst>
            <pc:docMk/>
            <pc:sldMk cId="3287190043" sldId="256"/>
            <ac:spMk id="18" creationId="{C1F06963-6374-4B48-844F-071A9BAAAE02}"/>
          </ac:spMkLst>
        </pc:spChg>
        <pc:spChg chg="add del">
          <ac:chgData name="Danyil Butkovskyi" userId="6f8923ec-0b05-4fe7-9dd5-4a4139be73b8" providerId="ADAL" clId="{02ED7F72-8B03-44F9-92C3-E58423BBF49D}" dt="2022-10-28T00:27:20.317" v="19051" actId="26606"/>
          <ac:spMkLst>
            <pc:docMk/>
            <pc:sldMk cId="3287190043" sldId="256"/>
            <ac:spMk id="19" creationId="{E3020543-B24B-4EC4-8FFC-8DD88EEA91A8}"/>
          </ac:spMkLst>
        </pc:spChg>
        <pc:spChg chg="add del">
          <ac:chgData name="Danyil Butkovskyi" userId="6f8923ec-0b05-4fe7-9dd5-4a4139be73b8" providerId="ADAL" clId="{02ED7F72-8B03-44F9-92C3-E58423BBF49D}" dt="2022-10-28T00:27:21.765" v="19053" actId="26606"/>
          <ac:spMkLst>
            <pc:docMk/>
            <pc:sldMk cId="3287190043" sldId="256"/>
            <ac:spMk id="23" creationId="{04812C46-200A-4DEB-A05E-3ED6C68C2387}"/>
          </ac:spMkLst>
        </pc:spChg>
        <pc:spChg chg="add del">
          <ac:chgData name="Danyil Butkovskyi" userId="6f8923ec-0b05-4fe7-9dd5-4a4139be73b8" providerId="ADAL" clId="{02ED7F72-8B03-44F9-92C3-E58423BBF49D}" dt="2022-10-28T00:27:21.765" v="19053" actId="26606"/>
          <ac:spMkLst>
            <pc:docMk/>
            <pc:sldMk cId="3287190043" sldId="256"/>
            <ac:spMk id="24" creationId="{16BF4F81-CE79-4A24-860D-9959FF7162FB}"/>
          </ac:spMkLst>
        </pc:spChg>
        <pc:spChg chg="add del">
          <ac:chgData name="Danyil Butkovskyi" userId="6f8923ec-0b05-4fe7-9dd5-4a4139be73b8" providerId="ADAL" clId="{02ED7F72-8B03-44F9-92C3-E58423BBF49D}" dt="2022-10-28T00:27:28.343" v="19055" actId="26606"/>
          <ac:spMkLst>
            <pc:docMk/>
            <pc:sldMk cId="3287190043" sldId="256"/>
            <ac:spMk id="26" creationId="{2C61293E-6EBE-43EF-A52C-9BEBFD7679D4}"/>
          </ac:spMkLst>
        </pc:spChg>
        <pc:spChg chg="add del">
          <ac:chgData name="Danyil Butkovskyi" userId="6f8923ec-0b05-4fe7-9dd5-4a4139be73b8" providerId="ADAL" clId="{02ED7F72-8B03-44F9-92C3-E58423BBF49D}" dt="2022-10-28T00:27:28.343" v="19055" actId="26606"/>
          <ac:spMkLst>
            <pc:docMk/>
            <pc:sldMk cId="3287190043" sldId="256"/>
            <ac:spMk id="27" creationId="{21540236-BFD5-4A9D-8840-4703E7F76825}"/>
          </ac:spMkLst>
        </pc:spChg>
        <pc:spChg chg="add del">
          <ac:chgData name="Danyil Butkovskyi" userId="6f8923ec-0b05-4fe7-9dd5-4a4139be73b8" providerId="ADAL" clId="{02ED7F72-8B03-44F9-92C3-E58423BBF49D}" dt="2022-10-28T00:27:31.049" v="19057" actId="26606"/>
          <ac:spMkLst>
            <pc:docMk/>
            <pc:sldMk cId="3287190043" sldId="256"/>
            <ac:spMk id="29" creationId="{C5E6CFF1-2F42-4E10-9A97-F116F46F53FE}"/>
          </ac:spMkLst>
        </pc:spChg>
        <pc:spChg chg="add del">
          <ac:chgData name="Danyil Butkovskyi" userId="6f8923ec-0b05-4fe7-9dd5-4a4139be73b8" providerId="ADAL" clId="{02ED7F72-8B03-44F9-92C3-E58423BBF49D}" dt="2022-10-28T00:27:37.202" v="19059" actId="26606"/>
          <ac:spMkLst>
            <pc:docMk/>
            <pc:sldMk cId="3287190043" sldId="256"/>
            <ac:spMk id="32" creationId="{04812C46-200A-4DEB-A05E-3ED6C68C2387}"/>
          </ac:spMkLst>
        </pc:spChg>
        <pc:spChg chg="add del">
          <ac:chgData name="Danyil Butkovskyi" userId="6f8923ec-0b05-4fe7-9dd5-4a4139be73b8" providerId="ADAL" clId="{02ED7F72-8B03-44F9-92C3-E58423BBF49D}" dt="2022-10-28T00:27:37.202" v="19059" actId="26606"/>
          <ac:spMkLst>
            <pc:docMk/>
            <pc:sldMk cId="3287190043" sldId="256"/>
            <ac:spMk id="33" creationId="{D1EA859B-E555-4109-94F3-6700E046E008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287190043" sldId="256"/>
            <ac:spMk id="35" creationId="{5FDF4720-5445-47BE-89FE-E40D1AE6F619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287190043" sldId="256"/>
            <ac:spMk id="36" creationId="{AC8710B4-A815-4082-9E4F-F13A0007090C}"/>
          </ac:spMkLst>
        </pc:spChg>
        <pc:spChg chg="add del">
          <ac:chgData name="Danyil Butkovskyi" userId="6f8923ec-0b05-4fe7-9dd5-4a4139be73b8" providerId="ADAL" clId="{02ED7F72-8B03-44F9-92C3-E58423BBF49D}" dt="2022-10-28T00:29:09.418" v="19163" actId="26606"/>
          <ac:spMkLst>
            <pc:docMk/>
            <pc:sldMk cId="3287190043" sldId="256"/>
            <ac:spMk id="38" creationId="{CF62D2A7-8207-488C-9F46-316BA81A16C8}"/>
          </ac:spMkLst>
        </pc:spChg>
        <pc:spChg chg="add del">
          <ac:chgData name="Danyil Butkovskyi" userId="6f8923ec-0b05-4fe7-9dd5-4a4139be73b8" providerId="ADAL" clId="{02ED7F72-8B03-44F9-92C3-E58423BBF49D}" dt="2022-10-28T00:28:50.987" v="19155" actId="26606"/>
          <ac:spMkLst>
            <pc:docMk/>
            <pc:sldMk cId="3287190043" sldId="256"/>
            <ac:spMk id="41" creationId="{2C61293E-6EBE-43EF-A52C-9BEBFD7679D4}"/>
          </ac:spMkLst>
        </pc:spChg>
        <pc:spChg chg="add del">
          <ac:chgData name="Danyil Butkovskyi" userId="6f8923ec-0b05-4fe7-9dd5-4a4139be73b8" providerId="ADAL" clId="{02ED7F72-8B03-44F9-92C3-E58423BBF49D}" dt="2022-10-28T00:28:50.987" v="19155" actId="26606"/>
          <ac:spMkLst>
            <pc:docMk/>
            <pc:sldMk cId="3287190043" sldId="256"/>
            <ac:spMk id="43" creationId="{21540236-BFD5-4A9D-8840-4703E7F76825}"/>
          </ac:spMkLst>
        </pc:spChg>
        <pc:spChg chg="add del">
          <ac:chgData name="Danyil Butkovskyi" userId="6f8923ec-0b05-4fe7-9dd5-4a4139be73b8" providerId="ADAL" clId="{02ED7F72-8B03-44F9-92C3-E58423BBF49D}" dt="2022-10-28T00:28:54.088" v="19157" actId="26606"/>
          <ac:spMkLst>
            <pc:docMk/>
            <pc:sldMk cId="3287190043" sldId="256"/>
            <ac:spMk id="45" creationId="{45D37F4E-DDB4-456B-97E0-9937730A039F}"/>
          </ac:spMkLst>
        </pc:spChg>
        <pc:spChg chg="add del">
          <ac:chgData name="Danyil Butkovskyi" userId="6f8923ec-0b05-4fe7-9dd5-4a4139be73b8" providerId="ADAL" clId="{02ED7F72-8B03-44F9-92C3-E58423BBF49D}" dt="2022-10-28T00:28:54.088" v="19157" actId="26606"/>
          <ac:spMkLst>
            <pc:docMk/>
            <pc:sldMk cId="3287190043" sldId="256"/>
            <ac:spMk id="46" creationId="{B2DD41CD-8F47-4F56-AD12-4E2FF7696987}"/>
          </ac:spMkLst>
        </pc:spChg>
        <pc:picChg chg="add mod ord">
          <ac:chgData name="Danyil Butkovskyi" userId="6f8923ec-0b05-4fe7-9dd5-4a4139be73b8" providerId="ADAL" clId="{02ED7F72-8B03-44F9-92C3-E58423BBF49D}" dt="2022-10-28T00:29:09.418" v="19163" actId="26606"/>
          <ac:picMkLst>
            <pc:docMk/>
            <pc:sldMk cId="3287190043" sldId="256"/>
            <ac:picMk id="5" creationId="{F9D7CAEE-F4A0-61C4-348B-1435E007F8AD}"/>
          </ac:picMkLst>
        </pc:picChg>
        <pc:cxnChg chg="add del">
          <ac:chgData name="Danyil Butkovskyi" userId="6f8923ec-0b05-4fe7-9dd5-4a4139be73b8" providerId="ADAL" clId="{02ED7F72-8B03-44F9-92C3-E58423BBF49D}" dt="2022-10-28T00:27:20.317" v="19051" actId="26606"/>
          <ac:cxnSpMkLst>
            <pc:docMk/>
            <pc:sldMk cId="3287190043" sldId="256"/>
            <ac:cxnSpMk id="21" creationId="{C49DA8F6-BCC1-4447-B54C-57856834B94B}"/>
          </ac:cxnSpMkLst>
        </pc:cxnChg>
        <pc:cxnChg chg="add del">
          <ac:chgData name="Danyil Butkovskyi" userId="6f8923ec-0b05-4fe7-9dd5-4a4139be73b8" providerId="ADAL" clId="{02ED7F72-8B03-44F9-92C3-E58423BBF49D}" dt="2022-10-28T00:27:31.049" v="19057" actId="26606"/>
          <ac:cxnSpMkLst>
            <pc:docMk/>
            <pc:sldMk cId="3287190043" sldId="256"/>
            <ac:cxnSpMk id="30" creationId="{67182200-4859-4C8D-BCBB-55B245C28BA3}"/>
          </ac:cxnSpMkLst>
        </pc:cxnChg>
      </pc:sldChg>
      <pc:sldChg chg="addSp delSp modSp new mod ord setBg delDesignElem">
        <pc:chgData name="Danyil Butkovskyi" userId="6f8923ec-0b05-4fe7-9dd5-4a4139be73b8" providerId="ADAL" clId="{02ED7F72-8B03-44F9-92C3-E58423BBF49D}" dt="2022-10-28T00:34:51.302" v="19250"/>
        <pc:sldMkLst>
          <pc:docMk/>
          <pc:sldMk cId="805414096" sldId="257"/>
        </pc:sldMkLst>
        <pc:spChg chg="mod">
          <ac:chgData name="Danyil Butkovskyi" userId="6f8923ec-0b05-4fe7-9dd5-4a4139be73b8" providerId="ADAL" clId="{02ED7F72-8B03-44F9-92C3-E58423BBF49D}" dt="2022-10-26T16:00:01.450" v="2660" actId="26606"/>
          <ac:spMkLst>
            <pc:docMk/>
            <pc:sldMk cId="805414096" sldId="257"/>
            <ac:spMk id="2" creationId="{ED677C30-462A-5BDE-1A04-3F78356392B6}"/>
          </ac:spMkLst>
        </pc:spChg>
        <pc:spChg chg="del">
          <ac:chgData name="Danyil Butkovskyi" userId="6f8923ec-0b05-4fe7-9dd5-4a4139be73b8" providerId="ADAL" clId="{02ED7F72-8B03-44F9-92C3-E58423BBF49D}" dt="2022-10-25T17:59:57.040" v="2" actId="478"/>
          <ac:spMkLst>
            <pc:docMk/>
            <pc:sldMk cId="805414096" sldId="257"/>
            <ac:spMk id="3" creationId="{7DA211B1-EF4E-27AD-1B27-08B634736D83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805414096" sldId="257"/>
            <ac:spMk id="13" creationId="{7F57BEA8-497D-4AA8-8A18-BDCD696B25FE}"/>
          </ac:spMkLst>
        </pc:spChg>
        <pc:graphicFrameChg chg="add del mod">
          <ac:chgData name="Danyil Butkovskyi" userId="6f8923ec-0b05-4fe7-9dd5-4a4139be73b8" providerId="ADAL" clId="{02ED7F72-8B03-44F9-92C3-E58423BBF49D}" dt="2022-10-26T15:59:06.435" v="2655" actId="478"/>
          <ac:graphicFrameMkLst>
            <pc:docMk/>
            <pc:sldMk cId="805414096" sldId="257"/>
            <ac:graphicFrameMk id="3" creationId="{1921ED9D-1969-51DB-1743-FD776E54C30E}"/>
          </ac:graphicFrameMkLst>
        </pc:graphicFrameChg>
        <pc:picChg chg="add del mod">
          <ac:chgData name="Danyil Butkovskyi" userId="6f8923ec-0b05-4fe7-9dd5-4a4139be73b8" providerId="ADAL" clId="{02ED7F72-8B03-44F9-92C3-E58423BBF49D}" dt="2022-10-26T15:59:43.945" v="2658" actId="478"/>
          <ac:picMkLst>
            <pc:docMk/>
            <pc:sldMk cId="805414096" sldId="257"/>
            <ac:picMk id="5" creationId="{304FBF0B-1937-B48D-D688-6DE464E28704}"/>
          </ac:picMkLst>
        </pc:picChg>
        <pc:picChg chg="add mod">
          <ac:chgData name="Danyil Butkovskyi" userId="6f8923ec-0b05-4fe7-9dd5-4a4139be73b8" providerId="ADAL" clId="{02ED7F72-8B03-44F9-92C3-E58423BBF49D}" dt="2022-10-26T17:46:59.191" v="3027" actId="14100"/>
          <ac:picMkLst>
            <pc:docMk/>
            <pc:sldMk cId="805414096" sldId="257"/>
            <ac:picMk id="6" creationId="{E2BCB00E-943B-BA68-79AC-3F1D91D07E75}"/>
          </ac:picMkLst>
        </pc:picChg>
        <pc:cxnChg chg="add del">
          <ac:chgData name="Danyil Butkovskyi" userId="6f8923ec-0b05-4fe7-9dd5-4a4139be73b8" providerId="ADAL" clId="{02ED7F72-8B03-44F9-92C3-E58423BBF49D}" dt="2022-10-28T00:34:51.302" v="19250"/>
          <ac:cxnSpMkLst>
            <pc:docMk/>
            <pc:sldMk cId="805414096" sldId="257"/>
            <ac:cxnSpMk id="11" creationId="{D2E961F1-4A28-4A5F-BBD4-6E400E5E6C75}"/>
          </ac:cxnSpMkLst>
        </pc:cxnChg>
        <pc:cxnChg chg="add del">
          <ac:chgData name="Danyil Butkovskyi" userId="6f8923ec-0b05-4fe7-9dd5-4a4139be73b8" providerId="ADAL" clId="{02ED7F72-8B03-44F9-92C3-E58423BBF49D}" dt="2022-10-28T00:34:51.302" v="19250"/>
          <ac:cxnSpMkLst>
            <pc:docMk/>
            <pc:sldMk cId="805414096" sldId="257"/>
            <ac:cxnSpMk id="15" creationId="{A82415D3-DDE5-4D63-8CB3-23A5EC581B27}"/>
          </ac:cxnSpMkLst>
        </pc:cxnChg>
        <pc:cxnChg chg="add del">
          <ac:chgData name="Danyil Butkovskyi" userId="6f8923ec-0b05-4fe7-9dd5-4a4139be73b8" providerId="ADAL" clId="{02ED7F72-8B03-44F9-92C3-E58423BBF49D}" dt="2022-10-28T00:34:51.302" v="19250"/>
          <ac:cxnSpMkLst>
            <pc:docMk/>
            <pc:sldMk cId="805414096" sldId="257"/>
            <ac:cxnSpMk id="17" creationId="{AD7193FB-6AE6-4B3B-8F89-56B55DD63B4D}"/>
          </ac:cxnSpMkLst>
        </pc:cxnChg>
      </pc:sldChg>
      <pc:sldChg chg="addSp delSp modSp new add del mod setBg setClrOvrMap delDesignElem">
        <pc:chgData name="Danyil Butkovskyi" userId="6f8923ec-0b05-4fe7-9dd5-4a4139be73b8" providerId="ADAL" clId="{02ED7F72-8B03-44F9-92C3-E58423BBF49D}" dt="2022-10-28T00:34:51.302" v="19250"/>
        <pc:sldMkLst>
          <pc:docMk/>
          <pc:sldMk cId="3039606177" sldId="258"/>
        </pc:sldMkLst>
        <pc:spChg chg="mod">
          <ac:chgData name="Danyil Butkovskyi" userId="6f8923ec-0b05-4fe7-9dd5-4a4139be73b8" providerId="ADAL" clId="{02ED7F72-8B03-44F9-92C3-E58423BBF49D}" dt="2022-10-27T16:43:12.750" v="7844" actId="20577"/>
          <ac:spMkLst>
            <pc:docMk/>
            <pc:sldMk cId="3039606177" sldId="258"/>
            <ac:spMk id="2" creationId="{ECB94811-E19E-8D27-7DAB-261B24C791CF}"/>
          </ac:spMkLst>
        </pc:spChg>
        <pc:spChg chg="del mod">
          <ac:chgData name="Danyil Butkovskyi" userId="6f8923ec-0b05-4fe7-9dd5-4a4139be73b8" providerId="ADAL" clId="{02ED7F72-8B03-44F9-92C3-E58423BBF49D}" dt="2022-10-25T18:58:08.148" v="57" actId="478"/>
          <ac:spMkLst>
            <pc:docMk/>
            <pc:sldMk cId="3039606177" sldId="258"/>
            <ac:spMk id="3" creationId="{440FA4B6-DD31-F74A-B046-E0322379EBFF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039606177" sldId="258"/>
            <ac:spMk id="1041" creationId="{C20267F5-D4E6-477A-A590-81F2ABD1B862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039606177" sldId="258"/>
            <ac:spMk id="1043" creationId="{F6E384F5-137A-40B1-97F0-694CC6ECD59C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039606177" sldId="258"/>
            <ac:spMk id="1045" creationId="{9DBC4630-03DA-474F-BBCB-BA3AE6B317A4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039606177" sldId="258"/>
            <ac:spMk id="1047" creationId="{DB6FE6A8-3E05-4C40-9190-B19BFD524416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039606177" sldId="258"/>
            <ac:spMk id="1049" creationId="{38315451-BA4E-4F56-BA8A-9CCCA5A0DC22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039606177" sldId="258"/>
            <ac:spMk id="1051" creationId="{5665E03E-3504-4366-BFC7-0CDEDC637069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039606177" sldId="258"/>
            <ac:spMk id="1053" creationId="{78418A25-6EAC-4140-BFE6-284E1925B5EE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039606177" sldId="258"/>
            <ac:spMk id="1055" creationId="{A9A95DA0-8F7C-4AB7-B890-22075705D2D3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039606177" sldId="258"/>
            <ac:spMk id="1057" creationId="{6B9D64DB-4D5C-4A91-B45F-F301E3174F9F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039606177" sldId="258"/>
            <ac:spMk id="1059" creationId="{E2193FF3-0731-4CB1-A0ED-1F3321A42090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039606177" sldId="258"/>
            <ac:spMk id="1061" creationId="{CB14CE1B-4BC5-4EF2-BE3D-05E4F580B3DB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039606177" sldId="258"/>
            <ac:spMk id="1063" creationId="{A1CCC4E2-0E38-41AA-A1C5-DBB03438714F}"/>
          </ac:spMkLst>
        </pc:spChg>
        <pc:picChg chg="add mod">
          <ac:chgData name="Danyil Butkovskyi" userId="6f8923ec-0b05-4fe7-9dd5-4a4139be73b8" providerId="ADAL" clId="{02ED7F72-8B03-44F9-92C3-E58423BBF49D}" dt="2022-10-25T19:16:17.340" v="85" actId="1076"/>
          <ac:picMkLst>
            <pc:docMk/>
            <pc:sldMk cId="3039606177" sldId="258"/>
            <ac:picMk id="4" creationId="{44CA4B8D-F444-A9F0-BFE4-D2F8AC5870FF}"/>
          </ac:picMkLst>
        </pc:picChg>
        <pc:picChg chg="add mod ord">
          <ac:chgData name="Danyil Butkovskyi" userId="6f8923ec-0b05-4fe7-9dd5-4a4139be73b8" providerId="ADAL" clId="{02ED7F72-8B03-44F9-92C3-E58423BBF49D}" dt="2022-10-25T19:15:39.150" v="77" actId="26606"/>
          <ac:picMkLst>
            <pc:docMk/>
            <pc:sldMk cId="3039606177" sldId="258"/>
            <ac:picMk id="1026" creationId="{AAA2EE30-0C95-9005-F7A7-4A2AA4EDB262}"/>
          </ac:picMkLst>
        </pc:picChg>
        <pc:picChg chg="add del mod ord">
          <ac:chgData name="Danyil Butkovskyi" userId="6f8923ec-0b05-4fe7-9dd5-4a4139be73b8" providerId="ADAL" clId="{02ED7F72-8B03-44F9-92C3-E58423BBF49D}" dt="2022-10-25T19:15:56.465" v="80" actId="478"/>
          <ac:picMkLst>
            <pc:docMk/>
            <pc:sldMk cId="3039606177" sldId="258"/>
            <ac:picMk id="1028" creationId="{C690E5D0-55C1-92C6-D1D0-CD2F935D29B3}"/>
          </ac:picMkLst>
        </pc:picChg>
        <pc:picChg chg="add mod ord">
          <ac:chgData name="Danyil Butkovskyi" userId="6f8923ec-0b05-4fe7-9dd5-4a4139be73b8" providerId="ADAL" clId="{02ED7F72-8B03-44F9-92C3-E58423BBF49D}" dt="2022-10-25T19:15:42.911" v="79" actId="1076"/>
          <ac:picMkLst>
            <pc:docMk/>
            <pc:sldMk cId="3039606177" sldId="258"/>
            <ac:picMk id="1030" creationId="{62A67C51-3055-DABD-0A47-59B0A50F2241}"/>
          </ac:picMkLst>
        </pc:picChg>
        <pc:picChg chg="add mod">
          <ac:chgData name="Danyil Butkovskyi" userId="6f8923ec-0b05-4fe7-9dd5-4a4139be73b8" providerId="ADAL" clId="{02ED7F72-8B03-44F9-92C3-E58423BBF49D}" dt="2022-10-25T19:16:44.258" v="87" actId="1076"/>
          <ac:picMkLst>
            <pc:docMk/>
            <pc:sldMk cId="3039606177" sldId="258"/>
            <ac:picMk id="1032" creationId="{BA38F330-1DCB-CC0B-E204-96310F48DF7F}"/>
          </ac:picMkLst>
        </pc:picChg>
        <pc:picChg chg="add mod">
          <ac:chgData name="Danyil Butkovskyi" userId="6f8923ec-0b05-4fe7-9dd5-4a4139be73b8" providerId="ADAL" clId="{02ED7F72-8B03-44F9-92C3-E58423BBF49D}" dt="2022-10-25T19:15:39.150" v="77" actId="26606"/>
          <ac:picMkLst>
            <pc:docMk/>
            <pc:sldMk cId="3039606177" sldId="258"/>
            <ac:picMk id="1034" creationId="{B0DFC4F3-EAF5-579D-B608-8E962D55A95D}"/>
          </ac:picMkLst>
        </pc:picChg>
        <pc:picChg chg="add mod">
          <ac:chgData name="Danyil Butkovskyi" userId="6f8923ec-0b05-4fe7-9dd5-4a4139be73b8" providerId="ADAL" clId="{02ED7F72-8B03-44F9-92C3-E58423BBF49D}" dt="2022-10-25T19:16:49.058" v="89" actId="14100"/>
          <ac:picMkLst>
            <pc:docMk/>
            <pc:sldMk cId="3039606177" sldId="258"/>
            <ac:picMk id="1036" creationId="{B94DBEA4-CA4F-91EE-1678-2F1B923A2DA0}"/>
          </ac:picMkLst>
        </pc:picChg>
        <pc:picChg chg="add del mod">
          <ac:chgData name="Danyil Butkovskyi" userId="6f8923ec-0b05-4fe7-9dd5-4a4139be73b8" providerId="ADAL" clId="{02ED7F72-8B03-44F9-92C3-E58423BBF49D}" dt="2022-10-25T19:15:26.342" v="76" actId="21"/>
          <ac:picMkLst>
            <pc:docMk/>
            <pc:sldMk cId="3039606177" sldId="258"/>
            <ac:picMk id="1038" creationId="{6B46D31C-0D15-D887-D11A-8C942891EAA2}"/>
          </ac:picMkLst>
        </pc:picChg>
      </pc:sldChg>
      <pc:sldChg chg="addSp delSp modSp new mod">
        <pc:chgData name="Danyil Butkovskyi" userId="6f8923ec-0b05-4fe7-9dd5-4a4139be73b8" providerId="ADAL" clId="{02ED7F72-8B03-44F9-92C3-E58423BBF49D}" dt="2022-10-27T21:11:23.894" v="17899" actId="20577"/>
        <pc:sldMkLst>
          <pc:docMk/>
          <pc:sldMk cId="652504115" sldId="259"/>
        </pc:sldMkLst>
        <pc:spChg chg="add del mod">
          <ac:chgData name="Danyil Butkovskyi" userId="6f8923ec-0b05-4fe7-9dd5-4a4139be73b8" providerId="ADAL" clId="{02ED7F72-8B03-44F9-92C3-E58423BBF49D}" dt="2022-10-27T14:39:54.193" v="7277" actId="478"/>
          <ac:spMkLst>
            <pc:docMk/>
            <pc:sldMk cId="652504115" sldId="259"/>
            <ac:spMk id="2" creationId="{69B70A30-122B-2EB3-E64B-EB1114C91A3B}"/>
          </ac:spMkLst>
        </pc:spChg>
        <pc:spChg chg="del mod">
          <ac:chgData name="Danyil Butkovskyi" userId="6f8923ec-0b05-4fe7-9dd5-4a4139be73b8" providerId="ADAL" clId="{02ED7F72-8B03-44F9-92C3-E58423BBF49D}" dt="2022-10-25T19:39:43.985" v="139" actId="478"/>
          <ac:spMkLst>
            <pc:docMk/>
            <pc:sldMk cId="652504115" sldId="259"/>
            <ac:spMk id="2" creationId="{7B5CC88D-DF76-A261-0529-4346C29D8BDA}"/>
          </ac:spMkLst>
        </pc:spChg>
        <pc:spChg chg="del mod">
          <ac:chgData name="Danyil Butkovskyi" userId="6f8923ec-0b05-4fe7-9dd5-4a4139be73b8" providerId="ADAL" clId="{02ED7F72-8B03-44F9-92C3-E58423BBF49D}" dt="2022-10-25T19:39:36.026" v="136" actId="478"/>
          <ac:spMkLst>
            <pc:docMk/>
            <pc:sldMk cId="652504115" sldId="259"/>
            <ac:spMk id="3" creationId="{4EB33C45-E46A-C4B2-8919-4064589F9017}"/>
          </ac:spMkLst>
        </pc:spChg>
        <pc:spChg chg="add mod">
          <ac:chgData name="Danyil Butkovskyi" userId="6f8923ec-0b05-4fe7-9dd5-4a4139be73b8" providerId="ADAL" clId="{02ED7F72-8B03-44F9-92C3-E58423BBF49D}" dt="2022-10-27T21:11:23.894" v="17899" actId="20577"/>
          <ac:spMkLst>
            <pc:docMk/>
            <pc:sldMk cId="652504115" sldId="259"/>
            <ac:spMk id="3" creationId="{8C98F905-C23D-6972-9579-D5D0CA6F06EA}"/>
          </ac:spMkLst>
        </pc:spChg>
        <pc:spChg chg="add del mod">
          <ac:chgData name="Danyil Butkovskyi" userId="6f8923ec-0b05-4fe7-9dd5-4a4139be73b8" providerId="ADAL" clId="{02ED7F72-8B03-44F9-92C3-E58423BBF49D}" dt="2022-10-27T14:49:55.875" v="7447" actId="478"/>
          <ac:spMkLst>
            <pc:docMk/>
            <pc:sldMk cId="652504115" sldId="259"/>
            <ac:spMk id="4" creationId="{4A7528FC-6D99-4122-22C5-A77DD600C504}"/>
          </ac:spMkLst>
        </pc:spChg>
        <pc:spChg chg="add del mod">
          <ac:chgData name="Danyil Butkovskyi" userId="6f8923ec-0b05-4fe7-9dd5-4a4139be73b8" providerId="ADAL" clId="{02ED7F72-8B03-44F9-92C3-E58423BBF49D}" dt="2022-10-26T18:42:17.625" v="3520"/>
          <ac:spMkLst>
            <pc:docMk/>
            <pc:sldMk cId="652504115" sldId="259"/>
            <ac:spMk id="4" creationId="{DBB133A4-82FE-CD03-1862-B1A9F2203409}"/>
          </ac:spMkLst>
        </pc:spChg>
        <pc:spChg chg="add del mod">
          <ac:chgData name="Danyil Butkovskyi" userId="6f8923ec-0b05-4fe7-9dd5-4a4139be73b8" providerId="ADAL" clId="{02ED7F72-8B03-44F9-92C3-E58423BBF49D}" dt="2022-10-25T19:39:45.856" v="140" actId="478"/>
          <ac:spMkLst>
            <pc:docMk/>
            <pc:sldMk cId="652504115" sldId="259"/>
            <ac:spMk id="5" creationId="{414AF871-A20B-FC2D-F375-BB86D022B814}"/>
          </ac:spMkLst>
        </pc:spChg>
        <pc:spChg chg="add del mod">
          <ac:chgData name="Danyil Butkovskyi" userId="6f8923ec-0b05-4fe7-9dd5-4a4139be73b8" providerId="ADAL" clId="{02ED7F72-8B03-44F9-92C3-E58423BBF49D}" dt="2022-10-26T18:43:08.418" v="3622" actId="478"/>
          <ac:spMkLst>
            <pc:docMk/>
            <pc:sldMk cId="652504115" sldId="259"/>
            <ac:spMk id="5" creationId="{C7ABD249-9CAE-5300-90D6-A12BB4F206E6}"/>
          </ac:spMkLst>
        </pc:spChg>
        <pc:spChg chg="add del mod">
          <ac:chgData name="Danyil Butkovskyi" userId="6f8923ec-0b05-4fe7-9dd5-4a4139be73b8" providerId="ADAL" clId="{02ED7F72-8B03-44F9-92C3-E58423BBF49D}" dt="2022-10-27T14:38:11.623" v="7259" actId="478"/>
          <ac:spMkLst>
            <pc:docMk/>
            <pc:sldMk cId="652504115" sldId="259"/>
            <ac:spMk id="5" creationId="{FCB7D8A4-0071-D89B-EBF7-BAE2FD834F62}"/>
          </ac:spMkLst>
        </pc:spChg>
        <pc:spChg chg="add del mod">
          <ac:chgData name="Danyil Butkovskyi" userId="6f8923ec-0b05-4fe7-9dd5-4a4139be73b8" providerId="ADAL" clId="{02ED7F72-8B03-44F9-92C3-E58423BBF49D}" dt="2022-10-27T14:08:19.678" v="7120" actId="478"/>
          <ac:spMkLst>
            <pc:docMk/>
            <pc:sldMk cId="652504115" sldId="259"/>
            <ac:spMk id="6" creationId="{401C784C-85D4-7379-907F-91CD0FE87C37}"/>
          </ac:spMkLst>
        </pc:spChg>
        <pc:spChg chg="add del">
          <ac:chgData name="Danyil Butkovskyi" userId="6f8923ec-0b05-4fe7-9dd5-4a4139be73b8" providerId="ADAL" clId="{02ED7F72-8B03-44F9-92C3-E58423BBF49D}" dt="2022-10-25T19:40:20.672" v="143" actId="22"/>
          <ac:spMkLst>
            <pc:docMk/>
            <pc:sldMk cId="652504115" sldId="259"/>
            <ac:spMk id="7" creationId="{1852FD42-526A-A916-4F3E-5B19CF166F41}"/>
          </ac:spMkLst>
        </pc:spChg>
        <pc:spChg chg="add del mod">
          <ac:chgData name="Danyil Butkovskyi" userId="6f8923ec-0b05-4fe7-9dd5-4a4139be73b8" providerId="ADAL" clId="{02ED7F72-8B03-44F9-92C3-E58423BBF49D}" dt="2022-10-27T14:09:50.415" v="7178" actId="478"/>
          <ac:spMkLst>
            <pc:docMk/>
            <pc:sldMk cId="652504115" sldId="259"/>
            <ac:spMk id="7" creationId="{FC856777-515C-8338-48E4-1303C7B9022B}"/>
          </ac:spMkLst>
        </pc:spChg>
        <pc:spChg chg="add del mod">
          <ac:chgData name="Danyil Butkovskyi" userId="6f8923ec-0b05-4fe7-9dd5-4a4139be73b8" providerId="ADAL" clId="{02ED7F72-8B03-44F9-92C3-E58423BBF49D}" dt="2022-10-26T18:47:42.219" v="3794"/>
          <ac:spMkLst>
            <pc:docMk/>
            <pc:sldMk cId="652504115" sldId="259"/>
            <ac:spMk id="8" creationId="{0CD2DC0E-98C6-BF3F-B06C-64C2244F5882}"/>
          </ac:spMkLst>
        </pc:spChg>
        <pc:spChg chg="add mod">
          <ac:chgData name="Danyil Butkovskyi" userId="6f8923ec-0b05-4fe7-9dd5-4a4139be73b8" providerId="ADAL" clId="{02ED7F72-8B03-44F9-92C3-E58423BBF49D}" dt="2022-10-27T17:16:07.138" v="8388" actId="1076"/>
          <ac:spMkLst>
            <pc:docMk/>
            <pc:sldMk cId="652504115" sldId="259"/>
            <ac:spMk id="8" creationId="{A2603E03-E26A-502B-B8DA-43498648F010}"/>
          </ac:spMkLst>
        </pc:spChg>
        <pc:spChg chg="add mod">
          <ac:chgData name="Danyil Butkovskyi" userId="6f8923ec-0b05-4fe7-9dd5-4a4139be73b8" providerId="ADAL" clId="{02ED7F72-8B03-44F9-92C3-E58423BBF49D}" dt="2022-10-27T17:16:07.138" v="8388" actId="1076"/>
          <ac:spMkLst>
            <pc:docMk/>
            <pc:sldMk cId="652504115" sldId="259"/>
            <ac:spMk id="9" creationId="{0A954007-1F82-A2E7-2EC5-A3ED02649A11}"/>
          </ac:spMkLst>
        </pc:spChg>
        <pc:spChg chg="add del mod">
          <ac:chgData name="Danyil Butkovskyi" userId="6f8923ec-0b05-4fe7-9dd5-4a4139be73b8" providerId="ADAL" clId="{02ED7F72-8B03-44F9-92C3-E58423BBF49D}" dt="2022-10-25T19:40:55.532" v="155" actId="22"/>
          <ac:spMkLst>
            <pc:docMk/>
            <pc:sldMk cId="652504115" sldId="259"/>
            <ac:spMk id="9" creationId="{3DFE05D6-062D-0790-87A9-0F3CC93D747D}"/>
          </ac:spMkLst>
        </pc:spChg>
        <pc:spChg chg="add del mod">
          <ac:chgData name="Danyil Butkovskyi" userId="6f8923ec-0b05-4fe7-9dd5-4a4139be73b8" providerId="ADAL" clId="{02ED7F72-8B03-44F9-92C3-E58423BBF49D}" dt="2022-10-27T15:01:56.765" v="7511"/>
          <ac:spMkLst>
            <pc:docMk/>
            <pc:sldMk cId="652504115" sldId="259"/>
            <ac:spMk id="10" creationId="{18DE6924-518E-2FA6-0D97-77CC1B052BB2}"/>
          </ac:spMkLst>
        </pc:spChg>
        <pc:spChg chg="add mod">
          <ac:chgData name="Danyil Butkovskyi" userId="6f8923ec-0b05-4fe7-9dd5-4a4139be73b8" providerId="ADAL" clId="{02ED7F72-8B03-44F9-92C3-E58423BBF49D}" dt="2022-10-27T17:16:07.138" v="8388" actId="1076"/>
          <ac:spMkLst>
            <pc:docMk/>
            <pc:sldMk cId="652504115" sldId="259"/>
            <ac:spMk id="11" creationId="{AB768868-6C14-0888-D84A-EE90B77632B2}"/>
          </ac:spMkLst>
        </pc:spChg>
        <pc:spChg chg="add del">
          <ac:chgData name="Danyil Butkovskyi" userId="6f8923ec-0b05-4fe7-9dd5-4a4139be73b8" providerId="ADAL" clId="{02ED7F72-8B03-44F9-92C3-E58423BBF49D}" dt="2022-10-25T19:41:06.298" v="157" actId="22"/>
          <ac:spMkLst>
            <pc:docMk/>
            <pc:sldMk cId="652504115" sldId="259"/>
            <ac:spMk id="11" creationId="{CDBE5A24-D297-C52F-33DE-5B73B40562FA}"/>
          </ac:spMkLst>
        </pc:spChg>
        <pc:spChg chg="add del mod">
          <ac:chgData name="Danyil Butkovskyi" userId="6f8923ec-0b05-4fe7-9dd5-4a4139be73b8" providerId="ADAL" clId="{02ED7F72-8B03-44F9-92C3-E58423BBF49D}" dt="2022-10-25T19:50:58.748" v="214" actId="478"/>
          <ac:spMkLst>
            <pc:docMk/>
            <pc:sldMk cId="652504115" sldId="259"/>
            <ac:spMk id="13" creationId="{6AE5098C-598C-F404-DD99-8D0ACD947004}"/>
          </ac:spMkLst>
        </pc:spChg>
        <pc:spChg chg="add del mod">
          <ac:chgData name="Danyil Butkovskyi" userId="6f8923ec-0b05-4fe7-9dd5-4a4139be73b8" providerId="ADAL" clId="{02ED7F72-8B03-44F9-92C3-E58423BBF49D}" dt="2022-10-25T19:50:54.863" v="213" actId="478"/>
          <ac:spMkLst>
            <pc:docMk/>
            <pc:sldMk cId="652504115" sldId="259"/>
            <ac:spMk id="15" creationId="{BAA045F3-C4C9-5F81-9C10-0E6FDEC5382D}"/>
          </ac:spMkLst>
        </pc:spChg>
        <pc:spChg chg="add del mod">
          <ac:chgData name="Danyil Butkovskyi" userId="6f8923ec-0b05-4fe7-9dd5-4a4139be73b8" providerId="ADAL" clId="{02ED7F72-8B03-44F9-92C3-E58423BBF49D}" dt="2022-10-25T19:50:52.643" v="212" actId="478"/>
          <ac:spMkLst>
            <pc:docMk/>
            <pc:sldMk cId="652504115" sldId="259"/>
            <ac:spMk id="17" creationId="{B03A6134-E85C-6350-0276-313E4F8247D5}"/>
          </ac:spMkLst>
        </pc:spChg>
        <pc:spChg chg="add del mod">
          <ac:chgData name="Danyil Butkovskyi" userId="6f8923ec-0b05-4fe7-9dd5-4a4139be73b8" providerId="ADAL" clId="{02ED7F72-8B03-44F9-92C3-E58423BBF49D}" dt="2022-10-25T20:01:13.953" v="291" actId="478"/>
          <ac:spMkLst>
            <pc:docMk/>
            <pc:sldMk cId="652504115" sldId="259"/>
            <ac:spMk id="19" creationId="{AC130FB1-FB00-3094-74E2-616F78DAE16F}"/>
          </ac:spMkLst>
        </pc:spChg>
        <pc:spChg chg="add del mod">
          <ac:chgData name="Danyil Butkovskyi" userId="6f8923ec-0b05-4fe7-9dd5-4a4139be73b8" providerId="ADAL" clId="{02ED7F72-8B03-44F9-92C3-E58423BBF49D}" dt="2022-10-25T20:01:17.143" v="292" actId="478"/>
          <ac:spMkLst>
            <pc:docMk/>
            <pc:sldMk cId="652504115" sldId="259"/>
            <ac:spMk id="21" creationId="{6BE7B626-0303-8A8A-12D4-E1F63CB81304}"/>
          </ac:spMkLst>
        </pc:spChg>
        <pc:spChg chg="add del mod">
          <ac:chgData name="Danyil Butkovskyi" userId="6f8923ec-0b05-4fe7-9dd5-4a4139be73b8" providerId="ADAL" clId="{02ED7F72-8B03-44F9-92C3-E58423BBF49D}" dt="2022-10-27T14:07:46.150" v="7106" actId="478"/>
          <ac:spMkLst>
            <pc:docMk/>
            <pc:sldMk cId="652504115" sldId="259"/>
            <ac:spMk id="22" creationId="{5DEEC53B-8EE6-C94D-D128-0A6A549943B1}"/>
          </ac:spMkLst>
        </pc:spChg>
        <pc:spChg chg="add del mod">
          <ac:chgData name="Danyil Butkovskyi" userId="6f8923ec-0b05-4fe7-9dd5-4a4139be73b8" providerId="ADAL" clId="{02ED7F72-8B03-44F9-92C3-E58423BBF49D}" dt="2022-10-26T18:39:31.607" v="3492" actId="478"/>
          <ac:spMkLst>
            <pc:docMk/>
            <pc:sldMk cId="652504115" sldId="259"/>
            <ac:spMk id="24" creationId="{89D770D0-66F7-7B9F-E74D-D59B5C8B5EF1}"/>
          </ac:spMkLst>
        </pc:spChg>
        <pc:spChg chg="add del mod">
          <ac:chgData name="Danyil Butkovskyi" userId="6f8923ec-0b05-4fe7-9dd5-4a4139be73b8" providerId="ADAL" clId="{02ED7F72-8B03-44F9-92C3-E58423BBF49D}" dt="2022-10-26T18:35:59.266" v="3425" actId="478"/>
          <ac:spMkLst>
            <pc:docMk/>
            <pc:sldMk cId="652504115" sldId="259"/>
            <ac:spMk id="26" creationId="{075C5136-C3E4-E721-92B7-B819AB183302}"/>
          </ac:spMkLst>
        </pc:spChg>
        <pc:spChg chg="add del mod">
          <ac:chgData name="Danyil Butkovskyi" userId="6f8923ec-0b05-4fe7-9dd5-4a4139be73b8" providerId="ADAL" clId="{02ED7F72-8B03-44F9-92C3-E58423BBF49D}" dt="2022-10-27T15:21:40.233" v="7705" actId="478"/>
          <ac:spMkLst>
            <pc:docMk/>
            <pc:sldMk cId="652504115" sldId="259"/>
            <ac:spMk id="27" creationId="{FC22A936-EEA1-CA52-8D0F-A7D2C52F8FE9}"/>
          </ac:spMkLst>
        </pc:spChg>
        <pc:spChg chg="add del mod">
          <ac:chgData name="Danyil Butkovskyi" userId="6f8923ec-0b05-4fe7-9dd5-4a4139be73b8" providerId="ADAL" clId="{02ED7F72-8B03-44F9-92C3-E58423BBF49D}" dt="2022-10-27T14:07:48.541" v="7107" actId="478"/>
          <ac:spMkLst>
            <pc:docMk/>
            <pc:sldMk cId="652504115" sldId="259"/>
            <ac:spMk id="28" creationId="{43A69EDF-EEBE-9086-6030-9F31AB4D559D}"/>
          </ac:spMkLst>
        </pc:spChg>
        <pc:spChg chg="add del mod">
          <ac:chgData name="Danyil Butkovskyi" userId="6f8923ec-0b05-4fe7-9dd5-4a4139be73b8" providerId="ADAL" clId="{02ED7F72-8B03-44F9-92C3-E58423BBF49D}" dt="2022-10-27T14:08:15.333" v="7118" actId="478"/>
          <ac:spMkLst>
            <pc:docMk/>
            <pc:sldMk cId="652504115" sldId="259"/>
            <ac:spMk id="30" creationId="{1D2BD6E5-674E-965C-8B16-06262DCF63C5}"/>
          </ac:spMkLst>
        </pc:spChg>
        <pc:spChg chg="add mod">
          <ac:chgData name="Danyil Butkovskyi" userId="6f8923ec-0b05-4fe7-9dd5-4a4139be73b8" providerId="ADAL" clId="{02ED7F72-8B03-44F9-92C3-E58423BBF49D}" dt="2022-10-27T18:08:15.079" v="9547" actId="14100"/>
          <ac:spMkLst>
            <pc:docMk/>
            <pc:sldMk cId="652504115" sldId="259"/>
            <ac:spMk id="31" creationId="{1C84EBDB-B764-07E5-6E14-B8919E495162}"/>
          </ac:spMkLst>
        </pc:spChg>
        <pc:spChg chg="add del mod">
          <ac:chgData name="Danyil Butkovskyi" userId="6f8923ec-0b05-4fe7-9dd5-4a4139be73b8" providerId="ADAL" clId="{02ED7F72-8B03-44F9-92C3-E58423BBF49D}" dt="2022-10-27T14:44:03.158" v="7337" actId="478"/>
          <ac:spMkLst>
            <pc:docMk/>
            <pc:sldMk cId="652504115" sldId="259"/>
            <ac:spMk id="32" creationId="{50AD51CD-0810-472E-9FB1-E592E3D2B0BD}"/>
          </ac:spMkLst>
        </pc:spChg>
        <pc:spChg chg="add del mod">
          <ac:chgData name="Danyil Butkovskyi" userId="6f8923ec-0b05-4fe7-9dd5-4a4139be73b8" providerId="ADAL" clId="{02ED7F72-8B03-44F9-92C3-E58423BBF49D}" dt="2022-10-27T14:43:23.404" v="7323" actId="478"/>
          <ac:spMkLst>
            <pc:docMk/>
            <pc:sldMk cId="652504115" sldId="259"/>
            <ac:spMk id="33" creationId="{92D7B221-3CA5-DC22-DD48-41605553EDDD}"/>
          </ac:spMkLst>
        </pc:spChg>
        <pc:spChg chg="add del">
          <ac:chgData name="Danyil Butkovskyi" userId="6f8923ec-0b05-4fe7-9dd5-4a4139be73b8" providerId="ADAL" clId="{02ED7F72-8B03-44F9-92C3-E58423BBF49D}" dt="2022-10-27T14:43:26.752" v="7325" actId="22"/>
          <ac:spMkLst>
            <pc:docMk/>
            <pc:sldMk cId="652504115" sldId="259"/>
            <ac:spMk id="35" creationId="{176C79E4-FEBA-9470-7F07-29DD6060BF65}"/>
          </ac:spMkLst>
        </pc:spChg>
        <pc:spChg chg="add mod">
          <ac:chgData name="Danyil Butkovskyi" userId="6f8923ec-0b05-4fe7-9dd5-4a4139be73b8" providerId="ADAL" clId="{02ED7F72-8B03-44F9-92C3-E58423BBF49D}" dt="2022-10-27T18:12:28.618" v="9551" actId="404"/>
          <ac:spMkLst>
            <pc:docMk/>
            <pc:sldMk cId="652504115" sldId="259"/>
            <ac:spMk id="36" creationId="{E5481A47-2B07-4542-5450-0088B69A324B}"/>
          </ac:spMkLst>
        </pc:spChg>
        <pc:spChg chg="add del mod">
          <ac:chgData name="Danyil Butkovskyi" userId="6f8923ec-0b05-4fe7-9dd5-4a4139be73b8" providerId="ADAL" clId="{02ED7F72-8B03-44F9-92C3-E58423BBF49D}" dt="2022-10-27T14:45:36.635" v="7357" actId="478"/>
          <ac:spMkLst>
            <pc:docMk/>
            <pc:sldMk cId="652504115" sldId="259"/>
            <ac:spMk id="37" creationId="{FB82D61E-E363-E1FF-5A71-F0EC0B6832BA}"/>
          </ac:spMkLst>
        </pc:spChg>
        <pc:spChg chg="add mod">
          <ac:chgData name="Danyil Butkovskyi" userId="6f8923ec-0b05-4fe7-9dd5-4a4139be73b8" providerId="ADAL" clId="{02ED7F72-8B03-44F9-92C3-E58423BBF49D}" dt="2022-10-27T18:12:32.569" v="9552" actId="404"/>
          <ac:spMkLst>
            <pc:docMk/>
            <pc:sldMk cId="652504115" sldId="259"/>
            <ac:spMk id="38" creationId="{A09366C1-3BBC-A5DA-B342-280098F7A5A8}"/>
          </ac:spMkLst>
        </pc:spChg>
        <pc:spChg chg="add del mod">
          <ac:chgData name="Danyil Butkovskyi" userId="6f8923ec-0b05-4fe7-9dd5-4a4139be73b8" providerId="ADAL" clId="{02ED7F72-8B03-44F9-92C3-E58423BBF49D}" dt="2022-10-27T14:46:28.474" v="7377" actId="478"/>
          <ac:spMkLst>
            <pc:docMk/>
            <pc:sldMk cId="652504115" sldId="259"/>
            <ac:spMk id="41" creationId="{A1452F2B-ADDD-C29B-BE59-5B4FD7AC9A8A}"/>
          </ac:spMkLst>
        </pc:spChg>
        <pc:spChg chg="add del mod">
          <ac:chgData name="Danyil Butkovskyi" userId="6f8923ec-0b05-4fe7-9dd5-4a4139be73b8" providerId="ADAL" clId="{02ED7F72-8B03-44F9-92C3-E58423BBF49D}" dt="2022-10-27T14:46:48.899" v="7386" actId="478"/>
          <ac:spMkLst>
            <pc:docMk/>
            <pc:sldMk cId="652504115" sldId="259"/>
            <ac:spMk id="42" creationId="{36BFF660-648C-8C74-A4F5-2B008A8BC909}"/>
          </ac:spMkLst>
        </pc:spChg>
        <pc:spChg chg="add mod">
          <ac:chgData name="Danyil Butkovskyi" userId="6f8923ec-0b05-4fe7-9dd5-4a4139be73b8" providerId="ADAL" clId="{02ED7F72-8B03-44F9-92C3-E58423BBF49D}" dt="2022-10-27T18:12:37.487" v="9553" actId="404"/>
          <ac:spMkLst>
            <pc:docMk/>
            <pc:sldMk cId="652504115" sldId="259"/>
            <ac:spMk id="43" creationId="{7A3734ED-9D8A-3DEC-6FF0-90A295AFEF1A}"/>
          </ac:spMkLst>
        </pc:spChg>
        <pc:spChg chg="add mod">
          <ac:chgData name="Danyil Butkovskyi" userId="6f8923ec-0b05-4fe7-9dd5-4a4139be73b8" providerId="ADAL" clId="{02ED7F72-8B03-44F9-92C3-E58423BBF49D}" dt="2022-10-27T16:38:56.578" v="7741" actId="1076"/>
          <ac:spMkLst>
            <pc:docMk/>
            <pc:sldMk cId="652504115" sldId="259"/>
            <ac:spMk id="46" creationId="{F9E1F10F-B6F0-C778-A990-74CE9516F1C3}"/>
          </ac:spMkLst>
        </pc:spChg>
        <pc:spChg chg="add mod">
          <ac:chgData name="Danyil Butkovskyi" userId="6f8923ec-0b05-4fe7-9dd5-4a4139be73b8" providerId="ADAL" clId="{02ED7F72-8B03-44F9-92C3-E58423BBF49D}" dt="2022-10-27T16:38:56.578" v="7741" actId="1076"/>
          <ac:spMkLst>
            <pc:docMk/>
            <pc:sldMk cId="652504115" sldId="259"/>
            <ac:spMk id="48" creationId="{3D4C9CCC-F255-F800-C6BB-19148806D401}"/>
          </ac:spMkLst>
        </pc:spChg>
        <pc:spChg chg="add mod">
          <ac:chgData name="Danyil Butkovskyi" userId="6f8923ec-0b05-4fe7-9dd5-4a4139be73b8" providerId="ADAL" clId="{02ED7F72-8B03-44F9-92C3-E58423BBF49D}" dt="2022-10-27T16:38:56.578" v="7741" actId="1076"/>
          <ac:spMkLst>
            <pc:docMk/>
            <pc:sldMk cId="652504115" sldId="259"/>
            <ac:spMk id="50" creationId="{08ED9201-0BFD-F8D9-2D79-81EF91874578}"/>
          </ac:spMkLst>
        </pc:spChg>
        <pc:spChg chg="add mod">
          <ac:chgData name="Danyil Butkovskyi" userId="6f8923ec-0b05-4fe7-9dd5-4a4139be73b8" providerId="ADAL" clId="{02ED7F72-8B03-44F9-92C3-E58423BBF49D}" dt="2022-10-27T16:40:11.589" v="7781" actId="1076"/>
          <ac:spMkLst>
            <pc:docMk/>
            <pc:sldMk cId="652504115" sldId="259"/>
            <ac:spMk id="2098" creationId="{9A3FDB1A-3479-F54C-418F-B341610F98EF}"/>
          </ac:spMkLst>
        </pc:spChg>
        <pc:spChg chg="add mod ord">
          <ac:chgData name="Danyil Butkovskyi" userId="6f8923ec-0b05-4fe7-9dd5-4a4139be73b8" providerId="ADAL" clId="{02ED7F72-8B03-44F9-92C3-E58423BBF49D}" dt="2022-10-27T16:40:45.557" v="7785" actId="14100"/>
          <ac:spMkLst>
            <pc:docMk/>
            <pc:sldMk cId="652504115" sldId="259"/>
            <ac:spMk id="2099" creationId="{672C8710-852D-944D-4AD9-EC5BF524B552}"/>
          </ac:spMkLst>
        </pc:spChg>
        <pc:spChg chg="add mod">
          <ac:chgData name="Danyil Butkovskyi" userId="6f8923ec-0b05-4fe7-9dd5-4a4139be73b8" providerId="ADAL" clId="{02ED7F72-8B03-44F9-92C3-E58423BBF49D}" dt="2022-10-27T18:04:57.629" v="9373" actId="13822"/>
          <ac:spMkLst>
            <pc:docMk/>
            <pc:sldMk cId="652504115" sldId="259"/>
            <ac:spMk id="2100" creationId="{0F22DD6B-A853-B322-D966-6FDB26E3DBC2}"/>
          </ac:spMkLst>
        </pc:spChg>
        <pc:spChg chg="add mod ord">
          <ac:chgData name="Danyil Butkovskyi" userId="6f8923ec-0b05-4fe7-9dd5-4a4139be73b8" providerId="ADAL" clId="{02ED7F72-8B03-44F9-92C3-E58423BBF49D}" dt="2022-10-27T17:16:07.138" v="8388" actId="1076"/>
          <ac:spMkLst>
            <pc:docMk/>
            <pc:sldMk cId="652504115" sldId="259"/>
            <ac:spMk id="3073" creationId="{5BD94E6D-154A-DAD8-534A-D07536C0037D}"/>
          </ac:spMkLst>
        </pc:spChg>
        <pc:spChg chg="add del mod">
          <ac:chgData name="Danyil Butkovskyi" userId="6f8923ec-0b05-4fe7-9dd5-4a4139be73b8" providerId="ADAL" clId="{02ED7F72-8B03-44F9-92C3-E58423BBF49D}" dt="2022-10-27T15:43:59.305" v="7719" actId="478"/>
          <ac:spMkLst>
            <pc:docMk/>
            <pc:sldMk cId="652504115" sldId="259"/>
            <ac:spMk id="3078" creationId="{2B3B07EF-AD41-D46B-6ED4-2D1AC4DB08F5}"/>
          </ac:spMkLst>
        </pc:spChg>
        <pc:spChg chg="add mod">
          <ac:chgData name="Danyil Butkovskyi" userId="6f8923ec-0b05-4fe7-9dd5-4a4139be73b8" providerId="ADAL" clId="{02ED7F72-8B03-44F9-92C3-E58423BBF49D}" dt="2022-10-27T17:16:07.138" v="8388" actId="1076"/>
          <ac:spMkLst>
            <pc:docMk/>
            <pc:sldMk cId="652504115" sldId="259"/>
            <ac:spMk id="3079" creationId="{130E5502-4328-6989-DF63-A2D8411CD4F3}"/>
          </ac:spMkLst>
        </pc:spChg>
        <pc:spChg chg="add mod ord">
          <ac:chgData name="Danyil Butkovskyi" userId="6f8923ec-0b05-4fe7-9dd5-4a4139be73b8" providerId="ADAL" clId="{02ED7F72-8B03-44F9-92C3-E58423BBF49D}" dt="2022-10-27T17:16:07.138" v="8388" actId="1076"/>
          <ac:spMkLst>
            <pc:docMk/>
            <pc:sldMk cId="652504115" sldId="259"/>
            <ac:spMk id="3090" creationId="{B1C86734-D9B8-8A4F-BA3F-BB0B85E1DDC3}"/>
          </ac:spMkLst>
        </pc:spChg>
        <pc:spChg chg="add mod">
          <ac:chgData name="Danyil Butkovskyi" userId="6f8923ec-0b05-4fe7-9dd5-4a4139be73b8" providerId="ADAL" clId="{02ED7F72-8B03-44F9-92C3-E58423BBF49D}" dt="2022-10-27T20:48:27.807" v="16327" actId="404"/>
          <ac:spMkLst>
            <pc:docMk/>
            <pc:sldMk cId="652504115" sldId="259"/>
            <ac:spMk id="3140" creationId="{3C0BD53C-69B0-E043-CCFB-F2637825B789}"/>
          </ac:spMkLst>
        </pc:spChg>
        <pc:spChg chg="add mod">
          <ac:chgData name="Danyil Butkovskyi" userId="6f8923ec-0b05-4fe7-9dd5-4a4139be73b8" providerId="ADAL" clId="{02ED7F72-8B03-44F9-92C3-E58423BBF49D}" dt="2022-10-27T20:48:27.807" v="16327" actId="404"/>
          <ac:spMkLst>
            <pc:docMk/>
            <pc:sldMk cId="652504115" sldId="259"/>
            <ac:spMk id="3141" creationId="{C5E306F5-5C05-B6B6-DC47-710B90755916}"/>
          </ac:spMkLst>
        </pc:spChg>
        <pc:spChg chg="add del mod">
          <ac:chgData name="Danyil Butkovskyi" userId="6f8923ec-0b05-4fe7-9dd5-4a4139be73b8" providerId="ADAL" clId="{02ED7F72-8B03-44F9-92C3-E58423BBF49D}" dt="2022-10-27T18:01:39.024" v="9166" actId="478"/>
          <ac:spMkLst>
            <pc:docMk/>
            <pc:sldMk cId="652504115" sldId="259"/>
            <ac:spMk id="3142" creationId="{8F82A67A-880F-9BCE-6FBA-CCC36EE02093}"/>
          </ac:spMkLst>
        </pc:spChg>
        <pc:spChg chg="add mod">
          <ac:chgData name="Danyil Butkovskyi" userId="6f8923ec-0b05-4fe7-9dd5-4a4139be73b8" providerId="ADAL" clId="{02ED7F72-8B03-44F9-92C3-E58423BBF49D}" dt="2022-10-27T20:48:27.807" v="16327" actId="404"/>
          <ac:spMkLst>
            <pc:docMk/>
            <pc:sldMk cId="652504115" sldId="259"/>
            <ac:spMk id="3143" creationId="{C93A5719-E3DF-53CF-5E85-48679BF197BE}"/>
          </ac:spMkLst>
        </pc:spChg>
        <pc:spChg chg="add del mod">
          <ac:chgData name="Danyil Butkovskyi" userId="6f8923ec-0b05-4fe7-9dd5-4a4139be73b8" providerId="ADAL" clId="{02ED7F72-8B03-44F9-92C3-E58423BBF49D}" dt="2022-10-27T17:21:26.415" v="8398" actId="478"/>
          <ac:spMkLst>
            <pc:docMk/>
            <pc:sldMk cId="652504115" sldId="259"/>
            <ac:spMk id="3144" creationId="{028DA5A5-AD08-1E9C-A875-AD14F94E7F2D}"/>
          </ac:spMkLst>
        </pc:spChg>
        <pc:spChg chg="add mod">
          <ac:chgData name="Danyil Butkovskyi" userId="6f8923ec-0b05-4fe7-9dd5-4a4139be73b8" providerId="ADAL" clId="{02ED7F72-8B03-44F9-92C3-E58423BBF49D}" dt="2022-10-27T17:21:44.196" v="8405" actId="571"/>
          <ac:spMkLst>
            <pc:docMk/>
            <pc:sldMk cId="652504115" sldId="259"/>
            <ac:spMk id="3145" creationId="{C50575F1-3FF8-C8DB-3620-9873FA4AC57D}"/>
          </ac:spMkLst>
        </pc:spChg>
        <pc:spChg chg="add mod">
          <ac:chgData name="Danyil Butkovskyi" userId="6f8923ec-0b05-4fe7-9dd5-4a4139be73b8" providerId="ADAL" clId="{02ED7F72-8B03-44F9-92C3-E58423BBF49D}" dt="2022-10-27T17:21:44.196" v="8405" actId="571"/>
          <ac:spMkLst>
            <pc:docMk/>
            <pc:sldMk cId="652504115" sldId="259"/>
            <ac:spMk id="3146" creationId="{A19A372B-9328-7B19-D4B1-2420B00666DF}"/>
          </ac:spMkLst>
        </pc:spChg>
        <pc:spChg chg="add mod">
          <ac:chgData name="Danyil Butkovskyi" userId="6f8923ec-0b05-4fe7-9dd5-4a4139be73b8" providerId="ADAL" clId="{02ED7F72-8B03-44F9-92C3-E58423BBF49D}" dt="2022-10-27T20:48:27.807" v="16327" actId="404"/>
          <ac:spMkLst>
            <pc:docMk/>
            <pc:sldMk cId="652504115" sldId="259"/>
            <ac:spMk id="3147" creationId="{7FAECD03-889A-FDE8-6674-35918622C533}"/>
          </ac:spMkLst>
        </pc:spChg>
        <pc:grpChg chg="add mod">
          <ac:chgData name="Danyil Butkovskyi" userId="6f8923ec-0b05-4fe7-9dd5-4a4139be73b8" providerId="ADAL" clId="{02ED7F72-8B03-44F9-92C3-E58423BBF49D}" dt="2022-10-27T17:16:07.138" v="8388" actId="1076"/>
          <ac:grpSpMkLst>
            <pc:docMk/>
            <pc:sldMk cId="652504115" sldId="259"/>
            <ac:grpSpMk id="3091" creationId="{E981D99D-7C4E-62AE-82CF-914930EDA086}"/>
          </ac:grpSpMkLst>
        </pc:grpChg>
        <pc:picChg chg="add del mod">
          <ac:chgData name="Danyil Butkovskyi" userId="6f8923ec-0b05-4fe7-9dd5-4a4139be73b8" providerId="ADAL" clId="{02ED7F72-8B03-44F9-92C3-E58423BBF49D}" dt="2022-10-27T15:11:14.252" v="7623" actId="478"/>
          <ac:picMkLst>
            <pc:docMk/>
            <pc:sldMk cId="652504115" sldId="259"/>
            <ac:picMk id="2050" creationId="{6C45D586-097C-18B1-0283-21BEA3DF1DD7}"/>
          </ac:picMkLst>
        </pc:picChg>
        <pc:picChg chg="add mod">
          <ac:chgData name="Danyil Butkovskyi" userId="6f8923ec-0b05-4fe7-9dd5-4a4139be73b8" providerId="ADAL" clId="{02ED7F72-8B03-44F9-92C3-E58423BBF49D}" dt="2022-10-27T17:16:07.138" v="8388" actId="1076"/>
          <ac:picMkLst>
            <pc:docMk/>
            <pc:sldMk cId="652504115" sldId="259"/>
            <ac:picMk id="3074" creationId="{69D5A2B1-48E9-3DDE-447C-411A873EC3CE}"/>
          </ac:picMkLst>
        </pc:picChg>
        <pc:picChg chg="add del mod">
          <ac:chgData name="Danyil Butkovskyi" userId="6f8923ec-0b05-4fe7-9dd5-4a4139be73b8" providerId="ADAL" clId="{02ED7F72-8B03-44F9-92C3-E58423BBF49D}" dt="2022-10-27T15:08:49.283" v="7612" actId="478"/>
          <ac:picMkLst>
            <pc:docMk/>
            <pc:sldMk cId="652504115" sldId="259"/>
            <ac:picMk id="3084" creationId="{C9BBE743-E3F2-0ED2-985C-D41C68B7CE72}"/>
          </ac:picMkLst>
        </pc:picChg>
        <pc:picChg chg="add mod">
          <ac:chgData name="Danyil Butkovskyi" userId="6f8923ec-0b05-4fe7-9dd5-4a4139be73b8" providerId="ADAL" clId="{02ED7F72-8B03-44F9-92C3-E58423BBF49D}" dt="2022-10-27T17:16:07.138" v="8388" actId="1076"/>
          <ac:picMkLst>
            <pc:docMk/>
            <pc:sldMk cId="652504115" sldId="259"/>
            <ac:picMk id="3086" creationId="{A71DBF64-8A28-EE8A-CF4B-7DB20FA8B5B2}"/>
          </ac:picMkLst>
        </pc:picChg>
        <pc:picChg chg="add del mod">
          <ac:chgData name="Danyil Butkovskyi" userId="6f8923ec-0b05-4fe7-9dd5-4a4139be73b8" providerId="ADAL" clId="{02ED7F72-8B03-44F9-92C3-E58423BBF49D}" dt="2022-10-27T15:16:19.013" v="7652" actId="478"/>
          <ac:picMkLst>
            <pc:docMk/>
            <pc:sldMk cId="652504115" sldId="259"/>
            <ac:picMk id="3088" creationId="{422DAC06-48F1-ACD6-6696-070CFDD1841B}"/>
          </ac:picMkLst>
        </pc:picChg>
        <pc:picChg chg="add mod">
          <ac:chgData name="Danyil Butkovskyi" userId="6f8923ec-0b05-4fe7-9dd5-4a4139be73b8" providerId="ADAL" clId="{02ED7F72-8B03-44F9-92C3-E58423BBF49D}" dt="2022-10-27T17:16:07.138" v="8388" actId="1076"/>
          <ac:picMkLst>
            <pc:docMk/>
            <pc:sldMk cId="652504115" sldId="259"/>
            <ac:picMk id="3089" creationId="{4455A2C1-DBC7-00A1-FCE8-303710EE8CD9}"/>
          </ac:picMkLst>
        </pc:picChg>
        <pc:picChg chg="add mod">
          <ac:chgData name="Danyil Butkovskyi" userId="6f8923ec-0b05-4fe7-9dd5-4a4139be73b8" providerId="ADAL" clId="{02ED7F72-8B03-44F9-92C3-E58423BBF49D}" dt="2022-10-27T17:16:07.138" v="8388" actId="1076"/>
          <ac:picMkLst>
            <pc:docMk/>
            <pc:sldMk cId="652504115" sldId="259"/>
            <ac:picMk id="3128" creationId="{3171EF43-4205-92B6-3B17-4FA9BAFE11A0}"/>
          </ac:picMkLst>
        </pc:picChg>
        <pc:picChg chg="add mod ord">
          <ac:chgData name="Danyil Butkovskyi" userId="6f8923ec-0b05-4fe7-9dd5-4a4139be73b8" providerId="ADAL" clId="{02ED7F72-8B03-44F9-92C3-E58423BBF49D}" dt="2022-10-27T17:16:07.138" v="8388" actId="1076"/>
          <ac:picMkLst>
            <pc:docMk/>
            <pc:sldMk cId="652504115" sldId="259"/>
            <ac:picMk id="3130" creationId="{EAA2EA65-C54C-D46C-FCEF-50B97C84C5B4}"/>
          </ac:picMkLst>
        </pc:picChg>
        <pc:cxnChg chg="add mod">
          <ac:chgData name="Danyil Butkovskyi" userId="6f8923ec-0b05-4fe7-9dd5-4a4139be73b8" providerId="ADAL" clId="{02ED7F72-8B03-44F9-92C3-E58423BBF49D}" dt="2022-10-27T17:16:07.138" v="8388" actId="1076"/>
          <ac:cxnSpMkLst>
            <pc:docMk/>
            <pc:sldMk cId="652504115" sldId="259"/>
            <ac:cxnSpMk id="13" creationId="{6E2F1E85-DB25-4375-7872-3730DCACDC2E}"/>
          </ac:cxnSpMkLst>
        </pc:cxnChg>
        <pc:cxnChg chg="add mod">
          <ac:chgData name="Danyil Butkovskyi" userId="6f8923ec-0b05-4fe7-9dd5-4a4139be73b8" providerId="ADAL" clId="{02ED7F72-8B03-44F9-92C3-E58423BBF49D}" dt="2022-10-27T17:16:07.138" v="8388" actId="1076"/>
          <ac:cxnSpMkLst>
            <pc:docMk/>
            <pc:sldMk cId="652504115" sldId="259"/>
            <ac:cxnSpMk id="15" creationId="{45F4C1D5-13A4-BE9C-2C47-681B9A8B2261}"/>
          </ac:cxnSpMkLst>
        </pc:cxnChg>
        <pc:cxnChg chg="add mod">
          <ac:chgData name="Danyil Butkovskyi" userId="6f8923ec-0b05-4fe7-9dd5-4a4139be73b8" providerId="ADAL" clId="{02ED7F72-8B03-44F9-92C3-E58423BBF49D}" dt="2022-10-27T17:16:07.138" v="8388" actId="1076"/>
          <ac:cxnSpMkLst>
            <pc:docMk/>
            <pc:sldMk cId="652504115" sldId="259"/>
            <ac:cxnSpMk id="17" creationId="{8A9D220C-B51D-EBEE-D244-93B8860EE1B0}"/>
          </ac:cxnSpMkLst>
        </pc:cxnChg>
        <pc:cxnChg chg="add mod">
          <ac:chgData name="Danyil Butkovskyi" userId="6f8923ec-0b05-4fe7-9dd5-4a4139be73b8" providerId="ADAL" clId="{02ED7F72-8B03-44F9-92C3-E58423BBF49D}" dt="2022-10-27T18:08:21.321" v="9549" actId="14100"/>
          <ac:cxnSpMkLst>
            <pc:docMk/>
            <pc:sldMk cId="652504115" sldId="259"/>
            <ac:cxnSpMk id="40" creationId="{CB6285A7-E430-DF9F-7F84-8727A933E907}"/>
          </ac:cxnSpMkLst>
        </pc:cxnChg>
        <pc:cxnChg chg="add mod">
          <ac:chgData name="Danyil Butkovskyi" userId="6f8923ec-0b05-4fe7-9dd5-4a4139be73b8" providerId="ADAL" clId="{02ED7F72-8B03-44F9-92C3-E58423BBF49D}" dt="2022-10-27T18:08:23.959" v="9550" actId="14100"/>
          <ac:cxnSpMkLst>
            <pc:docMk/>
            <pc:sldMk cId="652504115" sldId="259"/>
            <ac:cxnSpMk id="45" creationId="{254723D4-AE42-6107-43B6-04EABDC06E2F}"/>
          </ac:cxnSpMkLst>
        </pc:cxnChg>
        <pc:cxnChg chg="add del mod">
          <ac:chgData name="Danyil Butkovskyi" userId="6f8923ec-0b05-4fe7-9dd5-4a4139be73b8" providerId="ADAL" clId="{02ED7F72-8B03-44F9-92C3-E58423BBF49D}" dt="2022-10-27T14:50:22.339" v="7453" actId="11529"/>
          <ac:cxnSpMkLst>
            <pc:docMk/>
            <pc:sldMk cId="652504115" sldId="259"/>
            <ac:cxnSpMk id="53" creationId="{535B00D3-A125-384C-5A04-131B3234C466}"/>
          </ac:cxnSpMkLst>
        </pc:cxnChg>
        <pc:cxnChg chg="add mod">
          <ac:chgData name="Danyil Butkovskyi" userId="6f8923ec-0b05-4fe7-9dd5-4a4139be73b8" providerId="ADAL" clId="{02ED7F72-8B03-44F9-92C3-E58423BBF49D}" dt="2022-10-27T16:38:56.578" v="7741" actId="1076"/>
          <ac:cxnSpMkLst>
            <pc:docMk/>
            <pc:sldMk cId="652504115" sldId="259"/>
            <ac:cxnSpMk id="55" creationId="{43A02C9D-C1F9-F575-748E-C1DB3378EF3D}"/>
          </ac:cxnSpMkLst>
        </pc:cxnChg>
        <pc:cxnChg chg="add mod">
          <ac:chgData name="Danyil Butkovskyi" userId="6f8923ec-0b05-4fe7-9dd5-4a4139be73b8" providerId="ADAL" clId="{02ED7F72-8B03-44F9-92C3-E58423BBF49D}" dt="2022-10-27T16:38:56.578" v="7741" actId="1076"/>
          <ac:cxnSpMkLst>
            <pc:docMk/>
            <pc:sldMk cId="652504115" sldId="259"/>
            <ac:cxnSpMk id="58" creationId="{8317DADD-2933-E458-4023-4A2EAAC0EDF6}"/>
          </ac:cxnSpMkLst>
        </pc:cxnChg>
        <pc:cxnChg chg="add mod">
          <ac:chgData name="Danyil Butkovskyi" userId="6f8923ec-0b05-4fe7-9dd5-4a4139be73b8" providerId="ADAL" clId="{02ED7F72-8B03-44F9-92C3-E58423BBF49D}" dt="2022-10-27T16:38:56.578" v="7741" actId="1076"/>
          <ac:cxnSpMkLst>
            <pc:docMk/>
            <pc:sldMk cId="652504115" sldId="259"/>
            <ac:cxnSpMk id="60" creationId="{977548BC-F273-D676-CE2F-FD3FE7EA5D81}"/>
          </ac:cxnSpMkLst>
        </pc:cxnChg>
        <pc:cxnChg chg="add mod">
          <ac:chgData name="Danyil Butkovskyi" userId="6f8923ec-0b05-4fe7-9dd5-4a4139be73b8" providerId="ADAL" clId="{02ED7F72-8B03-44F9-92C3-E58423BBF49D}" dt="2022-10-27T17:15:51.475" v="8385" actId="14100"/>
          <ac:cxnSpMkLst>
            <pc:docMk/>
            <pc:sldMk cId="652504115" sldId="259"/>
            <ac:cxnSpMk id="2054" creationId="{268AD376-70CF-E677-24AC-E2C235BA6F6C}"/>
          </ac:cxnSpMkLst>
        </pc:cxnChg>
        <pc:cxnChg chg="add del mod">
          <ac:chgData name="Danyil Butkovskyi" userId="6f8923ec-0b05-4fe7-9dd5-4a4139be73b8" providerId="ADAL" clId="{02ED7F72-8B03-44F9-92C3-E58423BBF49D}" dt="2022-10-27T15:17:27.318" v="7667" actId="11529"/>
          <ac:cxnSpMkLst>
            <pc:docMk/>
            <pc:sldMk cId="652504115" sldId="259"/>
            <ac:cxnSpMk id="3093" creationId="{B107136E-90D9-2215-AF87-74713E787580}"/>
          </ac:cxnSpMkLst>
        </pc:cxnChg>
        <pc:cxnChg chg="add del mod">
          <ac:chgData name="Danyil Butkovskyi" userId="6f8923ec-0b05-4fe7-9dd5-4a4139be73b8" providerId="ADAL" clId="{02ED7F72-8B03-44F9-92C3-E58423BBF49D}" dt="2022-10-27T15:17:33.867" v="7669" actId="11529"/>
          <ac:cxnSpMkLst>
            <pc:docMk/>
            <pc:sldMk cId="652504115" sldId="259"/>
            <ac:cxnSpMk id="3095" creationId="{F6A0CEA4-DE6B-253C-2F62-DA7E3E1070EB}"/>
          </ac:cxnSpMkLst>
        </pc:cxnChg>
        <pc:cxnChg chg="add mod">
          <ac:chgData name="Danyil Butkovskyi" userId="6f8923ec-0b05-4fe7-9dd5-4a4139be73b8" providerId="ADAL" clId="{02ED7F72-8B03-44F9-92C3-E58423BBF49D}" dt="2022-10-27T17:16:07.138" v="8388" actId="1076"/>
          <ac:cxnSpMkLst>
            <pc:docMk/>
            <pc:sldMk cId="652504115" sldId="259"/>
            <ac:cxnSpMk id="3097" creationId="{62BD46F3-9D0C-78D8-25C8-AEC6866B5C42}"/>
          </ac:cxnSpMkLst>
        </pc:cxnChg>
        <pc:cxnChg chg="add mod">
          <ac:chgData name="Danyil Butkovskyi" userId="6f8923ec-0b05-4fe7-9dd5-4a4139be73b8" providerId="ADAL" clId="{02ED7F72-8B03-44F9-92C3-E58423BBF49D}" dt="2022-10-27T17:16:07.138" v="8388" actId="1076"/>
          <ac:cxnSpMkLst>
            <pc:docMk/>
            <pc:sldMk cId="652504115" sldId="259"/>
            <ac:cxnSpMk id="3099" creationId="{EEB10E2D-81B1-0B3A-03F5-274C914CE08B}"/>
          </ac:cxnSpMkLst>
        </pc:cxnChg>
      </pc:sldChg>
      <pc:sldChg chg="addSp delSp modSp new del mod">
        <pc:chgData name="Danyil Butkovskyi" userId="6f8923ec-0b05-4fe7-9dd5-4a4139be73b8" providerId="ADAL" clId="{02ED7F72-8B03-44F9-92C3-E58423BBF49D}" dt="2022-10-25T19:37:38.598" v="122" actId="2696"/>
        <pc:sldMkLst>
          <pc:docMk/>
          <pc:sldMk cId="2926035258" sldId="259"/>
        </pc:sldMkLst>
        <pc:spChg chg="mod">
          <ac:chgData name="Danyil Butkovskyi" userId="6f8923ec-0b05-4fe7-9dd5-4a4139be73b8" providerId="ADAL" clId="{02ED7F72-8B03-44F9-92C3-E58423BBF49D}" dt="2022-10-25T19:31:08.338" v="93" actId="1076"/>
          <ac:spMkLst>
            <pc:docMk/>
            <pc:sldMk cId="2926035258" sldId="259"/>
            <ac:spMk id="2" creationId="{79F6D894-625A-EDA2-1193-6A04C889F346}"/>
          </ac:spMkLst>
        </pc:spChg>
        <pc:spChg chg="del mod">
          <ac:chgData name="Danyil Butkovskyi" userId="6f8923ec-0b05-4fe7-9dd5-4a4139be73b8" providerId="ADAL" clId="{02ED7F72-8B03-44F9-92C3-E58423BBF49D}" dt="2022-10-25T19:31:14.636" v="95" actId="478"/>
          <ac:spMkLst>
            <pc:docMk/>
            <pc:sldMk cId="2926035258" sldId="259"/>
            <ac:spMk id="3" creationId="{A1467CC5-5963-8B75-8702-886CDE90153F}"/>
          </ac:spMkLst>
        </pc:spChg>
        <pc:picChg chg="add mod">
          <ac:chgData name="Danyil Butkovskyi" userId="6f8923ec-0b05-4fe7-9dd5-4a4139be73b8" providerId="ADAL" clId="{02ED7F72-8B03-44F9-92C3-E58423BBF49D}" dt="2022-10-25T19:36:04.808" v="106" actId="1076"/>
          <ac:picMkLst>
            <pc:docMk/>
            <pc:sldMk cId="2926035258" sldId="259"/>
            <ac:picMk id="2050" creationId="{8DAB616B-448C-E90F-3C14-ABE5B04D7C7E}"/>
          </ac:picMkLst>
        </pc:picChg>
        <pc:picChg chg="add mod">
          <ac:chgData name="Danyil Butkovskyi" userId="6f8923ec-0b05-4fe7-9dd5-4a4139be73b8" providerId="ADAL" clId="{02ED7F72-8B03-44F9-92C3-E58423BBF49D}" dt="2022-10-25T19:37:05.180" v="121" actId="1076"/>
          <ac:picMkLst>
            <pc:docMk/>
            <pc:sldMk cId="2926035258" sldId="259"/>
            <ac:picMk id="2052" creationId="{F6D4E164-DB63-7892-AE77-B61BBD38CC8C}"/>
          </ac:picMkLst>
        </pc:picChg>
        <pc:picChg chg="add mod">
          <ac:chgData name="Danyil Butkovskyi" userId="6f8923ec-0b05-4fe7-9dd5-4a4139be73b8" providerId="ADAL" clId="{02ED7F72-8B03-44F9-92C3-E58423BBF49D}" dt="2022-10-25T19:36:55.158" v="116" actId="1076"/>
          <ac:picMkLst>
            <pc:docMk/>
            <pc:sldMk cId="2926035258" sldId="259"/>
            <ac:picMk id="2054" creationId="{8367B93F-0D79-585D-8DD2-67EE01912EA8}"/>
          </ac:picMkLst>
        </pc:picChg>
      </pc:sldChg>
      <pc:sldChg chg="addSp delSp modSp new del mod ord">
        <pc:chgData name="Danyil Butkovskyi" userId="6f8923ec-0b05-4fe7-9dd5-4a4139be73b8" providerId="ADAL" clId="{02ED7F72-8B03-44F9-92C3-E58423BBF49D}" dt="2022-10-27T20:17:38.201" v="14882" actId="47"/>
        <pc:sldMkLst>
          <pc:docMk/>
          <pc:sldMk cId="2095892206" sldId="260"/>
        </pc:sldMkLst>
        <pc:spChg chg="del">
          <ac:chgData name="Danyil Butkovskyi" userId="6f8923ec-0b05-4fe7-9dd5-4a4139be73b8" providerId="ADAL" clId="{02ED7F72-8B03-44F9-92C3-E58423BBF49D}" dt="2022-10-25T20:25:33.954" v="709" actId="478"/>
          <ac:spMkLst>
            <pc:docMk/>
            <pc:sldMk cId="2095892206" sldId="260"/>
            <ac:spMk id="2" creationId="{9E3B0676-DC09-9D4D-8130-336A34D9BB34}"/>
          </ac:spMkLst>
        </pc:spChg>
        <pc:spChg chg="del">
          <ac:chgData name="Danyil Butkovskyi" userId="6f8923ec-0b05-4fe7-9dd5-4a4139be73b8" providerId="ADAL" clId="{02ED7F72-8B03-44F9-92C3-E58423BBF49D}" dt="2022-10-25T20:25:36.140" v="710" actId="478"/>
          <ac:spMkLst>
            <pc:docMk/>
            <pc:sldMk cId="2095892206" sldId="260"/>
            <ac:spMk id="3" creationId="{BEBBF1CF-8B80-CF09-09C3-F6C6E7D87080}"/>
          </ac:spMkLst>
        </pc:spChg>
        <pc:spChg chg="add del mod">
          <ac:chgData name="Danyil Butkovskyi" userId="6f8923ec-0b05-4fe7-9dd5-4a4139be73b8" providerId="ADAL" clId="{02ED7F72-8B03-44F9-92C3-E58423BBF49D}" dt="2022-10-26T20:40:19.573" v="5874"/>
          <ac:spMkLst>
            <pc:docMk/>
            <pc:sldMk cId="2095892206" sldId="260"/>
            <ac:spMk id="3" creationId="{C7C24E4B-F5A6-2CF4-4664-D45F9A778592}"/>
          </ac:spMkLst>
        </pc:spChg>
        <pc:spChg chg="add del mod">
          <ac:chgData name="Danyil Butkovskyi" userId="6f8923ec-0b05-4fe7-9dd5-4a4139be73b8" providerId="ADAL" clId="{02ED7F72-8B03-44F9-92C3-E58423BBF49D}" dt="2022-10-27T20:05:14.594" v="14314"/>
          <ac:spMkLst>
            <pc:docMk/>
            <pc:sldMk cId="2095892206" sldId="260"/>
            <ac:spMk id="4" creationId="{C56E2599-74CC-A9B3-A52E-47807F6A5F9A}"/>
          </ac:spMkLst>
        </pc:spChg>
        <pc:spChg chg="add del">
          <ac:chgData name="Danyil Butkovskyi" userId="6f8923ec-0b05-4fe7-9dd5-4a4139be73b8" providerId="ADAL" clId="{02ED7F72-8B03-44F9-92C3-E58423BBF49D}" dt="2022-10-25T20:33:21.391" v="720" actId="22"/>
          <ac:spMkLst>
            <pc:docMk/>
            <pc:sldMk cId="2095892206" sldId="260"/>
            <ac:spMk id="5" creationId="{85FA2E5E-5683-4089-786D-659015B6234E}"/>
          </ac:spMkLst>
        </pc:spChg>
        <pc:spChg chg="add mod">
          <ac:chgData name="Danyil Butkovskyi" userId="6f8923ec-0b05-4fe7-9dd5-4a4139be73b8" providerId="ADAL" clId="{02ED7F72-8B03-44F9-92C3-E58423BBF49D}" dt="2022-10-26T20:41:21.220" v="5898" actId="1076"/>
          <ac:spMkLst>
            <pc:docMk/>
            <pc:sldMk cId="2095892206" sldId="260"/>
            <ac:spMk id="5" creationId="{CF129AFF-6D0D-A407-5968-A2FD5DFCE33F}"/>
          </ac:spMkLst>
        </pc:spChg>
        <pc:spChg chg="add mod ord">
          <ac:chgData name="Danyil Butkovskyi" userId="6f8923ec-0b05-4fe7-9dd5-4a4139be73b8" providerId="ADAL" clId="{02ED7F72-8B03-44F9-92C3-E58423BBF49D}" dt="2022-10-27T20:05:53.435" v="14322" actId="1076"/>
          <ac:spMkLst>
            <pc:docMk/>
            <pc:sldMk cId="2095892206" sldId="260"/>
            <ac:spMk id="7" creationId="{CEAF40B8-CB2A-68B8-88E4-16A674C978C4}"/>
          </ac:spMkLst>
        </pc:spChg>
        <pc:spChg chg="add mod">
          <ac:chgData name="Danyil Butkovskyi" userId="6f8923ec-0b05-4fe7-9dd5-4a4139be73b8" providerId="ADAL" clId="{02ED7F72-8B03-44F9-92C3-E58423BBF49D}" dt="2022-10-27T20:17:24.161" v="14878" actId="21"/>
          <ac:spMkLst>
            <pc:docMk/>
            <pc:sldMk cId="2095892206" sldId="260"/>
            <ac:spMk id="8" creationId="{845C5371-886F-600B-E8F5-3F9E89CFD4D8}"/>
          </ac:spMkLst>
        </pc:spChg>
        <pc:spChg chg="add del mod">
          <ac:chgData name="Danyil Butkovskyi" userId="6f8923ec-0b05-4fe7-9dd5-4a4139be73b8" providerId="ADAL" clId="{02ED7F72-8B03-44F9-92C3-E58423BBF49D}" dt="2022-10-26T20:40:56.780" v="5895" actId="478"/>
          <ac:spMkLst>
            <pc:docMk/>
            <pc:sldMk cId="2095892206" sldId="260"/>
            <ac:spMk id="12" creationId="{7BCBAF61-4F6F-EB08-71AE-729276E79820}"/>
          </ac:spMkLst>
        </pc:spChg>
        <pc:spChg chg="add mod">
          <ac:chgData name="Danyil Butkovskyi" userId="6f8923ec-0b05-4fe7-9dd5-4a4139be73b8" providerId="ADAL" clId="{02ED7F72-8B03-44F9-92C3-E58423BBF49D}" dt="2022-10-26T20:41:26.312" v="5899" actId="1076"/>
          <ac:spMkLst>
            <pc:docMk/>
            <pc:sldMk cId="2095892206" sldId="260"/>
            <ac:spMk id="13" creationId="{66F8AAA8-AD78-6CE0-C31E-97C11F0D2694}"/>
          </ac:spMkLst>
        </pc:spChg>
        <pc:grpChg chg="add del mod">
          <ac:chgData name="Danyil Butkovskyi" userId="6f8923ec-0b05-4fe7-9dd5-4a4139be73b8" providerId="ADAL" clId="{02ED7F72-8B03-44F9-92C3-E58423BBF49D}" dt="2022-10-27T20:05:53.738" v="14323" actId="21"/>
          <ac:grpSpMkLst>
            <pc:docMk/>
            <pc:sldMk cId="2095892206" sldId="260"/>
            <ac:grpSpMk id="15" creationId="{435907A1-F015-B097-C6C8-9858C2D8C1F7}"/>
          </ac:grpSpMkLst>
        </pc:grpChg>
        <pc:picChg chg="add mod">
          <ac:chgData name="Danyil Butkovskyi" userId="6f8923ec-0b05-4fe7-9dd5-4a4139be73b8" providerId="ADAL" clId="{02ED7F72-8B03-44F9-92C3-E58423BBF49D}" dt="2022-10-27T20:05:53.435" v="14322" actId="1076"/>
          <ac:picMkLst>
            <pc:docMk/>
            <pc:sldMk cId="2095892206" sldId="260"/>
            <ac:picMk id="6" creationId="{8C946D56-6EEE-AF6A-73B3-2BBE8877DA74}"/>
          </ac:picMkLst>
        </pc:picChg>
        <pc:picChg chg="add mod">
          <ac:chgData name="Danyil Butkovskyi" userId="6f8923ec-0b05-4fe7-9dd5-4a4139be73b8" providerId="ADAL" clId="{02ED7F72-8B03-44F9-92C3-E58423BBF49D}" dt="2022-10-26T20:41:00.437" v="5896" actId="1076"/>
          <ac:picMkLst>
            <pc:docMk/>
            <pc:sldMk cId="2095892206" sldId="260"/>
            <ac:picMk id="4098" creationId="{928E4E58-D276-FDB4-7F2F-66BFF8AB14EE}"/>
          </ac:picMkLst>
        </pc:picChg>
        <pc:picChg chg="add del mod">
          <ac:chgData name="Danyil Butkovskyi" userId="6f8923ec-0b05-4fe7-9dd5-4a4139be73b8" providerId="ADAL" clId="{02ED7F72-8B03-44F9-92C3-E58423BBF49D}" dt="2022-10-25T20:39:51.962" v="1018" actId="478"/>
          <ac:picMkLst>
            <pc:docMk/>
            <pc:sldMk cId="2095892206" sldId="260"/>
            <ac:picMk id="4100" creationId="{85A1A9BD-1879-7BAA-5975-A9815531EFEE}"/>
          </ac:picMkLst>
        </pc:picChg>
        <pc:picChg chg="add mod">
          <ac:chgData name="Danyil Butkovskyi" userId="6f8923ec-0b05-4fe7-9dd5-4a4139be73b8" providerId="ADAL" clId="{02ED7F72-8B03-44F9-92C3-E58423BBF49D}" dt="2022-10-27T20:05:53.435" v="14322" actId="1076"/>
          <ac:picMkLst>
            <pc:docMk/>
            <pc:sldMk cId="2095892206" sldId="260"/>
            <ac:picMk id="4102" creationId="{A162C881-F488-F43F-15F8-CF11089CF25F}"/>
          </ac:picMkLst>
        </pc:picChg>
        <pc:picChg chg="add del mod">
          <ac:chgData name="Danyil Butkovskyi" userId="6f8923ec-0b05-4fe7-9dd5-4a4139be73b8" providerId="ADAL" clId="{02ED7F72-8B03-44F9-92C3-E58423BBF49D}" dt="2022-10-27T20:05:53.738" v="14323" actId="21"/>
          <ac:picMkLst>
            <pc:docMk/>
            <pc:sldMk cId="2095892206" sldId="260"/>
            <ac:picMk id="9218" creationId="{EEA18A4D-C652-7DDC-10B4-5EFB2CBF4575}"/>
          </ac:picMkLst>
        </pc:picChg>
        <pc:cxnChg chg="add mod">
          <ac:chgData name="Danyil Butkovskyi" userId="6f8923ec-0b05-4fe7-9dd5-4a4139be73b8" providerId="ADAL" clId="{02ED7F72-8B03-44F9-92C3-E58423BBF49D}" dt="2022-10-27T20:05:53.435" v="14322" actId="1076"/>
          <ac:cxnSpMkLst>
            <pc:docMk/>
            <pc:sldMk cId="2095892206" sldId="260"/>
            <ac:cxnSpMk id="9" creationId="{6D3FBD55-1364-E4ED-3123-0FD62B5B4687}"/>
          </ac:cxnSpMkLst>
        </pc:cxnChg>
        <pc:cxnChg chg="add mod">
          <ac:chgData name="Danyil Butkovskyi" userId="6f8923ec-0b05-4fe7-9dd5-4a4139be73b8" providerId="ADAL" clId="{02ED7F72-8B03-44F9-92C3-E58423BBF49D}" dt="2022-10-27T20:05:53.435" v="14322" actId="1076"/>
          <ac:cxnSpMkLst>
            <pc:docMk/>
            <pc:sldMk cId="2095892206" sldId="260"/>
            <ac:cxnSpMk id="11" creationId="{D28F905E-8A50-97BB-0C3F-FE3FEA77908B}"/>
          </ac:cxnSpMkLst>
        </pc:cxnChg>
      </pc:sldChg>
      <pc:sldChg chg="addSp delSp modSp new del mod ord">
        <pc:chgData name="Danyil Butkovskyi" userId="6f8923ec-0b05-4fe7-9dd5-4a4139be73b8" providerId="ADAL" clId="{02ED7F72-8B03-44F9-92C3-E58423BBF49D}" dt="2022-10-27T17:54:43.008" v="9024" actId="47"/>
        <pc:sldMkLst>
          <pc:docMk/>
          <pc:sldMk cId="3957137429" sldId="261"/>
        </pc:sldMkLst>
        <pc:spChg chg="add mod">
          <ac:chgData name="Danyil Butkovskyi" userId="6f8923ec-0b05-4fe7-9dd5-4a4139be73b8" providerId="ADAL" clId="{02ED7F72-8B03-44F9-92C3-E58423BBF49D}" dt="2022-10-27T17:23:10.533" v="8418" actId="113"/>
          <ac:spMkLst>
            <pc:docMk/>
            <pc:sldMk cId="3957137429" sldId="261"/>
            <ac:spMk id="2" creationId="{4B68CD17-FA3E-5953-30E4-0BBA9839F4B9}"/>
          </ac:spMkLst>
        </pc:spChg>
        <pc:spChg chg="del">
          <ac:chgData name="Danyil Butkovskyi" userId="6f8923ec-0b05-4fe7-9dd5-4a4139be73b8" providerId="ADAL" clId="{02ED7F72-8B03-44F9-92C3-E58423BBF49D}" dt="2022-10-26T13:19:02.373" v="1137" actId="478"/>
          <ac:spMkLst>
            <pc:docMk/>
            <pc:sldMk cId="3957137429" sldId="261"/>
            <ac:spMk id="2" creationId="{C22C1158-163D-DCC2-D029-8BAF392D4F40}"/>
          </ac:spMkLst>
        </pc:spChg>
        <pc:spChg chg="del">
          <ac:chgData name="Danyil Butkovskyi" userId="6f8923ec-0b05-4fe7-9dd5-4a4139be73b8" providerId="ADAL" clId="{02ED7F72-8B03-44F9-92C3-E58423BBF49D}" dt="2022-10-26T13:19:06.295" v="1138" actId="478"/>
          <ac:spMkLst>
            <pc:docMk/>
            <pc:sldMk cId="3957137429" sldId="261"/>
            <ac:spMk id="3" creationId="{E1368A9F-354F-0E7F-D382-DFFA0DB481C7}"/>
          </ac:spMkLst>
        </pc:spChg>
        <pc:spChg chg="add mod">
          <ac:chgData name="Danyil Butkovskyi" userId="6f8923ec-0b05-4fe7-9dd5-4a4139be73b8" providerId="ADAL" clId="{02ED7F72-8B03-44F9-92C3-E58423BBF49D}" dt="2022-10-26T18:54:35.821" v="3999" actId="1076"/>
          <ac:spMkLst>
            <pc:docMk/>
            <pc:sldMk cId="3957137429" sldId="261"/>
            <ac:spMk id="4" creationId="{953BCF6F-52F5-C728-65A9-251F0E4EF487}"/>
          </ac:spMkLst>
        </pc:spChg>
        <pc:spChg chg="add del mod">
          <ac:chgData name="Danyil Butkovskyi" userId="6f8923ec-0b05-4fe7-9dd5-4a4139be73b8" providerId="ADAL" clId="{02ED7F72-8B03-44F9-92C3-E58423BBF49D}" dt="2022-10-26T13:29:31.894" v="1192"/>
          <ac:spMkLst>
            <pc:docMk/>
            <pc:sldMk cId="3957137429" sldId="261"/>
            <ac:spMk id="5" creationId="{D66DFFD6-F596-B667-8BEF-0BC7BACB1234}"/>
          </ac:spMkLst>
        </pc:spChg>
        <pc:spChg chg="add del mod">
          <ac:chgData name="Danyil Butkovskyi" userId="6f8923ec-0b05-4fe7-9dd5-4a4139be73b8" providerId="ADAL" clId="{02ED7F72-8B03-44F9-92C3-E58423BBF49D}" dt="2022-10-26T13:29:31.643" v="1191"/>
          <ac:spMkLst>
            <pc:docMk/>
            <pc:sldMk cId="3957137429" sldId="261"/>
            <ac:spMk id="6" creationId="{6818CD29-8EF2-AEA3-7EED-7203DFD84961}"/>
          </ac:spMkLst>
        </pc:spChg>
        <pc:spChg chg="add del">
          <ac:chgData name="Danyil Butkovskyi" userId="6f8923ec-0b05-4fe7-9dd5-4a4139be73b8" providerId="ADAL" clId="{02ED7F72-8B03-44F9-92C3-E58423BBF49D}" dt="2022-10-26T13:32:36.057" v="1203" actId="22"/>
          <ac:spMkLst>
            <pc:docMk/>
            <pc:sldMk cId="3957137429" sldId="261"/>
            <ac:spMk id="8" creationId="{180F7E41-88A0-E0EC-1256-22257E077338}"/>
          </ac:spMkLst>
        </pc:spChg>
        <pc:spChg chg="add mod">
          <ac:chgData name="Danyil Butkovskyi" userId="6f8923ec-0b05-4fe7-9dd5-4a4139be73b8" providerId="ADAL" clId="{02ED7F72-8B03-44F9-92C3-E58423BBF49D}" dt="2022-10-26T18:54:31.140" v="3998" actId="1076"/>
          <ac:spMkLst>
            <pc:docMk/>
            <pc:sldMk cId="3957137429" sldId="261"/>
            <ac:spMk id="10" creationId="{023FD0DC-5DF3-A555-88E3-2A4B0ED4AA2D}"/>
          </ac:spMkLst>
        </pc:spChg>
        <pc:spChg chg="add del mod">
          <ac:chgData name="Danyil Butkovskyi" userId="6f8923ec-0b05-4fe7-9dd5-4a4139be73b8" providerId="ADAL" clId="{02ED7F72-8B03-44F9-92C3-E58423BBF49D}" dt="2022-10-26T14:14:22.671" v="1313"/>
          <ac:spMkLst>
            <pc:docMk/>
            <pc:sldMk cId="3957137429" sldId="261"/>
            <ac:spMk id="11" creationId="{663E2270-CB53-2139-DF85-06140A8289BE}"/>
          </ac:spMkLst>
        </pc:spChg>
        <pc:spChg chg="add mod">
          <ac:chgData name="Danyil Butkovskyi" userId="6f8923ec-0b05-4fe7-9dd5-4a4139be73b8" providerId="ADAL" clId="{02ED7F72-8B03-44F9-92C3-E58423BBF49D}" dt="2022-10-26T19:10:50.729" v="4494" actId="20577"/>
          <ac:spMkLst>
            <pc:docMk/>
            <pc:sldMk cId="3957137429" sldId="261"/>
            <ac:spMk id="12" creationId="{74BD7F38-8720-F25B-1310-2D8894A66390}"/>
          </ac:spMkLst>
        </pc:spChg>
        <pc:spChg chg="add del mod">
          <ac:chgData name="Danyil Butkovskyi" userId="6f8923ec-0b05-4fe7-9dd5-4a4139be73b8" providerId="ADAL" clId="{02ED7F72-8B03-44F9-92C3-E58423BBF49D}" dt="2022-10-27T17:23:10.901" v="8420"/>
          <ac:spMkLst>
            <pc:docMk/>
            <pc:sldMk cId="3957137429" sldId="261"/>
            <ac:spMk id="14" creationId="{13868A48-4067-2EA2-C022-86DCA8CBA34C}"/>
          </ac:spMkLst>
        </pc:spChg>
        <pc:spChg chg="add mod">
          <ac:chgData name="Danyil Butkovskyi" userId="6f8923ec-0b05-4fe7-9dd5-4a4139be73b8" providerId="ADAL" clId="{02ED7F72-8B03-44F9-92C3-E58423BBF49D}" dt="2022-10-26T19:12:50.694" v="4629" actId="1076"/>
          <ac:spMkLst>
            <pc:docMk/>
            <pc:sldMk cId="3957137429" sldId="261"/>
            <ac:spMk id="15" creationId="{B3F77472-B546-AD00-B134-6A30830770B9}"/>
          </ac:spMkLst>
        </pc:spChg>
        <pc:picChg chg="add mod">
          <ac:chgData name="Danyil Butkovskyi" userId="6f8923ec-0b05-4fe7-9dd5-4a4139be73b8" providerId="ADAL" clId="{02ED7F72-8B03-44F9-92C3-E58423BBF49D}" dt="2022-10-26T18:54:24.632" v="3996" actId="1076"/>
          <ac:picMkLst>
            <pc:docMk/>
            <pc:sldMk cId="3957137429" sldId="261"/>
            <ac:picMk id="1026" creationId="{E263B605-C9F4-77B8-00DF-75A84EC240D6}"/>
          </ac:picMkLst>
        </pc:picChg>
        <pc:picChg chg="add mod">
          <ac:chgData name="Danyil Butkovskyi" userId="6f8923ec-0b05-4fe7-9dd5-4a4139be73b8" providerId="ADAL" clId="{02ED7F72-8B03-44F9-92C3-E58423BBF49D}" dt="2022-10-26T18:54:26.785" v="3997" actId="1076"/>
          <ac:picMkLst>
            <pc:docMk/>
            <pc:sldMk cId="3957137429" sldId="261"/>
            <ac:picMk id="1032" creationId="{5C755049-E17F-2506-4814-240814E65F8F}"/>
          </ac:picMkLst>
        </pc:picChg>
      </pc:sldChg>
      <pc:sldChg chg="addSp delSp modSp new del mod ord">
        <pc:chgData name="Danyil Butkovskyi" userId="6f8923ec-0b05-4fe7-9dd5-4a4139be73b8" providerId="ADAL" clId="{02ED7F72-8B03-44F9-92C3-E58423BBF49D}" dt="2022-10-27T18:33:56.614" v="10028" actId="47"/>
        <pc:sldMkLst>
          <pc:docMk/>
          <pc:sldMk cId="2458233023" sldId="262"/>
        </pc:sldMkLst>
        <pc:spChg chg="del">
          <ac:chgData name="Danyil Butkovskyi" userId="6f8923ec-0b05-4fe7-9dd5-4a4139be73b8" providerId="ADAL" clId="{02ED7F72-8B03-44F9-92C3-E58423BBF49D}" dt="2022-10-26T14:15:49.459" v="1316" actId="478"/>
          <ac:spMkLst>
            <pc:docMk/>
            <pc:sldMk cId="2458233023" sldId="262"/>
            <ac:spMk id="2" creationId="{88BF6F60-583C-CEBA-74B5-FB662505492A}"/>
          </ac:spMkLst>
        </pc:spChg>
        <pc:spChg chg="del mod">
          <ac:chgData name="Danyil Butkovskyi" userId="6f8923ec-0b05-4fe7-9dd5-4a4139be73b8" providerId="ADAL" clId="{02ED7F72-8B03-44F9-92C3-E58423BBF49D}" dt="2022-10-26T14:15:47.658" v="1315" actId="478"/>
          <ac:spMkLst>
            <pc:docMk/>
            <pc:sldMk cId="2458233023" sldId="262"/>
            <ac:spMk id="3" creationId="{19C333F2-CBC4-89BE-D1A3-871784AB402B}"/>
          </ac:spMkLst>
        </pc:spChg>
        <pc:spChg chg="add del mod">
          <ac:chgData name="Danyil Butkovskyi" userId="6f8923ec-0b05-4fe7-9dd5-4a4139be73b8" providerId="ADAL" clId="{02ED7F72-8B03-44F9-92C3-E58423BBF49D}" dt="2022-10-27T13:58:22.744" v="6824" actId="478"/>
          <ac:spMkLst>
            <pc:docMk/>
            <pc:sldMk cId="2458233023" sldId="262"/>
            <ac:spMk id="4" creationId="{05561921-34F3-5000-7936-90688DF42F43}"/>
          </ac:spMkLst>
        </pc:spChg>
        <pc:spChg chg="add mod">
          <ac:chgData name="Danyil Butkovskyi" userId="6f8923ec-0b05-4fe7-9dd5-4a4139be73b8" providerId="ADAL" clId="{02ED7F72-8B03-44F9-92C3-E58423BBF49D}" dt="2022-10-27T13:57:31.467" v="6821" actId="1076"/>
          <ac:spMkLst>
            <pc:docMk/>
            <pc:sldMk cId="2458233023" sldId="262"/>
            <ac:spMk id="5" creationId="{4E8CDD38-DAA2-36B9-9541-63DBE35B20AF}"/>
          </ac:spMkLst>
        </pc:spChg>
        <pc:spChg chg="add mod">
          <ac:chgData name="Danyil Butkovskyi" userId="6f8923ec-0b05-4fe7-9dd5-4a4139be73b8" providerId="ADAL" clId="{02ED7F72-8B03-44F9-92C3-E58423BBF49D}" dt="2022-10-27T13:57:28.301" v="6820" actId="1076"/>
          <ac:spMkLst>
            <pc:docMk/>
            <pc:sldMk cId="2458233023" sldId="262"/>
            <ac:spMk id="6" creationId="{C79601F4-A07E-4190-9C5F-52E76675EA9E}"/>
          </ac:spMkLst>
        </pc:spChg>
        <pc:spChg chg="add del mod">
          <ac:chgData name="Danyil Butkovskyi" userId="6f8923ec-0b05-4fe7-9dd5-4a4139be73b8" providerId="ADAL" clId="{02ED7F72-8B03-44F9-92C3-E58423BBF49D}" dt="2022-10-26T19:39:05.621" v="5039" actId="478"/>
          <ac:spMkLst>
            <pc:docMk/>
            <pc:sldMk cId="2458233023" sldId="262"/>
            <ac:spMk id="7" creationId="{232636F9-8A38-DDF0-F73B-D715B733D898}"/>
          </ac:spMkLst>
        </pc:spChg>
        <pc:spChg chg="add del mod">
          <ac:chgData name="Danyil Butkovskyi" userId="6f8923ec-0b05-4fe7-9dd5-4a4139be73b8" providerId="ADAL" clId="{02ED7F72-8B03-44F9-92C3-E58423BBF49D}" dt="2022-10-26T19:39:08.949" v="5040" actId="478"/>
          <ac:spMkLst>
            <pc:docMk/>
            <pc:sldMk cId="2458233023" sldId="262"/>
            <ac:spMk id="8" creationId="{03481A7F-79A9-7B77-A30E-2D3B9D49186B}"/>
          </ac:spMkLst>
        </pc:spChg>
        <pc:spChg chg="add del mod">
          <ac:chgData name="Danyil Butkovskyi" userId="6f8923ec-0b05-4fe7-9dd5-4a4139be73b8" providerId="ADAL" clId="{02ED7F72-8B03-44F9-92C3-E58423BBF49D}" dt="2022-10-27T18:14:31.514" v="9560"/>
          <ac:spMkLst>
            <pc:docMk/>
            <pc:sldMk cId="2458233023" sldId="262"/>
            <ac:spMk id="9" creationId="{93AC47AF-BA5C-2BA3-C2B8-4E2B86BAE572}"/>
          </ac:spMkLst>
        </pc:spChg>
        <pc:spChg chg="add mod">
          <ac:chgData name="Danyil Butkovskyi" userId="6f8923ec-0b05-4fe7-9dd5-4a4139be73b8" providerId="ADAL" clId="{02ED7F72-8B03-44F9-92C3-E58423BBF49D}" dt="2022-10-27T13:58:54.280" v="6825" actId="1076"/>
          <ac:spMkLst>
            <pc:docMk/>
            <pc:sldMk cId="2458233023" sldId="262"/>
            <ac:spMk id="10" creationId="{6C9AF894-5231-B44D-BF83-54751E7337EF}"/>
          </ac:spMkLst>
        </pc:spChg>
        <pc:spChg chg="add mod">
          <ac:chgData name="Danyil Butkovskyi" userId="6f8923ec-0b05-4fe7-9dd5-4a4139be73b8" providerId="ADAL" clId="{02ED7F72-8B03-44F9-92C3-E58423BBF49D}" dt="2022-10-27T13:58:56.749" v="6826" actId="1076"/>
          <ac:spMkLst>
            <pc:docMk/>
            <pc:sldMk cId="2458233023" sldId="262"/>
            <ac:spMk id="11" creationId="{7E55DC54-8AE9-062C-1B13-CBFBAF91C314}"/>
          </ac:spMkLst>
        </pc:spChg>
        <pc:spChg chg="add del mod">
          <ac:chgData name="Danyil Butkovskyi" userId="6f8923ec-0b05-4fe7-9dd5-4a4139be73b8" providerId="ADAL" clId="{02ED7F72-8B03-44F9-92C3-E58423BBF49D}" dt="2022-10-26T19:35:36.162" v="5015"/>
          <ac:spMkLst>
            <pc:docMk/>
            <pc:sldMk cId="2458233023" sldId="262"/>
            <ac:spMk id="12" creationId="{5A7AA015-0BFD-99E8-9D46-67CDF0DAAAA7}"/>
          </ac:spMkLst>
        </pc:spChg>
        <pc:spChg chg="add del mod">
          <ac:chgData name="Danyil Butkovskyi" userId="6f8923ec-0b05-4fe7-9dd5-4a4139be73b8" providerId="ADAL" clId="{02ED7F72-8B03-44F9-92C3-E58423BBF49D}" dt="2022-10-26T19:39:14.451" v="5041" actId="478"/>
          <ac:spMkLst>
            <pc:docMk/>
            <pc:sldMk cId="2458233023" sldId="262"/>
            <ac:spMk id="13" creationId="{60769795-F55D-C5F8-8AA5-FD67578B25F0}"/>
          </ac:spMkLst>
        </pc:spChg>
        <pc:picChg chg="add del mod">
          <ac:chgData name="Danyil Butkovskyi" userId="6f8923ec-0b05-4fe7-9dd5-4a4139be73b8" providerId="ADAL" clId="{02ED7F72-8B03-44F9-92C3-E58423BBF49D}" dt="2022-10-27T18:31:45.707" v="9987" actId="21"/>
          <ac:picMkLst>
            <pc:docMk/>
            <pc:sldMk cId="2458233023" sldId="262"/>
            <ac:picMk id="2050" creationId="{04B76F30-8342-6AAA-D54A-6F7D2E53056C}"/>
          </ac:picMkLst>
        </pc:picChg>
        <pc:picChg chg="add del mod">
          <ac:chgData name="Danyil Butkovskyi" userId="6f8923ec-0b05-4fe7-9dd5-4a4139be73b8" providerId="ADAL" clId="{02ED7F72-8B03-44F9-92C3-E58423BBF49D}" dt="2022-10-26T19:17:28.610" v="4665" actId="478"/>
          <ac:picMkLst>
            <pc:docMk/>
            <pc:sldMk cId="2458233023" sldId="262"/>
            <ac:picMk id="2052" creationId="{DD7629E1-6A07-6628-32B6-2561CE937ADD}"/>
          </ac:picMkLst>
        </pc:picChg>
      </pc:sldChg>
      <pc:sldChg chg="addSp delSp modSp new del mod">
        <pc:chgData name="Danyil Butkovskyi" userId="6f8923ec-0b05-4fe7-9dd5-4a4139be73b8" providerId="ADAL" clId="{02ED7F72-8B03-44F9-92C3-E58423BBF49D}" dt="2022-10-27T20:37:15.006" v="15356" actId="47"/>
        <pc:sldMkLst>
          <pc:docMk/>
          <pc:sldMk cId="562328324" sldId="263"/>
        </pc:sldMkLst>
        <pc:spChg chg="del">
          <ac:chgData name="Danyil Butkovskyi" userId="6f8923ec-0b05-4fe7-9dd5-4a4139be73b8" providerId="ADAL" clId="{02ED7F72-8B03-44F9-92C3-E58423BBF49D}" dt="2022-10-26T14:53:35.727" v="2271" actId="478"/>
          <ac:spMkLst>
            <pc:docMk/>
            <pc:sldMk cId="562328324" sldId="263"/>
            <ac:spMk id="2" creationId="{64B1FDA4-A1D3-541E-32FA-C1B005DCFE22}"/>
          </ac:spMkLst>
        </pc:spChg>
        <pc:spChg chg="del">
          <ac:chgData name="Danyil Butkovskyi" userId="6f8923ec-0b05-4fe7-9dd5-4a4139be73b8" providerId="ADAL" clId="{02ED7F72-8B03-44F9-92C3-E58423BBF49D}" dt="2022-10-26T14:53:37.422" v="2272" actId="478"/>
          <ac:spMkLst>
            <pc:docMk/>
            <pc:sldMk cId="562328324" sldId="263"/>
            <ac:spMk id="3" creationId="{63328DEF-BB7C-80C9-D80F-608888443D8A}"/>
          </ac:spMkLst>
        </pc:spChg>
        <pc:spChg chg="add del">
          <ac:chgData name="Danyil Butkovskyi" userId="6f8923ec-0b05-4fe7-9dd5-4a4139be73b8" providerId="ADAL" clId="{02ED7F72-8B03-44F9-92C3-E58423BBF49D}" dt="2022-10-26T15:02:58.412" v="2284" actId="22"/>
          <ac:spMkLst>
            <pc:docMk/>
            <pc:sldMk cId="562328324" sldId="263"/>
            <ac:spMk id="5" creationId="{261B5316-402E-2371-6A63-BE7FEF09088A}"/>
          </ac:spMkLst>
        </pc:spChg>
        <pc:spChg chg="add mod">
          <ac:chgData name="Danyil Butkovskyi" userId="6f8923ec-0b05-4fe7-9dd5-4a4139be73b8" providerId="ADAL" clId="{02ED7F72-8B03-44F9-92C3-E58423BBF49D}" dt="2022-10-26T15:05:41.588" v="2375" actId="1076"/>
          <ac:spMkLst>
            <pc:docMk/>
            <pc:sldMk cId="562328324" sldId="263"/>
            <ac:spMk id="7" creationId="{8912BE95-B50A-0666-6CF9-7604E9D790EE}"/>
          </ac:spMkLst>
        </pc:spChg>
        <pc:spChg chg="add mod">
          <ac:chgData name="Danyil Butkovskyi" userId="6f8923ec-0b05-4fe7-9dd5-4a4139be73b8" providerId="ADAL" clId="{02ED7F72-8B03-44F9-92C3-E58423BBF49D}" dt="2022-10-26T20:55:42.740" v="6450" actId="1076"/>
          <ac:spMkLst>
            <pc:docMk/>
            <pc:sldMk cId="562328324" sldId="263"/>
            <ac:spMk id="8" creationId="{6F7FA67A-FC62-7FAF-69D6-2086824F5941}"/>
          </ac:spMkLst>
        </pc:spChg>
        <pc:spChg chg="add del mod">
          <ac:chgData name="Danyil Butkovskyi" userId="6f8923ec-0b05-4fe7-9dd5-4a4139be73b8" providerId="ADAL" clId="{02ED7F72-8B03-44F9-92C3-E58423BBF49D}" dt="2022-10-26T21:00:00.219" v="6720"/>
          <ac:spMkLst>
            <pc:docMk/>
            <pc:sldMk cId="562328324" sldId="263"/>
            <ac:spMk id="9" creationId="{4F94A797-BBBA-055D-A7DD-03D6C3B4A821}"/>
          </ac:spMkLst>
        </pc:spChg>
        <pc:spChg chg="add del mod">
          <ac:chgData name="Danyil Butkovskyi" userId="6f8923ec-0b05-4fe7-9dd5-4a4139be73b8" providerId="ADAL" clId="{02ED7F72-8B03-44F9-92C3-E58423BBF49D}" dt="2022-10-26T21:00:02.310" v="6721" actId="478"/>
          <ac:spMkLst>
            <pc:docMk/>
            <pc:sldMk cId="562328324" sldId="263"/>
            <ac:spMk id="11" creationId="{C5B8EF25-3735-515D-2B1D-B988B5078A9F}"/>
          </ac:spMkLst>
        </pc:spChg>
        <pc:spChg chg="add del mod">
          <ac:chgData name="Danyil Butkovskyi" userId="6f8923ec-0b05-4fe7-9dd5-4a4139be73b8" providerId="ADAL" clId="{02ED7F72-8B03-44F9-92C3-E58423BBF49D}" dt="2022-10-26T21:00:00.219" v="6718" actId="478"/>
          <ac:spMkLst>
            <pc:docMk/>
            <pc:sldMk cId="562328324" sldId="263"/>
            <ac:spMk id="13" creationId="{4E0319FC-F128-C2EC-D2ED-E568DDDFA366}"/>
          </ac:spMkLst>
        </pc:spChg>
        <pc:spChg chg="add del mod">
          <ac:chgData name="Danyil Butkovskyi" userId="6f8923ec-0b05-4fe7-9dd5-4a4139be73b8" providerId="ADAL" clId="{02ED7F72-8B03-44F9-92C3-E58423BBF49D}" dt="2022-10-26T20:52:04.930" v="6160"/>
          <ac:spMkLst>
            <pc:docMk/>
            <pc:sldMk cId="562328324" sldId="263"/>
            <ac:spMk id="14" creationId="{B2E2E688-91C2-1F00-558B-70AA6A4A65BC}"/>
          </ac:spMkLst>
        </pc:spChg>
        <pc:spChg chg="add mod">
          <ac:chgData name="Danyil Butkovskyi" userId="6f8923ec-0b05-4fe7-9dd5-4a4139be73b8" providerId="ADAL" clId="{02ED7F72-8B03-44F9-92C3-E58423BBF49D}" dt="2022-10-26T20:59:56.996" v="6717" actId="313"/>
          <ac:spMkLst>
            <pc:docMk/>
            <pc:sldMk cId="562328324" sldId="263"/>
            <ac:spMk id="15" creationId="{953FC2CE-6A35-3BA2-DDD7-AAB0795F08FB}"/>
          </ac:spMkLst>
        </pc:spChg>
        <pc:picChg chg="add mod">
          <ac:chgData name="Danyil Butkovskyi" userId="6f8923ec-0b05-4fe7-9dd5-4a4139be73b8" providerId="ADAL" clId="{02ED7F72-8B03-44F9-92C3-E58423BBF49D}" dt="2022-10-26T15:05:38.933" v="2374" actId="1076"/>
          <ac:picMkLst>
            <pc:docMk/>
            <pc:sldMk cId="562328324" sldId="263"/>
            <ac:picMk id="3074" creationId="{1C48E653-684F-074A-3467-7FD63E102582}"/>
          </ac:picMkLst>
        </pc:picChg>
        <pc:picChg chg="add mod">
          <ac:chgData name="Danyil Butkovskyi" userId="6f8923ec-0b05-4fe7-9dd5-4a4139be73b8" providerId="ADAL" clId="{02ED7F72-8B03-44F9-92C3-E58423BBF49D}" dt="2022-10-26T15:04:25.478" v="2302" actId="1076"/>
          <ac:picMkLst>
            <pc:docMk/>
            <pc:sldMk cId="562328324" sldId="263"/>
            <ac:picMk id="3076" creationId="{98527A17-5218-FA0A-F626-180A0E5AC024}"/>
          </ac:picMkLst>
        </pc:picChg>
      </pc:sldChg>
      <pc:sldChg chg="addSp delSp modSp new mod ord">
        <pc:chgData name="Danyil Butkovskyi" userId="6f8923ec-0b05-4fe7-9dd5-4a4139be73b8" providerId="ADAL" clId="{02ED7F72-8B03-44F9-92C3-E58423BBF49D}" dt="2022-10-28T13:40:48.060" v="19286" actId="1076"/>
        <pc:sldMkLst>
          <pc:docMk/>
          <pc:sldMk cId="397183998" sldId="264"/>
        </pc:sldMkLst>
        <pc:spChg chg="del">
          <ac:chgData name="Danyil Butkovskyi" userId="6f8923ec-0b05-4fe7-9dd5-4a4139be73b8" providerId="ADAL" clId="{02ED7F72-8B03-44F9-92C3-E58423BBF49D}" dt="2022-10-26T16:00:42.560" v="2665" actId="478"/>
          <ac:spMkLst>
            <pc:docMk/>
            <pc:sldMk cId="397183998" sldId="264"/>
            <ac:spMk id="2" creationId="{5DC43753-E91B-19B3-69CC-C4193FED0BA4}"/>
          </ac:spMkLst>
        </pc:spChg>
        <pc:spChg chg="add del mod">
          <ac:chgData name="Danyil Butkovskyi" userId="6f8923ec-0b05-4fe7-9dd5-4a4139be73b8" providerId="ADAL" clId="{02ED7F72-8B03-44F9-92C3-E58423BBF49D}" dt="2022-10-27T16:43:03.784" v="7821"/>
          <ac:spMkLst>
            <pc:docMk/>
            <pc:sldMk cId="397183998" sldId="264"/>
            <ac:spMk id="2" creationId="{62ABC2EA-A168-D6E4-4D44-D27BB0E606B8}"/>
          </ac:spMkLst>
        </pc:spChg>
        <pc:spChg chg="del">
          <ac:chgData name="Danyil Butkovskyi" userId="6f8923ec-0b05-4fe7-9dd5-4a4139be73b8" providerId="ADAL" clId="{02ED7F72-8B03-44F9-92C3-E58423BBF49D}" dt="2022-10-26T16:00:41.946" v="2664" actId="478"/>
          <ac:spMkLst>
            <pc:docMk/>
            <pc:sldMk cId="397183998" sldId="264"/>
            <ac:spMk id="3" creationId="{25FEAC48-F2D0-FCE8-294C-489F39296C9B}"/>
          </ac:spMkLst>
        </pc:spChg>
        <pc:spChg chg="add mod">
          <ac:chgData name="Danyil Butkovskyi" userId="6f8923ec-0b05-4fe7-9dd5-4a4139be73b8" providerId="ADAL" clId="{02ED7F72-8B03-44F9-92C3-E58423BBF49D}" dt="2022-10-27T16:53:39.334" v="7994" actId="21"/>
          <ac:spMkLst>
            <pc:docMk/>
            <pc:sldMk cId="397183998" sldId="264"/>
            <ac:spMk id="3" creationId="{DF3F57B3-AC95-167E-7261-1902B045DB28}"/>
          </ac:spMkLst>
        </pc:spChg>
        <pc:spChg chg="add del mod">
          <ac:chgData name="Danyil Butkovskyi" userId="6f8923ec-0b05-4fe7-9dd5-4a4139be73b8" providerId="ADAL" clId="{02ED7F72-8B03-44F9-92C3-E58423BBF49D}" dt="2022-10-27T16:52:49.535" v="7968"/>
          <ac:spMkLst>
            <pc:docMk/>
            <pc:sldMk cId="397183998" sldId="264"/>
            <ac:spMk id="4" creationId="{3098FA9B-6091-050B-FFAD-900D91F82D01}"/>
          </ac:spMkLst>
        </pc:spChg>
        <pc:spChg chg="add del mod topLvl">
          <ac:chgData name="Danyil Butkovskyi" userId="6f8923ec-0b05-4fe7-9dd5-4a4139be73b8" providerId="ADAL" clId="{02ED7F72-8B03-44F9-92C3-E58423BBF49D}" dt="2022-10-26T17:48:57.411" v="3069"/>
          <ac:spMkLst>
            <pc:docMk/>
            <pc:sldMk cId="397183998" sldId="264"/>
            <ac:spMk id="4" creationId="{DC433660-DECA-1E9A-7B71-A9D6C33F6DDC}"/>
          </ac:spMkLst>
        </pc:spChg>
        <pc:spChg chg="add mod">
          <ac:chgData name="Danyil Butkovskyi" userId="6f8923ec-0b05-4fe7-9dd5-4a4139be73b8" providerId="ADAL" clId="{02ED7F72-8B03-44F9-92C3-E58423BBF49D}" dt="2022-10-27T17:00:14.535" v="8132" actId="1076"/>
          <ac:spMkLst>
            <pc:docMk/>
            <pc:sldMk cId="397183998" sldId="264"/>
            <ac:spMk id="5" creationId="{246F0879-5419-BD34-9316-2A716BE14200}"/>
          </ac:spMkLst>
        </pc:spChg>
        <pc:spChg chg="add del mod">
          <ac:chgData name="Danyil Butkovskyi" userId="6f8923ec-0b05-4fe7-9dd5-4a4139be73b8" providerId="ADAL" clId="{02ED7F72-8B03-44F9-92C3-E58423BBF49D}" dt="2022-10-26T17:41:26.742" v="3017" actId="478"/>
          <ac:spMkLst>
            <pc:docMk/>
            <pc:sldMk cId="397183998" sldId="264"/>
            <ac:spMk id="5" creationId="{E23A7846-EE49-F4E9-2BCE-9AA5AEF3AFD6}"/>
          </ac:spMkLst>
        </pc:spChg>
        <pc:spChg chg="add mod">
          <ac:chgData name="Danyil Butkovskyi" userId="6f8923ec-0b05-4fe7-9dd5-4a4139be73b8" providerId="ADAL" clId="{02ED7F72-8B03-44F9-92C3-E58423BBF49D}" dt="2022-10-27T17:00:14.535" v="8132" actId="1076"/>
          <ac:spMkLst>
            <pc:docMk/>
            <pc:sldMk cId="397183998" sldId="264"/>
            <ac:spMk id="6" creationId="{60B92643-2A98-423A-4A63-43DAA950270E}"/>
          </ac:spMkLst>
        </pc:spChg>
        <pc:spChg chg="add del mod">
          <ac:chgData name="Danyil Butkovskyi" userId="6f8923ec-0b05-4fe7-9dd5-4a4139be73b8" providerId="ADAL" clId="{02ED7F72-8B03-44F9-92C3-E58423BBF49D}" dt="2022-10-26T17:41:34.626" v="3020" actId="478"/>
          <ac:spMkLst>
            <pc:docMk/>
            <pc:sldMk cId="397183998" sldId="264"/>
            <ac:spMk id="7" creationId="{677F5758-A841-9809-9F70-09AF94150549}"/>
          </ac:spMkLst>
        </pc:spChg>
        <pc:spChg chg="add mod">
          <ac:chgData name="Danyil Butkovskyi" userId="6f8923ec-0b05-4fe7-9dd5-4a4139be73b8" providerId="ADAL" clId="{02ED7F72-8B03-44F9-92C3-E58423BBF49D}" dt="2022-10-27T17:00:14.535" v="8132" actId="1076"/>
          <ac:spMkLst>
            <pc:docMk/>
            <pc:sldMk cId="397183998" sldId="264"/>
            <ac:spMk id="7" creationId="{EECED7F6-0D87-1E45-1F15-141F55512BCD}"/>
          </ac:spMkLst>
        </pc:spChg>
        <pc:spChg chg="add mod">
          <ac:chgData name="Danyil Butkovskyi" userId="6f8923ec-0b05-4fe7-9dd5-4a4139be73b8" providerId="ADAL" clId="{02ED7F72-8B03-44F9-92C3-E58423BBF49D}" dt="2022-10-27T17:00:14.535" v="8132" actId="1076"/>
          <ac:spMkLst>
            <pc:docMk/>
            <pc:sldMk cId="397183998" sldId="264"/>
            <ac:spMk id="8" creationId="{84DFE3D9-C8C5-0E81-C5E2-ED40C1BBF0CE}"/>
          </ac:spMkLst>
        </pc:spChg>
        <pc:spChg chg="add del mod">
          <ac:chgData name="Danyil Butkovskyi" userId="6f8923ec-0b05-4fe7-9dd5-4a4139be73b8" providerId="ADAL" clId="{02ED7F72-8B03-44F9-92C3-E58423BBF49D}" dt="2022-10-27T20:58:41.664" v="17091"/>
          <ac:spMkLst>
            <pc:docMk/>
            <pc:sldMk cId="397183998" sldId="264"/>
            <ac:spMk id="9" creationId="{C30BA6C3-8F9F-3AFA-E897-8CC80E88CEB3}"/>
          </ac:spMkLst>
        </pc:spChg>
        <pc:spChg chg="add mod">
          <ac:chgData name="Danyil Butkovskyi" userId="6f8923ec-0b05-4fe7-9dd5-4a4139be73b8" providerId="ADAL" clId="{02ED7F72-8B03-44F9-92C3-E58423BBF49D}" dt="2022-10-27T17:00:14.535" v="8132" actId="1076"/>
          <ac:spMkLst>
            <pc:docMk/>
            <pc:sldMk cId="397183998" sldId="264"/>
            <ac:spMk id="11" creationId="{68CD671A-A2C9-CBD1-2DE6-23561AF5F63C}"/>
          </ac:spMkLst>
        </pc:spChg>
        <pc:spChg chg="add mod">
          <ac:chgData name="Danyil Butkovskyi" userId="6f8923ec-0b05-4fe7-9dd5-4a4139be73b8" providerId="ADAL" clId="{02ED7F72-8B03-44F9-92C3-E58423BBF49D}" dt="2022-10-27T17:00:14.535" v="8132" actId="1076"/>
          <ac:spMkLst>
            <pc:docMk/>
            <pc:sldMk cId="397183998" sldId="264"/>
            <ac:spMk id="12" creationId="{23AA82A3-2F7C-16CC-B483-6B073D7D6946}"/>
          </ac:spMkLst>
        </pc:spChg>
        <pc:spChg chg="add del mod">
          <ac:chgData name="Danyil Butkovskyi" userId="6f8923ec-0b05-4fe7-9dd5-4a4139be73b8" providerId="ADAL" clId="{02ED7F72-8B03-44F9-92C3-E58423BBF49D}" dt="2022-10-27T16:59:43.031" v="8120" actId="478"/>
          <ac:spMkLst>
            <pc:docMk/>
            <pc:sldMk cId="397183998" sldId="264"/>
            <ac:spMk id="13" creationId="{F61C03B9-1974-7409-033F-DAA366B7A3B2}"/>
          </ac:spMkLst>
        </pc:spChg>
        <pc:spChg chg="add mod">
          <ac:chgData name="Danyil Butkovskyi" userId="6f8923ec-0b05-4fe7-9dd5-4a4139be73b8" providerId="ADAL" clId="{02ED7F72-8B03-44F9-92C3-E58423BBF49D}" dt="2022-10-27T17:00:11.347" v="8131" actId="571"/>
          <ac:spMkLst>
            <pc:docMk/>
            <pc:sldMk cId="397183998" sldId="264"/>
            <ac:spMk id="16" creationId="{8AB5D70B-2400-767F-539F-DA3C264EE9BC}"/>
          </ac:spMkLst>
        </pc:spChg>
        <pc:spChg chg="add mod">
          <ac:chgData name="Danyil Butkovskyi" userId="6f8923ec-0b05-4fe7-9dd5-4a4139be73b8" providerId="ADAL" clId="{02ED7F72-8B03-44F9-92C3-E58423BBF49D}" dt="2022-10-27T17:00:11.347" v="8131" actId="571"/>
          <ac:spMkLst>
            <pc:docMk/>
            <pc:sldMk cId="397183998" sldId="264"/>
            <ac:spMk id="17" creationId="{82921D6C-D77A-463A-D2F9-A560ACBD6D2D}"/>
          </ac:spMkLst>
        </pc:spChg>
        <pc:spChg chg="add mod">
          <ac:chgData name="Danyil Butkovskyi" userId="6f8923ec-0b05-4fe7-9dd5-4a4139be73b8" providerId="ADAL" clId="{02ED7F72-8B03-44F9-92C3-E58423BBF49D}" dt="2022-10-27T17:00:11.347" v="8131" actId="571"/>
          <ac:spMkLst>
            <pc:docMk/>
            <pc:sldMk cId="397183998" sldId="264"/>
            <ac:spMk id="18" creationId="{1107785E-D077-CE46-EE8D-71A68B072E8D}"/>
          </ac:spMkLst>
        </pc:spChg>
        <pc:spChg chg="add mod">
          <ac:chgData name="Danyil Butkovskyi" userId="6f8923ec-0b05-4fe7-9dd5-4a4139be73b8" providerId="ADAL" clId="{02ED7F72-8B03-44F9-92C3-E58423BBF49D}" dt="2022-10-27T17:00:11.347" v="8131" actId="571"/>
          <ac:spMkLst>
            <pc:docMk/>
            <pc:sldMk cId="397183998" sldId="264"/>
            <ac:spMk id="19" creationId="{42A4B4F3-25F0-ABA2-3C59-8EC30918E8A3}"/>
          </ac:spMkLst>
        </pc:spChg>
        <pc:spChg chg="add mod">
          <ac:chgData name="Danyil Butkovskyi" userId="6f8923ec-0b05-4fe7-9dd5-4a4139be73b8" providerId="ADAL" clId="{02ED7F72-8B03-44F9-92C3-E58423BBF49D}" dt="2022-10-27T17:00:11.347" v="8131" actId="571"/>
          <ac:spMkLst>
            <pc:docMk/>
            <pc:sldMk cId="397183998" sldId="264"/>
            <ac:spMk id="20" creationId="{EFA65651-9D06-A828-0A49-FF9E675B4BD1}"/>
          </ac:spMkLst>
        </pc:spChg>
        <pc:spChg chg="add mod">
          <ac:chgData name="Danyil Butkovskyi" userId="6f8923ec-0b05-4fe7-9dd5-4a4139be73b8" providerId="ADAL" clId="{02ED7F72-8B03-44F9-92C3-E58423BBF49D}" dt="2022-10-27T17:00:11.347" v="8131" actId="571"/>
          <ac:spMkLst>
            <pc:docMk/>
            <pc:sldMk cId="397183998" sldId="264"/>
            <ac:spMk id="21" creationId="{844947BE-D71E-F273-881A-EFAACBBCF391}"/>
          </ac:spMkLst>
        </pc:spChg>
        <pc:spChg chg="add mod ord">
          <ac:chgData name="Danyil Butkovskyi" userId="6f8923ec-0b05-4fe7-9dd5-4a4139be73b8" providerId="ADAL" clId="{02ED7F72-8B03-44F9-92C3-E58423BBF49D}" dt="2022-10-27T17:05:55.696" v="8276" actId="1076"/>
          <ac:spMkLst>
            <pc:docMk/>
            <pc:sldMk cId="397183998" sldId="264"/>
            <ac:spMk id="22" creationId="{BD601754-3D61-7726-F024-8B6443DBD61B}"/>
          </ac:spMkLst>
        </pc:spChg>
        <pc:spChg chg="add mod ord">
          <ac:chgData name="Danyil Butkovskyi" userId="6f8923ec-0b05-4fe7-9dd5-4a4139be73b8" providerId="ADAL" clId="{02ED7F72-8B03-44F9-92C3-E58423BBF49D}" dt="2022-10-27T17:06:02.761" v="8280" actId="1076"/>
          <ac:spMkLst>
            <pc:docMk/>
            <pc:sldMk cId="397183998" sldId="264"/>
            <ac:spMk id="23" creationId="{E34BD9C7-A756-CD9C-6170-5DD1678635D0}"/>
          </ac:spMkLst>
        </pc:spChg>
        <pc:spChg chg="add mod ord">
          <ac:chgData name="Danyil Butkovskyi" userId="6f8923ec-0b05-4fe7-9dd5-4a4139be73b8" providerId="ADAL" clId="{02ED7F72-8B03-44F9-92C3-E58423BBF49D}" dt="2022-10-27T17:05:54.098" v="8275" actId="1076"/>
          <ac:spMkLst>
            <pc:docMk/>
            <pc:sldMk cId="397183998" sldId="264"/>
            <ac:spMk id="24" creationId="{91EC6322-F71E-1FFD-C233-2E982411229C}"/>
          </ac:spMkLst>
        </pc:spChg>
        <pc:spChg chg="add mod ord">
          <ac:chgData name="Danyil Butkovskyi" userId="6f8923ec-0b05-4fe7-9dd5-4a4139be73b8" providerId="ADAL" clId="{02ED7F72-8B03-44F9-92C3-E58423BBF49D}" dt="2022-10-27T17:06:00.803" v="8279" actId="1076"/>
          <ac:spMkLst>
            <pc:docMk/>
            <pc:sldMk cId="397183998" sldId="264"/>
            <ac:spMk id="25" creationId="{B50AD8BF-FC86-91AF-CE5B-722571A8CD29}"/>
          </ac:spMkLst>
        </pc:spChg>
        <pc:spChg chg="add mod ord">
          <ac:chgData name="Danyil Butkovskyi" userId="6f8923ec-0b05-4fe7-9dd5-4a4139be73b8" providerId="ADAL" clId="{02ED7F72-8B03-44F9-92C3-E58423BBF49D}" dt="2022-10-27T17:05:49.277" v="8272" actId="1076"/>
          <ac:spMkLst>
            <pc:docMk/>
            <pc:sldMk cId="397183998" sldId="264"/>
            <ac:spMk id="26" creationId="{24009E8E-7BE0-08A9-9C7C-B003DCDB0E2C}"/>
          </ac:spMkLst>
        </pc:spChg>
        <pc:spChg chg="add mod ord">
          <ac:chgData name="Danyil Butkovskyi" userId="6f8923ec-0b05-4fe7-9dd5-4a4139be73b8" providerId="ADAL" clId="{02ED7F72-8B03-44F9-92C3-E58423BBF49D}" dt="2022-10-27T17:05:50.633" v="8273" actId="1076"/>
          <ac:spMkLst>
            <pc:docMk/>
            <pc:sldMk cId="397183998" sldId="264"/>
            <ac:spMk id="27" creationId="{12F3E36C-0E1D-066A-8736-02EBA3C095AD}"/>
          </ac:spMkLst>
        </pc:spChg>
        <pc:spChg chg="add mod ord">
          <ac:chgData name="Danyil Butkovskyi" userId="6f8923ec-0b05-4fe7-9dd5-4a4139be73b8" providerId="ADAL" clId="{02ED7F72-8B03-44F9-92C3-E58423BBF49D}" dt="2022-10-27T17:05:44.395" v="8270" actId="1076"/>
          <ac:spMkLst>
            <pc:docMk/>
            <pc:sldMk cId="397183998" sldId="264"/>
            <ac:spMk id="28" creationId="{5E0A2966-FDBC-DF87-8F58-9283882C6BBA}"/>
          </ac:spMkLst>
        </pc:spChg>
        <pc:spChg chg="add mod ord">
          <ac:chgData name="Danyil Butkovskyi" userId="6f8923ec-0b05-4fe7-9dd5-4a4139be73b8" providerId="ADAL" clId="{02ED7F72-8B03-44F9-92C3-E58423BBF49D}" dt="2022-10-27T17:05:57.505" v="8277" actId="1076"/>
          <ac:spMkLst>
            <pc:docMk/>
            <pc:sldMk cId="397183998" sldId="264"/>
            <ac:spMk id="29" creationId="{D4ED1EAC-CF54-39F7-27C8-ABE8E8E4CB11}"/>
          </ac:spMkLst>
        </pc:spChg>
        <pc:spChg chg="add mod ord">
          <ac:chgData name="Danyil Butkovskyi" userId="6f8923ec-0b05-4fe7-9dd5-4a4139be73b8" providerId="ADAL" clId="{02ED7F72-8B03-44F9-92C3-E58423BBF49D}" dt="2022-10-27T17:05:20.742" v="8266" actId="1076"/>
          <ac:spMkLst>
            <pc:docMk/>
            <pc:sldMk cId="397183998" sldId="264"/>
            <ac:spMk id="30" creationId="{E9277C3F-41FF-F73F-F1D6-AC4B48C36900}"/>
          </ac:spMkLst>
        </pc:spChg>
        <pc:spChg chg="add mod ord">
          <ac:chgData name="Danyil Butkovskyi" userId="6f8923ec-0b05-4fe7-9dd5-4a4139be73b8" providerId="ADAL" clId="{02ED7F72-8B03-44F9-92C3-E58423BBF49D}" dt="2022-10-27T17:05:58.907" v="8278" actId="1076"/>
          <ac:spMkLst>
            <pc:docMk/>
            <pc:sldMk cId="397183998" sldId="264"/>
            <ac:spMk id="31" creationId="{615355A0-E845-F9CC-5690-3D6EA7A2E35C}"/>
          </ac:spMkLst>
        </pc:spChg>
        <pc:spChg chg="add mod ord">
          <ac:chgData name="Danyil Butkovskyi" userId="6f8923ec-0b05-4fe7-9dd5-4a4139be73b8" providerId="ADAL" clId="{02ED7F72-8B03-44F9-92C3-E58423BBF49D}" dt="2022-10-27T17:05:52.097" v="8274" actId="1076"/>
          <ac:spMkLst>
            <pc:docMk/>
            <pc:sldMk cId="397183998" sldId="264"/>
            <ac:spMk id="32" creationId="{871F3233-985D-928A-7172-2C1C6B0F9C8C}"/>
          </ac:spMkLst>
        </pc:spChg>
        <pc:spChg chg="add mod ord">
          <ac:chgData name="Danyil Butkovskyi" userId="6f8923ec-0b05-4fe7-9dd5-4a4139be73b8" providerId="ADAL" clId="{02ED7F72-8B03-44F9-92C3-E58423BBF49D}" dt="2022-10-27T17:05:40.954" v="8269" actId="1076"/>
          <ac:spMkLst>
            <pc:docMk/>
            <pc:sldMk cId="397183998" sldId="264"/>
            <ac:spMk id="33" creationId="{DF477EAC-0DD3-AF1A-295F-38933616AD6D}"/>
          </ac:spMkLst>
        </pc:spChg>
        <pc:spChg chg="add mod">
          <ac:chgData name="Danyil Butkovskyi" userId="6f8923ec-0b05-4fe7-9dd5-4a4139be73b8" providerId="ADAL" clId="{02ED7F72-8B03-44F9-92C3-E58423BBF49D}" dt="2022-10-28T13:40:48.060" v="19286" actId="1076"/>
          <ac:spMkLst>
            <pc:docMk/>
            <pc:sldMk cId="397183998" sldId="264"/>
            <ac:spMk id="34" creationId="{FFAF09EE-9765-57E2-8CD1-CDF64A22B21B}"/>
          </ac:spMkLst>
        </pc:spChg>
        <pc:spChg chg="add mod ord">
          <ac:chgData name="Danyil Butkovskyi" userId="6f8923ec-0b05-4fe7-9dd5-4a4139be73b8" providerId="ADAL" clId="{02ED7F72-8B03-44F9-92C3-E58423BBF49D}" dt="2022-10-28T13:40:42.954" v="19285" actId="14100"/>
          <ac:spMkLst>
            <pc:docMk/>
            <pc:sldMk cId="397183998" sldId="264"/>
            <ac:spMk id="35" creationId="{FB9D1D9D-3042-2AF8-6C4C-4F2C2BDD809C}"/>
          </ac:spMkLst>
        </pc:spChg>
        <pc:spChg chg="add mod">
          <ac:chgData name="Danyil Butkovskyi" userId="6f8923ec-0b05-4fe7-9dd5-4a4139be73b8" providerId="ADAL" clId="{02ED7F72-8B03-44F9-92C3-E58423BBF49D}" dt="2022-10-28T13:30:14.012" v="19283" actId="20577"/>
          <ac:spMkLst>
            <pc:docMk/>
            <pc:sldMk cId="397183998" sldId="264"/>
            <ac:spMk id="36" creationId="{2A3CEB41-FB5E-3B47-45DE-6E825BFB8E87}"/>
          </ac:spMkLst>
        </pc:spChg>
        <pc:grpChg chg="add del mod">
          <ac:chgData name="Danyil Butkovskyi" userId="6f8923ec-0b05-4fe7-9dd5-4a4139be73b8" providerId="ADAL" clId="{02ED7F72-8B03-44F9-92C3-E58423BBF49D}" dt="2022-10-26T17:48:54.258" v="3066" actId="165"/>
          <ac:grpSpMkLst>
            <pc:docMk/>
            <pc:sldMk cId="397183998" sldId="264"/>
            <ac:grpSpMk id="8" creationId="{4DC025C9-6222-5276-6A8B-04515C15F8B9}"/>
          </ac:grpSpMkLst>
        </pc:grpChg>
        <pc:graphicFrameChg chg="add del mod modGraphic">
          <ac:chgData name="Danyil Butkovskyi" userId="6f8923ec-0b05-4fe7-9dd5-4a4139be73b8" providerId="ADAL" clId="{02ED7F72-8B03-44F9-92C3-E58423BBF49D}" dt="2022-10-27T16:57:33.489" v="8081" actId="478"/>
          <ac:graphicFrameMkLst>
            <pc:docMk/>
            <pc:sldMk cId="397183998" sldId="264"/>
            <ac:graphicFrameMk id="14" creationId="{6E27C029-5C6F-FA44-33AC-474779913CF4}"/>
          </ac:graphicFrameMkLst>
        </pc:graphicFrameChg>
        <pc:graphicFrameChg chg="add del mod modGraphic">
          <ac:chgData name="Danyil Butkovskyi" userId="6f8923ec-0b05-4fe7-9dd5-4a4139be73b8" providerId="ADAL" clId="{02ED7F72-8B03-44F9-92C3-E58423BBF49D}" dt="2022-10-27T16:58:23.548" v="8091" actId="1032"/>
          <ac:graphicFrameMkLst>
            <pc:docMk/>
            <pc:sldMk cId="397183998" sldId="264"/>
            <ac:graphicFrameMk id="15" creationId="{738645A0-9FAE-CBB8-A821-0D086C3B8422}"/>
          </ac:graphicFrameMkLst>
        </pc:graphicFrameChg>
        <pc:picChg chg="add mod">
          <ac:chgData name="Danyil Butkovskyi" userId="6f8923ec-0b05-4fe7-9dd5-4a4139be73b8" providerId="ADAL" clId="{02ED7F72-8B03-44F9-92C3-E58423BBF49D}" dt="2022-10-27T17:10:17.361" v="8345" actId="1076"/>
          <ac:picMkLst>
            <pc:docMk/>
            <pc:sldMk cId="397183998" sldId="264"/>
            <ac:picMk id="10" creationId="{D692BFED-785E-A0B1-69AA-807A176BCE51}"/>
          </ac:picMkLst>
        </pc:picChg>
        <pc:picChg chg="add mod topLvl">
          <ac:chgData name="Danyil Butkovskyi" userId="6f8923ec-0b05-4fe7-9dd5-4a4139be73b8" providerId="ADAL" clId="{02ED7F72-8B03-44F9-92C3-E58423BBF49D}" dt="2022-10-27T17:05:16.699" v="8265" actId="1076"/>
          <ac:picMkLst>
            <pc:docMk/>
            <pc:sldMk cId="397183998" sldId="264"/>
            <ac:picMk id="4098" creationId="{3CD6B92A-F2F9-292D-0E9F-6A38C0302D05}"/>
          </ac:picMkLst>
        </pc:picChg>
        <pc:picChg chg="add mod topLvl">
          <ac:chgData name="Danyil Butkovskyi" userId="6f8923ec-0b05-4fe7-9dd5-4a4139be73b8" providerId="ADAL" clId="{02ED7F72-8B03-44F9-92C3-E58423BBF49D}" dt="2022-10-27T16:45:23.412" v="7846" actId="1076"/>
          <ac:picMkLst>
            <pc:docMk/>
            <pc:sldMk cId="397183998" sldId="264"/>
            <ac:picMk id="4100" creationId="{C20B49DE-678E-AAA2-2CE4-BCD246A07EEC}"/>
          </ac:picMkLst>
        </pc:picChg>
        <pc:picChg chg="add del mod">
          <ac:chgData name="Danyil Butkovskyi" userId="6f8923ec-0b05-4fe7-9dd5-4a4139be73b8" providerId="ADAL" clId="{02ED7F72-8B03-44F9-92C3-E58423BBF49D}" dt="2022-10-26T18:09:50.353" v="3103" actId="478"/>
          <ac:picMkLst>
            <pc:docMk/>
            <pc:sldMk cId="397183998" sldId="264"/>
            <ac:picMk id="4102" creationId="{0EDA9FF2-FB2C-12F5-64C0-910F3FAF47A3}"/>
          </ac:picMkLst>
        </pc:picChg>
        <pc:picChg chg="add mod">
          <ac:chgData name="Danyil Butkovskyi" userId="6f8923ec-0b05-4fe7-9dd5-4a4139be73b8" providerId="ADAL" clId="{02ED7F72-8B03-44F9-92C3-E58423BBF49D}" dt="2022-10-27T16:45:43.654" v="7849" actId="1076"/>
          <ac:picMkLst>
            <pc:docMk/>
            <pc:sldMk cId="397183998" sldId="264"/>
            <ac:picMk id="4104" creationId="{FA766EE6-916E-A25B-E877-E688335C6050}"/>
          </ac:picMkLst>
        </pc:picChg>
        <pc:picChg chg="add mod">
          <ac:chgData name="Danyil Butkovskyi" userId="6f8923ec-0b05-4fe7-9dd5-4a4139be73b8" providerId="ADAL" clId="{02ED7F72-8B03-44F9-92C3-E58423BBF49D}" dt="2022-10-27T17:04:52.893" v="8261" actId="1076"/>
          <ac:picMkLst>
            <pc:docMk/>
            <pc:sldMk cId="397183998" sldId="264"/>
            <ac:picMk id="4106" creationId="{D78B420B-E03B-259A-FA40-0481E4BF8CEC}"/>
          </ac:picMkLst>
        </pc:picChg>
      </pc:sldChg>
      <pc:sldChg chg="addSp delSp modSp new mod">
        <pc:chgData name="Danyil Butkovskyi" userId="6f8923ec-0b05-4fe7-9dd5-4a4139be73b8" providerId="ADAL" clId="{02ED7F72-8B03-44F9-92C3-E58423BBF49D}" dt="2022-10-27T16:44:44.224" v="7845" actId="1076"/>
        <pc:sldMkLst>
          <pc:docMk/>
          <pc:sldMk cId="1605995016" sldId="265"/>
        </pc:sldMkLst>
        <pc:spChg chg="mod">
          <ac:chgData name="Danyil Butkovskyi" userId="6f8923ec-0b05-4fe7-9dd5-4a4139be73b8" providerId="ADAL" clId="{02ED7F72-8B03-44F9-92C3-E58423BBF49D}" dt="2022-10-27T13:35:15.486" v="6760" actId="20577"/>
          <ac:spMkLst>
            <pc:docMk/>
            <pc:sldMk cId="1605995016" sldId="265"/>
            <ac:spMk id="2" creationId="{984F9182-F1F0-1DB0-A6FA-49833F9E26BE}"/>
          </ac:spMkLst>
        </pc:spChg>
        <pc:spChg chg="del mod">
          <ac:chgData name="Danyil Butkovskyi" userId="6f8923ec-0b05-4fe7-9dd5-4a4139be73b8" providerId="ADAL" clId="{02ED7F72-8B03-44F9-92C3-E58423BBF49D}" dt="2022-10-26T18:18:28.718" v="3189" actId="478"/>
          <ac:spMkLst>
            <pc:docMk/>
            <pc:sldMk cId="1605995016" sldId="265"/>
            <ac:spMk id="3" creationId="{E97F7536-B8EB-7EC5-CF21-54206158764D}"/>
          </ac:spMkLst>
        </pc:spChg>
        <pc:spChg chg="add mod ord">
          <ac:chgData name="Danyil Butkovskyi" userId="6f8923ec-0b05-4fe7-9dd5-4a4139be73b8" providerId="ADAL" clId="{02ED7F72-8B03-44F9-92C3-E58423BBF49D}" dt="2022-10-27T13:31:11.666" v="6724" actId="1582"/>
          <ac:spMkLst>
            <pc:docMk/>
            <pc:sldMk cId="1605995016" sldId="265"/>
            <ac:spMk id="6" creationId="{28B3B73A-D2F5-6D05-3C73-32B34ED53A07}"/>
          </ac:spMkLst>
        </pc:spChg>
        <pc:spChg chg="add del mod ord">
          <ac:chgData name="Danyil Butkovskyi" userId="6f8923ec-0b05-4fe7-9dd5-4a4139be73b8" providerId="ADAL" clId="{02ED7F72-8B03-44F9-92C3-E58423BBF49D}" dt="2022-10-27T13:31:17.361" v="6725" actId="478"/>
          <ac:spMkLst>
            <pc:docMk/>
            <pc:sldMk cId="1605995016" sldId="265"/>
            <ac:spMk id="7" creationId="{B564C9CD-BA2B-CCE3-3516-60F68D16EAB4}"/>
          </ac:spMkLst>
        </pc:spChg>
        <pc:spChg chg="add del mod ord">
          <ac:chgData name="Danyil Butkovskyi" userId="6f8923ec-0b05-4fe7-9dd5-4a4139be73b8" providerId="ADAL" clId="{02ED7F72-8B03-44F9-92C3-E58423BBF49D}" dt="2022-10-27T13:31:24.292" v="6728" actId="478"/>
          <ac:spMkLst>
            <pc:docMk/>
            <pc:sldMk cId="1605995016" sldId="265"/>
            <ac:spMk id="8" creationId="{C8B0F0AE-1987-071C-1942-95DF88CD59E1}"/>
          </ac:spMkLst>
        </pc:spChg>
        <pc:spChg chg="add mod">
          <ac:chgData name="Danyil Butkovskyi" userId="6f8923ec-0b05-4fe7-9dd5-4a4139be73b8" providerId="ADAL" clId="{02ED7F72-8B03-44F9-92C3-E58423BBF49D}" dt="2022-10-27T13:31:31.525" v="6730" actId="1076"/>
          <ac:spMkLst>
            <pc:docMk/>
            <pc:sldMk cId="1605995016" sldId="265"/>
            <ac:spMk id="9" creationId="{1D47B91E-9CBF-5E7B-0DA3-3EFBC045634A}"/>
          </ac:spMkLst>
        </pc:spChg>
        <pc:spChg chg="add del mod">
          <ac:chgData name="Danyil Butkovskyi" userId="6f8923ec-0b05-4fe7-9dd5-4a4139be73b8" providerId="ADAL" clId="{02ED7F72-8B03-44F9-92C3-E58423BBF49D}" dt="2022-10-26T18:21:50.752" v="3240" actId="478"/>
          <ac:spMkLst>
            <pc:docMk/>
            <pc:sldMk cId="1605995016" sldId="265"/>
            <ac:spMk id="9" creationId="{3968B67C-ACA2-4B2C-D2F7-65E8D09DAD5E}"/>
          </ac:spMkLst>
        </pc:spChg>
        <pc:spChg chg="add mod">
          <ac:chgData name="Danyil Butkovskyi" userId="6f8923ec-0b05-4fe7-9dd5-4a4139be73b8" providerId="ADAL" clId="{02ED7F72-8B03-44F9-92C3-E58423BBF49D}" dt="2022-10-27T13:31:37.868" v="6732" actId="1076"/>
          <ac:spMkLst>
            <pc:docMk/>
            <pc:sldMk cId="1605995016" sldId="265"/>
            <ac:spMk id="10" creationId="{F7744182-FA12-1192-2889-25B5D861E208}"/>
          </ac:spMkLst>
        </pc:spChg>
        <pc:spChg chg="add mod">
          <ac:chgData name="Danyil Butkovskyi" userId="6f8923ec-0b05-4fe7-9dd5-4a4139be73b8" providerId="ADAL" clId="{02ED7F72-8B03-44F9-92C3-E58423BBF49D}" dt="2022-10-26T19:40:07.036" v="5066" actId="571"/>
          <ac:spMkLst>
            <pc:docMk/>
            <pc:sldMk cId="1605995016" sldId="265"/>
            <ac:spMk id="14" creationId="{D6E14C1E-1FC6-C9C2-1B1D-4FC2EF4299C2}"/>
          </ac:spMkLst>
        </pc:spChg>
        <pc:picChg chg="add mod">
          <ac:chgData name="Danyil Butkovskyi" userId="6f8923ec-0b05-4fe7-9dd5-4a4139be73b8" providerId="ADAL" clId="{02ED7F72-8B03-44F9-92C3-E58423BBF49D}" dt="2022-10-26T18:22:06.576" v="3246" actId="1076"/>
          <ac:picMkLst>
            <pc:docMk/>
            <pc:sldMk cId="1605995016" sldId="265"/>
            <ac:picMk id="4" creationId="{2A590BC3-7A6C-094E-3C96-3FB5EA9003AB}"/>
          </ac:picMkLst>
        </pc:picChg>
        <pc:picChg chg="add mod">
          <ac:chgData name="Danyil Butkovskyi" userId="6f8923ec-0b05-4fe7-9dd5-4a4139be73b8" providerId="ADAL" clId="{02ED7F72-8B03-44F9-92C3-E58423BBF49D}" dt="2022-10-27T16:44:44.224" v="7845" actId="1076"/>
          <ac:picMkLst>
            <pc:docMk/>
            <pc:sldMk cId="1605995016" sldId="265"/>
            <ac:picMk id="5" creationId="{66A344DA-A342-1144-3389-549FE1EAE1E6}"/>
          </ac:picMkLst>
        </pc:picChg>
        <pc:picChg chg="add mod">
          <ac:chgData name="Danyil Butkovskyi" userId="6f8923ec-0b05-4fe7-9dd5-4a4139be73b8" providerId="ADAL" clId="{02ED7F72-8B03-44F9-92C3-E58423BBF49D}" dt="2022-10-26T18:20:46.019" v="3221" actId="1076"/>
          <ac:picMkLst>
            <pc:docMk/>
            <pc:sldMk cId="1605995016" sldId="265"/>
            <ac:picMk id="5122" creationId="{F3A8C019-4971-9F73-F329-F2F7DDAE29F3}"/>
          </ac:picMkLst>
        </pc:picChg>
        <pc:picChg chg="add mod">
          <ac:chgData name="Danyil Butkovskyi" userId="6f8923ec-0b05-4fe7-9dd5-4a4139be73b8" providerId="ADAL" clId="{02ED7F72-8B03-44F9-92C3-E58423BBF49D}" dt="2022-10-26T18:22:04.943" v="3245" actId="1076"/>
          <ac:picMkLst>
            <pc:docMk/>
            <pc:sldMk cId="1605995016" sldId="265"/>
            <ac:picMk id="5124" creationId="{DD39D809-3F2D-2F86-633C-38434733C120}"/>
          </ac:picMkLst>
        </pc:picChg>
        <pc:picChg chg="add mod">
          <ac:chgData name="Danyil Butkovskyi" userId="6f8923ec-0b05-4fe7-9dd5-4a4139be73b8" providerId="ADAL" clId="{02ED7F72-8B03-44F9-92C3-E58423BBF49D}" dt="2022-10-26T18:20:55.575" v="3223" actId="1076"/>
          <ac:picMkLst>
            <pc:docMk/>
            <pc:sldMk cId="1605995016" sldId="265"/>
            <ac:picMk id="5126" creationId="{D964FA5D-6D61-EA78-2C02-FF2ED165A279}"/>
          </ac:picMkLst>
        </pc:picChg>
        <pc:picChg chg="add mod">
          <ac:chgData name="Danyil Butkovskyi" userId="6f8923ec-0b05-4fe7-9dd5-4a4139be73b8" providerId="ADAL" clId="{02ED7F72-8B03-44F9-92C3-E58423BBF49D}" dt="2022-10-26T18:21:55.852" v="3242" actId="1076"/>
          <ac:picMkLst>
            <pc:docMk/>
            <pc:sldMk cId="1605995016" sldId="265"/>
            <ac:picMk id="5128" creationId="{C02D9877-6920-0534-EA3C-96B3682EBCDC}"/>
          </ac:picMkLst>
        </pc:picChg>
        <pc:cxnChg chg="add del mod">
          <ac:chgData name="Danyil Butkovskyi" userId="6f8923ec-0b05-4fe7-9dd5-4a4139be73b8" providerId="ADAL" clId="{02ED7F72-8B03-44F9-92C3-E58423BBF49D}" dt="2022-10-27T13:31:20.213" v="6726" actId="478"/>
          <ac:cxnSpMkLst>
            <pc:docMk/>
            <pc:sldMk cId="1605995016" sldId="265"/>
            <ac:cxnSpMk id="11" creationId="{7D62BB1E-61E1-B8FE-0287-056E7BE7EE98}"/>
          </ac:cxnSpMkLst>
        </pc:cxnChg>
        <pc:cxnChg chg="add del mod">
          <ac:chgData name="Danyil Butkovskyi" userId="6f8923ec-0b05-4fe7-9dd5-4a4139be73b8" providerId="ADAL" clId="{02ED7F72-8B03-44F9-92C3-E58423BBF49D}" dt="2022-10-27T13:31:22.785" v="6727" actId="478"/>
          <ac:cxnSpMkLst>
            <pc:docMk/>
            <pc:sldMk cId="1605995016" sldId="265"/>
            <ac:cxnSpMk id="13" creationId="{03427A24-55FE-AFBF-D86C-E9B7258AE97F}"/>
          </ac:cxnSpMkLst>
        </pc:cxnChg>
        <pc:cxnChg chg="add mod">
          <ac:chgData name="Danyil Butkovskyi" userId="6f8923ec-0b05-4fe7-9dd5-4a4139be73b8" providerId="ADAL" clId="{02ED7F72-8B03-44F9-92C3-E58423BBF49D}" dt="2022-10-27T13:31:45.428" v="6734" actId="13822"/>
          <ac:cxnSpMkLst>
            <pc:docMk/>
            <pc:sldMk cId="1605995016" sldId="265"/>
            <ac:cxnSpMk id="14" creationId="{0C59CE9B-FE3C-19F3-9134-0205EBCB0DC6}"/>
          </ac:cxnSpMkLst>
        </pc:cxnChg>
        <pc:cxnChg chg="add mod">
          <ac:chgData name="Danyil Butkovskyi" userId="6f8923ec-0b05-4fe7-9dd5-4a4139be73b8" providerId="ADAL" clId="{02ED7F72-8B03-44F9-92C3-E58423BBF49D}" dt="2022-10-27T13:31:53.279" v="6736" actId="13822"/>
          <ac:cxnSpMkLst>
            <pc:docMk/>
            <pc:sldMk cId="1605995016" sldId="265"/>
            <ac:cxnSpMk id="16" creationId="{9BCD2BFE-6C40-169C-4427-07A185E6ABF1}"/>
          </ac:cxnSpMkLst>
        </pc:cxnChg>
      </pc:sldChg>
      <pc:sldChg chg="addSp delSp modSp add del mod">
        <pc:chgData name="Danyil Butkovskyi" userId="6f8923ec-0b05-4fe7-9dd5-4a4139be73b8" providerId="ADAL" clId="{02ED7F72-8B03-44F9-92C3-E58423BBF49D}" dt="2022-10-27T20:01:39.866" v="14308" actId="47"/>
        <pc:sldMkLst>
          <pc:docMk/>
          <pc:sldMk cId="3146454688" sldId="266"/>
        </pc:sldMkLst>
        <pc:spChg chg="add mod">
          <ac:chgData name="Danyil Butkovskyi" userId="6f8923ec-0b05-4fe7-9dd5-4a4139be73b8" providerId="ADAL" clId="{02ED7F72-8B03-44F9-92C3-E58423BBF49D}" dt="2022-10-26T19:51:28.739" v="5399" actId="20577"/>
          <ac:spMkLst>
            <pc:docMk/>
            <pc:sldMk cId="3146454688" sldId="266"/>
            <ac:spMk id="2" creationId="{985D20C9-263F-23BD-0DEE-D1627ABADDA2}"/>
          </ac:spMkLst>
        </pc:spChg>
        <pc:spChg chg="del">
          <ac:chgData name="Danyil Butkovskyi" userId="6f8923ec-0b05-4fe7-9dd5-4a4139be73b8" providerId="ADAL" clId="{02ED7F72-8B03-44F9-92C3-E58423BBF49D}" dt="2022-10-27T14:10:30.877" v="7182" actId="478"/>
          <ac:spMkLst>
            <pc:docMk/>
            <pc:sldMk cId="3146454688" sldId="266"/>
            <ac:spMk id="4" creationId="{05561921-34F3-5000-7936-90688DF42F43}"/>
          </ac:spMkLst>
        </pc:spChg>
        <pc:spChg chg="del mod">
          <ac:chgData name="Danyil Butkovskyi" userId="6f8923ec-0b05-4fe7-9dd5-4a4139be73b8" providerId="ADAL" clId="{02ED7F72-8B03-44F9-92C3-E58423BBF49D}" dt="2022-10-27T19:39:39.032" v="13677" actId="478"/>
          <ac:spMkLst>
            <pc:docMk/>
            <pc:sldMk cId="3146454688" sldId="266"/>
            <ac:spMk id="6" creationId="{C79601F4-A07E-4190-9C5F-52E76675EA9E}"/>
          </ac:spMkLst>
        </pc:spChg>
        <pc:spChg chg="mod">
          <ac:chgData name="Danyil Butkovskyi" userId="6f8923ec-0b05-4fe7-9dd5-4a4139be73b8" providerId="ADAL" clId="{02ED7F72-8B03-44F9-92C3-E58423BBF49D}" dt="2022-10-26T19:51:46.791" v="5400" actId="20577"/>
          <ac:spMkLst>
            <pc:docMk/>
            <pc:sldMk cId="3146454688" sldId="266"/>
            <ac:spMk id="7" creationId="{232636F9-8A38-DDF0-F73B-D715B733D898}"/>
          </ac:spMkLst>
        </pc:spChg>
        <pc:spChg chg="mod">
          <ac:chgData name="Danyil Butkovskyi" userId="6f8923ec-0b05-4fe7-9dd5-4a4139be73b8" providerId="ADAL" clId="{02ED7F72-8B03-44F9-92C3-E58423BBF49D}" dt="2022-10-26T19:52:00.979" v="5401" actId="1076"/>
          <ac:spMkLst>
            <pc:docMk/>
            <pc:sldMk cId="3146454688" sldId="266"/>
            <ac:spMk id="8" creationId="{03481A7F-79A9-7B77-A30E-2D3B9D49186B}"/>
          </ac:spMkLst>
        </pc:spChg>
        <pc:spChg chg="mod">
          <ac:chgData name="Danyil Butkovskyi" userId="6f8923ec-0b05-4fe7-9dd5-4a4139be73b8" providerId="ADAL" clId="{02ED7F72-8B03-44F9-92C3-E58423BBF49D}" dt="2022-10-26T19:41:02.970" v="5117" actId="20577"/>
          <ac:spMkLst>
            <pc:docMk/>
            <pc:sldMk cId="3146454688" sldId="266"/>
            <ac:spMk id="9" creationId="{93AC47AF-BA5C-2BA3-C2B8-4E2B86BAE572}"/>
          </ac:spMkLst>
        </pc:spChg>
        <pc:spChg chg="del">
          <ac:chgData name="Danyil Butkovskyi" userId="6f8923ec-0b05-4fe7-9dd5-4a4139be73b8" providerId="ADAL" clId="{02ED7F72-8B03-44F9-92C3-E58423BBF49D}" dt="2022-10-26T19:40:17.912" v="5067" actId="478"/>
          <ac:spMkLst>
            <pc:docMk/>
            <pc:sldMk cId="3146454688" sldId="266"/>
            <ac:spMk id="10" creationId="{6C9AF894-5231-B44D-BF83-54751E7337EF}"/>
          </ac:spMkLst>
        </pc:spChg>
        <pc:spChg chg="del">
          <ac:chgData name="Danyil Butkovskyi" userId="6f8923ec-0b05-4fe7-9dd5-4a4139be73b8" providerId="ADAL" clId="{02ED7F72-8B03-44F9-92C3-E58423BBF49D}" dt="2022-10-26T19:40:20.779" v="5068" actId="478"/>
          <ac:spMkLst>
            <pc:docMk/>
            <pc:sldMk cId="3146454688" sldId="266"/>
            <ac:spMk id="11" creationId="{7E55DC54-8AE9-062C-1B13-CBFBAF91C314}"/>
          </ac:spMkLst>
        </pc:spChg>
        <pc:spChg chg="del">
          <ac:chgData name="Danyil Butkovskyi" userId="6f8923ec-0b05-4fe7-9dd5-4a4139be73b8" providerId="ADAL" clId="{02ED7F72-8B03-44F9-92C3-E58423BBF49D}" dt="2022-10-26T19:40:33.723" v="5069" actId="478"/>
          <ac:spMkLst>
            <pc:docMk/>
            <pc:sldMk cId="3146454688" sldId="266"/>
            <ac:spMk id="13" creationId="{60769795-F55D-C5F8-8AA5-FD67578B25F0}"/>
          </ac:spMkLst>
        </pc:spChg>
      </pc:sldChg>
      <pc:sldChg chg="addSp delSp modSp add mod">
        <pc:chgData name="Danyil Butkovskyi" userId="6f8923ec-0b05-4fe7-9dd5-4a4139be73b8" providerId="ADAL" clId="{02ED7F72-8B03-44F9-92C3-E58423BBF49D}" dt="2022-10-27T13:34:06.203" v="6755" actId="13822"/>
        <pc:sldMkLst>
          <pc:docMk/>
          <pc:sldMk cId="2052799662" sldId="267"/>
        </pc:sldMkLst>
        <pc:spChg chg="mod">
          <ac:chgData name="Danyil Butkovskyi" userId="6f8923ec-0b05-4fe7-9dd5-4a4139be73b8" providerId="ADAL" clId="{02ED7F72-8B03-44F9-92C3-E58423BBF49D}" dt="2022-10-26T19:44:07.648" v="5165" actId="20577"/>
          <ac:spMkLst>
            <pc:docMk/>
            <pc:sldMk cId="2052799662" sldId="267"/>
            <ac:spMk id="2" creationId="{984F9182-F1F0-1DB0-A6FA-49833F9E26BE}"/>
          </ac:spMkLst>
        </pc:spChg>
        <pc:spChg chg="add mod">
          <ac:chgData name="Danyil Butkovskyi" userId="6f8923ec-0b05-4fe7-9dd5-4a4139be73b8" providerId="ADAL" clId="{02ED7F72-8B03-44F9-92C3-E58423BBF49D}" dt="2022-10-27T13:33:30.476" v="6743" actId="1076"/>
          <ac:spMkLst>
            <pc:docMk/>
            <pc:sldMk cId="2052799662" sldId="267"/>
            <ac:spMk id="3" creationId="{644F19EE-5FC0-B908-2EEE-8941F8179001}"/>
          </ac:spMkLst>
        </pc:spChg>
        <pc:spChg chg="add mod">
          <ac:chgData name="Danyil Butkovskyi" userId="6f8923ec-0b05-4fe7-9dd5-4a4139be73b8" providerId="ADAL" clId="{02ED7F72-8B03-44F9-92C3-E58423BBF49D}" dt="2022-10-27T13:33:44.892" v="6749" actId="1076"/>
          <ac:spMkLst>
            <pc:docMk/>
            <pc:sldMk cId="2052799662" sldId="267"/>
            <ac:spMk id="4" creationId="{80E71D19-2246-B041-3AA6-DEA0C0B8DF16}"/>
          </ac:spMkLst>
        </pc:spChg>
        <pc:spChg chg="add del">
          <ac:chgData name="Danyil Butkovskyi" userId="6f8923ec-0b05-4fe7-9dd5-4a4139be73b8" providerId="ADAL" clId="{02ED7F72-8B03-44F9-92C3-E58423BBF49D}" dt="2022-10-26T19:41:44.377" v="5131" actId="478"/>
          <ac:spMkLst>
            <pc:docMk/>
            <pc:sldMk cId="2052799662" sldId="267"/>
            <ac:spMk id="6" creationId="{28B3B73A-D2F5-6D05-3C73-32B34ED53A07}"/>
          </ac:spMkLst>
        </pc:spChg>
        <pc:spChg chg="add mod">
          <ac:chgData name="Danyil Butkovskyi" userId="6f8923ec-0b05-4fe7-9dd5-4a4139be73b8" providerId="ADAL" clId="{02ED7F72-8B03-44F9-92C3-E58423BBF49D}" dt="2022-10-27T13:33:37.692" v="6746" actId="1076"/>
          <ac:spMkLst>
            <pc:docMk/>
            <pc:sldMk cId="2052799662" sldId="267"/>
            <ac:spMk id="6" creationId="{8706C8DE-4FE7-6A79-C5D8-444F461C52A4}"/>
          </ac:spMkLst>
        </pc:spChg>
        <pc:spChg chg="del mod">
          <ac:chgData name="Danyil Butkovskyi" userId="6f8923ec-0b05-4fe7-9dd5-4a4139be73b8" providerId="ADAL" clId="{02ED7F72-8B03-44F9-92C3-E58423BBF49D}" dt="2022-10-27T13:33:24.343" v="6739" actId="478"/>
          <ac:spMkLst>
            <pc:docMk/>
            <pc:sldMk cId="2052799662" sldId="267"/>
            <ac:spMk id="7" creationId="{B564C9CD-BA2B-CCE3-3516-60F68D16EAB4}"/>
          </ac:spMkLst>
        </pc:spChg>
        <pc:spChg chg="del mod">
          <ac:chgData name="Danyil Butkovskyi" userId="6f8923ec-0b05-4fe7-9dd5-4a4139be73b8" providerId="ADAL" clId="{02ED7F72-8B03-44F9-92C3-E58423BBF49D}" dt="2022-10-27T13:33:22.209" v="6737" actId="478"/>
          <ac:spMkLst>
            <pc:docMk/>
            <pc:sldMk cId="2052799662" sldId="267"/>
            <ac:spMk id="8" creationId="{C8B0F0AE-1987-071C-1942-95DF88CD59E1}"/>
          </ac:spMkLst>
        </pc:spChg>
        <pc:spChg chg="add del mod ord">
          <ac:chgData name="Danyil Butkovskyi" userId="6f8923ec-0b05-4fe7-9dd5-4a4139be73b8" providerId="ADAL" clId="{02ED7F72-8B03-44F9-92C3-E58423BBF49D}" dt="2022-10-27T13:33:31.951" v="6744" actId="478"/>
          <ac:spMkLst>
            <pc:docMk/>
            <pc:sldMk cId="2052799662" sldId="267"/>
            <ac:spMk id="9" creationId="{D0635A3A-EE76-0322-2A47-8AE107A61457}"/>
          </ac:spMkLst>
        </pc:spChg>
        <pc:picChg chg="del">
          <ac:chgData name="Danyil Butkovskyi" userId="6f8923ec-0b05-4fe7-9dd5-4a4139be73b8" providerId="ADAL" clId="{02ED7F72-8B03-44F9-92C3-E58423BBF49D}" dt="2022-10-26T19:42:20.708" v="5142" actId="478"/>
          <ac:picMkLst>
            <pc:docMk/>
            <pc:sldMk cId="2052799662" sldId="267"/>
            <ac:picMk id="4" creationId="{2A590BC3-7A6C-094E-3C96-3FB5EA9003AB}"/>
          </ac:picMkLst>
        </pc:picChg>
        <pc:picChg chg="mod">
          <ac:chgData name="Danyil Butkovskyi" userId="6f8923ec-0b05-4fe7-9dd5-4a4139be73b8" providerId="ADAL" clId="{02ED7F72-8B03-44F9-92C3-E58423BBF49D}" dt="2022-10-27T13:33:47.213" v="6750" actId="1076"/>
          <ac:picMkLst>
            <pc:docMk/>
            <pc:sldMk cId="2052799662" sldId="267"/>
            <ac:picMk id="5" creationId="{66A344DA-A342-1144-3389-549FE1EAE1E6}"/>
          </ac:picMkLst>
        </pc:picChg>
        <pc:picChg chg="add del">
          <ac:chgData name="Danyil Butkovskyi" userId="6f8923ec-0b05-4fe7-9dd5-4a4139be73b8" providerId="ADAL" clId="{02ED7F72-8B03-44F9-92C3-E58423BBF49D}" dt="2022-10-26T19:41:46.215" v="5132" actId="478"/>
          <ac:picMkLst>
            <pc:docMk/>
            <pc:sldMk cId="2052799662" sldId="267"/>
            <ac:picMk id="5122" creationId="{F3A8C019-4971-9F73-F329-F2F7DDAE29F3}"/>
          </ac:picMkLst>
        </pc:picChg>
        <pc:picChg chg="del">
          <ac:chgData name="Danyil Butkovskyi" userId="6f8923ec-0b05-4fe7-9dd5-4a4139be73b8" providerId="ADAL" clId="{02ED7F72-8B03-44F9-92C3-E58423BBF49D}" dt="2022-10-26T19:42:18.910" v="5141" actId="478"/>
          <ac:picMkLst>
            <pc:docMk/>
            <pc:sldMk cId="2052799662" sldId="267"/>
            <ac:picMk id="5124" creationId="{DD39D809-3F2D-2F86-633C-38434733C120}"/>
          </ac:picMkLst>
        </pc:picChg>
        <pc:picChg chg="add del">
          <ac:chgData name="Danyil Butkovskyi" userId="6f8923ec-0b05-4fe7-9dd5-4a4139be73b8" providerId="ADAL" clId="{02ED7F72-8B03-44F9-92C3-E58423BBF49D}" dt="2022-10-26T19:41:48.535" v="5133" actId="478"/>
          <ac:picMkLst>
            <pc:docMk/>
            <pc:sldMk cId="2052799662" sldId="267"/>
            <ac:picMk id="5126" creationId="{D964FA5D-6D61-EA78-2C02-FF2ED165A279}"/>
          </ac:picMkLst>
        </pc:picChg>
        <pc:picChg chg="mod">
          <ac:chgData name="Danyil Butkovskyi" userId="6f8923ec-0b05-4fe7-9dd5-4a4139be73b8" providerId="ADAL" clId="{02ED7F72-8B03-44F9-92C3-E58423BBF49D}" dt="2022-10-27T13:33:49.335" v="6751" actId="1076"/>
          <ac:picMkLst>
            <pc:docMk/>
            <pc:sldMk cId="2052799662" sldId="267"/>
            <ac:picMk id="5128" creationId="{C02D9877-6920-0534-EA3C-96B3682EBCDC}"/>
          </ac:picMkLst>
        </pc:picChg>
        <pc:picChg chg="add mod">
          <ac:chgData name="Danyil Butkovskyi" userId="6f8923ec-0b05-4fe7-9dd5-4a4139be73b8" providerId="ADAL" clId="{02ED7F72-8B03-44F9-92C3-E58423BBF49D}" dt="2022-10-26T19:43:17.619" v="5155" actId="1076"/>
          <ac:picMkLst>
            <pc:docMk/>
            <pc:sldMk cId="2052799662" sldId="267"/>
            <ac:picMk id="6146" creationId="{CAED6719-9B2A-0678-26A1-EF54A5016989}"/>
          </ac:picMkLst>
        </pc:picChg>
        <pc:picChg chg="add mod">
          <ac:chgData name="Danyil Butkovskyi" userId="6f8923ec-0b05-4fe7-9dd5-4a4139be73b8" providerId="ADAL" clId="{02ED7F72-8B03-44F9-92C3-E58423BBF49D}" dt="2022-10-26T19:43:37.854" v="5159" actId="167"/>
          <ac:picMkLst>
            <pc:docMk/>
            <pc:sldMk cId="2052799662" sldId="267"/>
            <ac:picMk id="6148" creationId="{A1C0783C-310F-5C5D-CE5C-1AEB618CFDE8}"/>
          </ac:picMkLst>
        </pc:picChg>
        <pc:cxnChg chg="add mod">
          <ac:chgData name="Danyil Butkovskyi" userId="6f8923ec-0b05-4fe7-9dd5-4a4139be73b8" providerId="ADAL" clId="{02ED7F72-8B03-44F9-92C3-E58423BBF49D}" dt="2022-10-27T13:33:56.885" v="6753" actId="13822"/>
          <ac:cxnSpMkLst>
            <pc:docMk/>
            <pc:sldMk cId="2052799662" sldId="267"/>
            <ac:cxnSpMk id="11" creationId="{114521FF-0DDC-5F65-AACA-7BCB1AB872D7}"/>
          </ac:cxnSpMkLst>
        </pc:cxnChg>
        <pc:cxnChg chg="del mod">
          <ac:chgData name="Danyil Butkovskyi" userId="6f8923ec-0b05-4fe7-9dd5-4a4139be73b8" providerId="ADAL" clId="{02ED7F72-8B03-44F9-92C3-E58423BBF49D}" dt="2022-10-26T19:41:51.716" v="5134" actId="478"/>
          <ac:cxnSpMkLst>
            <pc:docMk/>
            <pc:sldMk cId="2052799662" sldId="267"/>
            <ac:cxnSpMk id="11" creationId="{7D62BB1E-61E1-B8FE-0287-056E7BE7EE98}"/>
          </ac:cxnSpMkLst>
        </pc:cxnChg>
        <pc:cxnChg chg="add del mod">
          <ac:chgData name="Danyil Butkovskyi" userId="6f8923ec-0b05-4fe7-9dd5-4a4139be73b8" providerId="ADAL" clId="{02ED7F72-8B03-44F9-92C3-E58423BBF49D}" dt="2022-10-27T13:33:41.584" v="6748" actId="478"/>
          <ac:cxnSpMkLst>
            <pc:docMk/>
            <pc:sldMk cId="2052799662" sldId="267"/>
            <ac:cxnSpMk id="12" creationId="{9CE6ABFF-A267-1BCE-4B93-5A5D667C262F}"/>
          </ac:cxnSpMkLst>
        </pc:cxnChg>
        <pc:cxnChg chg="del mod">
          <ac:chgData name="Danyil Butkovskyi" userId="6f8923ec-0b05-4fe7-9dd5-4a4139be73b8" providerId="ADAL" clId="{02ED7F72-8B03-44F9-92C3-E58423BBF49D}" dt="2022-10-26T19:41:55.898" v="5135" actId="478"/>
          <ac:cxnSpMkLst>
            <pc:docMk/>
            <pc:sldMk cId="2052799662" sldId="267"/>
            <ac:cxnSpMk id="13" creationId="{03427A24-55FE-AFBF-D86C-E9B7258AE97F}"/>
          </ac:cxnSpMkLst>
        </pc:cxnChg>
        <pc:cxnChg chg="add mod">
          <ac:chgData name="Danyil Butkovskyi" userId="6f8923ec-0b05-4fe7-9dd5-4a4139be73b8" providerId="ADAL" clId="{02ED7F72-8B03-44F9-92C3-E58423BBF49D}" dt="2022-10-27T13:34:06.203" v="6755" actId="13822"/>
          <ac:cxnSpMkLst>
            <pc:docMk/>
            <pc:sldMk cId="2052799662" sldId="267"/>
            <ac:cxnSpMk id="14" creationId="{0BC09FFD-48C3-6963-50F1-811643924D46}"/>
          </ac:cxnSpMkLst>
        </pc:cxnChg>
        <pc:cxnChg chg="add del mod">
          <ac:chgData name="Danyil Butkovskyi" userId="6f8923ec-0b05-4fe7-9dd5-4a4139be73b8" providerId="ADAL" clId="{02ED7F72-8B03-44F9-92C3-E58423BBF49D}" dt="2022-10-27T13:33:39.880" v="6747" actId="478"/>
          <ac:cxnSpMkLst>
            <pc:docMk/>
            <pc:sldMk cId="2052799662" sldId="267"/>
            <ac:cxnSpMk id="15" creationId="{860E45DA-B41C-25AC-5357-43456CA8D1A8}"/>
          </ac:cxnSpMkLst>
        </pc:cxnChg>
      </pc:sldChg>
      <pc:sldChg chg="addSp delSp modSp new del mod">
        <pc:chgData name="Danyil Butkovskyi" userId="6f8923ec-0b05-4fe7-9dd5-4a4139be73b8" providerId="ADAL" clId="{02ED7F72-8B03-44F9-92C3-E58423BBF49D}" dt="2022-10-26T19:41:17.204" v="5121" actId="47"/>
        <pc:sldMkLst>
          <pc:docMk/>
          <pc:sldMk cId="3385653407" sldId="267"/>
        </pc:sldMkLst>
        <pc:spChg chg="del">
          <ac:chgData name="Danyil Butkovskyi" userId="6f8923ec-0b05-4fe7-9dd5-4a4139be73b8" providerId="ADAL" clId="{02ED7F72-8B03-44F9-92C3-E58423BBF49D}" dt="2022-10-26T19:41:12.295" v="5119" actId="478"/>
          <ac:spMkLst>
            <pc:docMk/>
            <pc:sldMk cId="3385653407" sldId="267"/>
            <ac:spMk id="3" creationId="{2374CDA7-A566-1466-D67D-291BA1F80488}"/>
          </ac:spMkLst>
        </pc:spChg>
        <pc:spChg chg="add mod">
          <ac:chgData name="Danyil Butkovskyi" userId="6f8923ec-0b05-4fe7-9dd5-4a4139be73b8" providerId="ADAL" clId="{02ED7F72-8B03-44F9-92C3-E58423BBF49D}" dt="2022-10-26T19:41:12.636" v="5120"/>
          <ac:spMkLst>
            <pc:docMk/>
            <pc:sldMk cId="3385653407" sldId="267"/>
            <ac:spMk id="9" creationId="{916F5443-05DE-7974-111E-F5F16036C76C}"/>
          </ac:spMkLst>
        </pc:spChg>
        <pc:spChg chg="add mod">
          <ac:chgData name="Danyil Butkovskyi" userId="6f8923ec-0b05-4fe7-9dd5-4a4139be73b8" providerId="ADAL" clId="{02ED7F72-8B03-44F9-92C3-E58423BBF49D}" dt="2022-10-26T19:41:12.636" v="5120"/>
          <ac:spMkLst>
            <pc:docMk/>
            <pc:sldMk cId="3385653407" sldId="267"/>
            <ac:spMk id="10" creationId="{A9FA702F-BC86-F901-5400-2A21B4C48CAF}"/>
          </ac:spMkLst>
        </pc:spChg>
        <pc:picChg chg="add mod">
          <ac:chgData name="Danyil Butkovskyi" userId="6f8923ec-0b05-4fe7-9dd5-4a4139be73b8" providerId="ADAL" clId="{02ED7F72-8B03-44F9-92C3-E58423BBF49D}" dt="2022-10-26T19:41:12.636" v="5120"/>
          <ac:picMkLst>
            <pc:docMk/>
            <pc:sldMk cId="3385653407" sldId="267"/>
            <ac:picMk id="4" creationId="{29E7DC5A-E46A-A7FE-8B83-6A946C4F6379}"/>
          </ac:picMkLst>
        </pc:picChg>
        <pc:picChg chg="add mod">
          <ac:chgData name="Danyil Butkovskyi" userId="6f8923ec-0b05-4fe7-9dd5-4a4139be73b8" providerId="ADAL" clId="{02ED7F72-8B03-44F9-92C3-E58423BBF49D}" dt="2022-10-26T19:41:12.636" v="5120"/>
          <ac:picMkLst>
            <pc:docMk/>
            <pc:sldMk cId="3385653407" sldId="267"/>
            <ac:picMk id="5" creationId="{8F695DA7-E878-D4D7-8365-FE9706459249}"/>
          </ac:picMkLst>
        </pc:picChg>
        <pc:picChg chg="add mod">
          <ac:chgData name="Danyil Butkovskyi" userId="6f8923ec-0b05-4fe7-9dd5-4a4139be73b8" providerId="ADAL" clId="{02ED7F72-8B03-44F9-92C3-E58423BBF49D}" dt="2022-10-26T19:41:12.636" v="5120"/>
          <ac:picMkLst>
            <pc:docMk/>
            <pc:sldMk cId="3385653407" sldId="267"/>
            <ac:picMk id="6" creationId="{0AD1C84A-65BF-EBEA-8375-F45C7B7E3569}"/>
          </ac:picMkLst>
        </pc:picChg>
        <pc:picChg chg="add mod">
          <ac:chgData name="Danyil Butkovskyi" userId="6f8923ec-0b05-4fe7-9dd5-4a4139be73b8" providerId="ADAL" clId="{02ED7F72-8B03-44F9-92C3-E58423BBF49D}" dt="2022-10-26T19:41:12.636" v="5120"/>
          <ac:picMkLst>
            <pc:docMk/>
            <pc:sldMk cId="3385653407" sldId="267"/>
            <ac:picMk id="7" creationId="{5029AF59-43CC-75A8-DFCF-6E13BB0C5AF1}"/>
          </ac:picMkLst>
        </pc:picChg>
        <pc:picChg chg="add mod">
          <ac:chgData name="Danyil Butkovskyi" userId="6f8923ec-0b05-4fe7-9dd5-4a4139be73b8" providerId="ADAL" clId="{02ED7F72-8B03-44F9-92C3-E58423BBF49D}" dt="2022-10-26T19:41:12.636" v="5120"/>
          <ac:picMkLst>
            <pc:docMk/>
            <pc:sldMk cId="3385653407" sldId="267"/>
            <ac:picMk id="8" creationId="{AA78B5EB-DCCA-3A57-83CD-3C6A0CBBA038}"/>
          </ac:picMkLst>
        </pc:picChg>
        <pc:cxnChg chg="add mod">
          <ac:chgData name="Danyil Butkovskyi" userId="6f8923ec-0b05-4fe7-9dd5-4a4139be73b8" providerId="ADAL" clId="{02ED7F72-8B03-44F9-92C3-E58423BBF49D}" dt="2022-10-26T19:41:12.636" v="5120"/>
          <ac:cxnSpMkLst>
            <pc:docMk/>
            <pc:sldMk cId="3385653407" sldId="267"/>
            <ac:cxnSpMk id="11" creationId="{011FEB1E-D067-3F53-BCEC-71265F6D3186}"/>
          </ac:cxnSpMkLst>
        </pc:cxnChg>
        <pc:cxnChg chg="add mod">
          <ac:chgData name="Danyil Butkovskyi" userId="6f8923ec-0b05-4fe7-9dd5-4a4139be73b8" providerId="ADAL" clId="{02ED7F72-8B03-44F9-92C3-E58423BBF49D}" dt="2022-10-26T19:41:12.636" v="5120"/>
          <ac:cxnSpMkLst>
            <pc:docMk/>
            <pc:sldMk cId="3385653407" sldId="267"/>
            <ac:cxnSpMk id="12" creationId="{E1A58FF8-162F-B5C1-A823-658ACEA0853B}"/>
          </ac:cxnSpMkLst>
        </pc:cxnChg>
      </pc:sldChg>
      <pc:sldChg chg="addSp delSp modSp new mod setBg addAnim delAnim delDesignElem">
        <pc:chgData name="Danyil Butkovskyi" userId="6f8923ec-0b05-4fe7-9dd5-4a4139be73b8" providerId="ADAL" clId="{02ED7F72-8B03-44F9-92C3-E58423BBF49D}" dt="2022-10-28T00:34:51.302" v="19250"/>
        <pc:sldMkLst>
          <pc:docMk/>
          <pc:sldMk cId="2260001367" sldId="268"/>
        </pc:sldMkLst>
        <pc:spChg chg="mod ord">
          <ac:chgData name="Danyil Butkovskyi" userId="6f8923ec-0b05-4fe7-9dd5-4a4139be73b8" providerId="ADAL" clId="{02ED7F72-8B03-44F9-92C3-E58423BBF49D}" dt="2022-10-27T19:33:05.201" v="13638" actId="1076"/>
          <ac:spMkLst>
            <pc:docMk/>
            <pc:sldMk cId="2260001367" sldId="268"/>
            <ac:spMk id="2" creationId="{28A78EE4-F0C8-BE57-FDF7-3F4B1641D845}"/>
          </ac:spMkLst>
        </pc:spChg>
        <pc:spChg chg="del mod">
          <ac:chgData name="Danyil Butkovskyi" userId="6f8923ec-0b05-4fe7-9dd5-4a4139be73b8" providerId="ADAL" clId="{02ED7F72-8B03-44F9-92C3-E58423BBF49D}" dt="2022-10-27T13:41:08.499" v="6777" actId="478"/>
          <ac:spMkLst>
            <pc:docMk/>
            <pc:sldMk cId="2260001367" sldId="268"/>
            <ac:spMk id="3" creationId="{EBDF7BFA-C237-54EA-7DC0-56916434667A}"/>
          </ac:spMkLst>
        </pc:spChg>
        <pc:spChg chg="add del">
          <ac:chgData name="Danyil Butkovskyi" userId="6f8923ec-0b05-4fe7-9dd5-4a4139be73b8" providerId="ADAL" clId="{02ED7F72-8B03-44F9-92C3-E58423BBF49D}" dt="2022-10-27T13:41:56.195" v="6783" actId="26606"/>
          <ac:spMkLst>
            <pc:docMk/>
            <pc:sldMk cId="2260001367" sldId="268"/>
            <ac:spMk id="1031" creationId="{D12DDE76-C203-4047-9998-63900085B5E8}"/>
          </ac:spMkLst>
        </pc:spChg>
        <pc:spChg chg="add del">
          <ac:chgData name="Danyil Butkovskyi" userId="6f8923ec-0b05-4fe7-9dd5-4a4139be73b8" providerId="ADAL" clId="{02ED7F72-8B03-44F9-92C3-E58423BBF49D}" dt="2022-10-27T13:42:45.459" v="6791" actId="26606"/>
          <ac:spMkLst>
            <pc:docMk/>
            <pc:sldMk cId="2260001367" sldId="268"/>
            <ac:spMk id="1033" creationId="{1707FC24-6981-43D9-B525-C7832BA22463}"/>
          </ac:spMkLst>
        </pc:spChg>
        <pc:spChg chg="add del">
          <ac:chgData name="Danyil Butkovskyi" userId="6f8923ec-0b05-4fe7-9dd5-4a4139be73b8" providerId="ADAL" clId="{02ED7F72-8B03-44F9-92C3-E58423BBF49D}" dt="2022-10-27T13:44:26.635" v="6805" actId="26606"/>
          <ac:spMkLst>
            <pc:docMk/>
            <pc:sldMk cId="2260001367" sldId="268"/>
            <ac:spMk id="1038" creationId="{AB45A142-4255-493C-8284-5D566C121B10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2260001367" sldId="268"/>
            <ac:spMk id="1045" creationId="{B5A8AFA4-5C32-4100-9C6D-839A47E15FA0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2260001367" sldId="268"/>
            <ac:spMk id="1047" creationId="{96B5F253-7949-47C2-9DBD-1570ECDA2296}"/>
          </ac:spMkLst>
        </pc:spChg>
        <pc:spChg chg="add del">
          <ac:chgData name="Danyil Butkovskyi" userId="6f8923ec-0b05-4fe7-9dd5-4a4139be73b8" providerId="ADAL" clId="{02ED7F72-8B03-44F9-92C3-E58423BBF49D}" dt="2022-10-27T19:26:05.678" v="13292" actId="26606"/>
          <ac:spMkLst>
            <pc:docMk/>
            <pc:sldMk cId="2260001367" sldId="268"/>
            <ac:spMk id="1049" creationId="{9B7AD9F6-8CE7-4299-8FC6-328F4DCD3FF9}"/>
          </ac:spMkLst>
        </pc:spChg>
        <pc:spChg chg="add del">
          <ac:chgData name="Danyil Butkovskyi" userId="6f8923ec-0b05-4fe7-9dd5-4a4139be73b8" providerId="ADAL" clId="{02ED7F72-8B03-44F9-92C3-E58423BBF49D}" dt="2022-10-27T19:26:05.678" v="13292" actId="26606"/>
          <ac:spMkLst>
            <pc:docMk/>
            <pc:sldMk cId="2260001367" sldId="268"/>
            <ac:spMk id="1050" creationId="{F49775AF-8896-43EE-92C6-83497D6DC56F}"/>
          </ac:spMkLst>
        </pc:spChg>
        <pc:spChg chg="add del">
          <ac:chgData name="Danyil Butkovskyi" userId="6f8923ec-0b05-4fe7-9dd5-4a4139be73b8" providerId="ADAL" clId="{02ED7F72-8B03-44F9-92C3-E58423BBF49D}" dt="2022-10-27T19:26:28.714" v="13299" actId="26606"/>
          <ac:spMkLst>
            <pc:docMk/>
            <pc:sldMk cId="2260001367" sldId="268"/>
            <ac:spMk id="1051" creationId="{CEB41C5C-0F34-4DDA-9D7C-5E717F35F60C}"/>
          </ac:spMkLst>
        </pc:spChg>
        <pc:spChg chg="add del">
          <ac:chgData name="Danyil Butkovskyi" userId="6f8923ec-0b05-4fe7-9dd5-4a4139be73b8" providerId="ADAL" clId="{02ED7F72-8B03-44F9-92C3-E58423BBF49D}" dt="2022-10-27T19:24:45.934" v="13271" actId="26606"/>
          <ac:spMkLst>
            <pc:docMk/>
            <pc:sldMk cId="2260001367" sldId="268"/>
            <ac:spMk id="1052" creationId="{CEB41C5C-0F34-4DDA-9D7C-5E717F35F60C}"/>
          </ac:spMkLst>
        </pc:spChg>
        <pc:spChg chg="add del">
          <ac:chgData name="Danyil Butkovskyi" userId="6f8923ec-0b05-4fe7-9dd5-4a4139be73b8" providerId="ADAL" clId="{02ED7F72-8B03-44F9-92C3-E58423BBF49D}" dt="2022-10-27T19:26:37.585" v="13301" actId="26606"/>
          <ac:spMkLst>
            <pc:docMk/>
            <pc:sldMk cId="2260001367" sldId="268"/>
            <ac:spMk id="1055" creationId="{CEB41C5C-0F34-4DDA-9D7C-5E717F35F60C}"/>
          </ac:spMkLst>
        </pc:spChg>
        <pc:spChg chg="add del">
          <ac:chgData name="Danyil Butkovskyi" userId="6f8923ec-0b05-4fe7-9dd5-4a4139be73b8" providerId="ADAL" clId="{02ED7F72-8B03-44F9-92C3-E58423BBF49D}" dt="2022-10-27T19:24:51.544" v="13273" actId="26606"/>
          <ac:spMkLst>
            <pc:docMk/>
            <pc:sldMk cId="2260001367" sldId="268"/>
            <ac:spMk id="1056" creationId="{B5A8AFA4-5C32-4100-9C6D-839A47E15FA0}"/>
          </ac:spMkLst>
        </pc:spChg>
        <pc:spChg chg="add del">
          <ac:chgData name="Danyil Butkovskyi" userId="6f8923ec-0b05-4fe7-9dd5-4a4139be73b8" providerId="ADAL" clId="{02ED7F72-8B03-44F9-92C3-E58423BBF49D}" dt="2022-10-27T19:24:51.544" v="13273" actId="26606"/>
          <ac:spMkLst>
            <pc:docMk/>
            <pc:sldMk cId="2260001367" sldId="268"/>
            <ac:spMk id="1057" creationId="{96B5F253-7949-47C2-9DBD-1570ECDA2296}"/>
          </ac:spMkLst>
        </pc:spChg>
        <pc:spChg chg="add del">
          <ac:chgData name="Danyil Butkovskyi" userId="6f8923ec-0b05-4fe7-9dd5-4a4139be73b8" providerId="ADAL" clId="{02ED7F72-8B03-44F9-92C3-E58423BBF49D}" dt="2022-10-27T19:24:55.081" v="13275" actId="26606"/>
          <ac:spMkLst>
            <pc:docMk/>
            <pc:sldMk cId="2260001367" sldId="268"/>
            <ac:spMk id="1059" creationId="{B5A8AFA4-5C32-4100-9C6D-839A47E15FA0}"/>
          </ac:spMkLst>
        </pc:spChg>
        <pc:spChg chg="add del">
          <ac:chgData name="Danyil Butkovskyi" userId="6f8923ec-0b05-4fe7-9dd5-4a4139be73b8" providerId="ADAL" clId="{02ED7F72-8B03-44F9-92C3-E58423BBF49D}" dt="2022-10-27T19:24:55.081" v="13275" actId="26606"/>
          <ac:spMkLst>
            <pc:docMk/>
            <pc:sldMk cId="2260001367" sldId="268"/>
            <ac:spMk id="1060" creationId="{96B5F253-7949-47C2-9DBD-1570ECDA2296}"/>
          </ac:spMkLst>
        </pc:spChg>
        <pc:spChg chg="add del">
          <ac:chgData name="Danyil Butkovskyi" userId="6f8923ec-0b05-4fe7-9dd5-4a4139be73b8" providerId="ADAL" clId="{02ED7F72-8B03-44F9-92C3-E58423BBF49D}" dt="2022-10-27T19:24:59.268" v="13277" actId="26606"/>
          <ac:spMkLst>
            <pc:docMk/>
            <pc:sldMk cId="2260001367" sldId="268"/>
            <ac:spMk id="1062" creationId="{FCEC2294-5A7B-45E5-9251-C1AA89F4ADCF}"/>
          </ac:spMkLst>
        </pc:spChg>
        <pc:spChg chg="add del">
          <ac:chgData name="Danyil Butkovskyi" userId="6f8923ec-0b05-4fe7-9dd5-4a4139be73b8" providerId="ADAL" clId="{02ED7F72-8B03-44F9-92C3-E58423BBF49D}" dt="2022-10-27T19:25:01.155" v="13279" actId="26606"/>
          <ac:spMkLst>
            <pc:docMk/>
            <pc:sldMk cId="2260001367" sldId="268"/>
            <ac:spMk id="1065" creationId="{FCEC2294-5A7B-45E5-9251-C1AA89F4ADCF}"/>
          </ac:spMkLst>
        </pc:spChg>
        <pc:spChg chg="add del">
          <ac:chgData name="Danyil Butkovskyi" userId="6f8923ec-0b05-4fe7-9dd5-4a4139be73b8" providerId="ADAL" clId="{02ED7F72-8B03-44F9-92C3-E58423BBF49D}" dt="2022-10-27T19:25:02.338" v="13281" actId="26606"/>
          <ac:spMkLst>
            <pc:docMk/>
            <pc:sldMk cId="2260001367" sldId="268"/>
            <ac:spMk id="1068" creationId="{CEB41C5C-0F34-4DDA-9D7C-5E717F35F60C}"/>
          </ac:spMkLst>
        </pc:spChg>
        <pc:spChg chg="add del">
          <ac:chgData name="Danyil Butkovskyi" userId="6f8923ec-0b05-4fe7-9dd5-4a4139be73b8" providerId="ADAL" clId="{02ED7F72-8B03-44F9-92C3-E58423BBF49D}" dt="2022-10-27T19:25:03.573" v="13283" actId="26606"/>
          <ac:spMkLst>
            <pc:docMk/>
            <pc:sldMk cId="2260001367" sldId="268"/>
            <ac:spMk id="1071" creationId="{B4147794-66B7-4CDE-BC75-BBDC48B2FCEB}"/>
          </ac:spMkLst>
        </pc:spChg>
        <pc:spChg chg="add del">
          <ac:chgData name="Danyil Butkovskyi" userId="6f8923ec-0b05-4fe7-9dd5-4a4139be73b8" providerId="ADAL" clId="{02ED7F72-8B03-44F9-92C3-E58423BBF49D}" dt="2022-10-27T19:25:03.573" v="13283" actId="26606"/>
          <ac:spMkLst>
            <pc:docMk/>
            <pc:sldMk cId="2260001367" sldId="268"/>
            <ac:spMk id="1072" creationId="{41202E79-1236-4DF8-9921-F47A0B079C13}"/>
          </ac:spMkLst>
        </pc:spChg>
        <pc:spChg chg="add del">
          <ac:chgData name="Danyil Butkovskyi" userId="6f8923ec-0b05-4fe7-9dd5-4a4139be73b8" providerId="ADAL" clId="{02ED7F72-8B03-44F9-92C3-E58423BBF49D}" dt="2022-10-27T19:25:12.322" v="13285" actId="26606"/>
          <ac:spMkLst>
            <pc:docMk/>
            <pc:sldMk cId="2260001367" sldId="268"/>
            <ac:spMk id="1074" creationId="{CEB41C5C-0F34-4DDA-9D7C-5E717F35F60C}"/>
          </ac:spMkLst>
        </pc:spChg>
        <pc:graphicFrameChg chg="add del mod modGraphic">
          <ac:chgData name="Danyil Butkovskyi" userId="6f8923ec-0b05-4fe7-9dd5-4a4139be73b8" providerId="ADAL" clId="{02ED7F72-8B03-44F9-92C3-E58423BBF49D}" dt="2022-10-27T19:33:14.252" v="13642" actId="20577"/>
          <ac:graphicFrameMkLst>
            <pc:docMk/>
            <pc:sldMk cId="2260001367" sldId="268"/>
            <ac:graphicFrameMk id="4" creationId="{31534D77-0E53-DB8E-9626-A7419CED84A7}"/>
          </ac:graphicFrameMkLst>
        </pc:graphicFrameChg>
        <pc:picChg chg="add mod">
          <ac:chgData name="Danyil Butkovskyi" userId="6f8923ec-0b05-4fe7-9dd5-4a4139be73b8" providerId="ADAL" clId="{02ED7F72-8B03-44F9-92C3-E58423BBF49D}" dt="2022-10-27T19:26:12.901" v="13295" actId="571"/>
          <ac:picMkLst>
            <pc:docMk/>
            <pc:sldMk cId="2260001367" sldId="268"/>
            <ac:picMk id="5" creationId="{22A24A73-8754-E1D9-E72F-22A7F3B2CE56}"/>
          </ac:picMkLst>
        </pc:picChg>
        <pc:picChg chg="add mod">
          <ac:chgData name="Danyil Butkovskyi" userId="6f8923ec-0b05-4fe7-9dd5-4a4139be73b8" providerId="ADAL" clId="{02ED7F72-8B03-44F9-92C3-E58423BBF49D}" dt="2022-10-27T19:26:37.585" v="13301" actId="26606"/>
          <ac:picMkLst>
            <pc:docMk/>
            <pc:sldMk cId="2260001367" sldId="268"/>
            <ac:picMk id="1026" creationId="{655537D1-3335-D26B-637A-FBB0DBA3F639}"/>
          </ac:picMkLst>
        </pc:picChg>
        <pc:cxnChg chg="add del">
          <ac:chgData name="Danyil Butkovskyi" userId="6f8923ec-0b05-4fe7-9dd5-4a4139be73b8" providerId="ADAL" clId="{02ED7F72-8B03-44F9-92C3-E58423BBF49D}" dt="2022-10-27T13:44:26.635" v="6805" actId="26606"/>
          <ac:cxnSpMkLst>
            <pc:docMk/>
            <pc:sldMk cId="2260001367" sldId="268"/>
            <ac:cxnSpMk id="1040" creationId="{38FB9660-F42F-4313-BBC4-47C007FE484C}"/>
          </ac:cxnSpMkLst>
        </pc:cxnChg>
        <pc:cxnChg chg="add del">
          <ac:chgData name="Danyil Butkovskyi" userId="6f8923ec-0b05-4fe7-9dd5-4a4139be73b8" providerId="ADAL" clId="{02ED7F72-8B03-44F9-92C3-E58423BBF49D}" dt="2022-10-27T19:26:28.714" v="13299" actId="26606"/>
          <ac:cxnSpMkLst>
            <pc:docMk/>
            <pc:sldMk cId="2260001367" sldId="268"/>
            <ac:cxnSpMk id="1053" creationId="{57E1E5E6-F385-4E9C-B201-BA5BDE5CAD52}"/>
          </ac:cxnSpMkLst>
        </pc:cxnChg>
        <pc:cxnChg chg="add del">
          <ac:chgData name="Danyil Butkovskyi" userId="6f8923ec-0b05-4fe7-9dd5-4a4139be73b8" providerId="ADAL" clId="{02ED7F72-8B03-44F9-92C3-E58423BBF49D}" dt="2022-10-27T19:24:45.934" v="13271" actId="26606"/>
          <ac:cxnSpMkLst>
            <pc:docMk/>
            <pc:sldMk cId="2260001367" sldId="268"/>
            <ac:cxnSpMk id="1054" creationId="{57E1E5E6-F385-4E9C-B201-BA5BDE5CAD52}"/>
          </ac:cxnSpMkLst>
        </pc:cxnChg>
        <pc:cxnChg chg="add del">
          <ac:chgData name="Danyil Butkovskyi" userId="6f8923ec-0b05-4fe7-9dd5-4a4139be73b8" providerId="ADAL" clId="{02ED7F72-8B03-44F9-92C3-E58423BBF49D}" dt="2022-10-27T19:26:37.585" v="13301" actId="26606"/>
          <ac:cxnSpMkLst>
            <pc:docMk/>
            <pc:sldMk cId="2260001367" sldId="268"/>
            <ac:cxnSpMk id="1058" creationId="{57E1E5E6-F385-4E9C-B201-BA5BDE5CAD52}"/>
          </ac:cxnSpMkLst>
        </pc:cxnChg>
        <pc:cxnChg chg="add del">
          <ac:chgData name="Danyil Butkovskyi" userId="6f8923ec-0b05-4fe7-9dd5-4a4139be73b8" providerId="ADAL" clId="{02ED7F72-8B03-44F9-92C3-E58423BBF49D}" dt="2022-10-27T19:24:59.268" v="13277" actId="26606"/>
          <ac:cxnSpMkLst>
            <pc:docMk/>
            <pc:sldMk cId="2260001367" sldId="268"/>
            <ac:cxnSpMk id="1063" creationId="{67182200-4859-4C8D-BCBB-55B245C28BA3}"/>
          </ac:cxnSpMkLst>
        </pc:cxnChg>
        <pc:cxnChg chg="add del">
          <ac:chgData name="Danyil Butkovskyi" userId="6f8923ec-0b05-4fe7-9dd5-4a4139be73b8" providerId="ADAL" clId="{02ED7F72-8B03-44F9-92C3-E58423BBF49D}" dt="2022-10-27T19:25:01.155" v="13279" actId="26606"/>
          <ac:cxnSpMkLst>
            <pc:docMk/>
            <pc:sldMk cId="2260001367" sldId="268"/>
            <ac:cxnSpMk id="1066" creationId="{67182200-4859-4C8D-BCBB-55B245C28BA3}"/>
          </ac:cxnSpMkLst>
        </pc:cxnChg>
        <pc:cxnChg chg="add del">
          <ac:chgData name="Danyil Butkovskyi" userId="6f8923ec-0b05-4fe7-9dd5-4a4139be73b8" providerId="ADAL" clId="{02ED7F72-8B03-44F9-92C3-E58423BBF49D}" dt="2022-10-27T19:25:02.338" v="13281" actId="26606"/>
          <ac:cxnSpMkLst>
            <pc:docMk/>
            <pc:sldMk cId="2260001367" sldId="268"/>
            <ac:cxnSpMk id="1069" creationId="{57E1E5E6-F385-4E9C-B201-BA5BDE5CAD52}"/>
          </ac:cxnSpMkLst>
        </pc:cxnChg>
        <pc:cxnChg chg="add del">
          <ac:chgData name="Danyil Butkovskyi" userId="6f8923ec-0b05-4fe7-9dd5-4a4139be73b8" providerId="ADAL" clId="{02ED7F72-8B03-44F9-92C3-E58423BBF49D}" dt="2022-10-27T19:25:12.322" v="13285" actId="26606"/>
          <ac:cxnSpMkLst>
            <pc:docMk/>
            <pc:sldMk cId="2260001367" sldId="268"/>
            <ac:cxnSpMk id="1075" creationId="{57E1E5E6-F385-4E9C-B201-BA5BDE5CAD52}"/>
          </ac:cxnSpMkLst>
        </pc:cxnChg>
      </pc:sldChg>
      <pc:sldChg chg="new del">
        <pc:chgData name="Danyil Butkovskyi" userId="6f8923ec-0b05-4fe7-9dd5-4a4139be73b8" providerId="ADAL" clId="{02ED7F72-8B03-44F9-92C3-E58423BBF49D}" dt="2022-10-27T17:23:23.311" v="8423" actId="47"/>
        <pc:sldMkLst>
          <pc:docMk/>
          <pc:sldMk cId="347739763" sldId="269"/>
        </pc:sldMkLst>
      </pc:sldChg>
      <pc:sldChg chg="addSp delSp modSp add mod ord">
        <pc:chgData name="Danyil Butkovskyi" userId="6f8923ec-0b05-4fe7-9dd5-4a4139be73b8" providerId="ADAL" clId="{02ED7F72-8B03-44F9-92C3-E58423BBF49D}" dt="2022-10-28T13:53:42.899" v="19289" actId="20577"/>
        <pc:sldMkLst>
          <pc:docMk/>
          <pc:sldMk cId="760503503" sldId="270"/>
        </pc:sldMkLst>
        <pc:spChg chg="mod">
          <ac:chgData name="Danyil Butkovskyi" userId="6f8923ec-0b05-4fe7-9dd5-4a4139be73b8" providerId="ADAL" clId="{02ED7F72-8B03-44F9-92C3-E58423BBF49D}" dt="2022-10-27T21:11:16.825" v="17888" actId="20577"/>
          <ac:spMkLst>
            <pc:docMk/>
            <pc:sldMk cId="760503503" sldId="270"/>
            <ac:spMk id="3" creationId="{8C98F905-C23D-6972-9579-D5D0CA6F06EA}"/>
          </ac:spMkLst>
        </pc:spChg>
        <pc:spChg chg="del">
          <ac:chgData name="Danyil Butkovskyi" userId="6f8923ec-0b05-4fe7-9dd5-4a4139be73b8" providerId="ADAL" clId="{02ED7F72-8B03-44F9-92C3-E58423BBF49D}" dt="2022-10-27T17:23:47.998" v="8432" actId="478"/>
          <ac:spMkLst>
            <pc:docMk/>
            <pc:sldMk cId="760503503" sldId="270"/>
            <ac:spMk id="8" creationId="{A2603E03-E26A-502B-B8DA-43498648F010}"/>
          </ac:spMkLst>
        </pc:spChg>
        <pc:spChg chg="del">
          <ac:chgData name="Danyil Butkovskyi" userId="6f8923ec-0b05-4fe7-9dd5-4a4139be73b8" providerId="ADAL" clId="{02ED7F72-8B03-44F9-92C3-E58423BBF49D}" dt="2022-10-27T17:23:47.998" v="8432" actId="478"/>
          <ac:spMkLst>
            <pc:docMk/>
            <pc:sldMk cId="760503503" sldId="270"/>
            <ac:spMk id="9" creationId="{0A954007-1F82-A2E7-2EC5-A3ED02649A11}"/>
          </ac:spMkLst>
        </pc:spChg>
        <pc:spChg chg="del">
          <ac:chgData name="Danyil Butkovskyi" userId="6f8923ec-0b05-4fe7-9dd5-4a4139be73b8" providerId="ADAL" clId="{02ED7F72-8B03-44F9-92C3-E58423BBF49D}" dt="2022-10-27T17:23:47.998" v="8432" actId="478"/>
          <ac:spMkLst>
            <pc:docMk/>
            <pc:sldMk cId="760503503" sldId="270"/>
            <ac:spMk id="11" creationId="{AB768868-6C14-0888-D84A-EE90B77632B2}"/>
          </ac:spMkLst>
        </pc:spChg>
        <pc:spChg chg="mod">
          <ac:chgData name="Danyil Butkovskyi" userId="6f8923ec-0b05-4fe7-9dd5-4a4139be73b8" providerId="ADAL" clId="{02ED7F72-8B03-44F9-92C3-E58423BBF49D}" dt="2022-10-27T17:53:58.667" v="9020" actId="13822"/>
          <ac:spMkLst>
            <pc:docMk/>
            <pc:sldMk cId="760503503" sldId="270"/>
            <ac:spMk id="31" creationId="{1C84EBDB-B764-07E5-6E14-B8919E495162}"/>
          </ac:spMkLst>
        </pc:spChg>
        <pc:spChg chg="add mod">
          <ac:chgData name="Danyil Butkovskyi" userId="6f8923ec-0b05-4fe7-9dd5-4a4139be73b8" providerId="ADAL" clId="{02ED7F72-8B03-44F9-92C3-E58423BBF49D}" dt="2022-10-27T17:40:43.771" v="8878"/>
          <ac:spMkLst>
            <pc:docMk/>
            <pc:sldMk cId="760503503" sldId="270"/>
            <ac:spMk id="35" creationId="{C18DE5DB-F052-12A2-639C-D72D1FC8F81D}"/>
          </ac:spMkLst>
        </pc:spChg>
        <pc:spChg chg="mod">
          <ac:chgData name="Danyil Butkovskyi" userId="6f8923ec-0b05-4fe7-9dd5-4a4139be73b8" providerId="ADAL" clId="{02ED7F72-8B03-44F9-92C3-E58423BBF49D}" dt="2022-10-27T17:53:58.667" v="9020" actId="13822"/>
          <ac:spMkLst>
            <pc:docMk/>
            <pc:sldMk cId="760503503" sldId="270"/>
            <ac:spMk id="36" creationId="{E5481A47-2B07-4542-5450-0088B69A324B}"/>
          </ac:spMkLst>
        </pc:spChg>
        <pc:spChg chg="del mod">
          <ac:chgData name="Danyil Butkovskyi" userId="6f8923ec-0b05-4fe7-9dd5-4a4139be73b8" providerId="ADAL" clId="{02ED7F72-8B03-44F9-92C3-E58423BBF49D}" dt="2022-10-27T17:26:40.502" v="8554" actId="478"/>
          <ac:spMkLst>
            <pc:docMk/>
            <pc:sldMk cId="760503503" sldId="270"/>
            <ac:spMk id="38" creationId="{A09366C1-3BBC-A5DA-B342-280098F7A5A8}"/>
          </ac:spMkLst>
        </pc:spChg>
        <pc:spChg chg="add mod">
          <ac:chgData name="Danyil Butkovskyi" userId="6f8923ec-0b05-4fe7-9dd5-4a4139be73b8" providerId="ADAL" clId="{02ED7F72-8B03-44F9-92C3-E58423BBF49D}" dt="2022-10-27T17:54:31.196" v="9023" actId="13822"/>
          <ac:spMkLst>
            <pc:docMk/>
            <pc:sldMk cId="760503503" sldId="270"/>
            <ac:spMk id="39" creationId="{42CB61E6-AAB1-828E-CA06-139980BBF091}"/>
          </ac:spMkLst>
        </pc:spChg>
        <pc:spChg chg="add mod">
          <ac:chgData name="Danyil Butkovskyi" userId="6f8923ec-0b05-4fe7-9dd5-4a4139be73b8" providerId="ADAL" clId="{02ED7F72-8B03-44F9-92C3-E58423BBF49D}" dt="2022-10-27T17:54:31.196" v="9023" actId="13822"/>
          <ac:spMkLst>
            <pc:docMk/>
            <pc:sldMk cId="760503503" sldId="270"/>
            <ac:spMk id="41" creationId="{5F9E9289-1392-C42C-EB16-7E67457D3260}"/>
          </ac:spMkLst>
        </pc:spChg>
        <pc:spChg chg="add del mod">
          <ac:chgData name="Danyil Butkovskyi" userId="6f8923ec-0b05-4fe7-9dd5-4a4139be73b8" providerId="ADAL" clId="{02ED7F72-8B03-44F9-92C3-E58423BBF49D}" dt="2022-10-27T17:42:32.974" v="8891" actId="478"/>
          <ac:spMkLst>
            <pc:docMk/>
            <pc:sldMk cId="760503503" sldId="270"/>
            <ac:spMk id="42" creationId="{450CD392-EC14-B277-1E93-06DC88AF9EF1}"/>
          </ac:spMkLst>
        </pc:spChg>
        <pc:spChg chg="mod">
          <ac:chgData name="Danyil Butkovskyi" userId="6f8923ec-0b05-4fe7-9dd5-4a4139be73b8" providerId="ADAL" clId="{02ED7F72-8B03-44F9-92C3-E58423BBF49D}" dt="2022-10-27T17:53:58.667" v="9020" actId="13822"/>
          <ac:spMkLst>
            <pc:docMk/>
            <pc:sldMk cId="760503503" sldId="270"/>
            <ac:spMk id="43" creationId="{7A3734ED-9D8A-3DEC-6FF0-90A295AFEF1A}"/>
          </ac:spMkLst>
        </pc:spChg>
        <pc:spChg chg="mod">
          <ac:chgData name="Danyil Butkovskyi" userId="6f8923ec-0b05-4fe7-9dd5-4a4139be73b8" providerId="ADAL" clId="{02ED7F72-8B03-44F9-92C3-E58423BBF49D}" dt="2022-10-27T17:53:58.667" v="9020" actId="13822"/>
          <ac:spMkLst>
            <pc:docMk/>
            <pc:sldMk cId="760503503" sldId="270"/>
            <ac:spMk id="46" creationId="{F9E1F10F-B6F0-C778-A990-74CE9516F1C3}"/>
          </ac:spMkLst>
        </pc:spChg>
        <pc:spChg chg="mod">
          <ac:chgData name="Danyil Butkovskyi" userId="6f8923ec-0b05-4fe7-9dd5-4a4139be73b8" providerId="ADAL" clId="{02ED7F72-8B03-44F9-92C3-E58423BBF49D}" dt="2022-10-27T17:53:58.667" v="9020" actId="13822"/>
          <ac:spMkLst>
            <pc:docMk/>
            <pc:sldMk cId="760503503" sldId="270"/>
            <ac:spMk id="48" creationId="{3D4C9CCC-F255-F800-C6BB-19148806D401}"/>
          </ac:spMkLst>
        </pc:spChg>
        <pc:spChg chg="mod">
          <ac:chgData name="Danyil Butkovskyi" userId="6f8923ec-0b05-4fe7-9dd5-4a4139be73b8" providerId="ADAL" clId="{02ED7F72-8B03-44F9-92C3-E58423BBF49D}" dt="2022-10-27T17:53:58.667" v="9020" actId="13822"/>
          <ac:spMkLst>
            <pc:docMk/>
            <pc:sldMk cId="760503503" sldId="270"/>
            <ac:spMk id="50" creationId="{08ED9201-0BFD-F8D9-2D79-81EF91874578}"/>
          </ac:spMkLst>
        </pc:spChg>
        <pc:spChg chg="add mod">
          <ac:chgData name="Danyil Butkovskyi" userId="6f8923ec-0b05-4fe7-9dd5-4a4139be73b8" providerId="ADAL" clId="{02ED7F72-8B03-44F9-92C3-E58423BBF49D}" dt="2022-10-27T17:40:43.771" v="8878"/>
          <ac:spMkLst>
            <pc:docMk/>
            <pc:sldMk cId="760503503" sldId="270"/>
            <ac:spMk id="51" creationId="{A74322A9-75D5-5AF2-79B8-E230F4BA0470}"/>
          </ac:spMkLst>
        </pc:spChg>
        <pc:spChg chg="mod">
          <ac:chgData name="Danyil Butkovskyi" userId="6f8923ec-0b05-4fe7-9dd5-4a4139be73b8" providerId="ADAL" clId="{02ED7F72-8B03-44F9-92C3-E58423BBF49D}" dt="2022-10-27T17:40:43.771" v="8878"/>
          <ac:spMkLst>
            <pc:docMk/>
            <pc:sldMk cId="760503503" sldId="270"/>
            <ac:spMk id="54" creationId="{8EA39A8E-C052-D616-A629-29C6D4D84C5B}"/>
          </ac:spMkLst>
        </pc:spChg>
        <pc:spChg chg="mod">
          <ac:chgData name="Danyil Butkovskyi" userId="6f8923ec-0b05-4fe7-9dd5-4a4139be73b8" providerId="ADAL" clId="{02ED7F72-8B03-44F9-92C3-E58423BBF49D}" dt="2022-10-27T17:39:54.574" v="8876" actId="1076"/>
          <ac:spMkLst>
            <pc:docMk/>
            <pc:sldMk cId="760503503" sldId="270"/>
            <ac:spMk id="2099" creationId="{672C8710-852D-944D-4AD9-EC5BF524B552}"/>
          </ac:spMkLst>
        </pc:spChg>
        <pc:spChg chg="del">
          <ac:chgData name="Danyil Butkovskyi" userId="6f8923ec-0b05-4fe7-9dd5-4a4139be73b8" providerId="ADAL" clId="{02ED7F72-8B03-44F9-92C3-E58423BBF49D}" dt="2022-10-27T17:23:47.998" v="8432" actId="478"/>
          <ac:spMkLst>
            <pc:docMk/>
            <pc:sldMk cId="760503503" sldId="270"/>
            <ac:spMk id="3073" creationId="{5BD94E6D-154A-DAD8-534A-D07536C0037D}"/>
          </ac:spMkLst>
        </pc:spChg>
        <pc:spChg chg="del">
          <ac:chgData name="Danyil Butkovskyi" userId="6f8923ec-0b05-4fe7-9dd5-4a4139be73b8" providerId="ADAL" clId="{02ED7F72-8B03-44F9-92C3-E58423BBF49D}" dt="2022-10-27T17:23:47.998" v="8432" actId="478"/>
          <ac:spMkLst>
            <pc:docMk/>
            <pc:sldMk cId="760503503" sldId="270"/>
            <ac:spMk id="3079" creationId="{130E5502-4328-6989-DF63-A2D8411CD4F3}"/>
          </ac:spMkLst>
        </pc:spChg>
        <pc:spChg chg="mod">
          <ac:chgData name="Danyil Butkovskyi" userId="6f8923ec-0b05-4fe7-9dd5-4a4139be73b8" providerId="ADAL" clId="{02ED7F72-8B03-44F9-92C3-E58423BBF49D}" dt="2022-10-27T20:40:15.218" v="15524" actId="14100"/>
          <ac:spMkLst>
            <pc:docMk/>
            <pc:sldMk cId="760503503" sldId="270"/>
            <ac:spMk id="3140" creationId="{3C0BD53C-69B0-E043-CCFB-F2637825B789}"/>
          </ac:spMkLst>
        </pc:spChg>
        <pc:spChg chg="del mod">
          <ac:chgData name="Danyil Butkovskyi" userId="6f8923ec-0b05-4fe7-9dd5-4a4139be73b8" providerId="ADAL" clId="{02ED7F72-8B03-44F9-92C3-E58423BBF49D}" dt="2022-10-27T20:40:16.905" v="15525" actId="478"/>
          <ac:spMkLst>
            <pc:docMk/>
            <pc:sldMk cId="760503503" sldId="270"/>
            <ac:spMk id="3141" creationId="{C5E306F5-5C05-B6B6-DC47-710B90755916}"/>
          </ac:spMkLst>
        </pc:spChg>
        <pc:spChg chg="mod">
          <ac:chgData name="Danyil Butkovskyi" userId="6f8923ec-0b05-4fe7-9dd5-4a4139be73b8" providerId="ADAL" clId="{02ED7F72-8B03-44F9-92C3-E58423BBF49D}" dt="2022-10-28T13:53:42.899" v="19289" actId="20577"/>
          <ac:spMkLst>
            <pc:docMk/>
            <pc:sldMk cId="760503503" sldId="270"/>
            <ac:spMk id="3142" creationId="{8F82A67A-880F-9BCE-6FBA-CCC36EE02093}"/>
          </ac:spMkLst>
        </pc:spChg>
        <pc:spChg chg="del mod">
          <ac:chgData name="Danyil Butkovskyi" userId="6f8923ec-0b05-4fe7-9dd5-4a4139be73b8" providerId="ADAL" clId="{02ED7F72-8B03-44F9-92C3-E58423BBF49D}" dt="2022-10-27T20:42:23.951" v="15741" actId="478"/>
          <ac:spMkLst>
            <pc:docMk/>
            <pc:sldMk cId="760503503" sldId="270"/>
            <ac:spMk id="3143" creationId="{C93A5719-E3DF-53CF-5E85-48679BF197BE}"/>
          </ac:spMkLst>
        </pc:spChg>
        <pc:spChg chg="mod">
          <ac:chgData name="Danyil Butkovskyi" userId="6f8923ec-0b05-4fe7-9dd5-4a4139be73b8" providerId="ADAL" clId="{02ED7F72-8B03-44F9-92C3-E58423BBF49D}" dt="2022-10-27T20:43:34.065" v="15877" actId="20577"/>
          <ac:spMkLst>
            <pc:docMk/>
            <pc:sldMk cId="760503503" sldId="270"/>
            <ac:spMk id="3147" creationId="{7FAECD03-889A-FDE8-6674-35918622C533}"/>
          </ac:spMkLst>
        </pc:spChg>
        <pc:spChg chg="add mod">
          <ac:chgData name="Danyil Butkovskyi" userId="6f8923ec-0b05-4fe7-9dd5-4a4139be73b8" providerId="ADAL" clId="{02ED7F72-8B03-44F9-92C3-E58423BBF49D}" dt="2022-10-27T17:44:19.316" v="8910" actId="571"/>
          <ac:spMkLst>
            <pc:docMk/>
            <pc:sldMk cId="760503503" sldId="270"/>
            <ac:spMk id="3149" creationId="{5F01740D-2DD9-7102-B2B1-05138E89FD2A}"/>
          </ac:spMkLst>
        </pc:spChg>
        <pc:spChg chg="add mod">
          <ac:chgData name="Danyil Butkovskyi" userId="6f8923ec-0b05-4fe7-9dd5-4a4139be73b8" providerId="ADAL" clId="{02ED7F72-8B03-44F9-92C3-E58423BBF49D}" dt="2022-10-27T17:44:49.380" v="8923" actId="1076"/>
          <ac:spMkLst>
            <pc:docMk/>
            <pc:sldMk cId="760503503" sldId="270"/>
            <ac:spMk id="3152" creationId="{6D9BFFC2-5F60-D8C8-08C4-8E539EF1A90D}"/>
          </ac:spMkLst>
        </pc:spChg>
        <pc:spChg chg="add mod">
          <ac:chgData name="Danyil Butkovskyi" userId="6f8923ec-0b05-4fe7-9dd5-4a4139be73b8" providerId="ADAL" clId="{02ED7F72-8B03-44F9-92C3-E58423BBF49D}" dt="2022-10-27T17:45:22.329" v="8945" actId="20577"/>
          <ac:spMkLst>
            <pc:docMk/>
            <pc:sldMk cId="760503503" sldId="270"/>
            <ac:spMk id="3153" creationId="{E0579215-7DC3-E9E7-85E3-A4FE0751D1FA}"/>
          </ac:spMkLst>
        </pc:spChg>
        <pc:spChg chg="add mod">
          <ac:chgData name="Danyil Butkovskyi" userId="6f8923ec-0b05-4fe7-9dd5-4a4139be73b8" providerId="ADAL" clId="{02ED7F72-8B03-44F9-92C3-E58423BBF49D}" dt="2022-10-27T17:49:15.213" v="8978" actId="1076"/>
          <ac:spMkLst>
            <pc:docMk/>
            <pc:sldMk cId="760503503" sldId="270"/>
            <ac:spMk id="3160" creationId="{94234DD5-CB02-0BFF-2FF7-1811C255F71F}"/>
          </ac:spMkLst>
        </pc:spChg>
        <pc:spChg chg="add mod">
          <ac:chgData name="Danyil Butkovskyi" userId="6f8923ec-0b05-4fe7-9dd5-4a4139be73b8" providerId="ADAL" clId="{02ED7F72-8B03-44F9-92C3-E58423BBF49D}" dt="2022-10-27T17:50:27.001" v="9002" actId="1076"/>
          <ac:spMkLst>
            <pc:docMk/>
            <pc:sldMk cId="760503503" sldId="270"/>
            <ac:spMk id="3161" creationId="{2B466AB9-75D8-299A-EA5E-70939BF258BD}"/>
          </ac:spMkLst>
        </pc:spChg>
        <pc:grpChg chg="add del mod">
          <ac:chgData name="Danyil Butkovskyi" userId="6f8923ec-0b05-4fe7-9dd5-4a4139be73b8" providerId="ADAL" clId="{02ED7F72-8B03-44F9-92C3-E58423BBF49D}" dt="2022-10-27T17:47:44.338" v="8948" actId="478"/>
          <ac:grpSpMkLst>
            <pc:docMk/>
            <pc:sldMk cId="760503503" sldId="270"/>
            <ac:grpSpMk id="53" creationId="{CAA9B8E2-E1FD-8446-8185-B89F92C106BF}"/>
          </ac:grpSpMkLst>
        </pc:grpChg>
        <pc:grpChg chg="del">
          <ac:chgData name="Danyil Butkovskyi" userId="6f8923ec-0b05-4fe7-9dd5-4a4139be73b8" providerId="ADAL" clId="{02ED7F72-8B03-44F9-92C3-E58423BBF49D}" dt="2022-10-27T17:23:47.998" v="8432" actId="478"/>
          <ac:grpSpMkLst>
            <pc:docMk/>
            <pc:sldMk cId="760503503" sldId="270"/>
            <ac:grpSpMk id="3091" creationId="{E981D99D-7C4E-62AE-82CF-914930EDA086}"/>
          </ac:grpSpMkLst>
        </pc:grpChg>
        <pc:picChg chg="add del mod">
          <ac:chgData name="Danyil Butkovskyi" userId="6f8923ec-0b05-4fe7-9dd5-4a4139be73b8" providerId="ADAL" clId="{02ED7F72-8B03-44F9-92C3-E58423BBF49D}" dt="2022-10-27T17:41:10.567" v="8879" actId="478"/>
          <ac:picMkLst>
            <pc:docMk/>
            <pc:sldMk cId="760503503" sldId="270"/>
            <ac:picMk id="37" creationId="{529CAA3E-752A-5314-0A34-7171723FD87A}"/>
          </ac:picMkLst>
        </pc:picChg>
        <pc:picChg chg="add mod">
          <ac:chgData name="Danyil Butkovskyi" userId="6f8923ec-0b05-4fe7-9dd5-4a4139be73b8" providerId="ADAL" clId="{02ED7F72-8B03-44F9-92C3-E58423BBF49D}" dt="2022-10-27T17:40:43.771" v="8878"/>
          <ac:picMkLst>
            <pc:docMk/>
            <pc:sldMk cId="760503503" sldId="270"/>
            <ac:picMk id="52" creationId="{906CA1B6-57E5-E9E2-ED62-CB756FD92CB5}"/>
          </ac:picMkLst>
        </pc:picChg>
        <pc:picChg chg="mod">
          <ac:chgData name="Danyil Butkovskyi" userId="6f8923ec-0b05-4fe7-9dd5-4a4139be73b8" providerId="ADAL" clId="{02ED7F72-8B03-44F9-92C3-E58423BBF49D}" dt="2022-10-27T17:40:43.771" v="8878"/>
          <ac:picMkLst>
            <pc:docMk/>
            <pc:sldMk cId="760503503" sldId="270"/>
            <ac:picMk id="56" creationId="{15F18B84-7BBD-24E4-FA95-017DA2F77BCC}"/>
          </ac:picMkLst>
        </pc:picChg>
        <pc:picChg chg="add del mod">
          <ac:chgData name="Danyil Butkovskyi" userId="6f8923ec-0b05-4fe7-9dd5-4a4139be73b8" providerId="ADAL" clId="{02ED7F72-8B03-44F9-92C3-E58423BBF49D}" dt="2022-10-27T17:47:28.070" v="8946" actId="478"/>
          <ac:picMkLst>
            <pc:docMk/>
            <pc:sldMk cId="760503503" sldId="270"/>
            <ac:picMk id="61" creationId="{7AA9293D-99B6-F590-D47C-334744D34A9A}"/>
          </ac:picMkLst>
        </pc:picChg>
        <pc:picChg chg="add del mod">
          <ac:chgData name="Danyil Butkovskyi" userId="6f8923ec-0b05-4fe7-9dd5-4a4139be73b8" providerId="ADAL" clId="{02ED7F72-8B03-44F9-92C3-E58423BBF49D}" dt="2022-10-27T17:47:46.266" v="8949" actId="478"/>
          <ac:picMkLst>
            <pc:docMk/>
            <pc:sldMk cId="760503503" sldId="270"/>
            <ac:picMk id="62" creationId="{D2DFF698-1E55-9181-F527-B431AF6503ED}"/>
          </ac:picMkLst>
        </pc:picChg>
        <pc:picChg chg="add mod">
          <ac:chgData name="Danyil Butkovskyi" userId="6f8923ec-0b05-4fe7-9dd5-4a4139be73b8" providerId="ADAL" clId="{02ED7F72-8B03-44F9-92C3-E58423BBF49D}" dt="2022-10-27T17:41:30.577" v="8886" actId="1076"/>
          <ac:picMkLst>
            <pc:docMk/>
            <pc:sldMk cId="760503503" sldId="270"/>
            <ac:picMk id="63" creationId="{EEF6038F-1BF5-B333-B28E-A8BB39D0B2EC}"/>
          </ac:picMkLst>
        </pc:picChg>
        <pc:picChg chg="del">
          <ac:chgData name="Danyil Butkovskyi" userId="6f8923ec-0b05-4fe7-9dd5-4a4139be73b8" providerId="ADAL" clId="{02ED7F72-8B03-44F9-92C3-E58423BBF49D}" dt="2022-10-27T17:23:47.998" v="8432" actId="478"/>
          <ac:picMkLst>
            <pc:docMk/>
            <pc:sldMk cId="760503503" sldId="270"/>
            <ac:picMk id="3074" creationId="{69D5A2B1-48E9-3DDE-447C-411A873EC3CE}"/>
          </ac:picMkLst>
        </pc:picChg>
        <pc:picChg chg="del">
          <ac:chgData name="Danyil Butkovskyi" userId="6f8923ec-0b05-4fe7-9dd5-4a4139be73b8" providerId="ADAL" clId="{02ED7F72-8B03-44F9-92C3-E58423BBF49D}" dt="2022-10-27T17:23:47.998" v="8432" actId="478"/>
          <ac:picMkLst>
            <pc:docMk/>
            <pc:sldMk cId="760503503" sldId="270"/>
            <ac:picMk id="3086" creationId="{A71DBF64-8A28-EE8A-CF4B-7DB20FA8B5B2}"/>
          </ac:picMkLst>
        </pc:picChg>
        <pc:picChg chg="del">
          <ac:chgData name="Danyil Butkovskyi" userId="6f8923ec-0b05-4fe7-9dd5-4a4139be73b8" providerId="ADAL" clId="{02ED7F72-8B03-44F9-92C3-E58423BBF49D}" dt="2022-10-27T17:23:47.998" v="8432" actId="478"/>
          <ac:picMkLst>
            <pc:docMk/>
            <pc:sldMk cId="760503503" sldId="270"/>
            <ac:picMk id="3128" creationId="{3171EF43-4205-92B6-3B17-4FA9BAFE11A0}"/>
          </ac:picMkLst>
        </pc:picChg>
        <pc:picChg chg="del">
          <ac:chgData name="Danyil Butkovskyi" userId="6f8923ec-0b05-4fe7-9dd5-4a4139be73b8" providerId="ADAL" clId="{02ED7F72-8B03-44F9-92C3-E58423BBF49D}" dt="2022-10-27T17:23:47.998" v="8432" actId="478"/>
          <ac:picMkLst>
            <pc:docMk/>
            <pc:sldMk cId="760503503" sldId="270"/>
            <ac:picMk id="3130" creationId="{EAA2EA65-C54C-D46C-FCEF-50B97C84C5B4}"/>
          </ac:picMkLst>
        </pc:picChg>
        <pc:picChg chg="add mod">
          <ac:chgData name="Danyil Butkovskyi" userId="6f8923ec-0b05-4fe7-9dd5-4a4139be73b8" providerId="ADAL" clId="{02ED7F72-8B03-44F9-92C3-E58423BBF49D}" dt="2022-10-27T17:44:19.316" v="8910" actId="571"/>
          <ac:picMkLst>
            <pc:docMk/>
            <pc:sldMk cId="760503503" sldId="270"/>
            <ac:picMk id="3150" creationId="{90439FCD-D9AD-60E7-E589-17CC8A4FAC7C}"/>
          </ac:picMkLst>
        </pc:picChg>
        <pc:picChg chg="add mod">
          <ac:chgData name="Danyil Butkovskyi" userId="6f8923ec-0b05-4fe7-9dd5-4a4139be73b8" providerId="ADAL" clId="{02ED7F72-8B03-44F9-92C3-E58423BBF49D}" dt="2022-10-27T17:48:20.392" v="8954" actId="1076"/>
          <ac:picMkLst>
            <pc:docMk/>
            <pc:sldMk cId="760503503" sldId="270"/>
            <ac:picMk id="3154" creationId="{5079E256-F8EC-7809-E8B5-901186DAAEFA}"/>
          </ac:picMkLst>
        </pc:picChg>
        <pc:cxnChg chg="del">
          <ac:chgData name="Danyil Butkovskyi" userId="6f8923ec-0b05-4fe7-9dd5-4a4139be73b8" providerId="ADAL" clId="{02ED7F72-8B03-44F9-92C3-E58423BBF49D}" dt="2022-10-27T17:23:47.998" v="8432" actId="478"/>
          <ac:cxnSpMkLst>
            <pc:docMk/>
            <pc:sldMk cId="760503503" sldId="270"/>
            <ac:cxnSpMk id="13" creationId="{6E2F1E85-DB25-4375-7872-3730DCACDC2E}"/>
          </ac:cxnSpMkLst>
        </pc:cxnChg>
        <pc:cxnChg chg="del">
          <ac:chgData name="Danyil Butkovskyi" userId="6f8923ec-0b05-4fe7-9dd5-4a4139be73b8" providerId="ADAL" clId="{02ED7F72-8B03-44F9-92C3-E58423BBF49D}" dt="2022-10-27T17:23:47.998" v="8432" actId="478"/>
          <ac:cxnSpMkLst>
            <pc:docMk/>
            <pc:sldMk cId="760503503" sldId="270"/>
            <ac:cxnSpMk id="15" creationId="{45F4C1D5-13A4-BE9C-2C47-681B9A8B2261}"/>
          </ac:cxnSpMkLst>
        </pc:cxnChg>
        <pc:cxnChg chg="del">
          <ac:chgData name="Danyil Butkovskyi" userId="6f8923ec-0b05-4fe7-9dd5-4a4139be73b8" providerId="ADAL" clId="{02ED7F72-8B03-44F9-92C3-E58423BBF49D}" dt="2022-10-27T17:23:47.998" v="8432" actId="478"/>
          <ac:cxnSpMkLst>
            <pc:docMk/>
            <pc:sldMk cId="760503503" sldId="270"/>
            <ac:cxnSpMk id="17" creationId="{8A9D220C-B51D-EBEE-D244-93B8860EE1B0}"/>
          </ac:cxnSpMkLst>
        </pc:cxnChg>
        <pc:cxnChg chg="mod">
          <ac:chgData name="Danyil Butkovskyi" userId="6f8923ec-0b05-4fe7-9dd5-4a4139be73b8" providerId="ADAL" clId="{02ED7F72-8B03-44F9-92C3-E58423BBF49D}" dt="2022-10-27T17:27:29.520" v="8575" actId="14100"/>
          <ac:cxnSpMkLst>
            <pc:docMk/>
            <pc:sldMk cId="760503503" sldId="270"/>
            <ac:cxnSpMk id="40" creationId="{CB6285A7-E430-DF9F-7F84-8727A933E907}"/>
          </ac:cxnSpMkLst>
        </pc:cxnChg>
        <pc:cxnChg chg="add del mod">
          <ac:chgData name="Danyil Butkovskyi" userId="6f8923ec-0b05-4fe7-9dd5-4a4139be73b8" providerId="ADAL" clId="{02ED7F72-8B03-44F9-92C3-E58423BBF49D}" dt="2022-10-27T17:42:50.588" v="8898" actId="478"/>
          <ac:cxnSpMkLst>
            <pc:docMk/>
            <pc:sldMk cId="760503503" sldId="270"/>
            <ac:cxnSpMk id="44" creationId="{00ECBF22-278B-D182-F9EE-5ECBFB877074}"/>
          </ac:cxnSpMkLst>
        </pc:cxnChg>
        <pc:cxnChg chg="mod">
          <ac:chgData name="Danyil Butkovskyi" userId="6f8923ec-0b05-4fe7-9dd5-4a4139be73b8" providerId="ADAL" clId="{02ED7F72-8B03-44F9-92C3-E58423BBF49D}" dt="2022-10-27T17:39:56.618" v="8877" actId="14100"/>
          <ac:cxnSpMkLst>
            <pc:docMk/>
            <pc:sldMk cId="760503503" sldId="270"/>
            <ac:cxnSpMk id="45" creationId="{254723D4-AE42-6107-43B6-04EABDC06E2F}"/>
          </ac:cxnSpMkLst>
        </pc:cxnChg>
        <pc:cxnChg chg="add del mod">
          <ac:chgData name="Danyil Butkovskyi" userId="6f8923ec-0b05-4fe7-9dd5-4a4139be73b8" providerId="ADAL" clId="{02ED7F72-8B03-44F9-92C3-E58423BBF49D}" dt="2022-10-27T17:42:34.475" v="8892" actId="478"/>
          <ac:cxnSpMkLst>
            <pc:docMk/>
            <pc:sldMk cId="760503503" sldId="270"/>
            <ac:cxnSpMk id="47" creationId="{9D8666C9-2D0D-A18D-15AE-0DEB0512BF0D}"/>
          </ac:cxnSpMkLst>
        </pc:cxnChg>
        <pc:cxnChg chg="add del mod">
          <ac:chgData name="Danyil Butkovskyi" userId="6f8923ec-0b05-4fe7-9dd5-4a4139be73b8" providerId="ADAL" clId="{02ED7F72-8B03-44F9-92C3-E58423BBF49D}" dt="2022-10-27T17:42:45.946" v="8896" actId="478"/>
          <ac:cxnSpMkLst>
            <pc:docMk/>
            <pc:sldMk cId="760503503" sldId="270"/>
            <ac:cxnSpMk id="49" creationId="{1973A177-8524-70BB-D57D-18099A2402A3}"/>
          </ac:cxnSpMkLst>
        </pc:cxnChg>
        <pc:cxnChg chg="mod">
          <ac:chgData name="Danyil Butkovskyi" userId="6f8923ec-0b05-4fe7-9dd5-4a4139be73b8" providerId="ADAL" clId="{02ED7F72-8B03-44F9-92C3-E58423BBF49D}" dt="2022-10-27T17:39:46.945" v="8872" actId="14100"/>
          <ac:cxnSpMkLst>
            <pc:docMk/>
            <pc:sldMk cId="760503503" sldId="270"/>
            <ac:cxnSpMk id="55" creationId="{43A02C9D-C1F9-F575-748E-C1DB3378EF3D}"/>
          </ac:cxnSpMkLst>
        </pc:cxnChg>
        <pc:cxnChg chg="add mod">
          <ac:chgData name="Danyil Butkovskyi" userId="6f8923ec-0b05-4fe7-9dd5-4a4139be73b8" providerId="ADAL" clId="{02ED7F72-8B03-44F9-92C3-E58423BBF49D}" dt="2022-10-27T17:40:43.771" v="8878"/>
          <ac:cxnSpMkLst>
            <pc:docMk/>
            <pc:sldMk cId="760503503" sldId="270"/>
            <ac:cxnSpMk id="57" creationId="{1E3E07FF-1D4D-D3D7-36C7-C2CEFA315FA1}"/>
          </ac:cxnSpMkLst>
        </pc:cxnChg>
        <pc:cxnChg chg="mod">
          <ac:chgData name="Danyil Butkovskyi" userId="6f8923ec-0b05-4fe7-9dd5-4a4139be73b8" providerId="ADAL" clId="{02ED7F72-8B03-44F9-92C3-E58423BBF49D}" dt="2022-10-27T17:36:09.071" v="8863" actId="14100"/>
          <ac:cxnSpMkLst>
            <pc:docMk/>
            <pc:sldMk cId="760503503" sldId="270"/>
            <ac:cxnSpMk id="58" creationId="{8317DADD-2933-E458-4023-4A2EAAC0EDF6}"/>
          </ac:cxnSpMkLst>
        </pc:cxnChg>
        <pc:cxnChg chg="add del mod">
          <ac:chgData name="Danyil Butkovskyi" userId="6f8923ec-0b05-4fe7-9dd5-4a4139be73b8" providerId="ADAL" clId="{02ED7F72-8B03-44F9-92C3-E58423BBF49D}" dt="2022-10-27T17:47:29.210" v="8947" actId="478"/>
          <ac:cxnSpMkLst>
            <pc:docMk/>
            <pc:sldMk cId="760503503" sldId="270"/>
            <ac:cxnSpMk id="59" creationId="{C7BBEDB6-A578-83FF-96EA-D6547DE8B1A7}"/>
          </ac:cxnSpMkLst>
        </pc:cxnChg>
        <pc:cxnChg chg="mod">
          <ac:chgData name="Danyil Butkovskyi" userId="6f8923ec-0b05-4fe7-9dd5-4a4139be73b8" providerId="ADAL" clId="{02ED7F72-8B03-44F9-92C3-E58423BBF49D}" dt="2022-10-27T17:36:13.766" v="8865" actId="14100"/>
          <ac:cxnSpMkLst>
            <pc:docMk/>
            <pc:sldMk cId="760503503" sldId="270"/>
            <ac:cxnSpMk id="60" creationId="{977548BC-F273-D676-CE2F-FD3FE7EA5D81}"/>
          </ac:cxnSpMkLst>
        </pc:cxnChg>
        <pc:cxnChg chg="del">
          <ac:chgData name="Danyil Butkovskyi" userId="6f8923ec-0b05-4fe7-9dd5-4a4139be73b8" providerId="ADAL" clId="{02ED7F72-8B03-44F9-92C3-E58423BBF49D}" dt="2022-10-27T17:23:47.998" v="8432" actId="478"/>
          <ac:cxnSpMkLst>
            <pc:docMk/>
            <pc:sldMk cId="760503503" sldId="270"/>
            <ac:cxnSpMk id="3097" creationId="{62BD46F3-9D0C-78D8-25C8-AEC6866B5C42}"/>
          </ac:cxnSpMkLst>
        </pc:cxnChg>
        <pc:cxnChg chg="del">
          <ac:chgData name="Danyil Butkovskyi" userId="6f8923ec-0b05-4fe7-9dd5-4a4139be73b8" providerId="ADAL" clId="{02ED7F72-8B03-44F9-92C3-E58423BBF49D}" dt="2022-10-27T17:23:47.998" v="8432" actId="478"/>
          <ac:cxnSpMkLst>
            <pc:docMk/>
            <pc:sldMk cId="760503503" sldId="270"/>
            <ac:cxnSpMk id="3099" creationId="{EEB10E2D-81B1-0B3A-03F5-274C914CE08B}"/>
          </ac:cxnSpMkLst>
        </pc:cxnChg>
        <pc:cxnChg chg="add mod">
          <ac:chgData name="Danyil Butkovskyi" userId="6f8923ec-0b05-4fe7-9dd5-4a4139be73b8" providerId="ADAL" clId="{02ED7F72-8B03-44F9-92C3-E58423BBF49D}" dt="2022-10-27T17:43:39.877" v="8908" actId="14100"/>
          <ac:cxnSpMkLst>
            <pc:docMk/>
            <pc:sldMk cId="760503503" sldId="270"/>
            <ac:cxnSpMk id="3138" creationId="{A304E38E-3C08-C682-07D7-5AFE0E5C1654}"/>
          </ac:cxnSpMkLst>
        </pc:cxnChg>
        <pc:cxnChg chg="add mod">
          <ac:chgData name="Danyil Butkovskyi" userId="6f8923ec-0b05-4fe7-9dd5-4a4139be73b8" providerId="ADAL" clId="{02ED7F72-8B03-44F9-92C3-E58423BBF49D}" dt="2022-10-27T17:43:34.823" v="8907" actId="14100"/>
          <ac:cxnSpMkLst>
            <pc:docMk/>
            <pc:sldMk cId="760503503" sldId="270"/>
            <ac:cxnSpMk id="3144" creationId="{26984790-4C84-AA28-F250-8BCCD48FF979}"/>
          </ac:cxnSpMkLst>
        </pc:cxnChg>
        <pc:cxnChg chg="add mod">
          <ac:chgData name="Danyil Butkovskyi" userId="6f8923ec-0b05-4fe7-9dd5-4a4139be73b8" providerId="ADAL" clId="{02ED7F72-8B03-44F9-92C3-E58423BBF49D}" dt="2022-10-27T17:48:32.326" v="8957" actId="1076"/>
          <ac:cxnSpMkLst>
            <pc:docMk/>
            <pc:sldMk cId="760503503" sldId="270"/>
            <ac:cxnSpMk id="3156" creationId="{A1867C41-6B22-ED61-2608-F83604BE2BF0}"/>
          </ac:cxnSpMkLst>
        </pc:cxnChg>
      </pc:sldChg>
      <pc:sldChg chg="addSp delSp modSp add mod ord">
        <pc:chgData name="Danyil Butkovskyi" userId="6f8923ec-0b05-4fe7-9dd5-4a4139be73b8" providerId="ADAL" clId="{02ED7F72-8B03-44F9-92C3-E58423BBF49D}" dt="2022-10-27T21:11:09.558" v="17876" actId="20577"/>
        <pc:sldMkLst>
          <pc:docMk/>
          <pc:sldMk cId="2767988803" sldId="271"/>
        </pc:sldMkLst>
        <pc:spChg chg="mod">
          <ac:chgData name="Danyil Butkovskyi" userId="6f8923ec-0b05-4fe7-9dd5-4a4139be73b8" providerId="ADAL" clId="{02ED7F72-8B03-44F9-92C3-E58423BBF49D}" dt="2022-10-27T21:11:09.558" v="17876" actId="20577"/>
          <ac:spMkLst>
            <pc:docMk/>
            <pc:sldMk cId="2767988803" sldId="271"/>
            <ac:spMk id="3" creationId="{8C98F905-C23D-6972-9579-D5D0CA6F06EA}"/>
          </ac:spMkLst>
        </pc:spChg>
        <pc:spChg chg="add mod">
          <ac:chgData name="Danyil Butkovskyi" userId="6f8923ec-0b05-4fe7-9dd5-4a4139be73b8" providerId="ADAL" clId="{02ED7F72-8B03-44F9-92C3-E58423BBF49D}" dt="2022-10-27T20:43:57.043" v="15878" actId="13822"/>
          <ac:spMkLst>
            <pc:docMk/>
            <pc:sldMk cId="2767988803" sldId="271"/>
            <ac:spMk id="13" creationId="{14967ED8-882F-AA55-A4A5-137F70C92BF7}"/>
          </ac:spMkLst>
        </pc:spChg>
        <pc:spChg chg="add mod">
          <ac:chgData name="Danyil Butkovskyi" userId="6f8923ec-0b05-4fe7-9dd5-4a4139be73b8" providerId="ADAL" clId="{02ED7F72-8B03-44F9-92C3-E58423BBF49D}" dt="2022-10-27T20:44:30.759" v="15881" actId="13822"/>
          <ac:spMkLst>
            <pc:docMk/>
            <pc:sldMk cId="2767988803" sldId="271"/>
            <ac:spMk id="26" creationId="{A529D0ED-6447-4BCE-2FA1-9E7A1672BAA6}"/>
          </ac:spMkLst>
        </pc:spChg>
        <pc:spChg chg="mod">
          <ac:chgData name="Danyil Butkovskyi" userId="6f8923ec-0b05-4fe7-9dd5-4a4139be73b8" providerId="ADAL" clId="{02ED7F72-8B03-44F9-92C3-E58423BBF49D}" dt="2022-10-27T20:43:57.043" v="15878" actId="13822"/>
          <ac:spMkLst>
            <pc:docMk/>
            <pc:sldMk cId="2767988803" sldId="271"/>
            <ac:spMk id="31" creationId="{1C84EBDB-B764-07E5-6E14-B8919E495162}"/>
          </ac:spMkLst>
        </pc:spChg>
        <pc:spChg chg="mod">
          <ac:chgData name="Danyil Butkovskyi" userId="6f8923ec-0b05-4fe7-9dd5-4a4139be73b8" providerId="ADAL" clId="{02ED7F72-8B03-44F9-92C3-E58423BBF49D}" dt="2022-10-27T18:21:20.784" v="9674" actId="1076"/>
          <ac:spMkLst>
            <pc:docMk/>
            <pc:sldMk cId="2767988803" sldId="271"/>
            <ac:spMk id="35" creationId="{C18DE5DB-F052-12A2-639C-D72D1FC8F81D}"/>
          </ac:spMkLst>
        </pc:spChg>
        <pc:spChg chg="mod">
          <ac:chgData name="Danyil Butkovskyi" userId="6f8923ec-0b05-4fe7-9dd5-4a4139be73b8" providerId="ADAL" clId="{02ED7F72-8B03-44F9-92C3-E58423BBF49D}" dt="2022-10-27T20:43:57.043" v="15878" actId="13822"/>
          <ac:spMkLst>
            <pc:docMk/>
            <pc:sldMk cId="2767988803" sldId="271"/>
            <ac:spMk id="36" creationId="{E5481A47-2B07-4542-5450-0088B69A324B}"/>
          </ac:spMkLst>
        </pc:spChg>
        <pc:spChg chg="mod">
          <ac:chgData name="Danyil Butkovskyi" userId="6f8923ec-0b05-4fe7-9dd5-4a4139be73b8" providerId="ADAL" clId="{02ED7F72-8B03-44F9-92C3-E58423BBF49D}" dt="2022-10-27T20:44:30.759" v="15881" actId="13822"/>
          <ac:spMkLst>
            <pc:docMk/>
            <pc:sldMk cId="2767988803" sldId="271"/>
            <ac:spMk id="39" creationId="{42CB61E6-AAB1-828E-CA06-139980BBF091}"/>
          </ac:spMkLst>
        </pc:spChg>
        <pc:spChg chg="del mod">
          <ac:chgData name="Danyil Butkovskyi" userId="6f8923ec-0b05-4fe7-9dd5-4a4139be73b8" providerId="ADAL" clId="{02ED7F72-8B03-44F9-92C3-E58423BBF49D}" dt="2022-10-27T18:32:15.686" v="10009" actId="478"/>
          <ac:spMkLst>
            <pc:docMk/>
            <pc:sldMk cId="2767988803" sldId="271"/>
            <ac:spMk id="41" creationId="{5F9E9289-1392-C42C-EB16-7E67457D3260}"/>
          </ac:spMkLst>
        </pc:spChg>
        <pc:spChg chg="mod">
          <ac:chgData name="Danyil Butkovskyi" userId="6f8923ec-0b05-4fe7-9dd5-4a4139be73b8" providerId="ADAL" clId="{02ED7F72-8B03-44F9-92C3-E58423BBF49D}" dt="2022-10-27T20:43:57.043" v="15878" actId="13822"/>
          <ac:spMkLst>
            <pc:docMk/>
            <pc:sldMk cId="2767988803" sldId="271"/>
            <ac:spMk id="43" creationId="{7A3734ED-9D8A-3DEC-6FF0-90A295AFEF1A}"/>
          </ac:spMkLst>
        </pc:spChg>
        <pc:spChg chg="mod">
          <ac:chgData name="Danyil Butkovskyi" userId="6f8923ec-0b05-4fe7-9dd5-4a4139be73b8" providerId="ADAL" clId="{02ED7F72-8B03-44F9-92C3-E58423BBF49D}" dt="2022-10-27T20:43:57.043" v="15878" actId="13822"/>
          <ac:spMkLst>
            <pc:docMk/>
            <pc:sldMk cId="2767988803" sldId="271"/>
            <ac:spMk id="46" creationId="{F9E1F10F-B6F0-C778-A990-74CE9516F1C3}"/>
          </ac:spMkLst>
        </pc:spChg>
        <pc:spChg chg="mod">
          <ac:chgData name="Danyil Butkovskyi" userId="6f8923ec-0b05-4fe7-9dd5-4a4139be73b8" providerId="ADAL" clId="{02ED7F72-8B03-44F9-92C3-E58423BBF49D}" dt="2022-10-27T20:43:57.043" v="15878" actId="13822"/>
          <ac:spMkLst>
            <pc:docMk/>
            <pc:sldMk cId="2767988803" sldId="271"/>
            <ac:spMk id="48" creationId="{3D4C9CCC-F255-F800-C6BB-19148806D401}"/>
          </ac:spMkLst>
        </pc:spChg>
        <pc:spChg chg="mod">
          <ac:chgData name="Danyil Butkovskyi" userId="6f8923ec-0b05-4fe7-9dd5-4a4139be73b8" providerId="ADAL" clId="{02ED7F72-8B03-44F9-92C3-E58423BBF49D}" dt="2022-10-27T20:43:57.043" v="15878" actId="13822"/>
          <ac:spMkLst>
            <pc:docMk/>
            <pc:sldMk cId="2767988803" sldId="271"/>
            <ac:spMk id="50" creationId="{08ED9201-0BFD-F8D9-2D79-81EF91874578}"/>
          </ac:spMkLst>
        </pc:spChg>
        <pc:spChg chg="mod">
          <ac:chgData name="Danyil Butkovskyi" userId="6f8923ec-0b05-4fe7-9dd5-4a4139be73b8" providerId="ADAL" clId="{02ED7F72-8B03-44F9-92C3-E58423BBF49D}" dt="2022-10-27T18:21:15.986" v="9673" actId="1076"/>
          <ac:spMkLst>
            <pc:docMk/>
            <pc:sldMk cId="2767988803" sldId="271"/>
            <ac:spMk id="51" creationId="{A74322A9-75D5-5AF2-79B8-E230F4BA0470}"/>
          </ac:spMkLst>
        </pc:spChg>
        <pc:spChg chg="mod">
          <ac:chgData name="Danyil Butkovskyi" userId="6f8923ec-0b05-4fe7-9dd5-4a4139be73b8" providerId="ADAL" clId="{02ED7F72-8B03-44F9-92C3-E58423BBF49D}" dt="2022-10-27T20:44:12.569" v="15879" actId="13822"/>
          <ac:spMkLst>
            <pc:docMk/>
            <pc:sldMk cId="2767988803" sldId="271"/>
            <ac:spMk id="2099" creationId="{672C8710-852D-944D-4AD9-EC5BF524B552}"/>
          </ac:spMkLst>
        </pc:spChg>
        <pc:spChg chg="mod">
          <ac:chgData name="Danyil Butkovskyi" userId="6f8923ec-0b05-4fe7-9dd5-4a4139be73b8" providerId="ADAL" clId="{02ED7F72-8B03-44F9-92C3-E58423BBF49D}" dt="2022-10-27T20:55:01.717" v="16893" actId="1076"/>
          <ac:spMkLst>
            <pc:docMk/>
            <pc:sldMk cId="2767988803" sldId="271"/>
            <ac:spMk id="3140" creationId="{3C0BD53C-69B0-E043-CCFB-F2637825B789}"/>
          </ac:spMkLst>
        </pc:spChg>
        <pc:spChg chg="del mod">
          <ac:chgData name="Danyil Butkovskyi" userId="6f8923ec-0b05-4fe7-9dd5-4a4139be73b8" providerId="ADAL" clId="{02ED7F72-8B03-44F9-92C3-E58423BBF49D}" dt="2022-10-27T20:49:18.375" v="16400" actId="478"/>
          <ac:spMkLst>
            <pc:docMk/>
            <pc:sldMk cId="2767988803" sldId="271"/>
            <ac:spMk id="3141" creationId="{C5E306F5-5C05-B6B6-DC47-710B90755916}"/>
          </ac:spMkLst>
        </pc:spChg>
        <pc:spChg chg="mod">
          <ac:chgData name="Danyil Butkovskyi" userId="6f8923ec-0b05-4fe7-9dd5-4a4139be73b8" providerId="ADAL" clId="{02ED7F72-8B03-44F9-92C3-E58423BBF49D}" dt="2022-10-27T20:55:09.412" v="16894" actId="1076"/>
          <ac:spMkLst>
            <pc:docMk/>
            <pc:sldMk cId="2767988803" sldId="271"/>
            <ac:spMk id="3142" creationId="{8F82A67A-880F-9BCE-6FBA-CCC36EE02093}"/>
          </ac:spMkLst>
        </pc:spChg>
        <pc:spChg chg="mod">
          <ac:chgData name="Danyil Butkovskyi" userId="6f8923ec-0b05-4fe7-9dd5-4a4139be73b8" providerId="ADAL" clId="{02ED7F72-8B03-44F9-92C3-E58423BBF49D}" dt="2022-10-27T20:57:59.526" v="17062" actId="20577"/>
          <ac:spMkLst>
            <pc:docMk/>
            <pc:sldMk cId="2767988803" sldId="271"/>
            <ac:spMk id="3143" creationId="{C93A5719-E3DF-53CF-5E85-48679BF197BE}"/>
          </ac:spMkLst>
        </pc:spChg>
        <pc:spChg chg="mod">
          <ac:chgData name="Danyil Butkovskyi" userId="6f8923ec-0b05-4fe7-9dd5-4a4139be73b8" providerId="ADAL" clId="{02ED7F72-8B03-44F9-92C3-E58423BBF49D}" dt="2022-10-27T20:55:12.395" v="16895" actId="1076"/>
          <ac:spMkLst>
            <pc:docMk/>
            <pc:sldMk cId="2767988803" sldId="271"/>
            <ac:spMk id="3147" creationId="{7FAECD03-889A-FDE8-6674-35918622C533}"/>
          </ac:spMkLst>
        </pc:spChg>
        <pc:spChg chg="del mod">
          <ac:chgData name="Danyil Butkovskyi" userId="6f8923ec-0b05-4fe7-9dd5-4a4139be73b8" providerId="ADAL" clId="{02ED7F72-8B03-44F9-92C3-E58423BBF49D}" dt="2022-10-27T18:32:19.084" v="10011" actId="478"/>
          <ac:spMkLst>
            <pc:docMk/>
            <pc:sldMk cId="2767988803" sldId="271"/>
            <ac:spMk id="3152" creationId="{6D9BFFC2-5F60-D8C8-08C4-8E539EF1A90D}"/>
          </ac:spMkLst>
        </pc:spChg>
        <pc:spChg chg="del mod">
          <ac:chgData name="Danyil Butkovskyi" userId="6f8923ec-0b05-4fe7-9dd5-4a4139be73b8" providerId="ADAL" clId="{02ED7F72-8B03-44F9-92C3-E58423BBF49D}" dt="2022-10-27T18:32:17.274" v="10010" actId="478"/>
          <ac:spMkLst>
            <pc:docMk/>
            <pc:sldMk cId="2767988803" sldId="271"/>
            <ac:spMk id="3153" creationId="{E0579215-7DC3-E9E7-85E3-A4FE0751D1FA}"/>
          </ac:spMkLst>
        </pc:spChg>
        <pc:spChg chg="mod">
          <ac:chgData name="Danyil Butkovskyi" userId="6f8923ec-0b05-4fe7-9dd5-4a4139be73b8" providerId="ADAL" clId="{02ED7F72-8B03-44F9-92C3-E58423BBF49D}" dt="2022-10-27T18:29:54.739" v="9962" actId="20577"/>
          <ac:spMkLst>
            <pc:docMk/>
            <pc:sldMk cId="2767988803" sldId="271"/>
            <ac:spMk id="3160" creationId="{94234DD5-CB02-0BFF-2FF7-1811C255F71F}"/>
          </ac:spMkLst>
        </pc:spChg>
        <pc:spChg chg="mod">
          <ac:chgData name="Danyil Butkovskyi" userId="6f8923ec-0b05-4fe7-9dd5-4a4139be73b8" providerId="ADAL" clId="{02ED7F72-8B03-44F9-92C3-E58423BBF49D}" dt="2022-10-27T18:30:21.687" v="9975" actId="20577"/>
          <ac:spMkLst>
            <pc:docMk/>
            <pc:sldMk cId="2767988803" sldId="271"/>
            <ac:spMk id="3161" creationId="{2B466AB9-75D8-299A-EA5E-70939BF258BD}"/>
          </ac:spMkLst>
        </pc:spChg>
        <pc:picChg chg="add mod">
          <ac:chgData name="Danyil Butkovskyi" userId="6f8923ec-0b05-4fe7-9dd5-4a4139be73b8" providerId="ADAL" clId="{02ED7F72-8B03-44F9-92C3-E58423BBF49D}" dt="2022-10-27T18:31:55.560" v="9991" actId="1076"/>
          <ac:picMkLst>
            <pc:docMk/>
            <pc:sldMk cId="2767988803" sldId="271"/>
            <ac:picMk id="25" creationId="{7193134B-31D5-C7AD-2325-0197DD6B179F}"/>
          </ac:picMkLst>
        </pc:picChg>
        <pc:picChg chg="del mod">
          <ac:chgData name="Danyil Butkovskyi" userId="6f8923ec-0b05-4fe7-9dd5-4a4139be73b8" providerId="ADAL" clId="{02ED7F72-8B03-44F9-92C3-E58423BBF49D}" dt="2022-10-27T18:29:56.888" v="9963" actId="478"/>
          <ac:picMkLst>
            <pc:docMk/>
            <pc:sldMk cId="2767988803" sldId="271"/>
            <ac:picMk id="52" creationId="{906CA1B6-57E5-E9E2-ED62-CB756FD92CB5}"/>
          </ac:picMkLst>
        </pc:picChg>
        <pc:picChg chg="mod">
          <ac:chgData name="Danyil Butkovskyi" userId="6f8923ec-0b05-4fe7-9dd5-4a4139be73b8" providerId="ADAL" clId="{02ED7F72-8B03-44F9-92C3-E58423BBF49D}" dt="2022-10-27T18:30:11.490" v="9968" actId="1076"/>
          <ac:picMkLst>
            <pc:docMk/>
            <pc:sldMk cId="2767988803" sldId="271"/>
            <ac:picMk id="63" creationId="{EEF6038F-1BF5-B333-B28E-A8BB39D0B2EC}"/>
          </ac:picMkLst>
        </pc:picChg>
        <pc:picChg chg="add mod">
          <ac:chgData name="Danyil Butkovskyi" userId="6f8923ec-0b05-4fe7-9dd5-4a4139be73b8" providerId="ADAL" clId="{02ED7F72-8B03-44F9-92C3-E58423BBF49D}" dt="2022-10-27T18:31:23.511" v="9986" actId="14100"/>
          <ac:picMkLst>
            <pc:docMk/>
            <pc:sldMk cId="2767988803" sldId="271"/>
            <ac:picMk id="3074" creationId="{EC410553-7EE1-109D-C192-4984E9A9DF21}"/>
          </ac:picMkLst>
        </pc:picChg>
        <pc:picChg chg="del mod">
          <ac:chgData name="Danyil Butkovskyi" userId="6f8923ec-0b05-4fe7-9dd5-4a4139be73b8" providerId="ADAL" clId="{02ED7F72-8B03-44F9-92C3-E58423BBF49D}" dt="2022-10-27T18:30:45.078" v="9980" actId="478"/>
          <ac:picMkLst>
            <pc:docMk/>
            <pc:sldMk cId="2767988803" sldId="271"/>
            <ac:picMk id="3154" creationId="{5079E256-F8EC-7809-E8B5-901186DAAEFA}"/>
          </ac:picMkLst>
        </pc:picChg>
        <pc:cxnChg chg="add mod">
          <ac:chgData name="Danyil Butkovskyi" userId="6f8923ec-0b05-4fe7-9dd5-4a4139be73b8" providerId="ADAL" clId="{02ED7F72-8B03-44F9-92C3-E58423BBF49D}" dt="2022-10-27T18:30:45.078" v="9980" actId="478"/>
          <ac:cxnSpMkLst>
            <pc:docMk/>
            <pc:sldMk cId="2767988803" sldId="271"/>
            <ac:cxnSpMk id="22" creationId="{6B0D697E-3D83-FABC-E5C5-AC42F231FFA6}"/>
          </ac:cxnSpMkLst>
        </pc:cxnChg>
        <pc:cxnChg chg="add mod">
          <ac:chgData name="Danyil Butkovskyi" userId="6f8923ec-0b05-4fe7-9dd5-4a4139be73b8" providerId="ADAL" clId="{02ED7F72-8B03-44F9-92C3-E58423BBF49D}" dt="2022-10-27T19:40:44.720" v="13687" actId="1076"/>
          <ac:cxnSpMkLst>
            <pc:docMk/>
            <pc:sldMk cId="2767988803" sldId="271"/>
            <ac:cxnSpMk id="28" creationId="{3A5F245B-C2DB-A4E3-670B-E0A99C8DCF2C}"/>
          </ac:cxnSpMkLst>
        </pc:cxnChg>
        <pc:cxnChg chg="add mod">
          <ac:chgData name="Danyil Butkovskyi" userId="6f8923ec-0b05-4fe7-9dd5-4a4139be73b8" providerId="ADAL" clId="{02ED7F72-8B03-44F9-92C3-E58423BBF49D}" dt="2022-10-27T19:46:25.845" v="13744" actId="1076"/>
          <ac:cxnSpMkLst>
            <pc:docMk/>
            <pc:sldMk cId="2767988803" sldId="271"/>
            <ac:cxnSpMk id="32" creationId="{BE0188EF-4B36-BC67-241C-FACCCBDBBFDC}"/>
          </ac:cxnSpMkLst>
        </pc:cxnChg>
        <pc:cxnChg chg="add mod">
          <ac:chgData name="Danyil Butkovskyi" userId="6f8923ec-0b05-4fe7-9dd5-4a4139be73b8" providerId="ADAL" clId="{02ED7F72-8B03-44F9-92C3-E58423BBF49D}" dt="2022-10-27T19:46:36.391" v="13746" actId="13822"/>
          <ac:cxnSpMkLst>
            <pc:docMk/>
            <pc:sldMk cId="2767988803" sldId="271"/>
            <ac:cxnSpMk id="37" creationId="{61A2BE56-72BC-EAFE-579D-7061F8CD80C1}"/>
          </ac:cxnSpMkLst>
        </pc:cxnChg>
        <pc:cxnChg chg="mod">
          <ac:chgData name="Danyil Butkovskyi" userId="6f8923ec-0b05-4fe7-9dd5-4a4139be73b8" providerId="ADAL" clId="{02ED7F72-8B03-44F9-92C3-E58423BBF49D}" dt="2022-10-27T18:20:42.948" v="9665" actId="14100"/>
          <ac:cxnSpMkLst>
            <pc:docMk/>
            <pc:sldMk cId="2767988803" sldId="271"/>
            <ac:cxnSpMk id="40" creationId="{CB6285A7-E430-DF9F-7F84-8727A933E907}"/>
          </ac:cxnSpMkLst>
        </pc:cxnChg>
        <pc:cxnChg chg="del mod">
          <ac:chgData name="Danyil Butkovskyi" userId="6f8923ec-0b05-4fe7-9dd5-4a4139be73b8" providerId="ADAL" clId="{02ED7F72-8B03-44F9-92C3-E58423BBF49D}" dt="2022-10-27T18:20:43.972" v="9666" actId="478"/>
          <ac:cxnSpMkLst>
            <pc:docMk/>
            <pc:sldMk cId="2767988803" sldId="271"/>
            <ac:cxnSpMk id="45" creationId="{254723D4-AE42-6107-43B6-04EABDC06E2F}"/>
          </ac:cxnSpMkLst>
        </pc:cxnChg>
        <pc:cxnChg chg="mod">
          <ac:chgData name="Danyil Butkovskyi" userId="6f8923ec-0b05-4fe7-9dd5-4a4139be73b8" providerId="ADAL" clId="{02ED7F72-8B03-44F9-92C3-E58423BBF49D}" dt="2022-10-27T18:27:00.742" v="9801" actId="1076"/>
          <ac:cxnSpMkLst>
            <pc:docMk/>
            <pc:sldMk cId="2767988803" sldId="271"/>
            <ac:cxnSpMk id="55" creationId="{43A02C9D-C1F9-F575-748E-C1DB3378EF3D}"/>
          </ac:cxnSpMkLst>
        </pc:cxnChg>
        <pc:cxnChg chg="mod">
          <ac:chgData name="Danyil Butkovskyi" userId="6f8923ec-0b05-4fe7-9dd5-4a4139be73b8" providerId="ADAL" clId="{02ED7F72-8B03-44F9-92C3-E58423BBF49D}" dt="2022-10-27T18:21:15.986" v="9673" actId="1076"/>
          <ac:cxnSpMkLst>
            <pc:docMk/>
            <pc:sldMk cId="2767988803" sldId="271"/>
            <ac:cxnSpMk id="57" creationId="{1E3E07FF-1D4D-D3D7-36C7-C2CEFA315FA1}"/>
          </ac:cxnSpMkLst>
        </pc:cxnChg>
        <pc:cxnChg chg="mod">
          <ac:chgData name="Danyil Butkovskyi" userId="6f8923ec-0b05-4fe7-9dd5-4a4139be73b8" providerId="ADAL" clId="{02ED7F72-8B03-44F9-92C3-E58423BBF49D}" dt="2022-10-27T18:27:00.742" v="9801" actId="1076"/>
          <ac:cxnSpMkLst>
            <pc:docMk/>
            <pc:sldMk cId="2767988803" sldId="271"/>
            <ac:cxnSpMk id="58" creationId="{8317DADD-2933-E458-4023-4A2EAAC0EDF6}"/>
          </ac:cxnSpMkLst>
        </pc:cxnChg>
        <pc:cxnChg chg="mod">
          <ac:chgData name="Danyil Butkovskyi" userId="6f8923ec-0b05-4fe7-9dd5-4a4139be73b8" providerId="ADAL" clId="{02ED7F72-8B03-44F9-92C3-E58423BBF49D}" dt="2022-10-27T18:21:22.995" v="9675" actId="1076"/>
          <ac:cxnSpMkLst>
            <pc:docMk/>
            <pc:sldMk cId="2767988803" sldId="271"/>
            <ac:cxnSpMk id="2054" creationId="{268AD376-70CF-E677-24AC-E2C235BA6F6C}"/>
          </ac:cxnSpMkLst>
        </pc:cxnChg>
        <pc:cxnChg chg="del mod">
          <ac:chgData name="Danyil Butkovskyi" userId="6f8923ec-0b05-4fe7-9dd5-4a4139be73b8" providerId="ADAL" clId="{02ED7F72-8B03-44F9-92C3-E58423BBF49D}" dt="2022-10-27T18:30:05.617" v="9966" actId="478"/>
          <ac:cxnSpMkLst>
            <pc:docMk/>
            <pc:sldMk cId="2767988803" sldId="271"/>
            <ac:cxnSpMk id="3138" creationId="{A304E38E-3C08-C682-07D7-5AFE0E5C1654}"/>
          </ac:cxnSpMkLst>
        </pc:cxnChg>
        <pc:cxnChg chg="del mod">
          <ac:chgData name="Danyil Butkovskyi" userId="6f8923ec-0b05-4fe7-9dd5-4a4139be73b8" providerId="ADAL" clId="{02ED7F72-8B03-44F9-92C3-E58423BBF49D}" dt="2022-10-27T18:30:04.144" v="9965" actId="478"/>
          <ac:cxnSpMkLst>
            <pc:docMk/>
            <pc:sldMk cId="2767988803" sldId="271"/>
            <ac:cxnSpMk id="3144" creationId="{26984790-4C84-AA28-F250-8BCCD48FF979}"/>
          </ac:cxnSpMkLst>
        </pc:cxnChg>
        <pc:cxnChg chg="del mod">
          <ac:chgData name="Danyil Butkovskyi" userId="6f8923ec-0b05-4fe7-9dd5-4a4139be73b8" providerId="ADAL" clId="{02ED7F72-8B03-44F9-92C3-E58423BBF49D}" dt="2022-10-27T18:30:18.393" v="9969" actId="478"/>
          <ac:cxnSpMkLst>
            <pc:docMk/>
            <pc:sldMk cId="2767988803" sldId="271"/>
            <ac:cxnSpMk id="3156" creationId="{A1867C41-6B22-ED61-2608-F83604BE2BF0}"/>
          </ac:cxnSpMkLst>
        </pc:cxnChg>
      </pc:sldChg>
      <pc:sldChg chg="new del">
        <pc:chgData name="Danyil Butkovskyi" userId="6f8923ec-0b05-4fe7-9dd5-4a4139be73b8" providerId="ADAL" clId="{02ED7F72-8B03-44F9-92C3-E58423BBF49D}" dt="2022-10-27T18:12:49.543" v="9554" actId="47"/>
        <pc:sldMkLst>
          <pc:docMk/>
          <pc:sldMk cId="4024029203" sldId="271"/>
        </pc:sldMkLst>
      </pc:sldChg>
      <pc:sldChg chg="add del">
        <pc:chgData name="Danyil Butkovskyi" userId="6f8923ec-0b05-4fe7-9dd5-4a4139be73b8" providerId="ADAL" clId="{02ED7F72-8B03-44F9-92C3-E58423BBF49D}" dt="2022-10-27T19:34:17.105" v="13644" actId="47"/>
        <pc:sldMkLst>
          <pc:docMk/>
          <pc:sldMk cId="779064575" sldId="272"/>
        </pc:sldMkLst>
      </pc:sldChg>
      <pc:sldChg chg="delSp modSp add del mod setBg delDesignElem">
        <pc:chgData name="Danyil Butkovskyi" userId="6f8923ec-0b05-4fe7-9dd5-4a4139be73b8" providerId="ADAL" clId="{02ED7F72-8B03-44F9-92C3-E58423BBF49D}" dt="2022-10-27T19:35:03.081" v="13650" actId="47"/>
        <pc:sldMkLst>
          <pc:docMk/>
          <pc:sldMk cId="2170176159" sldId="272"/>
        </pc:sldMkLst>
        <pc:spChg chg="mod">
          <ac:chgData name="Danyil Butkovskyi" userId="6f8923ec-0b05-4fe7-9dd5-4a4139be73b8" providerId="ADAL" clId="{02ED7F72-8B03-44F9-92C3-E58423BBF49D}" dt="2022-10-27T19:34:22.940" v="13648" actId="20577"/>
          <ac:spMkLst>
            <pc:docMk/>
            <pc:sldMk cId="2170176159" sldId="272"/>
            <ac:spMk id="2" creationId="{28A78EE4-F0C8-BE57-FDF7-3F4B1641D845}"/>
          </ac:spMkLst>
        </pc:spChg>
        <pc:spChg chg="del">
          <ac:chgData name="Danyil Butkovskyi" userId="6f8923ec-0b05-4fe7-9dd5-4a4139be73b8" providerId="ADAL" clId="{02ED7F72-8B03-44F9-92C3-E58423BBF49D}" dt="2022-10-27T19:34:20.005" v="13646"/>
          <ac:spMkLst>
            <pc:docMk/>
            <pc:sldMk cId="2170176159" sldId="272"/>
            <ac:spMk id="1045" creationId="{B5A8AFA4-5C32-4100-9C6D-839A47E15FA0}"/>
          </ac:spMkLst>
        </pc:spChg>
        <pc:spChg chg="del">
          <ac:chgData name="Danyil Butkovskyi" userId="6f8923ec-0b05-4fe7-9dd5-4a4139be73b8" providerId="ADAL" clId="{02ED7F72-8B03-44F9-92C3-E58423BBF49D}" dt="2022-10-27T19:34:20.005" v="13646"/>
          <ac:spMkLst>
            <pc:docMk/>
            <pc:sldMk cId="2170176159" sldId="272"/>
            <ac:spMk id="1047" creationId="{96B5F253-7949-47C2-9DBD-1570ECDA2296}"/>
          </ac:spMkLst>
        </pc:spChg>
        <pc:graphicFrameChg chg="del">
          <ac:chgData name="Danyil Butkovskyi" userId="6f8923ec-0b05-4fe7-9dd5-4a4139be73b8" providerId="ADAL" clId="{02ED7F72-8B03-44F9-92C3-E58423BBF49D}" dt="2022-10-27T19:34:30.109" v="13649" actId="478"/>
          <ac:graphicFrameMkLst>
            <pc:docMk/>
            <pc:sldMk cId="2170176159" sldId="272"/>
            <ac:graphicFrameMk id="4" creationId="{31534D77-0E53-DB8E-9626-A7419CED84A7}"/>
          </ac:graphicFrameMkLst>
        </pc:graphicFrameChg>
      </pc:sldChg>
      <pc:sldChg chg="addSp delSp modSp add del mod setBg delDesignElem">
        <pc:chgData name="Danyil Butkovskyi" userId="6f8923ec-0b05-4fe7-9dd5-4a4139be73b8" providerId="ADAL" clId="{02ED7F72-8B03-44F9-92C3-E58423BBF49D}" dt="2022-10-27T20:38:22.231" v="15358" actId="47"/>
        <pc:sldMkLst>
          <pc:docMk/>
          <pc:sldMk cId="3547201502" sldId="272"/>
        </pc:sldMkLst>
        <pc:spChg chg="del mod">
          <ac:chgData name="Danyil Butkovskyi" userId="6f8923ec-0b05-4fe7-9dd5-4a4139be73b8" providerId="ADAL" clId="{02ED7F72-8B03-44F9-92C3-E58423BBF49D}" dt="2022-10-27T20:38:20.308" v="15357" actId="478"/>
          <ac:spMkLst>
            <pc:docMk/>
            <pc:sldMk cId="3547201502" sldId="272"/>
            <ac:spMk id="2" creationId="{28A78EE4-F0C8-BE57-FDF7-3F4B1641D845}"/>
          </ac:spMkLst>
        </pc:spChg>
        <pc:spChg chg="add mod">
          <ac:chgData name="Danyil Butkovskyi" userId="6f8923ec-0b05-4fe7-9dd5-4a4139be73b8" providerId="ADAL" clId="{02ED7F72-8B03-44F9-92C3-E58423BBF49D}" dt="2022-10-27T20:38:20.308" v="15357" actId="478"/>
          <ac:spMkLst>
            <pc:docMk/>
            <pc:sldMk cId="3547201502" sldId="272"/>
            <ac:spMk id="5" creationId="{45199B70-4A5E-02F5-A517-0766D3A4D887}"/>
          </ac:spMkLst>
        </pc:spChg>
        <pc:spChg chg="add del">
          <ac:chgData name="Danyil Butkovskyi" userId="6f8923ec-0b05-4fe7-9dd5-4a4139be73b8" providerId="ADAL" clId="{02ED7F72-8B03-44F9-92C3-E58423BBF49D}" dt="2022-10-27T19:35:30.889" v="13654" actId="26606"/>
          <ac:spMkLst>
            <pc:docMk/>
            <pc:sldMk cId="3547201502" sldId="272"/>
            <ac:spMk id="1031" creationId="{CEB41C5C-0F34-4DDA-9D7C-5E717F35F60C}"/>
          </ac:spMkLst>
        </pc:spChg>
        <pc:spChg chg="add">
          <ac:chgData name="Danyil Butkovskyi" userId="6f8923ec-0b05-4fe7-9dd5-4a4139be73b8" providerId="ADAL" clId="{02ED7F72-8B03-44F9-92C3-E58423BBF49D}" dt="2022-10-27T19:35:31.059" v="13655" actId="26606"/>
          <ac:spMkLst>
            <pc:docMk/>
            <pc:sldMk cId="3547201502" sldId="272"/>
            <ac:spMk id="1035" creationId="{CEB41C5C-0F34-4DDA-9D7C-5E717F35F60C}"/>
          </ac:spMkLst>
        </pc:spChg>
        <pc:spChg chg="del">
          <ac:chgData name="Danyil Butkovskyi" userId="6f8923ec-0b05-4fe7-9dd5-4a4139be73b8" providerId="ADAL" clId="{02ED7F72-8B03-44F9-92C3-E58423BBF49D}" dt="2022-10-27T19:35:07.661" v="13652"/>
          <ac:spMkLst>
            <pc:docMk/>
            <pc:sldMk cId="3547201502" sldId="272"/>
            <ac:spMk id="1045" creationId="{B5A8AFA4-5C32-4100-9C6D-839A47E15FA0}"/>
          </ac:spMkLst>
        </pc:spChg>
        <pc:spChg chg="del">
          <ac:chgData name="Danyil Butkovskyi" userId="6f8923ec-0b05-4fe7-9dd5-4a4139be73b8" providerId="ADAL" clId="{02ED7F72-8B03-44F9-92C3-E58423BBF49D}" dt="2022-10-27T19:35:07.661" v="13652"/>
          <ac:spMkLst>
            <pc:docMk/>
            <pc:sldMk cId="3547201502" sldId="272"/>
            <ac:spMk id="1047" creationId="{96B5F253-7949-47C2-9DBD-1570ECDA2296}"/>
          </ac:spMkLst>
        </pc:spChg>
        <pc:graphicFrameChg chg="del mod modGraphic">
          <ac:chgData name="Danyil Butkovskyi" userId="6f8923ec-0b05-4fe7-9dd5-4a4139be73b8" providerId="ADAL" clId="{02ED7F72-8B03-44F9-92C3-E58423BBF49D}" dt="2022-10-27T20:36:57.867" v="15351" actId="478"/>
          <ac:graphicFrameMkLst>
            <pc:docMk/>
            <pc:sldMk cId="3547201502" sldId="272"/>
            <ac:graphicFrameMk id="4" creationId="{31534D77-0E53-DB8E-9626-A7419CED84A7}"/>
          </ac:graphicFrameMkLst>
        </pc:graphicFrameChg>
        <pc:picChg chg="del mod">
          <ac:chgData name="Danyil Butkovskyi" userId="6f8923ec-0b05-4fe7-9dd5-4a4139be73b8" providerId="ADAL" clId="{02ED7F72-8B03-44F9-92C3-E58423BBF49D}" dt="2022-10-27T20:34:16.425" v="15350" actId="478"/>
          <ac:picMkLst>
            <pc:docMk/>
            <pc:sldMk cId="3547201502" sldId="272"/>
            <ac:picMk id="1026" creationId="{655537D1-3335-D26B-637A-FBB0DBA3F639}"/>
          </ac:picMkLst>
        </pc:picChg>
        <pc:cxnChg chg="add del">
          <ac:chgData name="Danyil Butkovskyi" userId="6f8923ec-0b05-4fe7-9dd5-4a4139be73b8" providerId="ADAL" clId="{02ED7F72-8B03-44F9-92C3-E58423BBF49D}" dt="2022-10-27T19:35:30.889" v="13654" actId="26606"/>
          <ac:cxnSpMkLst>
            <pc:docMk/>
            <pc:sldMk cId="3547201502" sldId="272"/>
            <ac:cxnSpMk id="1033" creationId="{57E1E5E6-F385-4E9C-B201-BA5BDE5CAD52}"/>
          </ac:cxnSpMkLst>
        </pc:cxnChg>
        <pc:cxnChg chg="add">
          <ac:chgData name="Danyil Butkovskyi" userId="6f8923ec-0b05-4fe7-9dd5-4a4139be73b8" providerId="ADAL" clId="{02ED7F72-8B03-44F9-92C3-E58423BBF49D}" dt="2022-10-27T19:35:31.059" v="13655" actId="26606"/>
          <ac:cxnSpMkLst>
            <pc:docMk/>
            <pc:sldMk cId="3547201502" sldId="272"/>
            <ac:cxnSpMk id="1036" creationId="{57E1E5E6-F385-4E9C-B201-BA5BDE5CAD52}"/>
          </ac:cxnSpMkLst>
        </pc:cxnChg>
      </pc:sldChg>
      <pc:sldChg chg="addSp delSp modSp add mod">
        <pc:chgData name="Danyil Butkovskyi" userId="6f8923ec-0b05-4fe7-9dd5-4a4139be73b8" providerId="ADAL" clId="{02ED7F72-8B03-44F9-92C3-E58423BBF49D}" dt="2022-10-27T20:59:51.703" v="17158" actId="313"/>
        <pc:sldMkLst>
          <pc:docMk/>
          <pc:sldMk cId="4032912905" sldId="273"/>
        </pc:sldMkLst>
        <pc:spChg chg="mod">
          <ac:chgData name="Danyil Butkovskyi" userId="6f8923ec-0b05-4fe7-9dd5-4a4139be73b8" providerId="ADAL" clId="{02ED7F72-8B03-44F9-92C3-E58423BBF49D}" dt="2022-10-27T19:36:33.656" v="13663"/>
          <ac:spMkLst>
            <pc:docMk/>
            <pc:sldMk cId="4032912905" sldId="273"/>
            <ac:spMk id="3" creationId="{8C98F905-C23D-6972-9579-D5D0CA6F06EA}"/>
          </ac:spMkLst>
        </pc:spChg>
        <pc:spChg chg="add mod">
          <ac:chgData name="Danyil Butkovskyi" userId="6f8923ec-0b05-4fe7-9dd5-4a4139be73b8" providerId="ADAL" clId="{02ED7F72-8B03-44F9-92C3-E58423BBF49D}" dt="2022-10-27T19:44:07.425" v="13740" actId="1076"/>
          <ac:spMkLst>
            <pc:docMk/>
            <pc:sldMk cId="4032912905" sldId="273"/>
            <ac:spMk id="4" creationId="{A9AAD5F5-9EC5-5D74-AE8B-FB83A7A3EAC3}"/>
          </ac:spMkLst>
        </pc:spChg>
        <pc:spChg chg="mod">
          <ac:chgData name="Danyil Butkovskyi" userId="6f8923ec-0b05-4fe7-9dd5-4a4139be73b8" providerId="ADAL" clId="{02ED7F72-8B03-44F9-92C3-E58423BBF49D}" dt="2022-10-27T19:51:25.488" v="13903" actId="14100"/>
          <ac:spMkLst>
            <pc:docMk/>
            <pc:sldMk cId="4032912905" sldId="273"/>
            <ac:spMk id="13" creationId="{14967ED8-882F-AA55-A4A5-137F70C92BF7}"/>
          </ac:spMkLst>
        </pc:spChg>
        <pc:spChg chg="mod">
          <ac:chgData name="Danyil Butkovskyi" userId="6f8923ec-0b05-4fe7-9dd5-4a4139be73b8" providerId="ADAL" clId="{02ED7F72-8B03-44F9-92C3-E58423BBF49D}" dt="2022-10-27T19:43:00.119" v="13721" actId="1076"/>
          <ac:spMkLst>
            <pc:docMk/>
            <pc:sldMk cId="4032912905" sldId="273"/>
            <ac:spMk id="26" creationId="{A529D0ED-6447-4BCE-2FA1-9E7A1672BAA6}"/>
          </ac:spMkLst>
        </pc:spChg>
        <pc:spChg chg="mod">
          <ac:chgData name="Danyil Butkovskyi" userId="6f8923ec-0b05-4fe7-9dd5-4a4139be73b8" providerId="ADAL" clId="{02ED7F72-8B03-44F9-92C3-E58423BBF49D}" dt="2022-10-27T19:48:44.506" v="13808" actId="14100"/>
          <ac:spMkLst>
            <pc:docMk/>
            <pc:sldMk cId="4032912905" sldId="273"/>
            <ac:spMk id="31" creationId="{1C84EBDB-B764-07E5-6E14-B8919E495162}"/>
          </ac:spMkLst>
        </pc:spChg>
        <pc:spChg chg="mod">
          <ac:chgData name="Danyil Butkovskyi" userId="6f8923ec-0b05-4fe7-9dd5-4a4139be73b8" providerId="ADAL" clId="{02ED7F72-8B03-44F9-92C3-E58423BBF49D}" dt="2022-10-27T19:42:50.954" v="13717" actId="14100"/>
          <ac:spMkLst>
            <pc:docMk/>
            <pc:sldMk cId="4032912905" sldId="273"/>
            <ac:spMk id="35" creationId="{C18DE5DB-F052-12A2-639C-D72D1FC8F81D}"/>
          </ac:spMkLst>
        </pc:spChg>
        <pc:spChg chg="mod">
          <ac:chgData name="Danyil Butkovskyi" userId="6f8923ec-0b05-4fe7-9dd5-4a4139be73b8" providerId="ADAL" clId="{02ED7F72-8B03-44F9-92C3-E58423BBF49D}" dt="2022-10-27T19:51:23.245" v="13902" actId="14100"/>
          <ac:spMkLst>
            <pc:docMk/>
            <pc:sldMk cId="4032912905" sldId="273"/>
            <ac:spMk id="36" creationId="{E5481A47-2B07-4542-5450-0088B69A324B}"/>
          </ac:spMkLst>
        </pc:spChg>
        <pc:spChg chg="mod">
          <ac:chgData name="Danyil Butkovskyi" userId="6f8923ec-0b05-4fe7-9dd5-4a4139be73b8" providerId="ADAL" clId="{02ED7F72-8B03-44F9-92C3-E58423BBF49D}" dt="2022-10-27T19:43:02.528" v="13722" actId="1076"/>
          <ac:spMkLst>
            <pc:docMk/>
            <pc:sldMk cId="4032912905" sldId="273"/>
            <ac:spMk id="39" creationId="{42CB61E6-AAB1-828E-CA06-139980BBF091}"/>
          </ac:spMkLst>
        </pc:spChg>
        <pc:spChg chg="mod">
          <ac:chgData name="Danyil Butkovskyi" userId="6f8923ec-0b05-4fe7-9dd5-4a4139be73b8" providerId="ADAL" clId="{02ED7F72-8B03-44F9-92C3-E58423BBF49D}" dt="2022-10-27T19:53:40.644" v="14038" actId="20577"/>
          <ac:spMkLst>
            <pc:docMk/>
            <pc:sldMk cId="4032912905" sldId="273"/>
            <ac:spMk id="43" creationId="{7A3734ED-9D8A-3DEC-6FF0-90A295AFEF1A}"/>
          </ac:spMkLst>
        </pc:spChg>
        <pc:spChg chg="mod">
          <ac:chgData name="Danyil Butkovskyi" userId="6f8923ec-0b05-4fe7-9dd5-4a4139be73b8" providerId="ADAL" clId="{02ED7F72-8B03-44F9-92C3-E58423BBF49D}" dt="2022-10-27T19:55:03.486" v="14042" actId="20577"/>
          <ac:spMkLst>
            <pc:docMk/>
            <pc:sldMk cId="4032912905" sldId="273"/>
            <ac:spMk id="46" creationId="{F9E1F10F-B6F0-C778-A990-74CE9516F1C3}"/>
          </ac:spMkLst>
        </pc:spChg>
        <pc:spChg chg="mod">
          <ac:chgData name="Danyil Butkovskyi" userId="6f8923ec-0b05-4fe7-9dd5-4a4139be73b8" providerId="ADAL" clId="{02ED7F72-8B03-44F9-92C3-E58423BBF49D}" dt="2022-10-27T19:57:43.401" v="14174" actId="20577"/>
          <ac:spMkLst>
            <pc:docMk/>
            <pc:sldMk cId="4032912905" sldId="273"/>
            <ac:spMk id="48" creationId="{3D4C9CCC-F255-F800-C6BB-19148806D401}"/>
          </ac:spMkLst>
        </pc:spChg>
        <pc:spChg chg="mod">
          <ac:chgData name="Danyil Butkovskyi" userId="6f8923ec-0b05-4fe7-9dd5-4a4139be73b8" providerId="ADAL" clId="{02ED7F72-8B03-44F9-92C3-E58423BBF49D}" dt="2022-10-27T19:59:00.120" v="14256" actId="115"/>
          <ac:spMkLst>
            <pc:docMk/>
            <pc:sldMk cId="4032912905" sldId="273"/>
            <ac:spMk id="50" creationId="{08ED9201-0BFD-F8D9-2D79-81EF91874578}"/>
          </ac:spMkLst>
        </pc:spChg>
        <pc:spChg chg="add mod">
          <ac:chgData name="Danyil Butkovskyi" userId="6f8923ec-0b05-4fe7-9dd5-4a4139be73b8" providerId="ADAL" clId="{02ED7F72-8B03-44F9-92C3-E58423BBF49D}" dt="2022-10-27T20:01:27.077" v="14306" actId="404"/>
          <ac:spMkLst>
            <pc:docMk/>
            <pc:sldMk cId="4032912905" sldId="273"/>
            <ac:spMk id="52" creationId="{04748776-782F-8E23-6C79-C9C9EBB620BB}"/>
          </ac:spMkLst>
        </pc:spChg>
        <pc:spChg chg="mod">
          <ac:chgData name="Danyil Butkovskyi" userId="6f8923ec-0b05-4fe7-9dd5-4a4139be73b8" providerId="ADAL" clId="{02ED7F72-8B03-44F9-92C3-E58423BBF49D}" dt="2022-10-27T20:01:35.309" v="14307" actId="255"/>
          <ac:spMkLst>
            <pc:docMk/>
            <pc:sldMk cId="4032912905" sldId="273"/>
            <ac:spMk id="3140" creationId="{3C0BD53C-69B0-E043-CCFB-F2637825B789}"/>
          </ac:spMkLst>
        </pc:spChg>
        <pc:spChg chg="del">
          <ac:chgData name="Danyil Butkovskyi" userId="6f8923ec-0b05-4fe7-9dd5-4a4139be73b8" providerId="ADAL" clId="{02ED7F72-8B03-44F9-92C3-E58423BBF49D}" dt="2022-10-27T19:59:42.939" v="14262" actId="478"/>
          <ac:spMkLst>
            <pc:docMk/>
            <pc:sldMk cId="4032912905" sldId="273"/>
            <ac:spMk id="3141" creationId="{C5E306F5-5C05-B6B6-DC47-710B90755916}"/>
          </ac:spMkLst>
        </pc:spChg>
        <pc:spChg chg="del">
          <ac:chgData name="Danyil Butkovskyi" userId="6f8923ec-0b05-4fe7-9dd5-4a4139be73b8" providerId="ADAL" clId="{02ED7F72-8B03-44F9-92C3-E58423BBF49D}" dt="2022-10-27T20:00:05.623" v="14268" actId="478"/>
          <ac:spMkLst>
            <pc:docMk/>
            <pc:sldMk cId="4032912905" sldId="273"/>
            <ac:spMk id="3142" creationId="{8F82A67A-880F-9BCE-6FBA-CCC36EE02093}"/>
          </ac:spMkLst>
        </pc:spChg>
        <pc:spChg chg="mod">
          <ac:chgData name="Danyil Butkovskyi" userId="6f8923ec-0b05-4fe7-9dd5-4a4139be73b8" providerId="ADAL" clId="{02ED7F72-8B03-44F9-92C3-E58423BBF49D}" dt="2022-10-27T20:59:51.703" v="17158" actId="313"/>
          <ac:spMkLst>
            <pc:docMk/>
            <pc:sldMk cId="4032912905" sldId="273"/>
            <ac:spMk id="3143" creationId="{C93A5719-E3DF-53CF-5E85-48679BF197BE}"/>
          </ac:spMkLst>
        </pc:spChg>
        <pc:spChg chg="del">
          <ac:chgData name="Danyil Butkovskyi" userId="6f8923ec-0b05-4fe7-9dd5-4a4139be73b8" providerId="ADAL" clId="{02ED7F72-8B03-44F9-92C3-E58423BBF49D}" dt="2022-10-27T20:01:15.698" v="14301" actId="478"/>
          <ac:spMkLst>
            <pc:docMk/>
            <pc:sldMk cId="4032912905" sldId="273"/>
            <ac:spMk id="3147" creationId="{7FAECD03-889A-FDE8-6674-35918622C533}"/>
          </ac:spMkLst>
        </pc:spChg>
        <pc:spChg chg="mod">
          <ac:chgData name="Danyil Butkovskyi" userId="6f8923ec-0b05-4fe7-9dd5-4a4139be73b8" providerId="ADAL" clId="{02ED7F72-8B03-44F9-92C3-E58423BBF49D}" dt="2022-10-27T19:37:17.475" v="13674" actId="1076"/>
          <ac:spMkLst>
            <pc:docMk/>
            <pc:sldMk cId="4032912905" sldId="273"/>
            <ac:spMk id="3160" creationId="{94234DD5-CB02-0BFF-2FF7-1811C255F71F}"/>
          </ac:spMkLst>
        </pc:spChg>
        <pc:picChg chg="add mod">
          <ac:chgData name="Danyil Butkovskyi" userId="6f8923ec-0b05-4fe7-9dd5-4a4139be73b8" providerId="ADAL" clId="{02ED7F72-8B03-44F9-92C3-E58423BBF49D}" dt="2022-10-27T19:36:52.349" v="13669" actId="1076"/>
          <ac:picMkLst>
            <pc:docMk/>
            <pc:sldMk cId="4032912905" sldId="273"/>
            <ac:picMk id="2" creationId="{67A8855C-F691-00AB-B89C-BFD646D77D51}"/>
          </ac:picMkLst>
        </pc:picChg>
        <pc:picChg chg="del">
          <ac:chgData name="Danyil Butkovskyi" userId="6f8923ec-0b05-4fe7-9dd5-4a4139be73b8" providerId="ADAL" clId="{02ED7F72-8B03-44F9-92C3-E58423BBF49D}" dt="2022-10-27T19:36:37.925" v="13664" actId="478"/>
          <ac:picMkLst>
            <pc:docMk/>
            <pc:sldMk cId="4032912905" sldId="273"/>
            <ac:picMk id="3074" creationId="{EC410553-7EE1-109D-C192-4984E9A9DF21}"/>
          </ac:picMkLst>
        </pc:picChg>
        <pc:picChg chg="add mod">
          <ac:chgData name="Danyil Butkovskyi" userId="6f8923ec-0b05-4fe7-9dd5-4a4139be73b8" providerId="ADAL" clId="{02ED7F72-8B03-44F9-92C3-E58423BBF49D}" dt="2022-10-27T19:37:22.993" v="13676" actId="1076"/>
          <ac:picMkLst>
            <pc:docMk/>
            <pc:sldMk cId="4032912905" sldId="273"/>
            <ac:picMk id="5122" creationId="{974619CD-08EF-1E34-AF0F-6CD294EB6A2A}"/>
          </ac:picMkLst>
        </pc:picChg>
        <pc:cxnChg chg="add mod">
          <ac:chgData name="Danyil Butkovskyi" userId="6f8923ec-0b05-4fe7-9dd5-4a4139be73b8" providerId="ADAL" clId="{02ED7F72-8B03-44F9-92C3-E58423BBF49D}" dt="2022-10-27T19:43:12.253" v="13725" actId="13822"/>
          <ac:cxnSpMkLst>
            <pc:docMk/>
            <pc:sldMk cId="4032912905" sldId="273"/>
            <ac:cxnSpMk id="6" creationId="{9129A605-FDF8-A8FC-3419-DDB92A0745B4}"/>
          </ac:cxnSpMkLst>
        </pc:cxnChg>
        <pc:cxnChg chg="add mod">
          <ac:chgData name="Danyil Butkovskyi" userId="6f8923ec-0b05-4fe7-9dd5-4a4139be73b8" providerId="ADAL" clId="{02ED7F72-8B03-44F9-92C3-E58423BBF49D}" dt="2022-10-27T19:44:13.380" v="13741" actId="1076"/>
          <ac:cxnSpMkLst>
            <pc:docMk/>
            <pc:sldMk cId="4032912905" sldId="273"/>
            <ac:cxnSpMk id="8" creationId="{C1FC7C79-A70E-3011-F1CB-3F3173181654}"/>
          </ac:cxnSpMkLst>
        </pc:cxnChg>
        <pc:cxnChg chg="add mod">
          <ac:chgData name="Danyil Butkovskyi" userId="6f8923ec-0b05-4fe7-9dd5-4a4139be73b8" providerId="ADAL" clId="{02ED7F72-8B03-44F9-92C3-E58423BBF49D}" dt="2022-10-27T19:51:25.488" v="13903" actId="14100"/>
          <ac:cxnSpMkLst>
            <pc:docMk/>
            <pc:sldMk cId="4032912905" sldId="273"/>
            <ac:cxnSpMk id="14" creationId="{93C1D22C-D222-66BC-D11F-9F712F731D7F}"/>
          </ac:cxnSpMkLst>
        </pc:cxnChg>
        <pc:cxnChg chg="add mod">
          <ac:chgData name="Danyil Butkovskyi" userId="6f8923ec-0b05-4fe7-9dd5-4a4139be73b8" providerId="ADAL" clId="{02ED7F72-8B03-44F9-92C3-E58423BBF49D}" dt="2022-10-27T19:51:37.699" v="13909" actId="14100"/>
          <ac:cxnSpMkLst>
            <pc:docMk/>
            <pc:sldMk cId="4032912905" sldId="273"/>
            <ac:cxnSpMk id="16" creationId="{8D480706-808D-0F4E-3F29-BDC9156C2488}"/>
          </ac:cxnSpMkLst>
        </pc:cxnChg>
        <pc:cxnChg chg="mod">
          <ac:chgData name="Danyil Butkovskyi" userId="6f8923ec-0b05-4fe7-9dd5-4a4139be73b8" providerId="ADAL" clId="{02ED7F72-8B03-44F9-92C3-E58423BBF49D}" dt="2022-10-27T19:51:23.245" v="13902" actId="14100"/>
          <ac:cxnSpMkLst>
            <pc:docMk/>
            <pc:sldMk cId="4032912905" sldId="273"/>
            <ac:cxnSpMk id="40" creationId="{CB6285A7-E430-DF9F-7F84-8727A933E907}"/>
          </ac:cxnSpMkLst>
        </pc:cxnChg>
        <pc:cxnChg chg="mod">
          <ac:chgData name="Danyil Butkovskyi" userId="6f8923ec-0b05-4fe7-9dd5-4a4139be73b8" providerId="ADAL" clId="{02ED7F72-8B03-44F9-92C3-E58423BBF49D}" dt="2022-10-27T19:51:37.699" v="13909" actId="14100"/>
          <ac:cxnSpMkLst>
            <pc:docMk/>
            <pc:sldMk cId="4032912905" sldId="273"/>
            <ac:cxnSpMk id="55" creationId="{43A02C9D-C1F9-F575-748E-C1DB3378EF3D}"/>
          </ac:cxnSpMkLst>
        </pc:cxnChg>
        <pc:cxnChg chg="mod">
          <ac:chgData name="Danyil Butkovskyi" userId="6f8923ec-0b05-4fe7-9dd5-4a4139be73b8" providerId="ADAL" clId="{02ED7F72-8B03-44F9-92C3-E58423BBF49D}" dt="2022-10-27T19:57:29.029" v="14171" actId="14100"/>
          <ac:cxnSpMkLst>
            <pc:docMk/>
            <pc:sldMk cId="4032912905" sldId="273"/>
            <ac:cxnSpMk id="58" creationId="{8317DADD-2933-E458-4023-4A2EAAC0EDF6}"/>
          </ac:cxnSpMkLst>
        </pc:cxnChg>
        <pc:cxnChg chg="mod">
          <ac:chgData name="Danyil Butkovskyi" userId="6f8923ec-0b05-4fe7-9dd5-4a4139be73b8" providerId="ADAL" clId="{02ED7F72-8B03-44F9-92C3-E58423BBF49D}" dt="2022-10-27T19:58:05.092" v="14175" actId="14100"/>
          <ac:cxnSpMkLst>
            <pc:docMk/>
            <pc:sldMk cId="4032912905" sldId="273"/>
            <ac:cxnSpMk id="60" creationId="{977548BC-F273-D676-CE2F-FD3FE7EA5D81}"/>
          </ac:cxnSpMkLst>
        </pc:cxnChg>
      </pc:sldChg>
      <pc:sldChg chg="new del">
        <pc:chgData name="Danyil Butkovskyi" userId="6f8923ec-0b05-4fe7-9dd5-4a4139be73b8" providerId="ADAL" clId="{02ED7F72-8B03-44F9-92C3-E58423BBF49D}" dt="2022-10-27T20:05:03.629" v="14310" actId="47"/>
        <pc:sldMkLst>
          <pc:docMk/>
          <pc:sldMk cId="667757460" sldId="274"/>
        </pc:sldMkLst>
      </pc:sldChg>
      <pc:sldChg chg="addSp delSp modSp add mod">
        <pc:chgData name="Danyil Butkovskyi" userId="6f8923ec-0b05-4fe7-9dd5-4a4139be73b8" providerId="ADAL" clId="{02ED7F72-8B03-44F9-92C3-E58423BBF49D}" dt="2022-10-27T21:03:33.558" v="17461" actId="13822"/>
        <pc:sldMkLst>
          <pc:docMk/>
          <pc:sldMk cId="2774047327" sldId="274"/>
        </pc:sldMkLst>
        <pc:spChg chg="mod">
          <ac:chgData name="Danyil Butkovskyi" userId="6f8923ec-0b05-4fe7-9dd5-4a4139be73b8" providerId="ADAL" clId="{02ED7F72-8B03-44F9-92C3-E58423BBF49D}" dt="2022-10-27T20:05:21.128" v="14317"/>
          <ac:spMkLst>
            <pc:docMk/>
            <pc:sldMk cId="2774047327" sldId="274"/>
            <ac:spMk id="3" creationId="{8C98F905-C23D-6972-9579-D5D0CA6F06EA}"/>
          </ac:spMkLst>
        </pc:spChg>
        <pc:spChg chg="mod">
          <ac:chgData name="Danyil Butkovskyi" userId="6f8923ec-0b05-4fe7-9dd5-4a4139be73b8" providerId="ADAL" clId="{02ED7F72-8B03-44F9-92C3-E58423BBF49D}" dt="2022-10-27T20:06:01.579" v="14325" actId="1076"/>
          <ac:spMkLst>
            <pc:docMk/>
            <pc:sldMk cId="2774047327" sldId="274"/>
            <ac:spMk id="4" creationId="{7E41F683-095C-A7AA-5818-11533D98C2DB}"/>
          </ac:spMkLst>
        </pc:spChg>
        <pc:spChg chg="add mod">
          <ac:chgData name="Danyil Butkovskyi" userId="6f8923ec-0b05-4fe7-9dd5-4a4139be73b8" providerId="ADAL" clId="{02ED7F72-8B03-44F9-92C3-E58423BBF49D}" dt="2022-10-27T21:03:15.857" v="17458" actId="13822"/>
          <ac:spMkLst>
            <pc:docMk/>
            <pc:sldMk cId="2774047327" sldId="274"/>
            <ac:spMk id="22" creationId="{8A080980-BAFF-AEEB-DCE9-DC68C5168617}"/>
          </ac:spMkLst>
        </pc:spChg>
        <pc:spChg chg="add mod">
          <ac:chgData name="Danyil Butkovskyi" userId="6f8923ec-0b05-4fe7-9dd5-4a4139be73b8" providerId="ADAL" clId="{02ED7F72-8B03-44F9-92C3-E58423BBF49D}" dt="2022-10-27T21:03:15.857" v="17458" actId="13822"/>
          <ac:spMkLst>
            <pc:docMk/>
            <pc:sldMk cId="2774047327" sldId="274"/>
            <ac:spMk id="23" creationId="{F2C59099-42DD-0934-7CED-AD120CB142B9}"/>
          </ac:spMkLst>
        </pc:spChg>
        <pc:spChg chg="mod">
          <ac:chgData name="Danyil Butkovskyi" userId="6f8923ec-0b05-4fe7-9dd5-4a4139be73b8" providerId="ADAL" clId="{02ED7F72-8B03-44F9-92C3-E58423BBF49D}" dt="2022-10-27T21:03:04.786" v="17456" actId="13822"/>
          <ac:spMkLst>
            <pc:docMk/>
            <pc:sldMk cId="2774047327" sldId="274"/>
            <ac:spMk id="31" creationId="{1C84EBDB-B764-07E5-6E14-B8919E495162}"/>
          </ac:spMkLst>
        </pc:spChg>
        <pc:spChg chg="del">
          <ac:chgData name="Danyil Butkovskyi" userId="6f8923ec-0b05-4fe7-9dd5-4a4139be73b8" providerId="ADAL" clId="{02ED7F72-8B03-44F9-92C3-E58423BBF49D}" dt="2022-10-27T20:05:34.572" v="14321" actId="478"/>
          <ac:spMkLst>
            <pc:docMk/>
            <pc:sldMk cId="2774047327" sldId="274"/>
            <ac:spMk id="35" creationId="{C18DE5DB-F052-12A2-639C-D72D1FC8F81D}"/>
          </ac:spMkLst>
        </pc:spChg>
        <pc:spChg chg="mod">
          <ac:chgData name="Danyil Butkovskyi" userId="6f8923ec-0b05-4fe7-9dd5-4a4139be73b8" providerId="ADAL" clId="{02ED7F72-8B03-44F9-92C3-E58423BBF49D}" dt="2022-10-27T21:03:04.786" v="17456" actId="13822"/>
          <ac:spMkLst>
            <pc:docMk/>
            <pc:sldMk cId="2774047327" sldId="274"/>
            <ac:spMk id="36" creationId="{E5481A47-2B07-4542-5450-0088B69A324B}"/>
          </ac:spMkLst>
        </pc:spChg>
        <pc:spChg chg="del">
          <ac:chgData name="Danyil Butkovskyi" userId="6f8923ec-0b05-4fe7-9dd5-4a4139be73b8" providerId="ADAL" clId="{02ED7F72-8B03-44F9-92C3-E58423BBF49D}" dt="2022-10-27T20:05:29.743" v="14318" actId="478"/>
          <ac:spMkLst>
            <pc:docMk/>
            <pc:sldMk cId="2774047327" sldId="274"/>
            <ac:spMk id="39" creationId="{42CB61E6-AAB1-828E-CA06-139980BBF091}"/>
          </ac:spMkLst>
        </pc:spChg>
        <pc:spChg chg="del">
          <ac:chgData name="Danyil Butkovskyi" userId="6f8923ec-0b05-4fe7-9dd5-4a4139be73b8" providerId="ADAL" clId="{02ED7F72-8B03-44F9-92C3-E58423BBF49D}" dt="2022-10-27T20:05:29.743" v="14318" actId="478"/>
          <ac:spMkLst>
            <pc:docMk/>
            <pc:sldMk cId="2774047327" sldId="274"/>
            <ac:spMk id="41" creationId="{5F9E9289-1392-C42C-EB16-7E67457D3260}"/>
          </ac:spMkLst>
        </pc:spChg>
        <pc:spChg chg="mod">
          <ac:chgData name="Danyil Butkovskyi" userId="6f8923ec-0b05-4fe7-9dd5-4a4139be73b8" providerId="ADAL" clId="{02ED7F72-8B03-44F9-92C3-E58423BBF49D}" dt="2022-10-27T21:03:04.786" v="17456" actId="13822"/>
          <ac:spMkLst>
            <pc:docMk/>
            <pc:sldMk cId="2774047327" sldId="274"/>
            <ac:spMk id="43" creationId="{7A3734ED-9D8A-3DEC-6FF0-90A295AFEF1A}"/>
          </ac:spMkLst>
        </pc:spChg>
        <pc:spChg chg="mod">
          <ac:chgData name="Danyil Butkovskyi" userId="6f8923ec-0b05-4fe7-9dd5-4a4139be73b8" providerId="ADAL" clId="{02ED7F72-8B03-44F9-92C3-E58423BBF49D}" dt="2022-10-27T21:03:04.786" v="17456" actId="13822"/>
          <ac:spMkLst>
            <pc:docMk/>
            <pc:sldMk cId="2774047327" sldId="274"/>
            <ac:spMk id="46" creationId="{F9E1F10F-B6F0-C778-A990-74CE9516F1C3}"/>
          </ac:spMkLst>
        </pc:spChg>
        <pc:spChg chg="mod">
          <ac:chgData name="Danyil Butkovskyi" userId="6f8923ec-0b05-4fe7-9dd5-4a4139be73b8" providerId="ADAL" clId="{02ED7F72-8B03-44F9-92C3-E58423BBF49D}" dt="2022-10-27T21:03:04.786" v="17456" actId="13822"/>
          <ac:spMkLst>
            <pc:docMk/>
            <pc:sldMk cId="2774047327" sldId="274"/>
            <ac:spMk id="48" creationId="{3D4C9CCC-F255-F800-C6BB-19148806D401}"/>
          </ac:spMkLst>
        </pc:spChg>
        <pc:spChg chg="mod">
          <ac:chgData name="Danyil Butkovskyi" userId="6f8923ec-0b05-4fe7-9dd5-4a4139be73b8" providerId="ADAL" clId="{02ED7F72-8B03-44F9-92C3-E58423BBF49D}" dt="2022-10-27T21:03:04.786" v="17456" actId="13822"/>
          <ac:spMkLst>
            <pc:docMk/>
            <pc:sldMk cId="2774047327" sldId="274"/>
            <ac:spMk id="50" creationId="{08ED9201-0BFD-F8D9-2D79-81EF91874578}"/>
          </ac:spMkLst>
        </pc:spChg>
        <pc:spChg chg="del">
          <ac:chgData name="Danyil Butkovskyi" userId="6f8923ec-0b05-4fe7-9dd5-4a4139be73b8" providerId="ADAL" clId="{02ED7F72-8B03-44F9-92C3-E58423BBF49D}" dt="2022-10-27T20:05:29.743" v="14318" actId="478"/>
          <ac:spMkLst>
            <pc:docMk/>
            <pc:sldMk cId="2774047327" sldId="274"/>
            <ac:spMk id="51" creationId="{A74322A9-75D5-5AF2-79B8-E230F4BA0470}"/>
          </ac:spMkLst>
        </pc:spChg>
        <pc:spChg chg="mod">
          <ac:chgData name="Danyil Butkovskyi" userId="6f8923ec-0b05-4fe7-9dd5-4a4139be73b8" providerId="ADAL" clId="{02ED7F72-8B03-44F9-92C3-E58423BBF49D}" dt="2022-10-27T21:03:19.399" v="17459" actId="13822"/>
          <ac:spMkLst>
            <pc:docMk/>
            <pc:sldMk cId="2774047327" sldId="274"/>
            <ac:spMk id="2100" creationId="{0F22DD6B-A853-B322-D966-6FDB26E3DBC2}"/>
          </ac:spMkLst>
        </pc:spChg>
        <pc:spChg chg="mod">
          <ac:chgData name="Danyil Butkovskyi" userId="6f8923ec-0b05-4fe7-9dd5-4a4139be73b8" providerId="ADAL" clId="{02ED7F72-8B03-44F9-92C3-E58423BBF49D}" dt="2022-10-27T21:00:06.060" v="17166" actId="20577"/>
          <ac:spMkLst>
            <pc:docMk/>
            <pc:sldMk cId="2774047327" sldId="274"/>
            <ac:spMk id="3140" creationId="{3C0BD53C-69B0-E043-CCFB-F2637825B789}"/>
          </ac:spMkLst>
        </pc:spChg>
        <pc:spChg chg="mod">
          <ac:chgData name="Danyil Butkovskyi" userId="6f8923ec-0b05-4fe7-9dd5-4a4139be73b8" providerId="ADAL" clId="{02ED7F72-8B03-44F9-92C3-E58423BBF49D}" dt="2022-10-27T21:03:15.857" v="17458" actId="13822"/>
          <ac:spMkLst>
            <pc:docMk/>
            <pc:sldMk cId="2774047327" sldId="274"/>
            <ac:spMk id="3141" creationId="{C5E306F5-5C05-B6B6-DC47-710B90755916}"/>
          </ac:spMkLst>
        </pc:spChg>
        <pc:spChg chg="mod">
          <ac:chgData name="Danyil Butkovskyi" userId="6f8923ec-0b05-4fe7-9dd5-4a4139be73b8" providerId="ADAL" clId="{02ED7F72-8B03-44F9-92C3-E58423BBF49D}" dt="2022-10-27T21:01:10.471" v="17282" actId="404"/>
          <ac:spMkLst>
            <pc:docMk/>
            <pc:sldMk cId="2774047327" sldId="274"/>
            <ac:spMk id="3142" creationId="{8F82A67A-880F-9BCE-6FBA-CCC36EE02093}"/>
          </ac:spMkLst>
        </pc:spChg>
        <pc:spChg chg="del">
          <ac:chgData name="Danyil Butkovskyi" userId="6f8923ec-0b05-4fe7-9dd5-4a4139be73b8" providerId="ADAL" clId="{02ED7F72-8B03-44F9-92C3-E58423BBF49D}" dt="2022-10-27T21:02:28.042" v="17451" actId="478"/>
          <ac:spMkLst>
            <pc:docMk/>
            <pc:sldMk cId="2774047327" sldId="274"/>
            <ac:spMk id="3143" creationId="{C93A5719-E3DF-53CF-5E85-48679BF197BE}"/>
          </ac:spMkLst>
        </pc:spChg>
        <pc:spChg chg="mod">
          <ac:chgData name="Danyil Butkovskyi" userId="6f8923ec-0b05-4fe7-9dd5-4a4139be73b8" providerId="ADAL" clId="{02ED7F72-8B03-44F9-92C3-E58423BBF49D}" dt="2022-10-27T21:03:15.857" v="17458" actId="13822"/>
          <ac:spMkLst>
            <pc:docMk/>
            <pc:sldMk cId="2774047327" sldId="274"/>
            <ac:spMk id="3147" creationId="{7FAECD03-889A-FDE8-6674-35918622C533}"/>
          </ac:spMkLst>
        </pc:spChg>
        <pc:spChg chg="del">
          <ac:chgData name="Danyil Butkovskyi" userId="6f8923ec-0b05-4fe7-9dd5-4a4139be73b8" providerId="ADAL" clId="{02ED7F72-8B03-44F9-92C3-E58423BBF49D}" dt="2022-10-27T20:05:29.743" v="14318" actId="478"/>
          <ac:spMkLst>
            <pc:docMk/>
            <pc:sldMk cId="2774047327" sldId="274"/>
            <ac:spMk id="3152" creationId="{6D9BFFC2-5F60-D8C8-08C4-8E539EF1A90D}"/>
          </ac:spMkLst>
        </pc:spChg>
        <pc:spChg chg="del">
          <ac:chgData name="Danyil Butkovskyi" userId="6f8923ec-0b05-4fe7-9dd5-4a4139be73b8" providerId="ADAL" clId="{02ED7F72-8B03-44F9-92C3-E58423BBF49D}" dt="2022-10-27T20:05:29.743" v="14318" actId="478"/>
          <ac:spMkLst>
            <pc:docMk/>
            <pc:sldMk cId="2774047327" sldId="274"/>
            <ac:spMk id="3153" creationId="{E0579215-7DC3-E9E7-85E3-A4FE0751D1FA}"/>
          </ac:spMkLst>
        </pc:spChg>
        <pc:spChg chg="del">
          <ac:chgData name="Danyil Butkovskyi" userId="6f8923ec-0b05-4fe7-9dd5-4a4139be73b8" providerId="ADAL" clId="{02ED7F72-8B03-44F9-92C3-E58423BBF49D}" dt="2022-10-27T20:05:29.743" v="14318" actId="478"/>
          <ac:spMkLst>
            <pc:docMk/>
            <pc:sldMk cId="2774047327" sldId="274"/>
            <ac:spMk id="3160" creationId="{94234DD5-CB02-0BFF-2FF7-1811C255F71F}"/>
          </ac:spMkLst>
        </pc:spChg>
        <pc:spChg chg="del">
          <ac:chgData name="Danyil Butkovskyi" userId="6f8923ec-0b05-4fe7-9dd5-4a4139be73b8" providerId="ADAL" clId="{02ED7F72-8B03-44F9-92C3-E58423BBF49D}" dt="2022-10-27T20:05:29.743" v="14318" actId="478"/>
          <ac:spMkLst>
            <pc:docMk/>
            <pc:sldMk cId="2774047327" sldId="274"/>
            <ac:spMk id="3161" creationId="{2B466AB9-75D8-299A-EA5E-70939BF258BD}"/>
          </ac:spMkLst>
        </pc:spChg>
        <pc:grpChg chg="add mod">
          <ac:chgData name="Danyil Butkovskyi" userId="6f8923ec-0b05-4fe7-9dd5-4a4139be73b8" providerId="ADAL" clId="{02ED7F72-8B03-44F9-92C3-E58423BBF49D}" dt="2022-10-27T21:03:33.558" v="17461" actId="13822"/>
          <ac:grpSpMkLst>
            <pc:docMk/>
            <pc:sldMk cId="2774047327" sldId="274"/>
            <ac:grpSpMk id="2" creationId="{903A0380-A85D-9813-06C0-FA7B4DD616A1}"/>
          </ac:grpSpMkLst>
        </pc:grpChg>
        <pc:picChg chg="mod">
          <ac:chgData name="Danyil Butkovskyi" userId="6f8923ec-0b05-4fe7-9dd5-4a4139be73b8" providerId="ADAL" clId="{02ED7F72-8B03-44F9-92C3-E58423BBF49D}" dt="2022-10-27T20:06:01.579" v="14325" actId="1076"/>
          <ac:picMkLst>
            <pc:docMk/>
            <pc:sldMk cId="2774047327" sldId="274"/>
            <ac:picMk id="5" creationId="{4F737C95-510B-F48D-36BB-D39D97F29E88}"/>
          </ac:picMkLst>
        </pc:picChg>
        <pc:picChg chg="mod">
          <ac:chgData name="Danyil Butkovskyi" userId="6f8923ec-0b05-4fe7-9dd5-4a4139be73b8" providerId="ADAL" clId="{02ED7F72-8B03-44F9-92C3-E58423BBF49D}" dt="2022-10-27T20:06:01.579" v="14325" actId="1076"/>
          <ac:picMkLst>
            <pc:docMk/>
            <pc:sldMk cId="2774047327" sldId="274"/>
            <ac:picMk id="6" creationId="{D3D3FC2E-2EB7-77F6-A51E-DF678EA20999}"/>
          </ac:picMkLst>
        </pc:picChg>
        <pc:picChg chg="add mod">
          <ac:chgData name="Danyil Butkovskyi" userId="6f8923ec-0b05-4fe7-9dd5-4a4139be73b8" providerId="ADAL" clId="{02ED7F72-8B03-44F9-92C3-E58423BBF49D}" dt="2022-10-27T20:06:01.579" v="14325" actId="1076"/>
          <ac:picMkLst>
            <pc:docMk/>
            <pc:sldMk cId="2774047327" sldId="274"/>
            <ac:picMk id="9" creationId="{2578FC9C-72A8-622C-E6F3-10C87ECB4C70}"/>
          </ac:picMkLst>
        </pc:picChg>
        <pc:picChg chg="del">
          <ac:chgData name="Danyil Butkovskyi" userId="6f8923ec-0b05-4fe7-9dd5-4a4139be73b8" providerId="ADAL" clId="{02ED7F72-8B03-44F9-92C3-E58423BBF49D}" dt="2022-10-27T20:05:31.185" v="14319" actId="478"/>
          <ac:picMkLst>
            <pc:docMk/>
            <pc:sldMk cId="2774047327" sldId="274"/>
            <ac:picMk id="52" creationId="{906CA1B6-57E5-E9E2-ED62-CB756FD92CB5}"/>
          </ac:picMkLst>
        </pc:picChg>
        <pc:picChg chg="del">
          <ac:chgData name="Danyil Butkovskyi" userId="6f8923ec-0b05-4fe7-9dd5-4a4139be73b8" providerId="ADAL" clId="{02ED7F72-8B03-44F9-92C3-E58423BBF49D}" dt="2022-10-27T20:05:29.743" v="14318" actId="478"/>
          <ac:picMkLst>
            <pc:docMk/>
            <pc:sldMk cId="2774047327" sldId="274"/>
            <ac:picMk id="63" creationId="{EEF6038F-1BF5-B333-B28E-A8BB39D0B2EC}"/>
          </ac:picMkLst>
        </pc:picChg>
        <pc:picChg chg="del">
          <ac:chgData name="Danyil Butkovskyi" userId="6f8923ec-0b05-4fe7-9dd5-4a4139be73b8" providerId="ADAL" clId="{02ED7F72-8B03-44F9-92C3-E58423BBF49D}" dt="2022-10-27T20:05:32.767" v="14320" actId="478"/>
          <ac:picMkLst>
            <pc:docMk/>
            <pc:sldMk cId="2774047327" sldId="274"/>
            <ac:picMk id="3154" creationId="{5079E256-F8EC-7809-E8B5-901186DAAEFA}"/>
          </ac:picMkLst>
        </pc:picChg>
        <pc:cxnChg chg="mod">
          <ac:chgData name="Danyil Butkovskyi" userId="6f8923ec-0b05-4fe7-9dd5-4a4139be73b8" providerId="ADAL" clId="{02ED7F72-8B03-44F9-92C3-E58423BBF49D}" dt="2022-10-27T20:06:01.579" v="14325" actId="1076"/>
          <ac:cxnSpMkLst>
            <pc:docMk/>
            <pc:sldMk cId="2774047327" sldId="274"/>
            <ac:cxnSpMk id="7" creationId="{9C7CE334-8992-3A4B-DDCC-DA4F77B6B552}"/>
          </ac:cxnSpMkLst>
        </pc:cxnChg>
        <pc:cxnChg chg="mod">
          <ac:chgData name="Danyil Butkovskyi" userId="6f8923ec-0b05-4fe7-9dd5-4a4139be73b8" providerId="ADAL" clId="{02ED7F72-8B03-44F9-92C3-E58423BBF49D}" dt="2022-10-27T20:06:01.579" v="14325" actId="1076"/>
          <ac:cxnSpMkLst>
            <pc:docMk/>
            <pc:sldMk cId="2774047327" sldId="274"/>
            <ac:cxnSpMk id="8" creationId="{2C169F87-058B-42B3-15E4-946D5A54A275}"/>
          </ac:cxnSpMkLst>
        </pc:cxnChg>
        <pc:cxnChg chg="mod">
          <ac:chgData name="Danyil Butkovskyi" userId="6f8923ec-0b05-4fe7-9dd5-4a4139be73b8" providerId="ADAL" clId="{02ED7F72-8B03-44F9-92C3-E58423BBF49D}" dt="2022-10-27T20:08:26.522" v="14407" actId="14100"/>
          <ac:cxnSpMkLst>
            <pc:docMk/>
            <pc:sldMk cId="2774047327" sldId="274"/>
            <ac:cxnSpMk id="40" creationId="{CB6285A7-E430-DF9F-7F84-8727A933E907}"/>
          </ac:cxnSpMkLst>
        </pc:cxnChg>
        <pc:cxnChg chg="mod">
          <ac:chgData name="Danyil Butkovskyi" userId="6f8923ec-0b05-4fe7-9dd5-4a4139be73b8" providerId="ADAL" clId="{02ED7F72-8B03-44F9-92C3-E58423BBF49D}" dt="2022-10-27T20:10:08.497" v="14562" actId="14100"/>
          <ac:cxnSpMkLst>
            <pc:docMk/>
            <pc:sldMk cId="2774047327" sldId="274"/>
            <ac:cxnSpMk id="45" creationId="{254723D4-AE42-6107-43B6-04EABDC06E2F}"/>
          </ac:cxnSpMkLst>
        </pc:cxnChg>
        <pc:cxnChg chg="mod">
          <ac:chgData name="Danyil Butkovskyi" userId="6f8923ec-0b05-4fe7-9dd5-4a4139be73b8" providerId="ADAL" clId="{02ED7F72-8B03-44F9-92C3-E58423BBF49D}" dt="2022-10-27T20:12:04.006" v="14642" actId="14100"/>
          <ac:cxnSpMkLst>
            <pc:docMk/>
            <pc:sldMk cId="2774047327" sldId="274"/>
            <ac:cxnSpMk id="55" creationId="{43A02C9D-C1F9-F575-748E-C1DB3378EF3D}"/>
          </ac:cxnSpMkLst>
        </pc:cxnChg>
        <pc:cxnChg chg="del">
          <ac:chgData name="Danyil Butkovskyi" userId="6f8923ec-0b05-4fe7-9dd5-4a4139be73b8" providerId="ADAL" clId="{02ED7F72-8B03-44F9-92C3-E58423BBF49D}" dt="2022-10-27T20:05:29.743" v="14318" actId="478"/>
          <ac:cxnSpMkLst>
            <pc:docMk/>
            <pc:sldMk cId="2774047327" sldId="274"/>
            <ac:cxnSpMk id="57" creationId="{1E3E07FF-1D4D-D3D7-36C7-C2CEFA315FA1}"/>
          </ac:cxnSpMkLst>
        </pc:cxnChg>
        <pc:cxnChg chg="mod">
          <ac:chgData name="Danyil Butkovskyi" userId="6f8923ec-0b05-4fe7-9dd5-4a4139be73b8" providerId="ADAL" clId="{02ED7F72-8B03-44F9-92C3-E58423BBF49D}" dt="2022-10-27T20:12:04.006" v="14642" actId="14100"/>
          <ac:cxnSpMkLst>
            <pc:docMk/>
            <pc:sldMk cId="2774047327" sldId="274"/>
            <ac:cxnSpMk id="58" creationId="{8317DADD-2933-E458-4023-4A2EAAC0EDF6}"/>
          </ac:cxnSpMkLst>
        </pc:cxnChg>
        <pc:cxnChg chg="del">
          <ac:chgData name="Danyil Butkovskyi" userId="6f8923ec-0b05-4fe7-9dd5-4a4139be73b8" providerId="ADAL" clId="{02ED7F72-8B03-44F9-92C3-E58423BBF49D}" dt="2022-10-27T20:05:29.743" v="14318" actId="478"/>
          <ac:cxnSpMkLst>
            <pc:docMk/>
            <pc:sldMk cId="2774047327" sldId="274"/>
            <ac:cxnSpMk id="3138" creationId="{A304E38E-3C08-C682-07D7-5AFE0E5C1654}"/>
          </ac:cxnSpMkLst>
        </pc:cxnChg>
        <pc:cxnChg chg="del">
          <ac:chgData name="Danyil Butkovskyi" userId="6f8923ec-0b05-4fe7-9dd5-4a4139be73b8" providerId="ADAL" clId="{02ED7F72-8B03-44F9-92C3-E58423BBF49D}" dt="2022-10-27T20:05:29.743" v="14318" actId="478"/>
          <ac:cxnSpMkLst>
            <pc:docMk/>
            <pc:sldMk cId="2774047327" sldId="274"/>
            <ac:cxnSpMk id="3144" creationId="{26984790-4C84-AA28-F250-8BCCD48FF979}"/>
          </ac:cxnSpMkLst>
        </pc:cxnChg>
        <pc:cxnChg chg="del">
          <ac:chgData name="Danyil Butkovskyi" userId="6f8923ec-0b05-4fe7-9dd5-4a4139be73b8" providerId="ADAL" clId="{02ED7F72-8B03-44F9-92C3-E58423BBF49D}" dt="2022-10-27T20:05:29.743" v="14318" actId="478"/>
          <ac:cxnSpMkLst>
            <pc:docMk/>
            <pc:sldMk cId="2774047327" sldId="274"/>
            <ac:cxnSpMk id="3156" creationId="{A1867C41-6B22-ED61-2608-F83604BE2BF0}"/>
          </ac:cxnSpMkLst>
        </pc:cxnChg>
      </pc:sldChg>
      <pc:sldChg chg="addSp delSp modSp add mod">
        <pc:chgData name="Danyil Butkovskyi" userId="6f8923ec-0b05-4fe7-9dd5-4a4139be73b8" providerId="ADAL" clId="{02ED7F72-8B03-44F9-92C3-E58423BBF49D}" dt="2022-10-28T13:19:53.186" v="19281" actId="20577"/>
        <pc:sldMkLst>
          <pc:docMk/>
          <pc:sldMk cId="2507378168" sldId="275"/>
        </pc:sldMkLst>
        <pc:spChg chg="mod">
          <ac:chgData name="Danyil Butkovskyi" userId="6f8923ec-0b05-4fe7-9dd5-4a4139be73b8" providerId="ADAL" clId="{02ED7F72-8B03-44F9-92C3-E58423BBF49D}" dt="2022-10-27T20:18:32.652" v="14900" actId="20577"/>
          <ac:spMkLst>
            <pc:docMk/>
            <pc:sldMk cId="2507378168" sldId="275"/>
            <ac:spMk id="3" creationId="{8C98F905-C23D-6972-9579-D5D0CA6F06EA}"/>
          </ac:spMkLst>
        </pc:spChg>
        <pc:spChg chg="mod">
          <ac:chgData name="Danyil Butkovskyi" userId="6f8923ec-0b05-4fe7-9dd5-4a4139be73b8" providerId="ADAL" clId="{02ED7F72-8B03-44F9-92C3-E58423BBF49D}" dt="2022-10-27T21:08:22.478" v="17862" actId="13822"/>
          <ac:spMkLst>
            <pc:docMk/>
            <pc:sldMk cId="2507378168" sldId="275"/>
            <ac:spMk id="31" creationId="{1C84EBDB-B764-07E5-6E14-B8919E495162}"/>
          </ac:spMkLst>
        </pc:spChg>
        <pc:spChg chg="del">
          <ac:chgData name="Danyil Butkovskyi" userId="6f8923ec-0b05-4fe7-9dd5-4a4139be73b8" providerId="ADAL" clId="{02ED7F72-8B03-44F9-92C3-E58423BBF49D}" dt="2022-10-27T21:04:05.609" v="17463" actId="478"/>
          <ac:spMkLst>
            <pc:docMk/>
            <pc:sldMk cId="2507378168" sldId="275"/>
            <ac:spMk id="35" creationId="{C18DE5DB-F052-12A2-639C-D72D1FC8F81D}"/>
          </ac:spMkLst>
        </pc:spChg>
        <pc:spChg chg="mod">
          <ac:chgData name="Danyil Butkovskyi" userId="6f8923ec-0b05-4fe7-9dd5-4a4139be73b8" providerId="ADAL" clId="{02ED7F72-8B03-44F9-92C3-E58423BBF49D}" dt="2022-10-27T21:08:22.478" v="17862" actId="13822"/>
          <ac:spMkLst>
            <pc:docMk/>
            <pc:sldMk cId="2507378168" sldId="275"/>
            <ac:spMk id="36" creationId="{E5481A47-2B07-4542-5450-0088B69A324B}"/>
          </ac:spMkLst>
        </pc:spChg>
        <pc:spChg chg="del">
          <ac:chgData name="Danyil Butkovskyi" userId="6f8923ec-0b05-4fe7-9dd5-4a4139be73b8" providerId="ADAL" clId="{02ED7F72-8B03-44F9-92C3-E58423BBF49D}" dt="2022-10-27T21:04:05.609" v="17463" actId="478"/>
          <ac:spMkLst>
            <pc:docMk/>
            <pc:sldMk cId="2507378168" sldId="275"/>
            <ac:spMk id="39" creationId="{42CB61E6-AAB1-828E-CA06-139980BBF091}"/>
          </ac:spMkLst>
        </pc:spChg>
        <pc:spChg chg="del">
          <ac:chgData name="Danyil Butkovskyi" userId="6f8923ec-0b05-4fe7-9dd5-4a4139be73b8" providerId="ADAL" clId="{02ED7F72-8B03-44F9-92C3-E58423BBF49D}" dt="2022-10-27T21:04:05.609" v="17463" actId="478"/>
          <ac:spMkLst>
            <pc:docMk/>
            <pc:sldMk cId="2507378168" sldId="275"/>
            <ac:spMk id="41" creationId="{5F9E9289-1392-C42C-EB16-7E67457D3260}"/>
          </ac:spMkLst>
        </pc:spChg>
        <pc:spChg chg="mod">
          <ac:chgData name="Danyil Butkovskyi" userId="6f8923ec-0b05-4fe7-9dd5-4a4139be73b8" providerId="ADAL" clId="{02ED7F72-8B03-44F9-92C3-E58423BBF49D}" dt="2022-10-27T21:08:22.478" v="17862" actId="13822"/>
          <ac:spMkLst>
            <pc:docMk/>
            <pc:sldMk cId="2507378168" sldId="275"/>
            <ac:spMk id="43" creationId="{7A3734ED-9D8A-3DEC-6FF0-90A295AFEF1A}"/>
          </ac:spMkLst>
        </pc:spChg>
        <pc:spChg chg="mod">
          <ac:chgData name="Danyil Butkovskyi" userId="6f8923ec-0b05-4fe7-9dd5-4a4139be73b8" providerId="ADAL" clId="{02ED7F72-8B03-44F9-92C3-E58423BBF49D}" dt="2022-10-27T21:08:22.478" v="17862" actId="13822"/>
          <ac:spMkLst>
            <pc:docMk/>
            <pc:sldMk cId="2507378168" sldId="275"/>
            <ac:spMk id="46" creationId="{F9E1F10F-B6F0-C778-A990-74CE9516F1C3}"/>
          </ac:spMkLst>
        </pc:spChg>
        <pc:spChg chg="mod">
          <ac:chgData name="Danyil Butkovskyi" userId="6f8923ec-0b05-4fe7-9dd5-4a4139be73b8" providerId="ADAL" clId="{02ED7F72-8B03-44F9-92C3-E58423BBF49D}" dt="2022-10-27T21:08:22.478" v="17862" actId="13822"/>
          <ac:spMkLst>
            <pc:docMk/>
            <pc:sldMk cId="2507378168" sldId="275"/>
            <ac:spMk id="48" creationId="{3D4C9CCC-F255-F800-C6BB-19148806D401}"/>
          </ac:spMkLst>
        </pc:spChg>
        <pc:spChg chg="del mod">
          <ac:chgData name="Danyil Butkovskyi" userId="6f8923ec-0b05-4fe7-9dd5-4a4139be73b8" providerId="ADAL" clId="{02ED7F72-8B03-44F9-92C3-E58423BBF49D}" dt="2022-10-27T20:32:57.873" v="15342" actId="478"/>
          <ac:spMkLst>
            <pc:docMk/>
            <pc:sldMk cId="2507378168" sldId="275"/>
            <ac:spMk id="50" creationId="{08ED9201-0BFD-F8D9-2D79-81EF91874578}"/>
          </ac:spMkLst>
        </pc:spChg>
        <pc:spChg chg="del">
          <ac:chgData name="Danyil Butkovskyi" userId="6f8923ec-0b05-4fe7-9dd5-4a4139be73b8" providerId="ADAL" clId="{02ED7F72-8B03-44F9-92C3-E58423BBF49D}" dt="2022-10-27T21:04:05.609" v="17463" actId="478"/>
          <ac:spMkLst>
            <pc:docMk/>
            <pc:sldMk cId="2507378168" sldId="275"/>
            <ac:spMk id="51" creationId="{A74322A9-75D5-5AF2-79B8-E230F4BA0470}"/>
          </ac:spMkLst>
        </pc:spChg>
        <pc:spChg chg="mod">
          <ac:chgData name="Danyil Butkovskyi" userId="6f8923ec-0b05-4fe7-9dd5-4a4139be73b8" providerId="ADAL" clId="{02ED7F72-8B03-44F9-92C3-E58423BBF49D}" dt="2022-10-27T21:08:26.372" v="17863" actId="13822"/>
          <ac:spMkLst>
            <pc:docMk/>
            <pc:sldMk cId="2507378168" sldId="275"/>
            <ac:spMk id="2099" creationId="{672C8710-852D-944D-4AD9-EC5BF524B552}"/>
          </ac:spMkLst>
        </pc:spChg>
        <pc:spChg chg="mod">
          <ac:chgData name="Danyil Butkovskyi" userId="6f8923ec-0b05-4fe7-9dd5-4a4139be73b8" providerId="ADAL" clId="{02ED7F72-8B03-44F9-92C3-E58423BBF49D}" dt="2022-10-27T21:05:16.636" v="17478" actId="14100"/>
          <ac:spMkLst>
            <pc:docMk/>
            <pc:sldMk cId="2507378168" sldId="275"/>
            <ac:spMk id="2100" creationId="{0F22DD6B-A853-B322-D966-6FDB26E3DBC2}"/>
          </ac:spMkLst>
        </pc:spChg>
        <pc:spChg chg="mod">
          <ac:chgData name="Danyil Butkovskyi" userId="6f8923ec-0b05-4fe7-9dd5-4a4139be73b8" providerId="ADAL" clId="{02ED7F72-8B03-44F9-92C3-E58423BBF49D}" dt="2022-10-27T21:08:34.271" v="17864" actId="13822"/>
          <ac:spMkLst>
            <pc:docMk/>
            <pc:sldMk cId="2507378168" sldId="275"/>
            <ac:spMk id="3140" creationId="{3C0BD53C-69B0-E043-CCFB-F2637825B789}"/>
          </ac:spMkLst>
        </pc:spChg>
        <pc:spChg chg="mod">
          <ac:chgData name="Danyil Butkovskyi" userId="6f8923ec-0b05-4fe7-9dd5-4a4139be73b8" providerId="ADAL" clId="{02ED7F72-8B03-44F9-92C3-E58423BBF49D}" dt="2022-10-28T13:19:53.186" v="19281" actId="20577"/>
          <ac:spMkLst>
            <pc:docMk/>
            <pc:sldMk cId="2507378168" sldId="275"/>
            <ac:spMk id="3141" creationId="{C5E306F5-5C05-B6B6-DC47-710B90755916}"/>
          </ac:spMkLst>
        </pc:spChg>
        <pc:spChg chg="del">
          <ac:chgData name="Danyil Butkovskyi" userId="6f8923ec-0b05-4fe7-9dd5-4a4139be73b8" providerId="ADAL" clId="{02ED7F72-8B03-44F9-92C3-E58423BBF49D}" dt="2022-10-27T21:06:27.279" v="17673" actId="478"/>
          <ac:spMkLst>
            <pc:docMk/>
            <pc:sldMk cId="2507378168" sldId="275"/>
            <ac:spMk id="3142" creationId="{8F82A67A-880F-9BCE-6FBA-CCC36EE02093}"/>
          </ac:spMkLst>
        </pc:spChg>
        <pc:spChg chg="del">
          <ac:chgData name="Danyil Butkovskyi" userId="6f8923ec-0b05-4fe7-9dd5-4a4139be73b8" providerId="ADAL" clId="{02ED7F72-8B03-44F9-92C3-E58423BBF49D}" dt="2022-10-27T21:05:02.336" v="17474" actId="478"/>
          <ac:spMkLst>
            <pc:docMk/>
            <pc:sldMk cId="2507378168" sldId="275"/>
            <ac:spMk id="3143" creationId="{C93A5719-E3DF-53CF-5E85-48679BF197BE}"/>
          </ac:spMkLst>
        </pc:spChg>
        <pc:spChg chg="del">
          <ac:chgData name="Danyil Butkovskyi" userId="6f8923ec-0b05-4fe7-9dd5-4a4139be73b8" providerId="ADAL" clId="{02ED7F72-8B03-44F9-92C3-E58423BBF49D}" dt="2022-10-27T21:05:04.549" v="17475" actId="478"/>
          <ac:spMkLst>
            <pc:docMk/>
            <pc:sldMk cId="2507378168" sldId="275"/>
            <ac:spMk id="3147" creationId="{7FAECD03-889A-FDE8-6674-35918622C533}"/>
          </ac:spMkLst>
        </pc:spChg>
        <pc:spChg chg="del">
          <ac:chgData name="Danyil Butkovskyi" userId="6f8923ec-0b05-4fe7-9dd5-4a4139be73b8" providerId="ADAL" clId="{02ED7F72-8B03-44F9-92C3-E58423BBF49D}" dt="2022-10-27T21:04:05.609" v="17463" actId="478"/>
          <ac:spMkLst>
            <pc:docMk/>
            <pc:sldMk cId="2507378168" sldId="275"/>
            <ac:spMk id="3152" creationId="{6D9BFFC2-5F60-D8C8-08C4-8E539EF1A90D}"/>
          </ac:spMkLst>
        </pc:spChg>
        <pc:spChg chg="del">
          <ac:chgData name="Danyil Butkovskyi" userId="6f8923ec-0b05-4fe7-9dd5-4a4139be73b8" providerId="ADAL" clId="{02ED7F72-8B03-44F9-92C3-E58423BBF49D}" dt="2022-10-27T21:04:05.609" v="17463" actId="478"/>
          <ac:spMkLst>
            <pc:docMk/>
            <pc:sldMk cId="2507378168" sldId="275"/>
            <ac:spMk id="3153" creationId="{E0579215-7DC3-E9E7-85E3-A4FE0751D1FA}"/>
          </ac:spMkLst>
        </pc:spChg>
        <pc:spChg chg="del">
          <ac:chgData name="Danyil Butkovskyi" userId="6f8923ec-0b05-4fe7-9dd5-4a4139be73b8" providerId="ADAL" clId="{02ED7F72-8B03-44F9-92C3-E58423BBF49D}" dt="2022-10-27T21:04:05.609" v="17463" actId="478"/>
          <ac:spMkLst>
            <pc:docMk/>
            <pc:sldMk cId="2507378168" sldId="275"/>
            <ac:spMk id="3160" creationId="{94234DD5-CB02-0BFF-2FF7-1811C255F71F}"/>
          </ac:spMkLst>
        </pc:spChg>
        <pc:spChg chg="del">
          <ac:chgData name="Danyil Butkovskyi" userId="6f8923ec-0b05-4fe7-9dd5-4a4139be73b8" providerId="ADAL" clId="{02ED7F72-8B03-44F9-92C3-E58423BBF49D}" dt="2022-10-27T21:04:05.609" v="17463" actId="478"/>
          <ac:spMkLst>
            <pc:docMk/>
            <pc:sldMk cId="2507378168" sldId="275"/>
            <ac:spMk id="3161" creationId="{2B466AB9-75D8-299A-EA5E-70939BF258BD}"/>
          </ac:spMkLst>
        </pc:spChg>
        <pc:picChg chg="add mod">
          <ac:chgData name="Danyil Butkovskyi" userId="6f8923ec-0b05-4fe7-9dd5-4a4139be73b8" providerId="ADAL" clId="{02ED7F72-8B03-44F9-92C3-E58423BBF49D}" dt="2022-10-27T21:04:39.060" v="17470" actId="1076"/>
          <ac:picMkLst>
            <pc:docMk/>
            <pc:sldMk cId="2507378168" sldId="275"/>
            <ac:picMk id="17" creationId="{B51EB9C4-46D8-D34B-B001-3E698E01BFE8}"/>
          </ac:picMkLst>
        </pc:picChg>
        <pc:picChg chg="add mod">
          <ac:chgData name="Danyil Butkovskyi" userId="6f8923ec-0b05-4fe7-9dd5-4a4139be73b8" providerId="ADAL" clId="{02ED7F72-8B03-44F9-92C3-E58423BBF49D}" dt="2022-10-27T21:04:52.399" v="17473" actId="1076"/>
          <ac:picMkLst>
            <pc:docMk/>
            <pc:sldMk cId="2507378168" sldId="275"/>
            <ac:picMk id="18" creationId="{715A4A00-4D47-4935-C59D-E5CB99FDA931}"/>
          </ac:picMkLst>
        </pc:picChg>
        <pc:picChg chg="del">
          <ac:chgData name="Danyil Butkovskyi" userId="6f8923ec-0b05-4fe7-9dd5-4a4139be73b8" providerId="ADAL" clId="{02ED7F72-8B03-44F9-92C3-E58423BBF49D}" dt="2022-10-27T21:04:05.609" v="17463" actId="478"/>
          <ac:picMkLst>
            <pc:docMk/>
            <pc:sldMk cId="2507378168" sldId="275"/>
            <ac:picMk id="52" creationId="{906CA1B6-57E5-E9E2-ED62-CB756FD92CB5}"/>
          </ac:picMkLst>
        </pc:picChg>
        <pc:picChg chg="del">
          <ac:chgData name="Danyil Butkovskyi" userId="6f8923ec-0b05-4fe7-9dd5-4a4139be73b8" providerId="ADAL" clId="{02ED7F72-8B03-44F9-92C3-E58423BBF49D}" dt="2022-10-27T21:03:58.194" v="17462" actId="478"/>
          <ac:picMkLst>
            <pc:docMk/>
            <pc:sldMk cId="2507378168" sldId="275"/>
            <ac:picMk id="63" creationId="{EEF6038F-1BF5-B333-B28E-A8BB39D0B2EC}"/>
          </ac:picMkLst>
        </pc:picChg>
        <pc:picChg chg="del">
          <ac:chgData name="Danyil Butkovskyi" userId="6f8923ec-0b05-4fe7-9dd5-4a4139be73b8" providerId="ADAL" clId="{02ED7F72-8B03-44F9-92C3-E58423BBF49D}" dt="2022-10-27T21:04:05.609" v="17463" actId="478"/>
          <ac:picMkLst>
            <pc:docMk/>
            <pc:sldMk cId="2507378168" sldId="275"/>
            <ac:picMk id="3154" creationId="{5079E256-F8EC-7809-E8B5-901186DAAEFA}"/>
          </ac:picMkLst>
        </pc:picChg>
        <pc:picChg chg="add mod">
          <ac:chgData name="Danyil Butkovskyi" userId="6f8923ec-0b05-4fe7-9dd5-4a4139be73b8" providerId="ADAL" clId="{02ED7F72-8B03-44F9-92C3-E58423BBF49D}" dt="2022-10-27T20:33:55.108" v="15349" actId="1076"/>
          <ac:picMkLst>
            <pc:docMk/>
            <pc:sldMk cId="2507378168" sldId="275"/>
            <ac:picMk id="8194" creationId="{5EEB6977-7BDB-4283-6ED1-9C5CB0F096BC}"/>
          </ac:picMkLst>
        </pc:picChg>
        <pc:cxnChg chg="add mod">
          <ac:chgData name="Danyil Butkovskyi" userId="6f8923ec-0b05-4fe7-9dd5-4a4139be73b8" providerId="ADAL" clId="{02ED7F72-8B03-44F9-92C3-E58423BBF49D}" dt="2022-10-27T21:04:52.399" v="17473" actId="1076"/>
          <ac:cxnSpMkLst>
            <pc:docMk/>
            <pc:sldMk cId="2507378168" sldId="275"/>
            <ac:cxnSpMk id="20" creationId="{1C60879E-9586-AE5A-AA6C-514912FAAD38}"/>
          </ac:cxnSpMkLst>
        </pc:cxnChg>
        <pc:cxnChg chg="mod">
          <ac:chgData name="Danyil Butkovskyi" userId="6f8923ec-0b05-4fe7-9dd5-4a4139be73b8" providerId="ADAL" clId="{02ED7F72-8B03-44F9-92C3-E58423BBF49D}" dt="2022-10-27T20:19:33.581" v="14916" actId="1076"/>
          <ac:cxnSpMkLst>
            <pc:docMk/>
            <pc:sldMk cId="2507378168" sldId="275"/>
            <ac:cxnSpMk id="40" creationId="{CB6285A7-E430-DF9F-7F84-8727A933E907}"/>
          </ac:cxnSpMkLst>
        </pc:cxnChg>
        <pc:cxnChg chg="mod">
          <ac:chgData name="Danyil Butkovskyi" userId="6f8923ec-0b05-4fe7-9dd5-4a4139be73b8" providerId="ADAL" clId="{02ED7F72-8B03-44F9-92C3-E58423BBF49D}" dt="2022-10-27T20:30:52.324" v="15232" actId="14100"/>
          <ac:cxnSpMkLst>
            <pc:docMk/>
            <pc:sldMk cId="2507378168" sldId="275"/>
            <ac:cxnSpMk id="55" creationId="{43A02C9D-C1F9-F575-748E-C1DB3378EF3D}"/>
          </ac:cxnSpMkLst>
        </pc:cxnChg>
        <pc:cxnChg chg="del">
          <ac:chgData name="Danyil Butkovskyi" userId="6f8923ec-0b05-4fe7-9dd5-4a4139be73b8" providerId="ADAL" clId="{02ED7F72-8B03-44F9-92C3-E58423BBF49D}" dt="2022-10-27T21:04:05.609" v="17463" actId="478"/>
          <ac:cxnSpMkLst>
            <pc:docMk/>
            <pc:sldMk cId="2507378168" sldId="275"/>
            <ac:cxnSpMk id="57" creationId="{1E3E07FF-1D4D-D3D7-36C7-C2CEFA315FA1}"/>
          </ac:cxnSpMkLst>
        </pc:cxnChg>
        <pc:cxnChg chg="mod">
          <ac:chgData name="Danyil Butkovskyi" userId="6f8923ec-0b05-4fe7-9dd5-4a4139be73b8" providerId="ADAL" clId="{02ED7F72-8B03-44F9-92C3-E58423BBF49D}" dt="2022-10-27T20:32:04.408" v="15310" actId="14100"/>
          <ac:cxnSpMkLst>
            <pc:docMk/>
            <pc:sldMk cId="2507378168" sldId="275"/>
            <ac:cxnSpMk id="58" creationId="{8317DADD-2933-E458-4023-4A2EAAC0EDF6}"/>
          </ac:cxnSpMkLst>
        </pc:cxnChg>
        <pc:cxnChg chg="del mod">
          <ac:chgData name="Danyil Butkovskyi" userId="6f8923ec-0b05-4fe7-9dd5-4a4139be73b8" providerId="ADAL" clId="{02ED7F72-8B03-44F9-92C3-E58423BBF49D}" dt="2022-10-27T20:32:59.475" v="15343" actId="478"/>
          <ac:cxnSpMkLst>
            <pc:docMk/>
            <pc:sldMk cId="2507378168" sldId="275"/>
            <ac:cxnSpMk id="60" creationId="{977548BC-F273-D676-CE2F-FD3FE7EA5D81}"/>
          </ac:cxnSpMkLst>
        </pc:cxnChg>
        <pc:cxnChg chg="del mod">
          <ac:chgData name="Danyil Butkovskyi" userId="6f8923ec-0b05-4fe7-9dd5-4a4139be73b8" providerId="ADAL" clId="{02ED7F72-8B03-44F9-92C3-E58423BBF49D}" dt="2022-10-27T21:04:05.609" v="17463" actId="478"/>
          <ac:cxnSpMkLst>
            <pc:docMk/>
            <pc:sldMk cId="2507378168" sldId="275"/>
            <ac:cxnSpMk id="3138" creationId="{A304E38E-3C08-C682-07D7-5AFE0E5C1654}"/>
          </ac:cxnSpMkLst>
        </pc:cxnChg>
        <pc:cxnChg chg="del mod">
          <ac:chgData name="Danyil Butkovskyi" userId="6f8923ec-0b05-4fe7-9dd5-4a4139be73b8" providerId="ADAL" clId="{02ED7F72-8B03-44F9-92C3-E58423BBF49D}" dt="2022-10-27T21:04:05.609" v="17463" actId="478"/>
          <ac:cxnSpMkLst>
            <pc:docMk/>
            <pc:sldMk cId="2507378168" sldId="275"/>
            <ac:cxnSpMk id="3144" creationId="{26984790-4C84-AA28-F250-8BCCD48FF979}"/>
          </ac:cxnSpMkLst>
        </pc:cxnChg>
        <pc:cxnChg chg="del">
          <ac:chgData name="Danyil Butkovskyi" userId="6f8923ec-0b05-4fe7-9dd5-4a4139be73b8" providerId="ADAL" clId="{02ED7F72-8B03-44F9-92C3-E58423BBF49D}" dt="2022-10-27T21:04:05.609" v="17463" actId="478"/>
          <ac:cxnSpMkLst>
            <pc:docMk/>
            <pc:sldMk cId="2507378168" sldId="275"/>
            <ac:cxnSpMk id="3156" creationId="{A1867C41-6B22-ED61-2608-F83604BE2BF0}"/>
          </ac:cxnSpMkLst>
        </pc:cxnChg>
      </pc:sldChg>
      <pc:sldChg chg="addSp delSp modSp new del mod setBg">
        <pc:chgData name="Danyil Butkovskyi" userId="6f8923ec-0b05-4fe7-9dd5-4a4139be73b8" providerId="ADAL" clId="{02ED7F72-8B03-44F9-92C3-E58423BBF49D}" dt="2022-10-28T00:20:03.326" v="18812" actId="2696"/>
        <pc:sldMkLst>
          <pc:docMk/>
          <pc:sldMk cId="2250245238" sldId="276"/>
        </pc:sldMkLst>
        <pc:spChg chg="del">
          <ac:chgData name="Danyil Butkovskyi" userId="6f8923ec-0b05-4fe7-9dd5-4a4139be73b8" providerId="ADAL" clId="{02ED7F72-8B03-44F9-92C3-E58423BBF49D}" dt="2022-10-28T00:04:18.051" v="17902" actId="478"/>
          <ac:spMkLst>
            <pc:docMk/>
            <pc:sldMk cId="2250245238" sldId="276"/>
            <ac:spMk id="2" creationId="{74982474-A503-73E6-444D-6AB6B1DC7745}"/>
          </ac:spMkLst>
        </pc:spChg>
        <pc:spChg chg="del">
          <ac:chgData name="Danyil Butkovskyi" userId="6f8923ec-0b05-4fe7-9dd5-4a4139be73b8" providerId="ADAL" clId="{02ED7F72-8B03-44F9-92C3-E58423BBF49D}" dt="2022-10-28T00:04:16.599" v="17901" actId="478"/>
          <ac:spMkLst>
            <pc:docMk/>
            <pc:sldMk cId="2250245238" sldId="276"/>
            <ac:spMk id="3" creationId="{14447E45-E036-5AB9-6C22-DDB3B294C09A}"/>
          </ac:spMkLst>
        </pc:spChg>
        <pc:spChg chg="add del mod ord">
          <ac:chgData name="Danyil Butkovskyi" userId="6f8923ec-0b05-4fe7-9dd5-4a4139be73b8" providerId="ADAL" clId="{02ED7F72-8B03-44F9-92C3-E58423BBF49D}" dt="2022-10-28T00:19:50.367" v="18811" actId="26606"/>
          <ac:spMkLst>
            <pc:docMk/>
            <pc:sldMk cId="2250245238" sldId="276"/>
            <ac:spMk id="4" creationId="{1FBCFD4D-3D9B-4981-59D3-198B4592AE3B}"/>
          </ac:spMkLst>
        </pc:spChg>
        <pc:spChg chg="add mod">
          <ac:chgData name="Danyil Butkovskyi" userId="6f8923ec-0b05-4fe7-9dd5-4a4139be73b8" providerId="ADAL" clId="{02ED7F72-8B03-44F9-92C3-E58423BBF49D}" dt="2022-10-28T00:19:50.367" v="18811" actId="26606"/>
          <ac:spMkLst>
            <pc:docMk/>
            <pc:sldMk cId="2250245238" sldId="276"/>
            <ac:spMk id="5" creationId="{42316862-F331-CB6B-B515-BDBD70FD0610}"/>
          </ac:spMkLst>
        </pc:spChg>
        <pc:spChg chg="add del">
          <ac:chgData name="Danyil Butkovskyi" userId="6f8923ec-0b05-4fe7-9dd5-4a4139be73b8" providerId="ADAL" clId="{02ED7F72-8B03-44F9-92C3-E58423BBF49D}" dt="2022-10-28T00:11:58.616" v="18757" actId="26606"/>
          <ac:spMkLst>
            <pc:docMk/>
            <pc:sldMk cId="2250245238" sldId="276"/>
            <ac:spMk id="10" creationId="{2B566528-1B12-4246-9431-5C2D7D081168}"/>
          </ac:spMkLst>
        </pc:spChg>
        <pc:spChg chg="add del">
          <ac:chgData name="Danyil Butkovskyi" userId="6f8923ec-0b05-4fe7-9dd5-4a4139be73b8" providerId="ADAL" clId="{02ED7F72-8B03-44F9-92C3-E58423BBF49D}" dt="2022-10-28T00:11:59.413" v="18759" actId="26606"/>
          <ac:spMkLst>
            <pc:docMk/>
            <pc:sldMk cId="2250245238" sldId="276"/>
            <ac:spMk id="11" creationId="{2E80C965-DB6D-4F81-9E9E-B027384D0BD6}"/>
          </ac:spMkLst>
        </pc:spChg>
        <pc:spChg chg="add del">
          <ac:chgData name="Danyil Butkovskyi" userId="6f8923ec-0b05-4fe7-9dd5-4a4139be73b8" providerId="ADAL" clId="{02ED7F72-8B03-44F9-92C3-E58423BBF49D}" dt="2022-10-28T00:11:58.616" v="18757" actId="26606"/>
          <ac:spMkLst>
            <pc:docMk/>
            <pc:sldMk cId="2250245238" sldId="276"/>
            <ac:spMk id="12" creationId="{2E80C965-DB6D-4F81-9E9E-B027384D0BD6}"/>
          </ac:spMkLst>
        </pc:spChg>
        <pc:spChg chg="add del">
          <ac:chgData name="Danyil Butkovskyi" userId="6f8923ec-0b05-4fe7-9dd5-4a4139be73b8" providerId="ADAL" clId="{02ED7F72-8B03-44F9-92C3-E58423BBF49D}" dt="2022-10-28T00:11:59.413" v="18759" actId="26606"/>
          <ac:spMkLst>
            <pc:docMk/>
            <pc:sldMk cId="2250245238" sldId="276"/>
            <ac:spMk id="13" creationId="{A580F890-B085-4E95-96AA-55AEBEC5CE6E}"/>
          </ac:spMkLst>
        </pc:spChg>
        <pc:spChg chg="add del">
          <ac:chgData name="Danyil Butkovskyi" userId="6f8923ec-0b05-4fe7-9dd5-4a4139be73b8" providerId="ADAL" clId="{02ED7F72-8B03-44F9-92C3-E58423BBF49D}" dt="2022-10-28T00:11:58.616" v="18757" actId="26606"/>
          <ac:spMkLst>
            <pc:docMk/>
            <pc:sldMk cId="2250245238" sldId="276"/>
            <ac:spMk id="14" creationId="{A580F890-B085-4E95-96AA-55AEBEC5CE6E}"/>
          </ac:spMkLst>
        </pc:spChg>
        <pc:spChg chg="add del">
          <ac:chgData name="Danyil Butkovskyi" userId="6f8923ec-0b05-4fe7-9dd5-4a4139be73b8" providerId="ADAL" clId="{02ED7F72-8B03-44F9-92C3-E58423BBF49D}" dt="2022-10-28T00:11:59.413" v="18759" actId="26606"/>
          <ac:spMkLst>
            <pc:docMk/>
            <pc:sldMk cId="2250245238" sldId="276"/>
            <ac:spMk id="15" creationId="{D3F51FEB-38FB-4F6C-9F7B-2F2AFAB65463}"/>
          </ac:spMkLst>
        </pc:spChg>
        <pc:spChg chg="add del">
          <ac:chgData name="Danyil Butkovskyi" userId="6f8923ec-0b05-4fe7-9dd5-4a4139be73b8" providerId="ADAL" clId="{02ED7F72-8B03-44F9-92C3-E58423BBF49D}" dt="2022-10-28T00:11:58.616" v="18757" actId="26606"/>
          <ac:spMkLst>
            <pc:docMk/>
            <pc:sldMk cId="2250245238" sldId="276"/>
            <ac:spMk id="16" creationId="{D3F51FEB-38FB-4F6C-9F7B-2F2AFAB65463}"/>
          </ac:spMkLst>
        </pc:spChg>
        <pc:spChg chg="add del">
          <ac:chgData name="Danyil Butkovskyi" userId="6f8923ec-0b05-4fe7-9dd5-4a4139be73b8" providerId="ADAL" clId="{02ED7F72-8B03-44F9-92C3-E58423BBF49D}" dt="2022-10-28T00:11:59.413" v="18759" actId="26606"/>
          <ac:spMkLst>
            <pc:docMk/>
            <pc:sldMk cId="2250245238" sldId="276"/>
            <ac:spMk id="17" creationId="{1E547BA6-BAE0-43BB-A7CA-60F69CE252F0}"/>
          </ac:spMkLst>
        </pc:spChg>
        <pc:spChg chg="add del">
          <ac:chgData name="Danyil Butkovskyi" userId="6f8923ec-0b05-4fe7-9dd5-4a4139be73b8" providerId="ADAL" clId="{02ED7F72-8B03-44F9-92C3-E58423BBF49D}" dt="2022-10-28T00:11:58.616" v="18757" actId="26606"/>
          <ac:spMkLst>
            <pc:docMk/>
            <pc:sldMk cId="2250245238" sldId="276"/>
            <ac:spMk id="18" creationId="{1E547BA6-BAE0-43BB-A7CA-60F69CE252F0}"/>
          </ac:spMkLst>
        </pc:spChg>
        <pc:spChg chg="add del">
          <ac:chgData name="Danyil Butkovskyi" userId="6f8923ec-0b05-4fe7-9dd5-4a4139be73b8" providerId="ADAL" clId="{02ED7F72-8B03-44F9-92C3-E58423BBF49D}" dt="2022-10-28T00:12:00.610" v="18761" actId="26606"/>
          <ac:spMkLst>
            <pc:docMk/>
            <pc:sldMk cId="2250245238" sldId="276"/>
            <ac:spMk id="19" creationId="{38FAA1A1-D861-433F-88FA-1E9D6FD31D11}"/>
          </ac:spMkLst>
        </pc:spChg>
        <pc:spChg chg="add del">
          <ac:chgData name="Danyil Butkovskyi" userId="6f8923ec-0b05-4fe7-9dd5-4a4139be73b8" providerId="ADAL" clId="{02ED7F72-8B03-44F9-92C3-E58423BBF49D}" dt="2022-10-28T00:11:59.413" v="18759" actId="26606"/>
          <ac:spMkLst>
            <pc:docMk/>
            <pc:sldMk cId="2250245238" sldId="276"/>
            <ac:spMk id="20" creationId="{2B566528-1B12-4246-9431-5C2D7D081168}"/>
          </ac:spMkLst>
        </pc:spChg>
        <pc:spChg chg="add del">
          <ac:chgData name="Danyil Butkovskyi" userId="6f8923ec-0b05-4fe7-9dd5-4a4139be73b8" providerId="ADAL" clId="{02ED7F72-8B03-44F9-92C3-E58423BBF49D}" dt="2022-10-28T00:11:59.413" v="18759" actId="26606"/>
          <ac:spMkLst>
            <pc:docMk/>
            <pc:sldMk cId="2250245238" sldId="276"/>
            <ac:spMk id="21" creationId="{1FBCFD4D-3D9B-4981-59D3-198B4592AE3B}"/>
          </ac:spMkLst>
        </pc:spChg>
        <pc:spChg chg="add">
          <ac:chgData name="Danyil Butkovskyi" userId="6f8923ec-0b05-4fe7-9dd5-4a4139be73b8" providerId="ADAL" clId="{02ED7F72-8B03-44F9-92C3-E58423BBF49D}" dt="2022-10-28T00:19:50.367" v="18811" actId="26606"/>
          <ac:spMkLst>
            <pc:docMk/>
            <pc:sldMk cId="2250245238" sldId="276"/>
            <ac:spMk id="22" creationId="{6D6CDB20-394C-4D51-9C5B-8751E21338DC}"/>
          </ac:spMkLst>
        </pc:spChg>
        <pc:spChg chg="add del">
          <ac:chgData name="Danyil Butkovskyi" userId="6f8923ec-0b05-4fe7-9dd5-4a4139be73b8" providerId="ADAL" clId="{02ED7F72-8B03-44F9-92C3-E58423BBF49D}" dt="2022-10-28T00:12:00.610" v="18761" actId="26606"/>
          <ac:spMkLst>
            <pc:docMk/>
            <pc:sldMk cId="2250245238" sldId="276"/>
            <ac:spMk id="23" creationId="{09588DA8-065E-4F6F-8EFD-43104AB2E0CF}"/>
          </ac:spMkLst>
        </pc:spChg>
        <pc:spChg chg="add del">
          <ac:chgData name="Danyil Butkovskyi" userId="6f8923ec-0b05-4fe7-9dd5-4a4139be73b8" providerId="ADAL" clId="{02ED7F72-8B03-44F9-92C3-E58423BBF49D}" dt="2022-10-28T00:12:00.610" v="18761" actId="26606"/>
          <ac:spMkLst>
            <pc:docMk/>
            <pc:sldMk cId="2250245238" sldId="276"/>
            <ac:spMk id="24" creationId="{C4285719-470E-454C-AF62-8323075F1F5B}"/>
          </ac:spMkLst>
        </pc:spChg>
        <pc:spChg chg="add del">
          <ac:chgData name="Danyil Butkovskyi" userId="6f8923ec-0b05-4fe7-9dd5-4a4139be73b8" providerId="ADAL" clId="{02ED7F72-8B03-44F9-92C3-E58423BBF49D}" dt="2022-10-28T00:12:00.610" v="18761" actId="26606"/>
          <ac:spMkLst>
            <pc:docMk/>
            <pc:sldMk cId="2250245238" sldId="276"/>
            <ac:spMk id="25" creationId="{CD9FE4EF-C4D8-49A0-B2FF-81D8DB7D8A24}"/>
          </ac:spMkLst>
        </pc:spChg>
        <pc:spChg chg="add del">
          <ac:chgData name="Danyil Butkovskyi" userId="6f8923ec-0b05-4fe7-9dd5-4a4139be73b8" providerId="ADAL" clId="{02ED7F72-8B03-44F9-92C3-E58423BBF49D}" dt="2022-10-28T00:12:00.610" v="18761" actId="26606"/>
          <ac:spMkLst>
            <pc:docMk/>
            <pc:sldMk cId="2250245238" sldId="276"/>
            <ac:spMk id="26" creationId="{4300840D-0A0B-4512-BACA-B439D5B9C57C}"/>
          </ac:spMkLst>
        </pc:spChg>
        <pc:spChg chg="add del">
          <ac:chgData name="Danyil Butkovskyi" userId="6f8923ec-0b05-4fe7-9dd5-4a4139be73b8" providerId="ADAL" clId="{02ED7F72-8B03-44F9-92C3-E58423BBF49D}" dt="2022-10-28T00:12:00.610" v="18761" actId="26606"/>
          <ac:spMkLst>
            <pc:docMk/>
            <pc:sldMk cId="2250245238" sldId="276"/>
            <ac:spMk id="27" creationId="{D2B78728-A580-49A7-84F9-6EF6F583ADE0}"/>
          </ac:spMkLst>
        </pc:spChg>
        <pc:spChg chg="add del">
          <ac:chgData name="Danyil Butkovskyi" userId="6f8923ec-0b05-4fe7-9dd5-4a4139be73b8" providerId="ADAL" clId="{02ED7F72-8B03-44F9-92C3-E58423BBF49D}" dt="2022-10-28T00:12:00.610" v="18761" actId="26606"/>
          <ac:spMkLst>
            <pc:docMk/>
            <pc:sldMk cId="2250245238" sldId="276"/>
            <ac:spMk id="28" creationId="{8D71EDA1-87BF-4D5D-AB79-F346FD19278A}"/>
          </ac:spMkLst>
        </pc:spChg>
        <pc:spChg chg="add del">
          <ac:chgData name="Danyil Butkovskyi" userId="6f8923ec-0b05-4fe7-9dd5-4a4139be73b8" providerId="ADAL" clId="{02ED7F72-8B03-44F9-92C3-E58423BBF49D}" dt="2022-10-28T00:12:00.610" v="18761" actId="26606"/>
          <ac:spMkLst>
            <pc:docMk/>
            <pc:sldMk cId="2250245238" sldId="276"/>
            <ac:spMk id="29" creationId="{1FBCFD4D-3D9B-4981-59D3-198B4592AE3B}"/>
          </ac:spMkLst>
        </pc:spChg>
        <pc:spChg chg="add">
          <ac:chgData name="Danyil Butkovskyi" userId="6f8923ec-0b05-4fe7-9dd5-4a4139be73b8" providerId="ADAL" clId="{02ED7F72-8B03-44F9-92C3-E58423BBF49D}" dt="2022-10-28T00:19:50.367" v="18811" actId="26606"/>
          <ac:spMkLst>
            <pc:docMk/>
            <pc:sldMk cId="2250245238" sldId="276"/>
            <ac:spMk id="30" creationId="{46DFD1E0-DCA7-47E6-B78B-6ECDDF873DD6}"/>
          </ac:spMkLst>
        </pc:spChg>
        <pc:spChg chg="add del">
          <ac:chgData name="Danyil Butkovskyi" userId="6f8923ec-0b05-4fe7-9dd5-4a4139be73b8" providerId="ADAL" clId="{02ED7F72-8B03-44F9-92C3-E58423BBF49D}" dt="2022-10-28T00:12:01.780" v="18763" actId="26606"/>
          <ac:spMkLst>
            <pc:docMk/>
            <pc:sldMk cId="2250245238" sldId="276"/>
            <ac:spMk id="31" creationId="{081EA652-8C6A-4E69-BEB9-170809474553}"/>
          </ac:spMkLst>
        </pc:spChg>
        <pc:spChg chg="add del">
          <ac:chgData name="Danyil Butkovskyi" userId="6f8923ec-0b05-4fe7-9dd5-4a4139be73b8" providerId="ADAL" clId="{02ED7F72-8B03-44F9-92C3-E58423BBF49D}" dt="2022-10-28T00:12:01.780" v="18763" actId="26606"/>
          <ac:spMkLst>
            <pc:docMk/>
            <pc:sldMk cId="2250245238" sldId="276"/>
            <ac:spMk id="32" creationId="{A4026A73-1F7F-49F2-B319-8CA3B3D53269}"/>
          </ac:spMkLst>
        </pc:spChg>
        <pc:spChg chg="add del">
          <ac:chgData name="Danyil Butkovskyi" userId="6f8923ec-0b05-4fe7-9dd5-4a4139be73b8" providerId="ADAL" clId="{02ED7F72-8B03-44F9-92C3-E58423BBF49D}" dt="2022-10-28T00:12:01.780" v="18763" actId="26606"/>
          <ac:spMkLst>
            <pc:docMk/>
            <pc:sldMk cId="2250245238" sldId="276"/>
            <ac:spMk id="33" creationId="{5298780A-33B9-4EA2-8F67-DE68AD62841B}"/>
          </ac:spMkLst>
        </pc:spChg>
        <pc:spChg chg="add del">
          <ac:chgData name="Danyil Butkovskyi" userId="6f8923ec-0b05-4fe7-9dd5-4a4139be73b8" providerId="ADAL" clId="{02ED7F72-8B03-44F9-92C3-E58423BBF49D}" dt="2022-10-28T00:12:01.780" v="18763" actId="26606"/>
          <ac:spMkLst>
            <pc:docMk/>
            <pc:sldMk cId="2250245238" sldId="276"/>
            <ac:spMk id="34" creationId="{7F488E8B-4E1E-4402-8935-D4E6C02615C7}"/>
          </ac:spMkLst>
        </pc:spChg>
        <pc:spChg chg="add del">
          <ac:chgData name="Danyil Butkovskyi" userId="6f8923ec-0b05-4fe7-9dd5-4a4139be73b8" providerId="ADAL" clId="{02ED7F72-8B03-44F9-92C3-E58423BBF49D}" dt="2022-10-28T00:12:01.780" v="18763" actId="26606"/>
          <ac:spMkLst>
            <pc:docMk/>
            <pc:sldMk cId="2250245238" sldId="276"/>
            <ac:spMk id="36" creationId="{1FBCFD4D-3D9B-4981-59D3-198B4592AE3B}"/>
          </ac:spMkLst>
        </pc:spChg>
        <pc:spChg chg="add">
          <ac:chgData name="Danyil Butkovskyi" userId="6f8923ec-0b05-4fe7-9dd5-4a4139be73b8" providerId="ADAL" clId="{02ED7F72-8B03-44F9-92C3-E58423BBF49D}" dt="2022-10-28T00:19:50.367" v="18811" actId="26606"/>
          <ac:spMkLst>
            <pc:docMk/>
            <pc:sldMk cId="2250245238" sldId="276"/>
            <ac:spMk id="37" creationId="{8AAB0B1E-BB97-40E0-8DCD-D1197A0E1D6A}"/>
          </ac:spMkLst>
        </pc:spChg>
        <pc:spChg chg="add del">
          <ac:chgData name="Danyil Butkovskyi" userId="6f8923ec-0b05-4fe7-9dd5-4a4139be73b8" providerId="ADAL" clId="{02ED7F72-8B03-44F9-92C3-E58423BBF49D}" dt="2022-10-28T00:12:02.709" v="18765" actId="26606"/>
          <ac:spMkLst>
            <pc:docMk/>
            <pc:sldMk cId="2250245238" sldId="276"/>
            <ac:spMk id="38" creationId="{A5F185B5-6FB4-45DC-9AE7-F7A26BD7E782}"/>
          </ac:spMkLst>
        </pc:spChg>
        <pc:spChg chg="add del">
          <ac:chgData name="Danyil Butkovskyi" userId="6f8923ec-0b05-4fe7-9dd5-4a4139be73b8" providerId="ADAL" clId="{02ED7F72-8B03-44F9-92C3-E58423BBF49D}" dt="2022-10-28T00:12:02.709" v="18765" actId="26606"/>
          <ac:spMkLst>
            <pc:docMk/>
            <pc:sldMk cId="2250245238" sldId="276"/>
            <ac:spMk id="39" creationId="{EA5B116B-4263-41E0-B09F-AAFE919C0971}"/>
          </ac:spMkLst>
        </pc:spChg>
        <pc:spChg chg="add del">
          <ac:chgData name="Danyil Butkovskyi" userId="6f8923ec-0b05-4fe7-9dd5-4a4139be73b8" providerId="ADAL" clId="{02ED7F72-8B03-44F9-92C3-E58423BBF49D}" dt="2022-10-28T00:12:02.709" v="18765" actId="26606"/>
          <ac:spMkLst>
            <pc:docMk/>
            <pc:sldMk cId="2250245238" sldId="276"/>
            <ac:spMk id="40" creationId="{1FBCFD4D-3D9B-4981-59D3-198B4592AE3B}"/>
          </ac:spMkLst>
        </pc:spChg>
        <pc:spChg chg="add del">
          <ac:chgData name="Danyil Butkovskyi" userId="6f8923ec-0b05-4fe7-9dd5-4a4139be73b8" providerId="ADAL" clId="{02ED7F72-8B03-44F9-92C3-E58423BBF49D}" dt="2022-10-28T00:12:04.063" v="18767" actId="26606"/>
          <ac:spMkLst>
            <pc:docMk/>
            <pc:sldMk cId="2250245238" sldId="276"/>
            <ac:spMk id="44" creationId="{327D73B4-9F5C-4A64-A179-51B9500CB8B5}"/>
          </ac:spMkLst>
        </pc:spChg>
        <pc:spChg chg="add del">
          <ac:chgData name="Danyil Butkovskyi" userId="6f8923ec-0b05-4fe7-9dd5-4a4139be73b8" providerId="ADAL" clId="{02ED7F72-8B03-44F9-92C3-E58423BBF49D}" dt="2022-10-28T00:12:04.063" v="18767" actId="26606"/>
          <ac:spMkLst>
            <pc:docMk/>
            <pc:sldMk cId="2250245238" sldId="276"/>
            <ac:spMk id="45" creationId="{C1F06963-6374-4B48-844F-071A9BAAAE02}"/>
          </ac:spMkLst>
        </pc:spChg>
        <pc:spChg chg="add del">
          <ac:chgData name="Danyil Butkovskyi" userId="6f8923ec-0b05-4fe7-9dd5-4a4139be73b8" providerId="ADAL" clId="{02ED7F72-8B03-44F9-92C3-E58423BBF49D}" dt="2022-10-28T00:12:04.063" v="18767" actId="26606"/>
          <ac:spMkLst>
            <pc:docMk/>
            <pc:sldMk cId="2250245238" sldId="276"/>
            <ac:spMk id="46" creationId="{6CB927A4-E432-4310-9CD5-E89FF5063179}"/>
          </ac:spMkLst>
        </pc:spChg>
        <pc:spChg chg="add del">
          <ac:chgData name="Danyil Butkovskyi" userId="6f8923ec-0b05-4fe7-9dd5-4a4139be73b8" providerId="ADAL" clId="{02ED7F72-8B03-44F9-92C3-E58423BBF49D}" dt="2022-10-28T00:12:04.063" v="18767" actId="26606"/>
          <ac:spMkLst>
            <pc:docMk/>
            <pc:sldMk cId="2250245238" sldId="276"/>
            <ac:spMk id="47" creationId="{1453BF6C-B012-48B7-B4E8-6D7AC7C27D02}"/>
          </ac:spMkLst>
        </pc:spChg>
        <pc:spChg chg="add del">
          <ac:chgData name="Danyil Butkovskyi" userId="6f8923ec-0b05-4fe7-9dd5-4a4139be73b8" providerId="ADAL" clId="{02ED7F72-8B03-44F9-92C3-E58423BBF49D}" dt="2022-10-28T00:12:04.063" v="18767" actId="26606"/>
          <ac:spMkLst>
            <pc:docMk/>
            <pc:sldMk cId="2250245238" sldId="276"/>
            <ac:spMk id="48" creationId="{1FBCFD4D-3D9B-4981-59D3-198B4592AE3B}"/>
          </ac:spMkLst>
        </pc:spChg>
        <pc:spChg chg="add del">
          <ac:chgData name="Danyil Butkovskyi" userId="6f8923ec-0b05-4fe7-9dd5-4a4139be73b8" providerId="ADAL" clId="{02ED7F72-8B03-44F9-92C3-E58423BBF49D}" dt="2022-10-28T00:12:04.063" v="18767" actId="26606"/>
          <ac:spMkLst>
            <pc:docMk/>
            <pc:sldMk cId="2250245238" sldId="276"/>
            <ac:spMk id="49" creationId="{E3020543-B24B-4EC4-8FFC-8DD88EEA91A8}"/>
          </ac:spMkLst>
        </pc:spChg>
        <pc:spChg chg="add del">
          <ac:chgData name="Danyil Butkovskyi" userId="6f8923ec-0b05-4fe7-9dd5-4a4139be73b8" providerId="ADAL" clId="{02ED7F72-8B03-44F9-92C3-E58423BBF49D}" dt="2022-10-28T00:12:05.289" v="18769" actId="26606"/>
          <ac:spMkLst>
            <pc:docMk/>
            <pc:sldMk cId="2250245238" sldId="276"/>
            <ac:spMk id="52" creationId="{1FBCFD4D-3D9B-4981-59D3-198B4592AE3B}"/>
          </ac:spMkLst>
        </pc:spChg>
        <pc:spChg chg="add del">
          <ac:chgData name="Danyil Butkovskyi" userId="6f8923ec-0b05-4fe7-9dd5-4a4139be73b8" providerId="ADAL" clId="{02ED7F72-8B03-44F9-92C3-E58423BBF49D}" dt="2022-10-28T00:12:06.390" v="18771" actId="26606"/>
          <ac:spMkLst>
            <pc:docMk/>
            <pc:sldMk cId="2250245238" sldId="276"/>
            <ac:spMk id="55" creationId="{1FBCFD4D-3D9B-4981-59D3-198B4592AE3B}"/>
          </ac:spMkLst>
        </pc:spChg>
        <pc:spChg chg="add del">
          <ac:chgData name="Danyil Butkovskyi" userId="6f8923ec-0b05-4fe7-9dd5-4a4139be73b8" providerId="ADAL" clId="{02ED7F72-8B03-44F9-92C3-E58423BBF49D}" dt="2022-10-28T00:18:22.393" v="18793" actId="26606"/>
          <ac:spMkLst>
            <pc:docMk/>
            <pc:sldMk cId="2250245238" sldId="276"/>
            <ac:spMk id="65" creationId="{327D73B4-9F5C-4A64-A179-51B9500CB8B5}"/>
          </ac:spMkLst>
        </pc:spChg>
        <pc:spChg chg="add del">
          <ac:chgData name="Danyil Butkovskyi" userId="6f8923ec-0b05-4fe7-9dd5-4a4139be73b8" providerId="ADAL" clId="{02ED7F72-8B03-44F9-92C3-E58423BBF49D}" dt="2022-10-28T00:18:22.393" v="18793" actId="26606"/>
          <ac:spMkLst>
            <pc:docMk/>
            <pc:sldMk cId="2250245238" sldId="276"/>
            <ac:spMk id="66" creationId="{C1F06963-6374-4B48-844F-071A9BAAAE02}"/>
          </ac:spMkLst>
        </pc:spChg>
        <pc:spChg chg="add del">
          <ac:chgData name="Danyil Butkovskyi" userId="6f8923ec-0b05-4fe7-9dd5-4a4139be73b8" providerId="ADAL" clId="{02ED7F72-8B03-44F9-92C3-E58423BBF49D}" dt="2022-10-28T00:18:22.393" v="18793" actId="26606"/>
          <ac:spMkLst>
            <pc:docMk/>
            <pc:sldMk cId="2250245238" sldId="276"/>
            <ac:spMk id="67" creationId="{6CB927A4-E432-4310-9CD5-E89FF5063179}"/>
          </ac:spMkLst>
        </pc:spChg>
        <pc:spChg chg="add del">
          <ac:chgData name="Danyil Butkovskyi" userId="6f8923ec-0b05-4fe7-9dd5-4a4139be73b8" providerId="ADAL" clId="{02ED7F72-8B03-44F9-92C3-E58423BBF49D}" dt="2022-10-28T00:18:22.393" v="18793" actId="26606"/>
          <ac:spMkLst>
            <pc:docMk/>
            <pc:sldMk cId="2250245238" sldId="276"/>
            <ac:spMk id="68" creationId="{1453BF6C-B012-48B7-B4E8-6D7AC7C27D02}"/>
          </ac:spMkLst>
        </pc:spChg>
        <pc:spChg chg="add del mod">
          <ac:chgData name="Danyil Butkovskyi" userId="6f8923ec-0b05-4fe7-9dd5-4a4139be73b8" providerId="ADAL" clId="{02ED7F72-8B03-44F9-92C3-E58423BBF49D}" dt="2022-10-28T00:18:22.393" v="18793" actId="26606"/>
          <ac:spMkLst>
            <pc:docMk/>
            <pc:sldMk cId="2250245238" sldId="276"/>
            <ac:spMk id="69" creationId="{1FBCFD4D-3D9B-4981-59D3-198B4592AE3B}"/>
          </ac:spMkLst>
        </pc:spChg>
        <pc:spChg chg="add del">
          <ac:chgData name="Danyil Butkovskyi" userId="6f8923ec-0b05-4fe7-9dd5-4a4139be73b8" providerId="ADAL" clId="{02ED7F72-8B03-44F9-92C3-E58423BBF49D}" dt="2022-10-28T00:18:22.393" v="18793" actId="26606"/>
          <ac:spMkLst>
            <pc:docMk/>
            <pc:sldMk cId="2250245238" sldId="276"/>
            <ac:spMk id="70" creationId="{E3020543-B24B-4EC4-8FFC-8DD88EEA91A8}"/>
          </ac:spMkLst>
        </pc:spChg>
        <pc:spChg chg="add del">
          <ac:chgData name="Danyil Butkovskyi" userId="6f8923ec-0b05-4fe7-9dd5-4a4139be73b8" providerId="ADAL" clId="{02ED7F72-8B03-44F9-92C3-E58423BBF49D}" dt="2022-10-28T00:18:18.204" v="18790" actId="26606"/>
          <ac:spMkLst>
            <pc:docMk/>
            <pc:sldMk cId="2250245238" sldId="276"/>
            <ac:spMk id="76" creationId="{CB299CAB-C506-454B-90FC-4065728297D3}"/>
          </ac:spMkLst>
        </pc:spChg>
        <pc:spChg chg="add del">
          <ac:chgData name="Danyil Butkovskyi" userId="6f8923ec-0b05-4fe7-9dd5-4a4139be73b8" providerId="ADAL" clId="{02ED7F72-8B03-44F9-92C3-E58423BBF49D}" dt="2022-10-28T00:18:09.247" v="18782" actId="26606"/>
          <ac:spMkLst>
            <pc:docMk/>
            <pc:sldMk cId="2250245238" sldId="276"/>
            <ac:spMk id="78" creationId="{5AA03EDC-7067-4DFF-B672-541D016AAAB8}"/>
          </ac:spMkLst>
        </pc:spChg>
        <pc:spChg chg="add del">
          <ac:chgData name="Danyil Butkovskyi" userId="6f8923ec-0b05-4fe7-9dd5-4a4139be73b8" providerId="ADAL" clId="{02ED7F72-8B03-44F9-92C3-E58423BBF49D}" dt="2022-10-28T00:18:09.247" v="18782" actId="26606"/>
          <ac:spMkLst>
            <pc:docMk/>
            <pc:sldMk cId="2250245238" sldId="276"/>
            <ac:spMk id="80" creationId="{0EBF3E39-B0BE-496A-8604-9007470FFA3A}"/>
          </ac:spMkLst>
        </pc:spChg>
        <pc:spChg chg="add del">
          <ac:chgData name="Danyil Butkovskyi" userId="6f8923ec-0b05-4fe7-9dd5-4a4139be73b8" providerId="ADAL" clId="{02ED7F72-8B03-44F9-92C3-E58423BBF49D}" dt="2022-10-28T00:18:12.634" v="18784" actId="26606"/>
          <ac:spMkLst>
            <pc:docMk/>
            <pc:sldMk cId="2250245238" sldId="276"/>
            <ac:spMk id="83" creationId="{A2679492-7988-4050-9056-542444452411}"/>
          </ac:spMkLst>
        </pc:spChg>
        <pc:spChg chg="add del">
          <ac:chgData name="Danyil Butkovskyi" userId="6f8923ec-0b05-4fe7-9dd5-4a4139be73b8" providerId="ADAL" clId="{02ED7F72-8B03-44F9-92C3-E58423BBF49D}" dt="2022-10-28T00:18:12.634" v="18784" actId="26606"/>
          <ac:spMkLst>
            <pc:docMk/>
            <pc:sldMk cId="2250245238" sldId="276"/>
            <ac:spMk id="84" creationId="{B091B163-7D61-4891-ABCF-5C13D9C418D0}"/>
          </ac:spMkLst>
        </pc:spChg>
        <pc:spChg chg="add del">
          <ac:chgData name="Danyil Butkovskyi" userId="6f8923ec-0b05-4fe7-9dd5-4a4139be73b8" providerId="ADAL" clId="{02ED7F72-8B03-44F9-92C3-E58423BBF49D}" dt="2022-10-28T00:18:15.323" v="18788" actId="26606"/>
          <ac:spMkLst>
            <pc:docMk/>
            <pc:sldMk cId="2250245238" sldId="276"/>
            <ac:spMk id="89" creationId="{A2679492-7988-4050-9056-542444452411}"/>
          </ac:spMkLst>
        </pc:spChg>
        <pc:spChg chg="add del">
          <ac:chgData name="Danyil Butkovskyi" userId="6f8923ec-0b05-4fe7-9dd5-4a4139be73b8" providerId="ADAL" clId="{02ED7F72-8B03-44F9-92C3-E58423BBF49D}" dt="2022-10-28T00:18:15.323" v="18788" actId="26606"/>
          <ac:spMkLst>
            <pc:docMk/>
            <pc:sldMk cId="2250245238" sldId="276"/>
            <ac:spMk id="90" creationId="{B091B163-7D61-4891-ABCF-5C13D9C418D0}"/>
          </ac:spMkLst>
        </pc:spChg>
        <pc:spChg chg="add del">
          <ac:chgData name="Danyil Butkovskyi" userId="6f8923ec-0b05-4fe7-9dd5-4a4139be73b8" providerId="ADAL" clId="{02ED7F72-8B03-44F9-92C3-E58423BBF49D}" dt="2022-10-28T00:18:18.204" v="18790" actId="26606"/>
          <ac:spMkLst>
            <pc:docMk/>
            <pc:sldMk cId="2250245238" sldId="276"/>
            <ac:spMk id="94" creationId="{C8D99311-F254-40F1-8AB5-EE3E7B9B6872}"/>
          </ac:spMkLst>
        </pc:spChg>
        <pc:spChg chg="add del">
          <ac:chgData name="Danyil Butkovskyi" userId="6f8923ec-0b05-4fe7-9dd5-4a4139be73b8" providerId="ADAL" clId="{02ED7F72-8B03-44F9-92C3-E58423BBF49D}" dt="2022-10-28T00:18:18.204" v="18790" actId="26606"/>
          <ac:spMkLst>
            <pc:docMk/>
            <pc:sldMk cId="2250245238" sldId="276"/>
            <ac:spMk id="95" creationId="{7D89E3CB-00ED-4691-9F0F-F23EA3564705}"/>
          </ac:spMkLst>
        </pc:spChg>
        <pc:spChg chg="add del">
          <ac:chgData name="Danyil Butkovskyi" userId="6f8923ec-0b05-4fe7-9dd5-4a4139be73b8" providerId="ADAL" clId="{02ED7F72-8B03-44F9-92C3-E58423BBF49D}" dt="2022-10-28T00:18:22.006" v="18792" actId="26606"/>
          <ac:spMkLst>
            <pc:docMk/>
            <pc:sldMk cId="2250245238" sldId="276"/>
            <ac:spMk id="97" creationId="{327D73B4-9F5C-4A64-A179-51B9500CB8B5}"/>
          </ac:spMkLst>
        </pc:spChg>
        <pc:spChg chg="add del">
          <ac:chgData name="Danyil Butkovskyi" userId="6f8923ec-0b05-4fe7-9dd5-4a4139be73b8" providerId="ADAL" clId="{02ED7F72-8B03-44F9-92C3-E58423BBF49D}" dt="2022-10-28T00:18:22.006" v="18792" actId="26606"/>
          <ac:spMkLst>
            <pc:docMk/>
            <pc:sldMk cId="2250245238" sldId="276"/>
            <ac:spMk id="98" creationId="{C1F06963-6374-4B48-844F-071A9BAAAE02}"/>
          </ac:spMkLst>
        </pc:spChg>
        <pc:spChg chg="add del">
          <ac:chgData name="Danyil Butkovskyi" userId="6f8923ec-0b05-4fe7-9dd5-4a4139be73b8" providerId="ADAL" clId="{02ED7F72-8B03-44F9-92C3-E58423BBF49D}" dt="2022-10-28T00:18:22.006" v="18792" actId="26606"/>
          <ac:spMkLst>
            <pc:docMk/>
            <pc:sldMk cId="2250245238" sldId="276"/>
            <ac:spMk id="99" creationId="{6CB927A4-E432-4310-9CD5-E89FF5063179}"/>
          </ac:spMkLst>
        </pc:spChg>
        <pc:spChg chg="add del">
          <ac:chgData name="Danyil Butkovskyi" userId="6f8923ec-0b05-4fe7-9dd5-4a4139be73b8" providerId="ADAL" clId="{02ED7F72-8B03-44F9-92C3-E58423BBF49D}" dt="2022-10-28T00:18:22.006" v="18792" actId="26606"/>
          <ac:spMkLst>
            <pc:docMk/>
            <pc:sldMk cId="2250245238" sldId="276"/>
            <ac:spMk id="100" creationId="{1453BF6C-B012-48B7-B4E8-6D7AC7C27D02}"/>
          </ac:spMkLst>
        </pc:spChg>
        <pc:spChg chg="add del">
          <ac:chgData name="Danyil Butkovskyi" userId="6f8923ec-0b05-4fe7-9dd5-4a4139be73b8" providerId="ADAL" clId="{02ED7F72-8B03-44F9-92C3-E58423BBF49D}" dt="2022-10-28T00:18:22.006" v="18792" actId="26606"/>
          <ac:spMkLst>
            <pc:docMk/>
            <pc:sldMk cId="2250245238" sldId="276"/>
            <ac:spMk id="101" creationId="{E3020543-B24B-4EC4-8FFC-8DD88EEA91A8}"/>
          </ac:spMkLst>
        </pc:spChg>
        <pc:graphicFrameChg chg="add del">
          <ac:chgData name="Danyil Butkovskyi" userId="6f8923ec-0b05-4fe7-9dd5-4a4139be73b8" providerId="ADAL" clId="{02ED7F72-8B03-44F9-92C3-E58423BBF49D}" dt="2022-10-28T00:11:56.375" v="18755" actId="26606"/>
          <ac:graphicFrameMkLst>
            <pc:docMk/>
            <pc:sldMk cId="2250245238" sldId="276"/>
            <ac:graphicFrameMk id="6" creationId="{2F7D6D48-DC6F-E9DB-FD7C-66841BCBD1C7}"/>
          </ac:graphicFrameMkLst>
        </pc:graphicFrameChg>
        <pc:graphicFrameChg chg="add del">
          <ac:chgData name="Danyil Butkovskyi" userId="6f8923ec-0b05-4fe7-9dd5-4a4139be73b8" providerId="ADAL" clId="{02ED7F72-8B03-44F9-92C3-E58423BBF49D}" dt="2022-10-28T00:11:58.616" v="18757" actId="26606"/>
          <ac:graphicFrameMkLst>
            <pc:docMk/>
            <pc:sldMk cId="2250245238" sldId="276"/>
            <ac:graphicFrameMk id="9" creationId="{F1AE00FE-6931-BA05-665F-D4CC7016150C}"/>
          </ac:graphicFrameMkLst>
        </pc:graphicFrameChg>
        <pc:graphicFrameChg chg="add del">
          <ac:chgData name="Danyil Butkovskyi" userId="6f8923ec-0b05-4fe7-9dd5-4a4139be73b8" providerId="ADAL" clId="{02ED7F72-8B03-44F9-92C3-E58423BBF49D}" dt="2022-10-28T00:12:07.841" v="18773" actId="26606"/>
          <ac:graphicFrameMkLst>
            <pc:docMk/>
            <pc:sldMk cId="2250245238" sldId="276"/>
            <ac:graphicFrameMk id="57" creationId="{D648C48B-03ED-D85D-623D-A700265BD721}"/>
          </ac:graphicFrameMkLst>
        </pc:graphicFrameChg>
        <pc:graphicFrameChg chg="add del">
          <ac:chgData name="Danyil Butkovskyi" userId="6f8923ec-0b05-4fe7-9dd5-4a4139be73b8" providerId="ADAL" clId="{02ED7F72-8B03-44F9-92C3-E58423BBF49D}" dt="2022-10-28T00:12:08.944" v="18775" actId="26606"/>
          <ac:graphicFrameMkLst>
            <pc:docMk/>
            <pc:sldMk cId="2250245238" sldId="276"/>
            <ac:graphicFrameMk id="59" creationId="{8BF0115B-B6F1-F529-29FC-162F66917F38}"/>
          </ac:graphicFrameMkLst>
        </pc:graphicFrameChg>
        <pc:graphicFrameChg chg="add del">
          <ac:chgData name="Danyil Butkovskyi" userId="6f8923ec-0b05-4fe7-9dd5-4a4139be73b8" providerId="ADAL" clId="{02ED7F72-8B03-44F9-92C3-E58423BBF49D}" dt="2022-10-28T00:12:09.806" v="18777" actId="26606"/>
          <ac:graphicFrameMkLst>
            <pc:docMk/>
            <pc:sldMk cId="2250245238" sldId="276"/>
            <ac:graphicFrameMk id="61" creationId="{86C0E3F9-BC97-238E-83E1-775CDDC78CAC}"/>
          </ac:graphicFrameMkLst>
        </pc:graphicFrameChg>
        <pc:graphicFrameChg chg="add del">
          <ac:chgData name="Danyil Butkovskyi" userId="6f8923ec-0b05-4fe7-9dd5-4a4139be73b8" providerId="ADAL" clId="{02ED7F72-8B03-44F9-92C3-E58423BBF49D}" dt="2022-10-28T00:12:14.283" v="18779" actId="26606"/>
          <ac:graphicFrameMkLst>
            <pc:docMk/>
            <pc:sldMk cId="2250245238" sldId="276"/>
            <ac:graphicFrameMk id="63" creationId="{BA387095-40D5-F6D8-D397-61EA983916BC}"/>
          </ac:graphicFrameMkLst>
        </pc:graphicFrameChg>
        <pc:picChg chg="add del">
          <ac:chgData name="Danyil Butkovskyi" userId="6f8923ec-0b05-4fe7-9dd5-4a4139be73b8" providerId="ADAL" clId="{02ED7F72-8B03-44F9-92C3-E58423BBF49D}" dt="2022-10-28T00:11:56.375" v="18755" actId="26606"/>
          <ac:picMkLst>
            <pc:docMk/>
            <pc:sldMk cId="2250245238" sldId="276"/>
            <ac:picMk id="7" creationId="{C3CADA29-1F46-B3EF-6B61-03CE50DE5FCA}"/>
          </ac:picMkLst>
        </pc:picChg>
        <pc:picChg chg="add del">
          <ac:chgData name="Danyil Butkovskyi" userId="6f8923ec-0b05-4fe7-9dd5-4a4139be73b8" providerId="ADAL" clId="{02ED7F72-8B03-44F9-92C3-E58423BBF49D}" dt="2022-10-28T00:12:05.289" v="18769" actId="26606"/>
          <ac:picMkLst>
            <pc:docMk/>
            <pc:sldMk cId="2250245238" sldId="276"/>
            <ac:picMk id="8" creationId="{31890A99-4099-D8F7-9F3B-60CA460393FF}"/>
          </ac:picMkLst>
        </pc:picChg>
        <pc:picChg chg="add del">
          <ac:chgData name="Danyil Butkovskyi" userId="6f8923ec-0b05-4fe7-9dd5-4a4139be73b8" providerId="ADAL" clId="{02ED7F72-8B03-44F9-92C3-E58423BBF49D}" dt="2022-10-28T00:12:06.390" v="18771" actId="26606"/>
          <ac:picMkLst>
            <pc:docMk/>
            <pc:sldMk cId="2250245238" sldId="276"/>
            <ac:picMk id="54" creationId="{75D4F5E2-A888-F7A6-4D94-8B3761D1C684}"/>
          </ac:picMkLst>
        </pc:picChg>
        <pc:picChg chg="add del">
          <ac:chgData name="Danyil Butkovskyi" userId="6f8923ec-0b05-4fe7-9dd5-4a4139be73b8" providerId="ADAL" clId="{02ED7F72-8B03-44F9-92C3-E58423BBF49D}" dt="2022-10-28T00:18:09.247" v="18782" actId="26606"/>
          <ac:picMkLst>
            <pc:docMk/>
            <pc:sldMk cId="2250245238" sldId="276"/>
            <ac:picMk id="75" creationId="{7DCBA251-6EC8-889F-2968-2EF5BA7A5110}"/>
          </ac:picMkLst>
        </pc:picChg>
        <pc:picChg chg="add del">
          <ac:chgData name="Danyil Butkovskyi" userId="6f8923ec-0b05-4fe7-9dd5-4a4139be73b8" providerId="ADAL" clId="{02ED7F72-8B03-44F9-92C3-E58423BBF49D}" dt="2022-10-28T00:18:12.634" v="18784" actId="26606"/>
          <ac:picMkLst>
            <pc:docMk/>
            <pc:sldMk cId="2250245238" sldId="276"/>
            <ac:picMk id="85" creationId="{B8D2A283-B7AE-75FA-D558-531B421AE1BD}"/>
          </ac:picMkLst>
        </pc:picChg>
        <pc:picChg chg="add del">
          <ac:chgData name="Danyil Butkovskyi" userId="6f8923ec-0b05-4fe7-9dd5-4a4139be73b8" providerId="ADAL" clId="{02ED7F72-8B03-44F9-92C3-E58423BBF49D}" dt="2022-10-28T00:18:13.640" v="18786" actId="26606"/>
          <ac:picMkLst>
            <pc:docMk/>
            <pc:sldMk cId="2250245238" sldId="276"/>
            <ac:picMk id="87" creationId="{EDB15E49-0CA5-4556-8FC5-580C30839C6B}"/>
          </ac:picMkLst>
        </pc:picChg>
        <pc:picChg chg="add del">
          <ac:chgData name="Danyil Butkovskyi" userId="6f8923ec-0b05-4fe7-9dd5-4a4139be73b8" providerId="ADAL" clId="{02ED7F72-8B03-44F9-92C3-E58423BBF49D}" dt="2022-10-28T00:18:15.323" v="18788" actId="26606"/>
          <ac:picMkLst>
            <pc:docMk/>
            <pc:sldMk cId="2250245238" sldId="276"/>
            <ac:picMk id="91" creationId="{F5AEF866-A676-A36D-979C-E37925581D4D}"/>
          </ac:picMkLst>
        </pc:picChg>
        <pc:cxnChg chg="add del">
          <ac:chgData name="Danyil Butkovskyi" userId="6f8923ec-0b05-4fe7-9dd5-4a4139be73b8" providerId="ADAL" clId="{02ED7F72-8B03-44F9-92C3-E58423BBF49D}" dt="2022-10-28T00:12:01.780" v="18763" actId="26606"/>
          <ac:cxnSpMkLst>
            <pc:docMk/>
            <pc:sldMk cId="2250245238" sldId="276"/>
            <ac:cxnSpMk id="35" creationId="{23AAC9B5-8015-485C-ACF9-A750390E9A56}"/>
          </ac:cxnSpMkLst>
        </pc:cxnChg>
        <pc:cxnChg chg="add del">
          <ac:chgData name="Danyil Butkovskyi" userId="6f8923ec-0b05-4fe7-9dd5-4a4139be73b8" providerId="ADAL" clId="{02ED7F72-8B03-44F9-92C3-E58423BBF49D}" dt="2022-10-28T00:12:02.709" v="18765" actId="26606"/>
          <ac:cxnSpMkLst>
            <pc:docMk/>
            <pc:sldMk cId="2250245238" sldId="276"/>
            <ac:cxnSpMk id="41" creationId="{B5F2DA1D-C1F2-44D4-8BB3-F29B9DD0B2F9}"/>
          </ac:cxnSpMkLst>
        </pc:cxnChg>
        <pc:cxnChg chg="add del">
          <ac:chgData name="Danyil Butkovskyi" userId="6f8923ec-0b05-4fe7-9dd5-4a4139be73b8" providerId="ADAL" clId="{02ED7F72-8B03-44F9-92C3-E58423BBF49D}" dt="2022-10-28T00:12:02.709" v="18765" actId="26606"/>
          <ac:cxnSpMkLst>
            <pc:docMk/>
            <pc:sldMk cId="2250245238" sldId="276"/>
            <ac:cxnSpMk id="42" creationId="{A6C6FECB-D48F-4DB7-A7B4-3A9E377B13CB}"/>
          </ac:cxnSpMkLst>
        </pc:cxnChg>
        <pc:cxnChg chg="add">
          <ac:chgData name="Danyil Butkovskyi" userId="6f8923ec-0b05-4fe7-9dd5-4a4139be73b8" providerId="ADAL" clId="{02ED7F72-8B03-44F9-92C3-E58423BBF49D}" dt="2022-10-28T00:19:50.367" v="18811" actId="26606"/>
          <ac:cxnSpMkLst>
            <pc:docMk/>
            <pc:sldMk cId="2250245238" sldId="276"/>
            <ac:cxnSpMk id="43" creationId="{F492F8DF-EE34-4FC5-9FFE-76EB2E3BBA95}"/>
          </ac:cxnSpMkLst>
        </pc:cxnChg>
        <pc:cxnChg chg="add del">
          <ac:chgData name="Danyil Butkovskyi" userId="6f8923ec-0b05-4fe7-9dd5-4a4139be73b8" providerId="ADAL" clId="{02ED7F72-8B03-44F9-92C3-E58423BBF49D}" dt="2022-10-28T00:12:04.063" v="18767" actId="26606"/>
          <ac:cxnSpMkLst>
            <pc:docMk/>
            <pc:sldMk cId="2250245238" sldId="276"/>
            <ac:cxnSpMk id="50" creationId="{C49DA8F6-BCC1-4447-B54C-57856834B94B}"/>
          </ac:cxnSpMkLst>
        </pc:cxnChg>
        <pc:cxnChg chg="add del">
          <ac:chgData name="Danyil Butkovskyi" userId="6f8923ec-0b05-4fe7-9dd5-4a4139be73b8" providerId="ADAL" clId="{02ED7F72-8B03-44F9-92C3-E58423BBF49D}" dt="2022-10-28T00:18:22.393" v="18793" actId="26606"/>
          <ac:cxnSpMkLst>
            <pc:docMk/>
            <pc:sldMk cId="2250245238" sldId="276"/>
            <ac:cxnSpMk id="71" creationId="{C49DA8F6-BCC1-4447-B54C-57856834B94B}"/>
          </ac:cxnSpMkLst>
        </pc:cxnChg>
        <pc:cxnChg chg="add del">
          <ac:chgData name="Danyil Butkovskyi" userId="6f8923ec-0b05-4fe7-9dd5-4a4139be73b8" providerId="ADAL" clId="{02ED7F72-8B03-44F9-92C3-E58423BBF49D}" dt="2022-10-28T00:18:12.634" v="18784" actId="26606"/>
          <ac:cxnSpMkLst>
            <pc:docMk/>
            <pc:sldMk cId="2250245238" sldId="276"/>
            <ac:cxnSpMk id="82" creationId="{C49DA8F6-BCC1-4447-B54C-57856834B94B}"/>
          </ac:cxnSpMkLst>
        </pc:cxnChg>
        <pc:cxnChg chg="add del">
          <ac:chgData name="Danyil Butkovskyi" userId="6f8923ec-0b05-4fe7-9dd5-4a4139be73b8" providerId="ADAL" clId="{02ED7F72-8B03-44F9-92C3-E58423BBF49D}" dt="2022-10-28T00:18:22.006" v="18792" actId="26606"/>
          <ac:cxnSpMkLst>
            <pc:docMk/>
            <pc:sldMk cId="2250245238" sldId="276"/>
            <ac:cxnSpMk id="86" creationId="{C49DA8F6-BCC1-4447-B54C-57856834B94B}"/>
          </ac:cxnSpMkLst>
        </pc:cxnChg>
        <pc:cxnChg chg="add del">
          <ac:chgData name="Danyil Butkovskyi" userId="6f8923ec-0b05-4fe7-9dd5-4a4139be73b8" providerId="ADAL" clId="{02ED7F72-8B03-44F9-92C3-E58423BBF49D}" dt="2022-10-28T00:18:15.323" v="18788" actId="26606"/>
          <ac:cxnSpMkLst>
            <pc:docMk/>
            <pc:sldMk cId="2250245238" sldId="276"/>
            <ac:cxnSpMk id="92" creationId="{C49DA8F6-BCC1-4447-B54C-57856834B94B}"/>
          </ac:cxnSpMkLst>
        </pc:cxnChg>
      </pc:sldChg>
      <pc:sldChg chg="addSp delSp modSp add mod setBg delDesignElem">
        <pc:chgData name="Danyil Butkovskyi" userId="6f8923ec-0b05-4fe7-9dd5-4a4139be73b8" providerId="ADAL" clId="{02ED7F72-8B03-44F9-92C3-E58423BBF49D}" dt="2022-10-28T00:34:51.302" v="19250"/>
        <pc:sldMkLst>
          <pc:docMk/>
          <pc:sldMk cId="3913585692" sldId="276"/>
        </pc:sldMkLst>
        <pc:spChg chg="mod">
          <ac:chgData name="Danyil Butkovskyi" userId="6f8923ec-0b05-4fe7-9dd5-4a4139be73b8" providerId="ADAL" clId="{02ED7F72-8B03-44F9-92C3-E58423BBF49D}" dt="2022-10-28T00:34:36.399" v="19243"/>
          <ac:spMkLst>
            <pc:docMk/>
            <pc:sldMk cId="3913585692" sldId="276"/>
            <ac:spMk id="4" creationId="{1FBCFD4D-3D9B-4981-59D3-198B4592AE3B}"/>
          </ac:spMkLst>
        </pc:spChg>
        <pc:spChg chg="mod">
          <ac:chgData name="Danyil Butkovskyi" userId="6f8923ec-0b05-4fe7-9dd5-4a4139be73b8" providerId="ADAL" clId="{02ED7F72-8B03-44F9-92C3-E58423BBF49D}" dt="2022-10-28T00:34:12.386" v="19234" actId="26606"/>
          <ac:spMkLst>
            <pc:docMk/>
            <pc:sldMk cId="3913585692" sldId="276"/>
            <ac:spMk id="5" creationId="{42316862-F331-CB6B-B515-BDBD70FD0610}"/>
          </ac:spMkLst>
        </pc:spChg>
        <pc:spChg chg="del">
          <ac:chgData name="Danyil Butkovskyi" userId="6f8923ec-0b05-4fe7-9dd5-4a4139be73b8" providerId="ADAL" clId="{02ED7F72-8B03-44F9-92C3-E58423BBF49D}" dt="2022-10-28T00:20:05.906" v="18814"/>
          <ac:spMkLst>
            <pc:docMk/>
            <pc:sldMk cId="3913585692" sldId="276"/>
            <ac:spMk id="22" creationId="{6D6CDB20-394C-4D51-9C5B-8751E21338DC}"/>
          </ac:spMkLst>
        </pc:spChg>
        <pc:spChg chg="del">
          <ac:chgData name="Danyil Butkovskyi" userId="6f8923ec-0b05-4fe7-9dd5-4a4139be73b8" providerId="ADAL" clId="{02ED7F72-8B03-44F9-92C3-E58423BBF49D}" dt="2022-10-28T00:20:05.906" v="18814"/>
          <ac:spMkLst>
            <pc:docMk/>
            <pc:sldMk cId="3913585692" sldId="276"/>
            <ac:spMk id="30" creationId="{46DFD1E0-DCA7-47E6-B78B-6ECDDF873DD6}"/>
          </ac:spMkLst>
        </pc:spChg>
        <pc:spChg chg="del">
          <ac:chgData name="Danyil Butkovskyi" userId="6f8923ec-0b05-4fe7-9dd5-4a4139be73b8" providerId="ADAL" clId="{02ED7F72-8B03-44F9-92C3-E58423BBF49D}" dt="2022-10-28T00:20:05.906" v="18814"/>
          <ac:spMkLst>
            <pc:docMk/>
            <pc:sldMk cId="3913585692" sldId="276"/>
            <ac:spMk id="37" creationId="{8AAB0B1E-BB97-40E0-8DCD-D1197A0E1D6A}"/>
          </ac:spMkLst>
        </pc:spChg>
        <pc:spChg chg="add del">
          <ac:chgData name="Danyil Butkovskyi" userId="6f8923ec-0b05-4fe7-9dd5-4a4139be73b8" providerId="ADAL" clId="{02ED7F72-8B03-44F9-92C3-E58423BBF49D}" dt="2022-10-28T00:34:51.302" v="19250"/>
          <ac:spMkLst>
            <pc:docMk/>
            <pc:sldMk cId="3913585692" sldId="276"/>
            <ac:spMk id="1031" creationId="{8ED08A1D-4632-47AB-8832-C17BA008697E}"/>
          </ac:spMkLst>
        </pc:spChg>
        <pc:grpChg chg="add del">
          <ac:chgData name="Danyil Butkovskyi" userId="6f8923ec-0b05-4fe7-9dd5-4a4139be73b8" providerId="ADAL" clId="{02ED7F72-8B03-44F9-92C3-E58423BBF49D}" dt="2022-10-28T00:34:51.302" v="19250"/>
          <ac:grpSpMkLst>
            <pc:docMk/>
            <pc:sldMk cId="3913585692" sldId="276"/>
            <ac:grpSpMk id="1033" creationId="{0075437B-93A1-4A73-812B-C5030CC2FFCD}"/>
          </ac:grpSpMkLst>
        </pc:grpChg>
        <pc:picChg chg="add del mod">
          <ac:chgData name="Danyil Butkovskyi" userId="6f8923ec-0b05-4fe7-9dd5-4a4139be73b8" providerId="ADAL" clId="{02ED7F72-8B03-44F9-92C3-E58423BBF49D}" dt="2022-10-28T00:32:09.047" v="19226" actId="478"/>
          <ac:picMkLst>
            <pc:docMk/>
            <pc:sldMk cId="3913585692" sldId="276"/>
            <ac:picMk id="3" creationId="{3ACE9061-CE71-8D61-C299-5360D65690C7}"/>
          </ac:picMkLst>
        </pc:picChg>
        <pc:picChg chg="add del mod">
          <ac:chgData name="Danyil Butkovskyi" userId="6f8923ec-0b05-4fe7-9dd5-4a4139be73b8" providerId="ADAL" clId="{02ED7F72-8B03-44F9-92C3-E58423BBF49D}" dt="2022-10-28T00:31:39.303" v="19223" actId="478"/>
          <ac:picMkLst>
            <pc:docMk/>
            <pc:sldMk cId="3913585692" sldId="276"/>
            <ac:picMk id="9" creationId="{70A1C7E9-8328-BE32-B7C9-91B07BB800C3}"/>
          </ac:picMkLst>
        </pc:picChg>
        <pc:picChg chg="add mod">
          <ac:chgData name="Danyil Butkovskyi" userId="6f8923ec-0b05-4fe7-9dd5-4a4139be73b8" providerId="ADAL" clId="{02ED7F72-8B03-44F9-92C3-E58423BBF49D}" dt="2022-10-28T00:34:12.386" v="19234" actId="26606"/>
          <ac:picMkLst>
            <pc:docMk/>
            <pc:sldMk cId="3913585692" sldId="276"/>
            <ac:picMk id="1026" creationId="{BC2C2F0F-14A2-4B07-585C-213AA8082916}"/>
          </ac:picMkLst>
        </pc:picChg>
        <pc:cxnChg chg="del">
          <ac:chgData name="Danyil Butkovskyi" userId="6f8923ec-0b05-4fe7-9dd5-4a4139be73b8" providerId="ADAL" clId="{02ED7F72-8B03-44F9-92C3-E58423BBF49D}" dt="2022-10-28T00:20:05.906" v="18814"/>
          <ac:cxnSpMkLst>
            <pc:docMk/>
            <pc:sldMk cId="3913585692" sldId="276"/>
            <ac:cxnSpMk id="43" creationId="{F492F8DF-EE34-4FC5-9FFE-76EB2E3BBA95}"/>
          </ac:cxnSpMkLst>
        </pc:cxnChg>
      </pc:sldChg>
      <pc:sldChg chg="new del">
        <pc:chgData name="Danyil Butkovskyi" userId="6f8923ec-0b05-4fe7-9dd5-4a4139be73b8" providerId="ADAL" clId="{02ED7F72-8B03-44F9-92C3-E58423BBF49D}" dt="2022-10-28T00:32:44.443" v="19228" actId="47"/>
        <pc:sldMkLst>
          <pc:docMk/>
          <pc:sldMk cId="1454568501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ADD1E-D8ED-44FE-A57F-87CC0FFF97F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6666E-CABA-4A5F-95CD-ED2EDEC5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26C6-EA2C-B148-CD86-080972709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A8E69-57FF-81E4-08DB-BCC0C25A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687E-2661-B53D-EAB9-83C00AA2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7BA6-187F-0C8E-C0EC-E1CC45FF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D975A-4DB7-52A3-554A-A9B3B46B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CF2D-24C9-343D-E707-21A18665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65EAF-1F87-4DFA-A155-AA504C45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C089-CE54-0BA2-20AD-05AF0200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E5A1-F1AD-6579-0B52-00152736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BD10-74F7-D228-A272-E2A35804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CF24D-6DF4-D03C-C2E9-48E287B5C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C492-2131-BD70-3069-FBE2672A3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F6CC-6DA6-E202-31CE-B27221E0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BD79-115D-A697-8278-089D547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2AC2-8D97-848E-2BDF-115E0328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57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6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DB65-B4B4-4BB9-F810-00E447D4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8CA3-673B-4DF6-17B9-41481662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C47A-65B0-A95F-680A-EE81A916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A3B11-4AFC-F1EF-CF26-635D1D36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5647-8D16-C897-153F-E1A9A279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62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4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0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2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285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6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7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82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7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5A5C-9533-7991-6C0A-D11A979C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B2E3B-7F1B-713C-9B96-90A16675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E75F-2125-C8FE-831A-05E4B978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AB54-29FA-69E8-2094-C03BAD4B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362B-3937-DDD9-6502-BD16088F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C47A-A426-54DC-1E06-DF1A0350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0AFA-CC6E-FFEC-9ADD-13A7C7499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EF04E-52FB-B8E9-DAB4-7E525020A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5F1E1-49B3-8245-33FE-A6A59F6A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1B32A-B2FA-CA1C-1008-FC06B150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C217-3082-6F3B-D479-5D96C8FB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B30-24DF-0004-6A4D-7B6C2D5B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2F6CE-4271-E8EE-87B9-E99A12104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9944B-5653-B6FC-15DF-C82FD6E88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03604-3D10-6FA2-DD59-0C87672E8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0C264-95E8-9191-D499-B9E72B8E3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FF9DB-8DEE-2212-5256-5FA379ED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817A3-AD8B-E174-81FD-5318D037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0EF3E-EFC1-5239-50ED-D9361FF0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4027-9799-7BE6-2062-C8EFD0DE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B0476-95BB-246F-9D69-45C1966C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A666C-B742-6B73-A3AC-F43FDC6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C64C8-D791-4F33-0308-4531DC03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6D40B-A43E-5972-2DD8-87DE1F51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316CC-FFC5-5A94-951B-68BA2C3B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11E88-89C2-2E7E-1A89-7EAE5E36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2EFF-F497-9D0F-CEA7-489DC5AD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C928-E8D9-1443-0BF9-9EDAA0F6E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61712-7386-8C46-F330-9DD6D2D9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C7AA-037D-20F3-96B9-2ECBC985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3707-E2F4-E40E-3671-66BE54AF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41E96-E45B-F3A1-9A3E-87F97BCC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0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D697-BDFD-5D88-D44E-C6012755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C853E-E477-8FB8-E6D7-447C0CDAA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F5A24-1A9D-9A0C-FBB8-773758DD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D863-87EC-D9AF-C744-69A6F595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B5927-42AE-E272-3EDB-6577F2B3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C4B85-14AA-1294-725E-17B5F2F2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04610-90F6-1750-AC30-9BA50195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195B-714A-DAF3-9F5A-BD0F01682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694FE-6F5B-249C-349A-70319F4F8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EA2DD-3617-4999-6245-6F2CDBF4E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493C-C36A-FD73-8141-84419896E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3F76A2-26EE-4969-8214-484F4EA2C8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52B-9394-4E36-B130-CFB61EFF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3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bing.com/ck/a?!&amp;&amp;p=4fdfc9fa58ac3e46JmltdHM9MTY3MDQ1NzYwMCZpZ3VpZD0wYmZhNjkxYi0yZDgwLTY4NTYtMDNhNS03YjA1MmMyZDY5NmMmaW5zaWQ9NTU0Mw&amp;ptn=3&amp;hsh=3&amp;fclid=0bfa691b-2d80-6856-03a5-7b052c2d696c&amp;u=a1L2ltYWdlcy9zZWFyY2g_cT1KdXB5dGVyJTIwTG9nbyZGT1JNPUlRRlJCQSZpZD0wRUZBQ0JEMUM5MEU1MDlDQkZCRTExQzUxMzFBN0E4NzM0RTcwOUFE&amp;ntb=1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7.jpeg"/><Relationship Id="rId7" Type="http://schemas.openxmlformats.org/officeDocument/2006/relationships/hyperlink" Target="https://www.bing.com/ck/a?!&amp;&amp;p=440c84bd2f43fa00JmltdHM9MTY3MDI4NDgwMCZpZ3VpZD0wYmZhNjkxYi0yZDgwLTY4NTYtMDNhNS03YjA1MmMyZDY5NmMmaW5zaWQ9NTQ5NQ&amp;ptn=3&amp;hsh=3&amp;fclid=0bfa691b-2d80-6856-03a5-7b052c2d696c&amp;u=a1L2ltYWdlcy9zZWFyY2g_cT1DU1YlMjBJY29uJkZPUk09SVFGUkJBJmlkPTg5QzNBQTVBOTIxQ0FERDc4RTdDMEI5OUIyNzREMEIzOTdEQTIwNTc&amp;ntb=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s://www.bing.com/ck/a?!&amp;&amp;p=0b907c03ff61ff6dJmltdHM9MTY3MDI4NDgwMCZpZ3VpZD0wYmZhNjkxYi0yZDgwLTY4NTYtMDNhNS03YjA1MmMyZDY5NmMmaW5zaWQ9NTU2MA&amp;ptn=3&amp;hsh=3&amp;fclid=0bfa691b-2d80-6856-03a5-7b052c2d696c&amp;u=a1L2ltYWdlcy9zZWFyY2g_cT1YTUwlMjBJY29uJkZPUk09SVFGUkJBJmlkPUFGRDk0REEzNkZERDg0OENGMzUzRDk0NDYxMEMyNTRFQjMwQzNGQzU&amp;ntb=1" TargetMode="Externa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AFD47-9FD6-1BD1-BA77-A10360143EBA}"/>
              </a:ext>
            </a:extLst>
          </p:cNvPr>
          <p:cNvSpPr txBox="1"/>
          <p:nvPr/>
        </p:nvSpPr>
        <p:spPr>
          <a:xfrm>
            <a:off x="487680" y="312421"/>
            <a:ext cx="446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Flow 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30459-5762-F022-3AEF-70245C328656}"/>
              </a:ext>
            </a:extLst>
          </p:cNvPr>
          <p:cNvSpPr/>
          <p:nvPr/>
        </p:nvSpPr>
        <p:spPr>
          <a:xfrm>
            <a:off x="355206" y="1506492"/>
            <a:ext cx="11303726" cy="4589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IN" dirty="0">
              <a:hlinkClick r:id="rId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03DAC-309F-5A3D-E981-1778A88888FE}"/>
              </a:ext>
            </a:extLst>
          </p:cNvPr>
          <p:cNvSpPr txBox="1"/>
          <p:nvPr/>
        </p:nvSpPr>
        <p:spPr>
          <a:xfrm>
            <a:off x="5103224" y="159478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Kubernetes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63E64-8244-D077-1BAE-9F199D4574D6}"/>
              </a:ext>
            </a:extLst>
          </p:cNvPr>
          <p:cNvSpPr/>
          <p:nvPr/>
        </p:nvSpPr>
        <p:spPr>
          <a:xfrm>
            <a:off x="957943" y="2570464"/>
            <a:ext cx="2368731" cy="2220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53645-F47C-65EB-261D-9B3C955A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68" y="3429000"/>
            <a:ext cx="1706880" cy="884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3BB1FC-1C5F-D238-0C0C-62D3C1C622A9}"/>
              </a:ext>
            </a:extLst>
          </p:cNvPr>
          <p:cNvSpPr txBox="1"/>
          <p:nvPr/>
        </p:nvSpPr>
        <p:spPr>
          <a:xfrm>
            <a:off x="1793966" y="2601290"/>
            <a:ext cx="81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Pod</a:t>
            </a:r>
            <a:endParaRPr lang="en-IN" dirty="0">
              <a:hlinkClick r:id="rId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F6BFD6-C124-AB73-A2F8-6770A6EDF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835" y="5024154"/>
            <a:ext cx="1072989" cy="88094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F9672-0E7F-7003-C6CF-5B8664CFB71E}"/>
              </a:ext>
            </a:extLst>
          </p:cNvPr>
          <p:cNvCxnSpPr>
            <a:stCxn id="7" idx="2"/>
          </p:cNvCxnSpPr>
          <p:nvPr/>
        </p:nvCxnSpPr>
        <p:spPr>
          <a:xfrm flipH="1">
            <a:off x="2142308" y="4791150"/>
            <a:ext cx="1" cy="2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0D1821C-D5FF-FB5A-14C8-827259545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151" y="2534871"/>
            <a:ext cx="2389839" cy="2237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443E3-5187-62AE-B306-BE9BCA3D6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520" y="3074275"/>
            <a:ext cx="1584960" cy="1589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BC9A48-1BF0-093B-8A3F-9553D1E59375}"/>
              </a:ext>
            </a:extLst>
          </p:cNvPr>
          <p:cNvSpPr txBox="1"/>
          <p:nvPr/>
        </p:nvSpPr>
        <p:spPr>
          <a:xfrm>
            <a:off x="5667435" y="261965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A4797B-87E6-C51B-74A3-F536168188B5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3326674" y="3653584"/>
            <a:ext cx="1485477" cy="2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E8D2576-B384-64E2-ACC9-1CA07BBDE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3293" y="2534871"/>
            <a:ext cx="2389839" cy="22374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4CEFF9-EF89-94E0-FD61-A7A308FF7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6803" y="3372955"/>
            <a:ext cx="1941647" cy="5612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C40E48-4718-F144-4D28-D3FBD793A373}"/>
              </a:ext>
            </a:extLst>
          </p:cNvPr>
          <p:cNvSpPr txBox="1"/>
          <p:nvPr/>
        </p:nvSpPr>
        <p:spPr>
          <a:xfrm>
            <a:off x="9379131" y="2601290"/>
            <a:ext cx="84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0EFCDB-966B-A728-C254-DF10227C66CF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7201990" y="3653584"/>
            <a:ext cx="1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50618792-128F-EC2D-ABB3-DBAAD599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966" y="3064910"/>
            <a:ext cx="503439" cy="50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hlinkClick r:id="rId2"/>
            <a:extLst>
              <a:ext uri="{FF2B5EF4-FFF2-40B4-BE49-F238E27FC236}">
                <a16:creationId xmlns:a16="http://schemas.microsoft.com/office/drawing/2014/main" id="{CF03F2D4-415F-9C66-FE7A-3E9575A89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74" y="2958569"/>
            <a:ext cx="1057758" cy="67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01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Rectangle: Rounded Corners 2098">
            <a:extLst>
              <a:ext uri="{FF2B5EF4-FFF2-40B4-BE49-F238E27FC236}">
                <a16:creationId xmlns:a16="http://schemas.microsoft.com/office/drawing/2014/main" id="{672C8710-852D-944D-4AD9-EC5BF524B552}"/>
              </a:ext>
            </a:extLst>
          </p:cNvPr>
          <p:cNvSpPr/>
          <p:nvPr/>
        </p:nvSpPr>
        <p:spPr>
          <a:xfrm>
            <a:off x="421696" y="854242"/>
            <a:ext cx="5674294" cy="41782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8F905-C23D-6972-9579-D5D0CA6F06EA}"/>
              </a:ext>
            </a:extLst>
          </p:cNvPr>
          <p:cNvSpPr txBox="1"/>
          <p:nvPr/>
        </p:nvSpPr>
        <p:spPr>
          <a:xfrm>
            <a:off x="421696" y="134325"/>
            <a:ext cx="1130909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 1 .Kubernetes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1C84EBDB-B764-07E5-6E14-B8919E495162}"/>
              </a:ext>
            </a:extLst>
          </p:cNvPr>
          <p:cNvSpPr/>
          <p:nvPr/>
        </p:nvSpPr>
        <p:spPr>
          <a:xfrm>
            <a:off x="748933" y="1560849"/>
            <a:ext cx="1599587" cy="87505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What Is Kubernetes?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E5481A47-2B07-4542-5450-0088B69A324B}"/>
              </a:ext>
            </a:extLst>
          </p:cNvPr>
          <p:cNvSpPr/>
          <p:nvPr/>
        </p:nvSpPr>
        <p:spPr>
          <a:xfrm>
            <a:off x="2652983" y="1560849"/>
            <a:ext cx="1814898" cy="87505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Kubernetes workloads 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A09366C1-3BBC-A5DA-B342-280098F7A5A8}"/>
              </a:ext>
            </a:extLst>
          </p:cNvPr>
          <p:cNvSpPr/>
          <p:nvPr/>
        </p:nvSpPr>
        <p:spPr>
          <a:xfrm>
            <a:off x="4002738" y="1553688"/>
            <a:ext cx="1558289" cy="875059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Yaml</a:t>
            </a:r>
            <a:r>
              <a:rPr lang="en-US" sz="1200" dirty="0">
                <a:solidFill>
                  <a:schemeClr val="tx1"/>
                </a:solidFill>
              </a:rPr>
              <a:t> 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6285A7-E430-DF9F-7F84-8727A933E907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2348520" y="1998379"/>
            <a:ext cx="3044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7A3734ED-9D8A-3DEC-6FF0-90A295AFEF1A}"/>
              </a:ext>
            </a:extLst>
          </p:cNvPr>
          <p:cNvSpPr/>
          <p:nvPr/>
        </p:nvSpPr>
        <p:spPr>
          <a:xfrm flipH="1">
            <a:off x="2905931" y="2777186"/>
            <a:ext cx="2530945" cy="87505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Services:</a:t>
            </a:r>
          </a:p>
          <a:p>
            <a:pPr algn="ctr"/>
            <a:r>
              <a:rPr lang="en-US" sz="1200" dirty="0"/>
              <a:t>-</a:t>
            </a:r>
            <a:r>
              <a:rPr lang="en-US" sz="1200" dirty="0" err="1"/>
              <a:t>Nodeport</a:t>
            </a:r>
            <a:endParaRPr lang="en-US" sz="1200" dirty="0"/>
          </a:p>
          <a:p>
            <a:pPr algn="ctr"/>
            <a:r>
              <a:rPr lang="en-US" sz="1200" dirty="0"/>
              <a:t>-Headless</a:t>
            </a:r>
          </a:p>
          <a:p>
            <a:pPr algn="ctr"/>
            <a:r>
              <a:rPr lang="en-US" sz="1200" dirty="0"/>
              <a:t>-</a:t>
            </a:r>
            <a:r>
              <a:rPr lang="en-US" sz="1200" dirty="0" err="1"/>
              <a:t>ClusterIP</a:t>
            </a:r>
            <a:endParaRPr lang="en-US" sz="12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54723D4-AE42-6107-43B6-04EABDC06E2F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 flipH="1">
            <a:off x="5436876" y="1991218"/>
            <a:ext cx="124151" cy="1223498"/>
          </a:xfrm>
          <a:prstGeom prst="bentConnector3">
            <a:avLst>
              <a:gd name="adj1" fmla="val -1841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F9E1F10F-B6F0-C778-A990-74CE9516F1C3}"/>
              </a:ext>
            </a:extLst>
          </p:cNvPr>
          <p:cNvSpPr/>
          <p:nvPr/>
        </p:nvSpPr>
        <p:spPr>
          <a:xfrm flipH="1">
            <a:off x="1143679" y="2780302"/>
            <a:ext cx="1204841" cy="87505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PVC and  Volumes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3D4C9CCC-F255-F800-C6BB-19148806D401}"/>
              </a:ext>
            </a:extLst>
          </p:cNvPr>
          <p:cNvSpPr/>
          <p:nvPr/>
        </p:nvSpPr>
        <p:spPr>
          <a:xfrm>
            <a:off x="804633" y="3965703"/>
            <a:ext cx="2813552" cy="87505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is Helm? How to use it?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08ED9201-0BFD-F8D9-2D79-81EF91874578}"/>
              </a:ext>
            </a:extLst>
          </p:cNvPr>
          <p:cNvSpPr/>
          <p:nvPr/>
        </p:nvSpPr>
        <p:spPr>
          <a:xfrm>
            <a:off x="3996906" y="3965702"/>
            <a:ext cx="1764924" cy="87505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Started deploying applications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02C9D-C1F9-F575-748E-C1DB3378EF3D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 flipH="1">
            <a:off x="2348520" y="3214716"/>
            <a:ext cx="557411" cy="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317DADD-2933-E458-4023-4A2EAAC0EDF6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rot="10800000" flipV="1">
            <a:off x="804633" y="3217831"/>
            <a:ext cx="339046" cy="1185401"/>
          </a:xfrm>
          <a:prstGeom prst="bentConnector3">
            <a:avLst>
              <a:gd name="adj1" fmla="val 1674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7548BC-F273-D676-CE2F-FD3FE7EA5D81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3618185" y="4403232"/>
            <a:ext cx="37872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268AD376-70CF-E677-24AC-E2C235BA6F6C}"/>
              </a:ext>
            </a:extLst>
          </p:cNvPr>
          <p:cNvCxnSpPr>
            <a:cxnSpLocks/>
          </p:cNvCxnSpPr>
          <p:nvPr/>
        </p:nvCxnSpPr>
        <p:spPr>
          <a:xfrm>
            <a:off x="6635416" y="806116"/>
            <a:ext cx="0" cy="45780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00" name="Rectangle: Rounded Corners 2099">
            <a:extLst>
              <a:ext uri="{FF2B5EF4-FFF2-40B4-BE49-F238E27FC236}">
                <a16:creationId xmlns:a16="http://schemas.microsoft.com/office/drawing/2014/main" id="{0F22DD6B-A853-B322-D966-6FDB26E3DBC2}"/>
              </a:ext>
            </a:extLst>
          </p:cNvPr>
          <p:cNvSpPr/>
          <p:nvPr/>
        </p:nvSpPr>
        <p:spPr>
          <a:xfrm>
            <a:off x="421697" y="5076158"/>
            <a:ext cx="11309090" cy="16284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0" name="Speech Bubble: Rectangle with Corners Rounded 3139">
            <a:extLst>
              <a:ext uri="{FF2B5EF4-FFF2-40B4-BE49-F238E27FC236}">
                <a16:creationId xmlns:a16="http://schemas.microsoft.com/office/drawing/2014/main" id="{3C0BD53C-69B0-E043-CCFB-F2637825B789}"/>
              </a:ext>
            </a:extLst>
          </p:cNvPr>
          <p:cNvSpPr/>
          <p:nvPr/>
        </p:nvSpPr>
        <p:spPr>
          <a:xfrm>
            <a:off x="627298" y="5544608"/>
            <a:ext cx="2224074" cy="947919"/>
          </a:xfrm>
          <a:prstGeom prst="wedgeRound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Minikube</a:t>
            </a:r>
            <a:r>
              <a:rPr lang="en-US" sz="1400" dirty="0"/>
              <a:t> and Kind as k8s cluster</a:t>
            </a:r>
          </a:p>
        </p:txBody>
      </p:sp>
      <p:sp>
        <p:nvSpPr>
          <p:cNvPr id="3141" name="Speech Bubble: Rectangle with Corners Rounded 3140">
            <a:extLst>
              <a:ext uri="{FF2B5EF4-FFF2-40B4-BE49-F238E27FC236}">
                <a16:creationId xmlns:a16="http://schemas.microsoft.com/office/drawing/2014/main" id="{C5E306F5-5C05-B6B6-DC47-710B90755916}"/>
              </a:ext>
            </a:extLst>
          </p:cNvPr>
          <p:cNvSpPr/>
          <p:nvPr/>
        </p:nvSpPr>
        <p:spPr>
          <a:xfrm>
            <a:off x="3056973" y="5529798"/>
            <a:ext cx="4386356" cy="947919"/>
          </a:xfrm>
          <a:prstGeom prst="wedgeRound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Imagepull</a:t>
            </a:r>
            <a:r>
              <a:rPr lang="en-US" sz="1400" dirty="0"/>
              <a:t> error : Solved it by loading image to </a:t>
            </a:r>
            <a:r>
              <a:rPr lang="en-US" sz="1400" dirty="0" err="1"/>
              <a:t>minikube</a:t>
            </a:r>
            <a:r>
              <a:rPr lang="en-US" sz="1400" dirty="0"/>
              <a:t> cache before deploying.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8C576B1-B2D0-07B2-1608-B5A12D56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425" y="1337469"/>
            <a:ext cx="5173089" cy="111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kubectl Command Examples to Know as Sysadmin">
            <a:extLst>
              <a:ext uri="{FF2B5EF4-FFF2-40B4-BE49-F238E27FC236}">
                <a16:creationId xmlns:a16="http://schemas.microsoft.com/office/drawing/2014/main" id="{6D1F286F-6BEF-6A2C-6FA9-A8A4E980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573" y="3134862"/>
            <a:ext cx="3332748" cy="106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43693B-511A-68FD-C232-CC697D6B57F0}"/>
              </a:ext>
            </a:extLst>
          </p:cNvPr>
          <p:cNvSpPr txBox="1"/>
          <p:nvPr/>
        </p:nvSpPr>
        <p:spPr>
          <a:xfrm>
            <a:off x="756934" y="516950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Challenges: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A6B3C-4583-1D64-462E-0AFBBFCC3CD7}"/>
              </a:ext>
            </a:extLst>
          </p:cNvPr>
          <p:cNvSpPr txBox="1"/>
          <p:nvPr/>
        </p:nvSpPr>
        <p:spPr>
          <a:xfrm>
            <a:off x="949692" y="96813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Learning Journey: </a:t>
            </a:r>
          </a:p>
        </p:txBody>
      </p:sp>
    </p:spTree>
    <p:extLst>
      <p:ext uri="{BB962C8B-B14F-4D97-AF65-F5344CB8AC3E}">
        <p14:creationId xmlns:p14="http://schemas.microsoft.com/office/powerpoint/2010/main" val="65250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Rectangle: Rounded Corners 2098">
            <a:extLst>
              <a:ext uri="{FF2B5EF4-FFF2-40B4-BE49-F238E27FC236}">
                <a16:creationId xmlns:a16="http://schemas.microsoft.com/office/drawing/2014/main" id="{672C8710-852D-944D-4AD9-EC5BF524B552}"/>
              </a:ext>
            </a:extLst>
          </p:cNvPr>
          <p:cNvSpPr/>
          <p:nvPr/>
        </p:nvSpPr>
        <p:spPr>
          <a:xfrm>
            <a:off x="455373" y="936548"/>
            <a:ext cx="6153865" cy="41162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8F905-C23D-6972-9579-D5D0CA6F06EA}"/>
              </a:ext>
            </a:extLst>
          </p:cNvPr>
          <p:cNvSpPr txBox="1"/>
          <p:nvPr/>
        </p:nvSpPr>
        <p:spPr>
          <a:xfrm>
            <a:off x="421696" y="115204"/>
            <a:ext cx="113090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 2: Spark + Delta Lake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1C84EBDB-B764-07E5-6E14-B8919E495162}"/>
              </a:ext>
            </a:extLst>
          </p:cNvPr>
          <p:cNvSpPr/>
          <p:nvPr/>
        </p:nvSpPr>
        <p:spPr>
          <a:xfrm>
            <a:off x="616644" y="1558089"/>
            <a:ext cx="1467852" cy="87505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getting started</a:t>
            </a:r>
          </a:p>
          <a:p>
            <a:r>
              <a:rPr lang="en-US" sz="1200" dirty="0"/>
              <a:t>-notebook or spark-shell ?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E5481A47-2B07-4542-5450-0088B69A324B}"/>
              </a:ext>
            </a:extLst>
          </p:cNvPr>
          <p:cNvSpPr/>
          <p:nvPr/>
        </p:nvSpPr>
        <p:spPr>
          <a:xfrm>
            <a:off x="2466033" y="1558089"/>
            <a:ext cx="1748672" cy="87505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Errors: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CrashLoop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Delta Core compatibility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6285A7-E430-DF9F-7F84-8727A933E907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2084496" y="1995619"/>
            <a:ext cx="3815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F9E1F10F-B6F0-C778-A990-74CE9516F1C3}"/>
              </a:ext>
            </a:extLst>
          </p:cNvPr>
          <p:cNvSpPr/>
          <p:nvPr/>
        </p:nvSpPr>
        <p:spPr>
          <a:xfrm flipH="1">
            <a:off x="1041768" y="2761896"/>
            <a:ext cx="2490537" cy="87505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Documentation:</a:t>
            </a:r>
          </a:p>
          <a:p>
            <a:r>
              <a:rPr lang="en-US" sz="1200" dirty="0"/>
              <a:t>- Spark documentation and </a:t>
            </a:r>
            <a:r>
              <a:rPr lang="en-US" sz="1200" dirty="0" err="1"/>
              <a:t>articals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3D4C9CCC-F255-F800-C6BB-19148806D401}"/>
              </a:ext>
            </a:extLst>
          </p:cNvPr>
          <p:cNvSpPr/>
          <p:nvPr/>
        </p:nvSpPr>
        <p:spPr>
          <a:xfrm>
            <a:off x="804633" y="3965703"/>
            <a:ext cx="1982789" cy="87505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Delta Lake </a:t>
            </a:r>
            <a:r>
              <a:rPr lang="en-US" sz="1200" dirty="0"/>
              <a:t>: why and how?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08ED9201-0BFD-F8D9-2D79-81EF91874578}"/>
              </a:ext>
            </a:extLst>
          </p:cNvPr>
          <p:cNvSpPr/>
          <p:nvPr/>
        </p:nvSpPr>
        <p:spPr>
          <a:xfrm>
            <a:off x="3325266" y="3965703"/>
            <a:ext cx="2369830" cy="87505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Delta Lake </a:t>
            </a:r>
            <a:r>
              <a:rPr lang="en-US" sz="1200" dirty="0"/>
              <a:t>:Worked on delta tables.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02C9D-C1F9-F575-748E-C1DB3378EF3D}"/>
              </a:ext>
            </a:extLst>
          </p:cNvPr>
          <p:cNvCxnSpPr>
            <a:cxnSpLocks/>
            <a:endCxn id="46" idx="1"/>
          </p:cNvCxnSpPr>
          <p:nvPr/>
        </p:nvCxnSpPr>
        <p:spPr>
          <a:xfrm flipH="1">
            <a:off x="3532305" y="3191011"/>
            <a:ext cx="469565" cy="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317DADD-2933-E458-4023-4A2EAAC0EDF6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rot="10800000" flipV="1">
            <a:off x="804634" y="3199425"/>
            <a:ext cx="237135" cy="1203807"/>
          </a:xfrm>
          <a:prstGeom prst="bentConnector3">
            <a:avLst>
              <a:gd name="adj1" fmla="val 19640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7548BC-F273-D676-CE2F-FD3FE7EA5D81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2787422" y="4403233"/>
            <a:ext cx="5378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268AD376-70CF-E677-24AC-E2C235BA6F6C}"/>
              </a:ext>
            </a:extLst>
          </p:cNvPr>
          <p:cNvCxnSpPr>
            <a:cxnSpLocks/>
          </p:cNvCxnSpPr>
          <p:nvPr/>
        </p:nvCxnSpPr>
        <p:spPr>
          <a:xfrm>
            <a:off x="6939766" y="788068"/>
            <a:ext cx="0" cy="45780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00" name="Rectangle: Rounded Corners 2099">
            <a:extLst>
              <a:ext uri="{FF2B5EF4-FFF2-40B4-BE49-F238E27FC236}">
                <a16:creationId xmlns:a16="http://schemas.microsoft.com/office/drawing/2014/main" id="{0F22DD6B-A853-B322-D966-6FDB26E3DBC2}"/>
              </a:ext>
            </a:extLst>
          </p:cNvPr>
          <p:cNvSpPr/>
          <p:nvPr/>
        </p:nvSpPr>
        <p:spPr>
          <a:xfrm>
            <a:off x="421697" y="5185221"/>
            <a:ext cx="11309090" cy="151938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0" name="Speech Bubble: Rectangle with Corners Rounded 3139">
            <a:extLst>
              <a:ext uri="{FF2B5EF4-FFF2-40B4-BE49-F238E27FC236}">
                <a16:creationId xmlns:a16="http://schemas.microsoft.com/office/drawing/2014/main" id="{3C0BD53C-69B0-E043-CCFB-F2637825B789}"/>
              </a:ext>
            </a:extLst>
          </p:cNvPr>
          <p:cNvSpPr/>
          <p:nvPr/>
        </p:nvSpPr>
        <p:spPr>
          <a:xfrm>
            <a:off x="1350570" y="5554925"/>
            <a:ext cx="2695190" cy="947919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Spark-submit wasn’t best way to run spark application. Takes long time to resubmit in Kubernetes</a:t>
            </a:r>
          </a:p>
        </p:txBody>
      </p:sp>
      <p:sp>
        <p:nvSpPr>
          <p:cNvPr id="3142" name="Speech Bubble: Rectangle with Corners Rounded 3141">
            <a:extLst>
              <a:ext uri="{FF2B5EF4-FFF2-40B4-BE49-F238E27FC236}">
                <a16:creationId xmlns:a16="http://schemas.microsoft.com/office/drawing/2014/main" id="{8F82A67A-880F-9BCE-6FBA-CCC36EE02093}"/>
              </a:ext>
            </a:extLst>
          </p:cNvPr>
          <p:cNvSpPr/>
          <p:nvPr/>
        </p:nvSpPr>
        <p:spPr>
          <a:xfrm>
            <a:off x="4395608" y="5603532"/>
            <a:ext cx="2598976" cy="947919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Had to rebuild the image several times in order to install jdbc, xml and other packages .</a:t>
            </a:r>
            <a:endParaRPr lang="en-US" sz="1400" dirty="0"/>
          </a:p>
        </p:txBody>
      </p:sp>
      <p:sp>
        <p:nvSpPr>
          <p:cNvPr id="3147" name="Speech Bubble: Rectangle with Corners Rounded 3146">
            <a:extLst>
              <a:ext uri="{FF2B5EF4-FFF2-40B4-BE49-F238E27FC236}">
                <a16:creationId xmlns:a16="http://schemas.microsoft.com/office/drawing/2014/main" id="{7FAECD03-889A-FDE8-6674-35918622C533}"/>
              </a:ext>
            </a:extLst>
          </p:cNvPr>
          <p:cNvSpPr/>
          <p:nvPr/>
        </p:nvSpPr>
        <p:spPr>
          <a:xfrm>
            <a:off x="7669823" y="5606027"/>
            <a:ext cx="2983329" cy="947919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Delta Lake setup required version compatibility and spark conf </a:t>
            </a:r>
            <a:r>
              <a:rPr lang="en-US" sz="1400" dirty="0" err="1"/>
              <a:t>initialisation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18DE5DB-F052-12A2-639C-D72D1FC8F81D}"/>
              </a:ext>
            </a:extLst>
          </p:cNvPr>
          <p:cNvSpPr/>
          <p:nvPr/>
        </p:nvSpPr>
        <p:spPr>
          <a:xfrm>
            <a:off x="7213367" y="2205326"/>
            <a:ext cx="4668656" cy="29243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CB61E6-AAB1-828E-CA06-139980BBF091}"/>
              </a:ext>
            </a:extLst>
          </p:cNvPr>
          <p:cNvSpPr/>
          <p:nvPr/>
        </p:nvSpPr>
        <p:spPr>
          <a:xfrm>
            <a:off x="8774250" y="4068746"/>
            <a:ext cx="1546890" cy="2744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pySpark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4322A9-75D5-5AF2-79B8-E230F4BA0470}"/>
              </a:ext>
            </a:extLst>
          </p:cNvPr>
          <p:cNvSpPr txBox="1"/>
          <p:nvPr/>
        </p:nvSpPr>
        <p:spPr>
          <a:xfrm>
            <a:off x="9336069" y="2263544"/>
            <a:ext cx="61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POD</a:t>
            </a:r>
            <a:endParaRPr lang="en-US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E3E07FF-1D4D-D3D7-36C7-C2CEFA315FA1}"/>
              </a:ext>
            </a:extLst>
          </p:cNvPr>
          <p:cNvCxnSpPr>
            <a:cxnSpLocks/>
          </p:cNvCxnSpPr>
          <p:nvPr/>
        </p:nvCxnSpPr>
        <p:spPr>
          <a:xfrm>
            <a:off x="7669823" y="1442983"/>
            <a:ext cx="1687829" cy="7729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60" name="TextBox 3159">
            <a:extLst>
              <a:ext uri="{FF2B5EF4-FFF2-40B4-BE49-F238E27FC236}">
                <a16:creationId xmlns:a16="http://schemas.microsoft.com/office/drawing/2014/main" id="{94234DD5-CB02-0BFF-2FF7-1811C255F71F}"/>
              </a:ext>
            </a:extLst>
          </p:cNvPr>
          <p:cNvSpPr txBox="1"/>
          <p:nvPr/>
        </p:nvSpPr>
        <p:spPr>
          <a:xfrm>
            <a:off x="7745732" y="1156244"/>
            <a:ext cx="83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Takes data</a:t>
            </a:r>
          </a:p>
        </p:txBody>
      </p:sp>
      <p:sp>
        <p:nvSpPr>
          <p:cNvPr id="3161" name="TextBox 3160">
            <a:extLst>
              <a:ext uri="{FF2B5EF4-FFF2-40B4-BE49-F238E27FC236}">
                <a16:creationId xmlns:a16="http://schemas.microsoft.com/office/drawing/2014/main" id="{2B466AB9-75D8-299A-EA5E-70939BF258BD}"/>
              </a:ext>
            </a:extLst>
          </p:cNvPr>
          <p:cNvSpPr txBox="1"/>
          <p:nvPr/>
        </p:nvSpPr>
        <p:spPr>
          <a:xfrm>
            <a:off x="10148180" y="1156243"/>
            <a:ext cx="903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Writes data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B0D697E-3D83-FABC-E5C5-AC42F231FFA6}"/>
              </a:ext>
            </a:extLst>
          </p:cNvPr>
          <p:cNvCxnSpPr>
            <a:cxnSpLocks/>
          </p:cNvCxnSpPr>
          <p:nvPr/>
        </p:nvCxnSpPr>
        <p:spPr>
          <a:xfrm flipV="1">
            <a:off x="9787689" y="1442983"/>
            <a:ext cx="1234771" cy="762343"/>
          </a:xfrm>
          <a:prstGeom prst="bentConnector3">
            <a:avLst>
              <a:gd name="adj1" fmla="val -66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7193134B-31D5-C7AD-2325-0197DD6B1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458" y="2515483"/>
            <a:ext cx="2323628" cy="120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29D0ED-6447-4BCE-2FA1-9E7A1672BAA6}"/>
              </a:ext>
            </a:extLst>
          </p:cNvPr>
          <p:cNvSpPr/>
          <p:nvPr/>
        </p:nvSpPr>
        <p:spPr>
          <a:xfrm>
            <a:off x="8163763" y="4398816"/>
            <a:ext cx="2760908" cy="5233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 Cluster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5F245B-C2DB-A4E3-670B-E0A99C8DCF2C}"/>
              </a:ext>
            </a:extLst>
          </p:cNvPr>
          <p:cNvCxnSpPr>
            <a:cxnSpLocks/>
          </p:cNvCxnSpPr>
          <p:nvPr/>
        </p:nvCxnSpPr>
        <p:spPr>
          <a:xfrm>
            <a:off x="9542004" y="3721982"/>
            <a:ext cx="0" cy="34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delta lake databricks icon">
            <a:extLst>
              <a:ext uri="{FF2B5EF4-FFF2-40B4-BE49-F238E27FC236}">
                <a16:creationId xmlns:a16="http://schemas.microsoft.com/office/drawing/2014/main" id="{FAB73B05-1FE9-0E80-809D-A285D4F8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460" y="1015083"/>
            <a:ext cx="924878" cy="77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son icon">
            <a:extLst>
              <a:ext uri="{FF2B5EF4-FFF2-40B4-BE49-F238E27FC236}">
                <a16:creationId xmlns:a16="http://schemas.microsoft.com/office/drawing/2014/main" id="{AB4E8367-2C0B-9D8C-14E7-416C3654D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07" y="754877"/>
            <a:ext cx="535765" cy="53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076215EF-8E4F-8A2F-F7F3-7BD5C7F6AAE8}"/>
              </a:ext>
            </a:extLst>
          </p:cNvPr>
          <p:cNvSpPr/>
          <p:nvPr/>
        </p:nvSpPr>
        <p:spPr>
          <a:xfrm flipH="1">
            <a:off x="3814683" y="2731272"/>
            <a:ext cx="2490537" cy="87505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Finally getting started.</a:t>
            </a:r>
            <a:br>
              <a:rPr lang="en-US" sz="1400" b="1" dirty="0"/>
            </a:br>
            <a:r>
              <a:rPr lang="en-US" sz="1200" dirty="0"/>
              <a:t>-</a:t>
            </a:r>
            <a:r>
              <a:rPr lang="en-US" sz="1200" dirty="0" err="1"/>
              <a:t>jupyter</a:t>
            </a:r>
            <a:r>
              <a:rPr lang="en-US" sz="1200" dirty="0"/>
              <a:t> setup with spark and delta by building custom image.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E4FDE2F-A1B0-3C8E-B932-5C9DC09C4C6A}"/>
              </a:ext>
            </a:extLst>
          </p:cNvPr>
          <p:cNvCxnSpPr>
            <a:stCxn id="36" idx="3"/>
            <a:endCxn id="23" idx="1"/>
          </p:cNvCxnSpPr>
          <p:nvPr/>
        </p:nvCxnSpPr>
        <p:spPr>
          <a:xfrm>
            <a:off x="4214704" y="1995618"/>
            <a:ext cx="2016000" cy="1188000"/>
          </a:xfrm>
          <a:prstGeom prst="bentConnector3">
            <a:avLst>
              <a:gd name="adj1" fmla="val 11093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55" name="Picture 2">
            <a:hlinkClick r:id="rId5"/>
            <a:extLst>
              <a:ext uri="{FF2B5EF4-FFF2-40B4-BE49-F238E27FC236}">
                <a16:creationId xmlns:a16="http://schemas.microsoft.com/office/drawing/2014/main" id="{DD4B3CE6-03F8-9172-A842-6EB19ECE9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45" y="1488819"/>
            <a:ext cx="684170" cy="6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7"/>
            <a:extLst>
              <a:ext uri="{FF2B5EF4-FFF2-40B4-BE49-F238E27FC236}">
                <a16:creationId xmlns:a16="http://schemas.microsoft.com/office/drawing/2014/main" id="{486DAC8A-B761-E94E-9AC4-C6C384939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66" y="1439014"/>
            <a:ext cx="554940" cy="55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CBC5BF-B8F5-F712-F64D-D4AD36CC8031}"/>
              </a:ext>
            </a:extLst>
          </p:cNvPr>
          <p:cNvSpPr txBox="1"/>
          <p:nvPr/>
        </p:nvSpPr>
        <p:spPr>
          <a:xfrm>
            <a:off x="756934" y="516950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Challenges: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EE80F-A23F-DDC1-5A10-0FA133E036B4}"/>
              </a:ext>
            </a:extLst>
          </p:cNvPr>
          <p:cNvSpPr txBox="1"/>
          <p:nvPr/>
        </p:nvSpPr>
        <p:spPr>
          <a:xfrm>
            <a:off x="949692" y="93865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Learning Journey: </a:t>
            </a:r>
          </a:p>
        </p:txBody>
      </p:sp>
    </p:spTree>
    <p:extLst>
      <p:ext uri="{BB962C8B-B14F-4D97-AF65-F5344CB8AC3E}">
        <p14:creationId xmlns:p14="http://schemas.microsoft.com/office/powerpoint/2010/main" val="276798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Rectangle: Rounded Corners 2098">
            <a:extLst>
              <a:ext uri="{FF2B5EF4-FFF2-40B4-BE49-F238E27FC236}">
                <a16:creationId xmlns:a16="http://schemas.microsoft.com/office/drawing/2014/main" id="{672C8710-852D-944D-4AD9-EC5BF524B552}"/>
              </a:ext>
            </a:extLst>
          </p:cNvPr>
          <p:cNvSpPr/>
          <p:nvPr/>
        </p:nvSpPr>
        <p:spPr>
          <a:xfrm>
            <a:off x="421696" y="854243"/>
            <a:ext cx="5674294" cy="41419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8F905-C23D-6972-9579-D5D0CA6F06EA}"/>
              </a:ext>
            </a:extLst>
          </p:cNvPr>
          <p:cNvSpPr txBox="1"/>
          <p:nvPr/>
        </p:nvSpPr>
        <p:spPr>
          <a:xfrm>
            <a:off x="421696" y="134058"/>
            <a:ext cx="113090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3:Superset</a:t>
            </a:r>
            <a:endParaRPr lang="en-US" sz="2800" b="1" strike="sngStrike" dirty="0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1C84EBDB-B764-07E5-6E14-B8919E495162}"/>
              </a:ext>
            </a:extLst>
          </p:cNvPr>
          <p:cNvSpPr/>
          <p:nvPr/>
        </p:nvSpPr>
        <p:spPr>
          <a:xfrm>
            <a:off x="631658" y="1558089"/>
            <a:ext cx="2224074" cy="87505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PostgreSQL</a:t>
            </a:r>
          </a:p>
          <a:p>
            <a:r>
              <a:rPr lang="en-US" sz="1200" dirty="0"/>
              <a:t>-my first 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E5481A47-2B07-4542-5450-0088B69A324B}"/>
              </a:ext>
            </a:extLst>
          </p:cNvPr>
          <p:cNvSpPr/>
          <p:nvPr/>
        </p:nvSpPr>
        <p:spPr>
          <a:xfrm>
            <a:off x="3065693" y="1558089"/>
            <a:ext cx="2224074" cy="87505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Minor issues while connection:</a:t>
            </a:r>
          </a:p>
          <a:p>
            <a:r>
              <a:rPr lang="en-US" sz="1400" dirty="0"/>
              <a:t>-Used </a:t>
            </a:r>
            <a:r>
              <a:rPr lang="en-US" sz="1400" dirty="0" err="1"/>
              <a:t>sqlalchemy</a:t>
            </a:r>
            <a:r>
              <a:rPr lang="en-US" sz="1400" dirty="0"/>
              <a:t> instead of </a:t>
            </a:r>
            <a:r>
              <a:rPr lang="en-US" sz="1400" dirty="0" err="1"/>
              <a:t>jdbc</a:t>
            </a:r>
            <a:endParaRPr lang="en-US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6285A7-E430-DF9F-7F84-8727A933E907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2855732" y="1995619"/>
            <a:ext cx="2099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7A3734ED-9D8A-3DEC-6FF0-90A295AFEF1A}"/>
              </a:ext>
            </a:extLst>
          </p:cNvPr>
          <p:cNvSpPr/>
          <p:nvPr/>
        </p:nvSpPr>
        <p:spPr>
          <a:xfrm flipH="1">
            <a:off x="2855732" y="2780301"/>
            <a:ext cx="2010651" cy="87505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Superset : </a:t>
            </a:r>
            <a:r>
              <a:rPr lang="en-US" sz="1400" dirty="0"/>
              <a:t>Deployed using Helm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54723D4-AE42-6107-43B6-04EABDC06E2F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H="1">
            <a:off x="4866383" y="1995619"/>
            <a:ext cx="423384" cy="1222212"/>
          </a:xfrm>
          <a:prstGeom prst="bentConnector3">
            <a:avLst>
              <a:gd name="adj1" fmla="val -539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F9E1F10F-B6F0-C778-A990-74CE9516F1C3}"/>
              </a:ext>
            </a:extLst>
          </p:cNvPr>
          <p:cNvSpPr/>
          <p:nvPr/>
        </p:nvSpPr>
        <p:spPr>
          <a:xfrm flipH="1">
            <a:off x="854242" y="2780302"/>
            <a:ext cx="1706512" cy="87505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Main pod dies:</a:t>
            </a:r>
          </a:p>
          <a:p>
            <a:pPr algn="ctr"/>
            <a:r>
              <a:rPr lang="en-US" sz="1400" dirty="0"/>
              <a:t>-Changed the namespace</a:t>
            </a:r>
            <a:endParaRPr lang="en-US" sz="1200" dirty="0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3D4C9CCC-F255-F800-C6BB-19148806D401}"/>
              </a:ext>
            </a:extLst>
          </p:cNvPr>
          <p:cNvSpPr/>
          <p:nvPr/>
        </p:nvSpPr>
        <p:spPr>
          <a:xfrm>
            <a:off x="788028" y="3965703"/>
            <a:ext cx="2563769" cy="87505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Superset</a:t>
            </a:r>
          </a:p>
          <a:p>
            <a:r>
              <a:rPr lang="en-US" sz="1200" dirty="0"/>
              <a:t>-Created Charts and dashboards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02C9D-C1F9-F575-748E-C1DB3378EF3D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 flipH="1">
            <a:off x="2560754" y="3217831"/>
            <a:ext cx="2949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317DADD-2933-E458-4023-4A2EAAC0EDF6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rot="10800000" flipV="1">
            <a:off x="788028" y="3217831"/>
            <a:ext cx="66214" cy="1185401"/>
          </a:xfrm>
          <a:prstGeom prst="bentConnector3">
            <a:avLst>
              <a:gd name="adj1" fmla="val 44524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268AD376-70CF-E677-24AC-E2C235BA6F6C}"/>
              </a:ext>
            </a:extLst>
          </p:cNvPr>
          <p:cNvCxnSpPr>
            <a:cxnSpLocks/>
          </p:cNvCxnSpPr>
          <p:nvPr/>
        </p:nvCxnSpPr>
        <p:spPr>
          <a:xfrm>
            <a:off x="6635416" y="806116"/>
            <a:ext cx="0" cy="45780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00" name="Rectangle: Rounded Corners 2099">
            <a:extLst>
              <a:ext uri="{FF2B5EF4-FFF2-40B4-BE49-F238E27FC236}">
                <a16:creationId xmlns:a16="http://schemas.microsoft.com/office/drawing/2014/main" id="{0F22DD6B-A853-B322-D966-6FDB26E3DBC2}"/>
              </a:ext>
            </a:extLst>
          </p:cNvPr>
          <p:cNvSpPr/>
          <p:nvPr/>
        </p:nvSpPr>
        <p:spPr>
          <a:xfrm>
            <a:off x="2855732" y="5151104"/>
            <a:ext cx="7413222" cy="155350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0" name="Speech Bubble: Rectangle with Corners Rounded 3139">
            <a:extLst>
              <a:ext uri="{FF2B5EF4-FFF2-40B4-BE49-F238E27FC236}">
                <a16:creationId xmlns:a16="http://schemas.microsoft.com/office/drawing/2014/main" id="{3C0BD53C-69B0-E043-CCFB-F2637825B789}"/>
              </a:ext>
            </a:extLst>
          </p:cNvPr>
          <p:cNvSpPr/>
          <p:nvPr/>
        </p:nvSpPr>
        <p:spPr>
          <a:xfrm>
            <a:off x="3351797" y="5512973"/>
            <a:ext cx="6765672" cy="947919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Had some issues with reading delta table directly from superset because I couldn’t share volumes between two pods . Found out for cloud storage there is an efficient library implementation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B51EB9C4-46D8-D34B-B001-3E698E01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4481" y="1295468"/>
            <a:ext cx="3095283" cy="80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15A4A00-4D47-4935-C59D-E5CB99FDA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284" y="2546711"/>
            <a:ext cx="1276838" cy="12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60879E-9586-AE5A-AA6C-514912FAAD38}"/>
              </a:ext>
            </a:extLst>
          </p:cNvPr>
          <p:cNvCxnSpPr>
            <a:cxnSpLocks/>
          </p:cNvCxnSpPr>
          <p:nvPr/>
        </p:nvCxnSpPr>
        <p:spPr>
          <a:xfrm flipV="1">
            <a:off x="9491703" y="3810531"/>
            <a:ext cx="0" cy="703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mage result for delta lake databricks icon">
            <a:extLst>
              <a:ext uri="{FF2B5EF4-FFF2-40B4-BE49-F238E27FC236}">
                <a16:creationId xmlns:a16="http://schemas.microsoft.com/office/drawing/2014/main" id="{5D6389CB-2AFA-EC0B-5735-5EEDC20B6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264" y="4249400"/>
            <a:ext cx="924878" cy="77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5A3EF1-9F32-067F-D983-E1AADDA1445B}"/>
              </a:ext>
            </a:extLst>
          </p:cNvPr>
          <p:cNvCxnSpPr>
            <a:cxnSpLocks/>
          </p:cNvCxnSpPr>
          <p:nvPr/>
        </p:nvCxnSpPr>
        <p:spPr>
          <a:xfrm flipV="1">
            <a:off x="9491703" y="1903247"/>
            <a:ext cx="0" cy="703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84C55B-C824-F540-E16F-78B065F57D2D}"/>
              </a:ext>
            </a:extLst>
          </p:cNvPr>
          <p:cNvSpPr txBox="1"/>
          <p:nvPr/>
        </p:nvSpPr>
        <p:spPr>
          <a:xfrm>
            <a:off x="3065693" y="513665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Challenges: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57CF8-F722-0DB8-1C01-0911CC620B93}"/>
              </a:ext>
            </a:extLst>
          </p:cNvPr>
          <p:cNvSpPr txBox="1"/>
          <p:nvPr/>
        </p:nvSpPr>
        <p:spPr>
          <a:xfrm>
            <a:off x="949692" y="93865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Learning Journey: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F9DE0CA-C7D9-7B8E-0F55-FA4680446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142" y="3837995"/>
            <a:ext cx="503439" cy="50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37816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2042</TotalTime>
  <Words>255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Danyil Butkovskyi</dc:creator>
  <cp:lastModifiedBy>Ujwal Ullas Naik</cp:lastModifiedBy>
  <cp:revision>36</cp:revision>
  <dcterms:created xsi:type="dcterms:W3CDTF">2022-10-25T17:51:25Z</dcterms:created>
  <dcterms:modified xsi:type="dcterms:W3CDTF">2022-12-08T16:03:37Z</dcterms:modified>
</cp:coreProperties>
</file>