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7" r:id="rId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12" y="-19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336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277188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107866"/>
            <a:ext cx="7056438" cy="1931917"/>
          </a:xfrm>
        </p:spPr>
        <p:txBody>
          <a:bodyPr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7, 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1371" y="266772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6047" y="419982"/>
            <a:ext cx="8568531" cy="1931917"/>
          </a:xfrm>
        </p:spPr>
        <p:txBody>
          <a:bodyPr anchor="b"/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417A5C-D1F6-4BF3-8ED6-BD8FE8CC43B5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28479" y="0"/>
            <a:ext cx="2352146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34156" y="3613525"/>
            <a:ext cx="688434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40307" y="3225112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44474" y="3329267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313" y="3317859"/>
            <a:ext cx="504031" cy="486479"/>
          </a:xfrm>
        </p:spPr>
        <p:txBody>
          <a:bodyPr/>
          <a:lstStyle/>
          <a:p>
            <a:pPr algn="r"/>
            <a:fld id="{C6417A5C-D1F6-4BF3-8ED6-BD8FE8CC43B5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021" y="335986"/>
            <a:ext cx="7224448" cy="64169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8505" y="335987"/>
            <a:ext cx="1596099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8458" y="1131386"/>
            <a:ext cx="504031" cy="486479"/>
          </a:xfrm>
        </p:spPr>
        <p:txBody>
          <a:bodyPr/>
          <a:lstStyle/>
          <a:p>
            <a:pPr algn="r"/>
            <a:fld id="{C6417A5C-D1F6-4BF3-8ED6-BD8FE8CC43B5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2661" y="1683288"/>
            <a:ext cx="9374981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20999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8010" y="2519891"/>
            <a:ext cx="9737884" cy="3359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1371" y="156917"/>
            <a:ext cx="9737884" cy="23586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595" y="3023870"/>
            <a:ext cx="7143942" cy="1844421"/>
          </a:xfrm>
        </p:spPr>
        <p:txBody>
          <a:bodyPr anchor="t"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8010" y="2687884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C6417A5C-D1F6-4BF3-8ED6-BD8FE8CC43B5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587975"/>
            <a:ext cx="8568531" cy="1679928"/>
          </a:xfrm>
        </p:spPr>
        <p:txBody>
          <a:bodyPr anchor="b"/>
          <a:lstStyle>
            <a:lvl1pPr algn="ctr">
              <a:buNone/>
              <a:defRPr sz="46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4396" y="7065776"/>
            <a:ext cx="3356848" cy="403183"/>
          </a:xfrm>
        </p:spPr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6417A5C-D1F6-4BF3-8ED6-BD8FE8CC43B5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30479" y="1736865"/>
            <a:ext cx="9835" cy="531266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2661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92328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40313" y="2425395"/>
            <a:ext cx="0" cy="461644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80625" cy="1595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8010" y="1511935"/>
            <a:ext cx="9737884" cy="100795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870" y="7045617"/>
            <a:ext cx="9737884" cy="3427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60" y="1679928"/>
            <a:ext cx="4454027" cy="80796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82109" y="1679928"/>
            <a:ext cx="4455776" cy="80636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021" y="7065776"/>
            <a:ext cx="3948245" cy="403183"/>
          </a:xfrm>
        </p:spPr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8010" y="1411139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2661" y="2724242"/>
            <a:ext cx="4455636" cy="42090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92328" y="2724242"/>
            <a:ext cx="4452276" cy="421325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88297" y="1149071"/>
            <a:ext cx="504031" cy="486479"/>
          </a:xfrm>
        </p:spPr>
        <p:txBody>
          <a:bodyPr/>
          <a:lstStyle>
            <a:lvl1pPr algn="ctr">
              <a:defRPr/>
            </a:lvl1pPr>
          </a:lstStyle>
          <a:p>
            <a:pPr algn="r"/>
            <a:fld id="{C6417A5C-D1F6-4BF3-8ED6-BD8FE8CC43B5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8297" y="1142021"/>
            <a:ext cx="504031" cy="486479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010" y="174712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4292" y="6971700"/>
            <a:ext cx="672042" cy="48647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C6417A5C-D1F6-4BF3-8ED6-BD8FE8CC43B5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8010" y="167993"/>
            <a:ext cx="9737884" cy="335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310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26" y="1007957"/>
            <a:ext cx="2604161" cy="1091953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0026" y="2183907"/>
            <a:ext cx="2604161" cy="4569054"/>
          </a:xfrm>
        </p:spPr>
        <p:txBody>
          <a:bodyPr/>
          <a:lstStyle>
            <a:lvl1pPr marL="0" indent="0">
              <a:spcAft>
                <a:spcPts val="1102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44214" y="755967"/>
            <a:ext cx="6216385" cy="5963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C6417A5C-D1F6-4BF3-8ED6-BD8FE8CC43B5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729831" cy="403183"/>
          </a:xfrm>
        </p:spPr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8010" y="167993"/>
            <a:ext cx="9737884" cy="33262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/>
          <a:p>
            <a:pPr algn="r"/>
            <a:fld id="{C6417A5C-D1F6-4BF3-8ED6-BD8FE8CC43B5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705" y="5543762"/>
            <a:ext cx="6468401" cy="1343942"/>
          </a:xfrm>
        </p:spPr>
        <p:txBody>
          <a:bodyPr anchor="t">
            <a:noAutofit/>
          </a:bodyPr>
          <a:lstStyle>
            <a:lvl1pPr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7705" y="671971"/>
            <a:ext cx="6468401" cy="4703798"/>
          </a:xfrm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026" y="1091953"/>
            <a:ext cx="2688167" cy="5795751"/>
          </a:xfrm>
        </p:spPr>
        <p:txBody>
          <a:bodyPr/>
          <a:lstStyle>
            <a:lvl1pPr marL="0" indent="0">
              <a:spcAft>
                <a:spcPts val="1102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1036" y="7060309"/>
            <a:ext cx="3356848" cy="403183"/>
          </a:xfrm>
        </p:spPr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951605" cy="403183"/>
          </a:xfrm>
        </p:spPr>
        <p:txBody>
          <a:bodyPr/>
          <a:lstStyle/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0080625" cy="15359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4396" y="7060309"/>
            <a:ext cx="3356848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500">
                <a:solidFill>
                  <a:srgbClr val="FFFFFF"/>
                </a:solidFill>
              </a:defRPr>
            </a:lvl1pPr>
          </a:lstStyle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6021" y="7066773"/>
            <a:ext cx="3948245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8010" y="1407373"/>
            <a:ext cx="973788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88297" y="1146600"/>
            <a:ext cx="504031" cy="486479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C6417A5C-D1F6-4BF3-8ED6-BD8FE8CC43B5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2661" y="1679928"/>
            <a:ext cx="9408583" cy="507002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66" indent="-30238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7149" indent="-25198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32" indent="-25198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298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52" indent="-201589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5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</a:t>
            </a:r>
            <a:r>
              <a:rPr lang="en-IN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Classico</a:t>
            </a:r>
            <a:r>
              <a:rPr lang="en-IN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stats using RESTful Web service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3684013" y="1184265"/>
            <a:ext cx="27126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Ujwal</a:t>
            </a: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Pathak</a:t>
            </a:r>
            <a:endParaRPr lang="en-US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Model</a:t>
            </a:r>
          </a:p>
        </p:txBody>
      </p:sp>
      <p:sp>
        <p:nvSpPr>
          <p:cNvPr id="42" name="CustomShape 2"/>
          <p:cNvSpPr/>
          <p:nvPr/>
        </p:nvSpPr>
        <p:spPr>
          <a:xfrm>
            <a:off x="3744000" y="1872000"/>
            <a:ext cx="2808000" cy="2448000"/>
          </a:xfrm>
          <a:custGeom>
            <a:avLst/>
            <a:gdLst/>
            <a:ahLst/>
            <a:cxnLst/>
            <a:rect l="0" t="0" r="r" b="b"/>
            <a:pathLst>
              <a:path w="7802" h="6802">
                <a:moveTo>
                  <a:pt x="1133" y="0"/>
                </a:moveTo>
                <a:cubicBezTo>
                  <a:pt x="566" y="0"/>
                  <a:pt x="0" y="566"/>
                  <a:pt x="0" y="1133"/>
                </a:cubicBezTo>
                <a:lnTo>
                  <a:pt x="0" y="5667"/>
                </a:lnTo>
                <a:cubicBezTo>
                  <a:pt x="0" y="6234"/>
                  <a:pt x="566" y="6801"/>
                  <a:pt x="1133" y="6801"/>
                </a:cubicBezTo>
                <a:lnTo>
                  <a:pt x="6667" y="6801"/>
                </a:lnTo>
                <a:cubicBezTo>
                  <a:pt x="7234" y="6801"/>
                  <a:pt x="7801" y="6234"/>
                  <a:pt x="7801" y="5667"/>
                </a:cubicBezTo>
                <a:lnTo>
                  <a:pt x="7801" y="1133"/>
                </a:lnTo>
                <a:cubicBezTo>
                  <a:pt x="7801" y="566"/>
                  <a:pt x="7234" y="0"/>
                  <a:pt x="6667" y="0"/>
                </a:cubicBezTo>
                <a:lnTo>
                  <a:pt x="1133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Home Wins</a:t>
            </a:r>
          </a:p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Home Losses</a:t>
            </a:r>
          </a:p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Home Draws</a:t>
            </a:r>
          </a:p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Team</a:t>
            </a:r>
          </a:p>
        </p:txBody>
      </p:sp>
      <p:sp>
        <p:nvSpPr>
          <p:cNvPr id="43" name="Line 3"/>
          <p:cNvSpPr/>
          <p:nvPr/>
        </p:nvSpPr>
        <p:spPr>
          <a:xfrm>
            <a:off x="3744000" y="2376000"/>
            <a:ext cx="280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432000" y="4680000"/>
            <a:ext cx="2808000" cy="2448000"/>
          </a:xfrm>
          <a:custGeom>
            <a:avLst/>
            <a:gdLst/>
            <a:ahLst/>
            <a:cxnLst/>
            <a:rect l="0" t="0" r="r" b="b"/>
            <a:pathLst>
              <a:path w="7802" h="6802">
                <a:moveTo>
                  <a:pt x="1133" y="0"/>
                </a:moveTo>
                <a:cubicBezTo>
                  <a:pt x="566" y="0"/>
                  <a:pt x="0" y="566"/>
                  <a:pt x="0" y="1133"/>
                </a:cubicBezTo>
                <a:lnTo>
                  <a:pt x="0" y="5667"/>
                </a:lnTo>
                <a:cubicBezTo>
                  <a:pt x="0" y="6234"/>
                  <a:pt x="566" y="6801"/>
                  <a:pt x="1133" y="6801"/>
                </a:cubicBezTo>
                <a:lnTo>
                  <a:pt x="6667" y="6801"/>
                </a:lnTo>
                <a:cubicBezTo>
                  <a:pt x="7234" y="6801"/>
                  <a:pt x="7801" y="6234"/>
                  <a:pt x="7801" y="5667"/>
                </a:cubicBezTo>
                <a:lnTo>
                  <a:pt x="7801" y="1133"/>
                </a:lnTo>
                <a:cubicBezTo>
                  <a:pt x="7801" y="566"/>
                  <a:pt x="7234" y="0"/>
                  <a:pt x="6667" y="0"/>
                </a:cubicBezTo>
                <a:lnTo>
                  <a:pt x="1133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Date</a:t>
            </a:r>
          </a:p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Away Team</a:t>
            </a:r>
          </a:p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Home Team</a:t>
            </a:r>
          </a:p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Score</a:t>
            </a:r>
          </a:p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Year</a:t>
            </a:r>
          </a:p>
        </p:txBody>
      </p:sp>
      <p:sp>
        <p:nvSpPr>
          <p:cNvPr id="45" name="Line 5"/>
          <p:cNvSpPr/>
          <p:nvPr/>
        </p:nvSpPr>
        <p:spPr>
          <a:xfrm>
            <a:off x="432000" y="5184000"/>
            <a:ext cx="280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6912000" y="4680000"/>
            <a:ext cx="2808000" cy="2448000"/>
          </a:xfrm>
          <a:custGeom>
            <a:avLst/>
            <a:gdLst/>
            <a:ahLst/>
            <a:cxnLst/>
            <a:rect l="0" t="0" r="r" b="b"/>
            <a:pathLst>
              <a:path w="7802" h="6802">
                <a:moveTo>
                  <a:pt x="1133" y="0"/>
                </a:moveTo>
                <a:cubicBezTo>
                  <a:pt x="566" y="0"/>
                  <a:pt x="0" y="566"/>
                  <a:pt x="0" y="1133"/>
                </a:cubicBezTo>
                <a:lnTo>
                  <a:pt x="0" y="5667"/>
                </a:lnTo>
                <a:cubicBezTo>
                  <a:pt x="0" y="6234"/>
                  <a:pt x="566" y="6801"/>
                  <a:pt x="1133" y="6801"/>
                </a:cubicBezTo>
                <a:lnTo>
                  <a:pt x="6667" y="6801"/>
                </a:lnTo>
                <a:cubicBezTo>
                  <a:pt x="7234" y="6801"/>
                  <a:pt x="7801" y="6234"/>
                  <a:pt x="7801" y="5667"/>
                </a:cubicBezTo>
                <a:lnTo>
                  <a:pt x="7801" y="1133"/>
                </a:lnTo>
                <a:cubicBezTo>
                  <a:pt x="7801" y="566"/>
                  <a:pt x="7234" y="0"/>
                  <a:pt x="6667" y="0"/>
                </a:cubicBezTo>
                <a:lnTo>
                  <a:pt x="1133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Away Team</a:t>
            </a:r>
          </a:p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Home Team</a:t>
            </a:r>
          </a:p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Score</a:t>
            </a:r>
          </a:p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Round</a:t>
            </a:r>
          </a:p>
          <a:p>
            <a:pPr algn="ctr"/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Year</a:t>
            </a:r>
          </a:p>
        </p:txBody>
      </p:sp>
      <p:sp>
        <p:nvSpPr>
          <p:cNvPr id="47" name="Line 7"/>
          <p:cNvSpPr/>
          <p:nvPr/>
        </p:nvSpPr>
        <p:spPr>
          <a:xfrm>
            <a:off x="6912000" y="5184000"/>
            <a:ext cx="280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TextShape 8"/>
          <p:cNvSpPr txBox="1"/>
          <p:nvPr/>
        </p:nvSpPr>
        <p:spPr>
          <a:xfrm>
            <a:off x="4248000" y="1944000"/>
            <a:ext cx="223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 Data</a:t>
            </a:r>
          </a:p>
        </p:txBody>
      </p:sp>
      <p:sp>
        <p:nvSpPr>
          <p:cNvPr id="49" name="TextShape 9"/>
          <p:cNvSpPr txBox="1"/>
          <p:nvPr/>
        </p:nvSpPr>
        <p:spPr>
          <a:xfrm>
            <a:off x="1152000" y="4752000"/>
            <a:ext cx="158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Laliga Data</a:t>
            </a:r>
          </a:p>
        </p:txBody>
      </p:sp>
      <p:sp>
        <p:nvSpPr>
          <p:cNvPr id="50" name="TextShape 10"/>
          <p:cNvSpPr txBox="1"/>
          <p:nvPr/>
        </p:nvSpPr>
        <p:spPr>
          <a:xfrm>
            <a:off x="7272000" y="4752000"/>
            <a:ext cx="223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Copa Del Rey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</TotalTime>
  <Words>54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Anuj Singh</cp:lastModifiedBy>
  <cp:revision>2</cp:revision>
  <dcterms:created xsi:type="dcterms:W3CDTF">2017-12-07T22:55:59Z</dcterms:created>
  <dcterms:modified xsi:type="dcterms:W3CDTF">2017-12-08T04:13:07Z</dcterms:modified>
  <dc:language>en-IN</dc:language>
</cp:coreProperties>
</file>