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59" r:id="rId6"/>
    <p:sldId id="260" r:id="rId7"/>
    <p:sldId id="261" r:id="rId8"/>
    <p:sldId id="262"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1/17/2022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1/17/2022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1/17/2022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1/17/2022</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1/17/2022</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1/17/2022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1/17/2022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t>A Complete City Guide Using Database</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US" dirty="0"/>
          </a:p>
        </p:txBody>
      </p:sp>
      <p:sp>
        <p:nvSpPr>
          <p:cNvPr id="3" name="Content Placeholder 2"/>
          <p:cNvSpPr>
            <a:spLocks noGrp="1"/>
          </p:cNvSpPr>
          <p:nvPr>
            <p:ph sz="quarter" idx="1"/>
          </p:nvPr>
        </p:nvSpPr>
        <p:spPr/>
        <p:txBody>
          <a:bodyPr/>
          <a:lstStyle/>
          <a:p>
            <a:pPr lvl="0"/>
            <a:r>
              <a:rPr lang="en-US" dirty="0"/>
              <a:t>Operating system 		: 	Windows 10.</a:t>
            </a:r>
            <a:endParaRPr lang="en-IN" dirty="0"/>
          </a:p>
          <a:p>
            <a:pPr lvl="0"/>
            <a:r>
              <a:rPr lang="en-US" dirty="0"/>
              <a:t>Coding Language		:	JAVA.</a:t>
            </a:r>
            <a:endParaRPr lang="en-IN" dirty="0"/>
          </a:p>
          <a:p>
            <a:pPr lvl="0"/>
            <a:r>
              <a:rPr lang="en-US" dirty="0"/>
              <a:t>Tool				</a:t>
            </a:r>
            <a:r>
              <a:rPr lang="en-US" dirty="0" smtClean="0"/>
              <a:t>	:</a:t>
            </a:r>
            <a:r>
              <a:rPr lang="en-US" dirty="0"/>
              <a:t>	</a:t>
            </a:r>
            <a:r>
              <a:rPr lang="en-US" dirty="0" err="1"/>
              <a:t>Netbeans</a:t>
            </a:r>
            <a:r>
              <a:rPr lang="en-US" dirty="0"/>
              <a:t> 8.2</a:t>
            </a:r>
            <a:endParaRPr lang="en-IN" dirty="0"/>
          </a:p>
          <a:p>
            <a:pPr lvl="0"/>
            <a:r>
              <a:rPr lang="en-US" dirty="0"/>
              <a:t>Database			</a:t>
            </a:r>
            <a:r>
              <a:rPr lang="en-US" dirty="0" smtClean="0"/>
              <a:t>	:</a:t>
            </a:r>
            <a:r>
              <a:rPr lang="en-US" dirty="0"/>
              <a:t>	MYSQL</a:t>
            </a:r>
            <a:endParaRPr lang="en-IN" dirty="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sz="quarter" idx="1"/>
          </p:nvPr>
        </p:nvSpPr>
        <p:spPr/>
        <p:txBody>
          <a:bodyPr>
            <a:normAutofit fontScale="92500" lnSpcReduction="20000"/>
          </a:bodyPr>
          <a:lstStyle/>
          <a:p>
            <a:pPr algn="just"/>
            <a:r>
              <a:rPr lang="en-US" dirty="0"/>
              <a:t>It is a web-based product used to store the details of particular city and helps all the users who just visits our website. This site also provides all the services like Hotel booking for tourists, Ticket booking, Transport facility providing, business related information, marketing details, city news, shopping detail. It facilitates communication between users, experts and general public through chat/polls/mail. This will definitely help the users for the purpose of saving their valuable time which can’t be got back which is also economically viable. This system provides a registration form for all who wants to get the services.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sz="quarter" idx="1"/>
          </p:nvPr>
        </p:nvSpPr>
        <p:spPr/>
        <p:txBody>
          <a:bodyPr>
            <a:normAutofit lnSpcReduction="10000"/>
          </a:bodyPr>
          <a:lstStyle/>
          <a:p>
            <a:pPr lvl="0" algn="just"/>
            <a:r>
              <a:rPr lang="en-US" dirty="0"/>
              <a:t>In the existing system of maintaining the complete City information was made through paper or documents. As everyday new places, shops, information are creating in a very fast manner. So maintaining / updating that information are not a possible one in the existing system.</a:t>
            </a:r>
            <a:endParaRPr lang="en-IN" dirty="0"/>
          </a:p>
          <a:p>
            <a:pPr lvl="0" algn="just"/>
            <a:r>
              <a:rPr lang="en-US" dirty="0"/>
              <a:t>A new tourist must need to verify/ keep track of new places to visit a city. And the information providers must publish ads in magazines / maps, which is a costly activity.</a:t>
            </a:r>
            <a:endParaRPr lang="en-IN" dirty="0"/>
          </a:p>
          <a:p>
            <a:pPr algn="just"/>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lvl="0" algn="just"/>
            <a:r>
              <a:rPr lang="en-US" dirty="0"/>
              <a:t>A job seeker need to verify/ keep track of employment related magazines for current openings in several organizations. And the job providers must publish ads in magazines, which is a cost effective activity.</a:t>
            </a:r>
            <a:endParaRPr lang="en-IN" dirty="0"/>
          </a:p>
          <a:p>
            <a:pPr algn="just"/>
            <a:endParaRPr lang="en-IN" dirty="0"/>
          </a:p>
        </p:txBody>
      </p:sp>
    </p:spTree>
    <p:extLst>
      <p:ext uri="{BB962C8B-B14F-4D97-AF65-F5344CB8AC3E}">
        <p14:creationId xmlns:p14="http://schemas.microsoft.com/office/powerpoint/2010/main" val="8163390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OF EXISTING SYSTEM</a:t>
            </a:r>
            <a:endParaRPr lang="en-US" dirty="0"/>
          </a:p>
        </p:txBody>
      </p:sp>
      <p:sp>
        <p:nvSpPr>
          <p:cNvPr id="3" name="Content Placeholder 2"/>
          <p:cNvSpPr>
            <a:spLocks noGrp="1"/>
          </p:cNvSpPr>
          <p:nvPr>
            <p:ph sz="quarter" idx="1"/>
          </p:nvPr>
        </p:nvSpPr>
        <p:spPr/>
        <p:txBody>
          <a:bodyPr/>
          <a:lstStyle/>
          <a:p>
            <a:pPr lvl="0" algn="just"/>
            <a:r>
              <a:rPr lang="en-US" dirty="0"/>
              <a:t>No User Friendly</a:t>
            </a:r>
            <a:endParaRPr lang="en-IN" dirty="0"/>
          </a:p>
          <a:p>
            <a:pPr lvl="0" algn="just"/>
            <a:r>
              <a:rPr lang="en-US" dirty="0"/>
              <a:t>Manual Operation</a:t>
            </a:r>
            <a:endParaRPr lang="en-IN" dirty="0"/>
          </a:p>
          <a:p>
            <a:pPr lvl="0" algn="just"/>
            <a:r>
              <a:rPr lang="en-US" dirty="0"/>
              <a:t>No Security Features</a:t>
            </a:r>
            <a:endParaRPr lang="en-IN" dirty="0"/>
          </a:p>
          <a:p>
            <a:pPr lvl="0" algn="just"/>
            <a:r>
              <a:rPr lang="en-US" dirty="0"/>
              <a:t>Existing systems are static one, which does not have feature of updating the information regularly.</a:t>
            </a:r>
            <a:endParaRPr lang="en-IN" dirty="0"/>
          </a:p>
          <a:p>
            <a:pPr lvl="0" algn="just"/>
            <a:r>
              <a:rPr lang="en-US" dirty="0"/>
              <a:t>Complex User interface to handle with the end users.</a:t>
            </a:r>
            <a:endParaRPr lang="en-IN" dirty="0"/>
          </a:p>
          <a:p>
            <a:pPr algn="just"/>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sz="quarter" idx="1"/>
          </p:nvPr>
        </p:nvSpPr>
        <p:spPr/>
        <p:txBody>
          <a:bodyPr>
            <a:normAutofit fontScale="92500" lnSpcReduction="20000"/>
          </a:bodyPr>
          <a:lstStyle/>
          <a:p>
            <a:pPr lvl="0" algn="just"/>
            <a:r>
              <a:rPr lang="en-US" dirty="0"/>
              <a:t>The Proposed System provides online information about the particular city going to visit. It also provides additional services to the registered user. The development of this new system contains the following activities, which try to automate the entire process keeping in the view of database integration approach. User Friendliness is provided in the application with various controls provided by system Rich User Interface. </a:t>
            </a:r>
            <a:endParaRPr lang="en-IN" dirty="0"/>
          </a:p>
          <a:p>
            <a:pPr lvl="0" algn="just"/>
            <a:r>
              <a:rPr lang="en-US" dirty="0"/>
              <a:t>The system makes the overall project management much easier and flexible. The city information files can be stored in centralized database which can be maintained by the system.</a:t>
            </a:r>
            <a:endParaRPr lang="en-IN" dirty="0"/>
          </a:p>
          <a:p>
            <a:pPr algn="just"/>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PROPOSED SYSTEM</a:t>
            </a:r>
            <a:endParaRPr lang="en-US" dirty="0"/>
          </a:p>
        </p:txBody>
      </p:sp>
      <p:sp>
        <p:nvSpPr>
          <p:cNvPr id="3" name="Content Placeholder 2"/>
          <p:cNvSpPr>
            <a:spLocks noGrp="1"/>
          </p:cNvSpPr>
          <p:nvPr>
            <p:ph sz="quarter" idx="1"/>
          </p:nvPr>
        </p:nvSpPr>
        <p:spPr/>
        <p:txBody>
          <a:bodyPr/>
          <a:lstStyle/>
          <a:p>
            <a:pPr lvl="0" algn="just"/>
            <a:r>
              <a:rPr lang="en-US" dirty="0"/>
              <a:t>Several controls help the application to be friendly to the users.</a:t>
            </a:r>
            <a:endParaRPr lang="en-IN" dirty="0"/>
          </a:p>
          <a:p>
            <a:pPr lvl="0" algn="just"/>
            <a:r>
              <a:rPr lang="en-US" dirty="0"/>
              <a:t>The entire project maintenance is made simpler and more adaptable.</a:t>
            </a:r>
            <a:endParaRPr lang="en-IN" dirty="0"/>
          </a:p>
          <a:p>
            <a:pPr lvl="0" algn="just"/>
            <a:r>
              <a:rPr lang="en-US" dirty="0"/>
              <a:t>Internet access is possible.</a:t>
            </a:r>
            <a:endParaRPr lang="en-IN" dirty="0"/>
          </a:p>
          <a:p>
            <a:pPr lvl="0" algn="just"/>
            <a:r>
              <a:rPr lang="en-US" dirty="0"/>
              <a:t>During the process of project progression, there is no chance of data mishandling.</a:t>
            </a:r>
            <a:endParaRPr lang="en-IN" dirty="0"/>
          </a:p>
          <a:p>
            <a:pPr lvl="0" algn="just"/>
            <a:r>
              <a:rPr lang="en-US" dirty="0"/>
              <a:t>It offers great degree of security employing various protocols. </a:t>
            </a:r>
            <a:endParaRPr lang="en-IN" dirty="0"/>
          </a:p>
          <a:p>
            <a:pPr algn="just"/>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871661" y="2133600"/>
            <a:ext cx="5400675" cy="351472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a:t>
            </a:r>
            <a:endParaRPr lang="en-US" dirty="0"/>
          </a:p>
        </p:txBody>
      </p:sp>
      <p:sp>
        <p:nvSpPr>
          <p:cNvPr id="3" name="Content Placeholder 2"/>
          <p:cNvSpPr>
            <a:spLocks noGrp="1"/>
          </p:cNvSpPr>
          <p:nvPr>
            <p:ph sz="quarter" idx="1"/>
          </p:nvPr>
        </p:nvSpPr>
        <p:spPr/>
        <p:txBody>
          <a:bodyPr/>
          <a:lstStyle/>
          <a:p>
            <a:pPr lvl="0"/>
            <a:r>
              <a:rPr lang="en-GB" dirty="0"/>
              <a:t>System			: 	Pentium i3 Processor</a:t>
            </a:r>
            <a:endParaRPr lang="en-IN" dirty="0"/>
          </a:p>
          <a:p>
            <a:pPr lvl="0"/>
            <a:r>
              <a:rPr lang="en-GB" dirty="0"/>
              <a:t>Hard Disk 		</a:t>
            </a:r>
            <a:r>
              <a:rPr lang="en-GB" dirty="0" smtClean="0"/>
              <a:t>: </a:t>
            </a:r>
            <a:r>
              <a:rPr lang="en-GB" dirty="0"/>
              <a:t>	500 GB.</a:t>
            </a:r>
            <a:endParaRPr lang="en-IN" dirty="0"/>
          </a:p>
          <a:p>
            <a:pPr lvl="0"/>
            <a:r>
              <a:rPr lang="en-GB" dirty="0"/>
              <a:t>Monitor			: 	15’’ LED</a:t>
            </a:r>
            <a:endParaRPr lang="en-IN" dirty="0"/>
          </a:p>
          <a:p>
            <a:pPr lvl="0"/>
            <a:r>
              <a:rPr lang="en-GB" dirty="0"/>
              <a:t>Input Devices		: 	Keyboard, Mouse</a:t>
            </a:r>
            <a:endParaRPr lang="en-IN" dirty="0"/>
          </a:p>
          <a:p>
            <a:pPr lvl="0"/>
            <a:r>
              <a:rPr lang="en-GB" dirty="0"/>
              <a:t>Ram		</a:t>
            </a:r>
            <a:r>
              <a:rPr lang="en-GB"/>
              <a:t>	</a:t>
            </a:r>
            <a:r>
              <a:rPr lang="en-GB" smtClean="0"/>
              <a:t>:</a:t>
            </a:r>
            <a:r>
              <a:rPr lang="en-GB" dirty="0"/>
              <a:t>	2 GB</a:t>
            </a:r>
            <a:endParaRPr lang="en-IN" dirty="0"/>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TotalTime>
  <Words>446</Words>
  <Application>Microsoft Office PowerPoint</Application>
  <PresentationFormat>On-screen Show (4:3)</PresentationFormat>
  <Paragraphs>34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Median</vt:lpstr>
      <vt:lpstr>A Complete City Guide Using Database</vt:lpstr>
      <vt:lpstr>ABSTRACT</vt:lpstr>
      <vt:lpstr>EXISTING SYSTEM</vt:lpstr>
      <vt:lpstr>PowerPoint Presentation</vt:lpstr>
      <vt:lpstr>DISADVANTAGES OF EXISTING SYSTEM</vt:lpstr>
      <vt:lpstr>PROPOSED SYSTEM</vt:lpstr>
      <vt:lpstr>ADVANTAGES OF PROPOSED SYSTEM</vt:lpstr>
      <vt:lpstr>SYSTEM ARCHITECTURE</vt:lpstr>
      <vt:lpstr>HARDWARE REQUIREMENTS</vt:lpstr>
      <vt:lpstr>SOFTWARE REQUIREMENTS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JP1</cp:lastModifiedBy>
  <cp:revision>15</cp:revision>
  <dcterms:created xsi:type="dcterms:W3CDTF">2006-08-16T00:00:00Z</dcterms:created>
  <dcterms:modified xsi:type="dcterms:W3CDTF">2022-01-17T05:46:19Z</dcterms:modified>
</cp:coreProperties>
</file>