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handoutMasterIdLst>
    <p:handoutMasterId r:id="rId20"/>
  </p:handoutMasterIdLst>
  <p:sldIdLst>
    <p:sldId id="256" r:id="rId2"/>
    <p:sldId id="257" r:id="rId3"/>
    <p:sldId id="258" r:id="rId4"/>
    <p:sldId id="259" r:id="rId5"/>
    <p:sldId id="260" r:id="rId6"/>
    <p:sldId id="272" r:id="rId7"/>
    <p:sldId id="261" r:id="rId8"/>
    <p:sldId id="268" r:id="rId9"/>
    <p:sldId id="262" r:id="rId10"/>
    <p:sldId id="269" r:id="rId11"/>
    <p:sldId id="270" r:id="rId12"/>
    <p:sldId id="271" r:id="rId13"/>
    <p:sldId id="263" r:id="rId14"/>
    <p:sldId id="264" r:id="rId15"/>
    <p:sldId id="265" r:id="rId16"/>
    <p:sldId id="266" r:id="rId17"/>
    <p:sldId id="267" r:id="rId1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Verdana"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2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ＭＳ Ｐゴシック" charset="0"/>
                <a:cs typeface="ＭＳ Ｐゴシック" charset="0"/>
              </a:defRPr>
            </a:lvl1pPr>
          </a:lstStyle>
          <a:p>
            <a:endParaRPr lang="en-US"/>
          </a:p>
        </p:txBody>
      </p:sp>
      <p:sp>
        <p:nvSpPr>
          <p:cNvPr id="1048726"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Verdana" charset="0"/>
                <a:ea typeface="ＭＳ Ｐゴシック" charset="0"/>
                <a:cs typeface="ＭＳ Ｐゴシック" charset="0"/>
              </a:defRPr>
            </a:lvl1pPr>
          </a:lstStyle>
          <a:p>
            <a:fld id="{CAB79686-8D98-4D1A-98D9-F35CEA3C2472}" type="datetimeFigureOut">
              <a:rPr lang="en-US"/>
              <a:t>5/9/2017</a:t>
            </a:fld>
            <a:endParaRPr lang="en-US"/>
          </a:p>
        </p:txBody>
      </p:sp>
      <p:sp>
        <p:nvSpPr>
          <p:cNvPr id="1048727"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ＭＳ Ｐゴシック" charset="0"/>
                <a:cs typeface="ＭＳ Ｐゴシック" charset="0"/>
              </a:defRPr>
            </a:lvl1pPr>
          </a:lstStyle>
          <a:p>
            <a:endParaRPr lang="en-US"/>
          </a:p>
        </p:txBody>
      </p:sp>
      <p:sp>
        <p:nvSpPr>
          <p:cNvPr id="1048728"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Verdana" charset="0"/>
                <a:ea typeface="ＭＳ Ｐゴシック" charset="0"/>
                <a:cs typeface="ＭＳ Ｐゴシック" charset="0"/>
              </a:defRPr>
            </a:lvl1pPr>
          </a:lstStyle>
          <a:p>
            <a:fld id="{7665C8C9-FD0B-4DAD-832A-A59B3A8B4042}" type="slidenum">
              <a:rPr lang="en-US"/>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9"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Verdana" charset="0"/>
                <a:ea typeface="ＭＳ Ｐゴシック" charset="0"/>
                <a:cs typeface="ＭＳ Ｐゴシック" charset="0"/>
              </a:defRPr>
            </a:lvl1pPr>
          </a:lstStyle>
          <a:p>
            <a:endParaRPr lang="en-US"/>
          </a:p>
        </p:txBody>
      </p:sp>
      <p:sp>
        <p:nvSpPr>
          <p:cNvPr id="1048720"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Verdana" charset="0"/>
                <a:ea typeface="ＭＳ Ｐゴシック" charset="0"/>
                <a:cs typeface="ＭＳ Ｐゴシック" charset="0"/>
              </a:defRPr>
            </a:lvl1pPr>
          </a:lstStyle>
          <a:p>
            <a:fld id="{8C393EC7-1FC1-4950-BF9B-8CD7A4CCFF48}" type="datetimeFigureOut">
              <a:rPr lang="en-US"/>
              <a:t>5/9/2017</a:t>
            </a:fld>
            <a:endParaRPr lang="en-US"/>
          </a:p>
        </p:txBody>
      </p:sp>
      <p:sp>
        <p:nvSpPr>
          <p:cNvPr id="1048721"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1048722"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48723"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Verdana" charset="0"/>
                <a:ea typeface="ＭＳ Ｐゴシック" charset="0"/>
                <a:cs typeface="ＭＳ Ｐゴシック" charset="0"/>
              </a:defRPr>
            </a:lvl1pPr>
          </a:lstStyle>
          <a:p>
            <a:endParaRPr lang="en-US"/>
          </a:p>
        </p:txBody>
      </p:sp>
      <p:sp>
        <p:nvSpPr>
          <p:cNvPr id="1048724"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Verdana" charset="0"/>
                <a:ea typeface="ＭＳ Ｐゴシック" charset="0"/>
                <a:cs typeface="ＭＳ Ｐゴシック" charset="0"/>
              </a:defRPr>
            </a:lvl1pPr>
          </a:lstStyle>
          <a:p>
            <a:fld id="{D19668C7-1BEF-489B-8E69-03EE6A1A9B3F}" type="slidenum">
              <a:rPr lang="en-US"/>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9" name="Notes Placeholder 1048728"/>
          <p:cNvSpPr>
            <a:spLocks noGrp="1"/>
          </p:cNvSpPr>
          <p:nvPr>
            <p:ph type="body"/>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0" name="Notes Placeholder 1048729"/>
          <p:cNvSpPr>
            <a:spLocks noGrp="1"/>
          </p:cNvSpPr>
          <p:nvPr>
            <p:ph type="body"/>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emf" /><Relationship Id="rId1" Type="http://schemas.openxmlformats.org/officeDocument/2006/relationships/slideMaster" Target="../slideMasters/slideMaster1.xml" /><Relationship Id="rId6" Type="http://schemas.openxmlformats.org/officeDocument/2006/relationships/image" Target="../media/image7.jpeg" /><Relationship Id="rId5" Type="http://schemas.openxmlformats.org/officeDocument/2006/relationships/image" Target="../media/image6.jpeg" /><Relationship Id="rId4" Type="http://schemas.openxmlformats.org/officeDocument/2006/relationships/image" Target="../media/image5.jpe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3.emf" /><Relationship Id="rId1" Type="http://schemas.openxmlformats.org/officeDocument/2006/relationships/slideMaster" Target="../slideMasters/slideMaster1.xml" /><Relationship Id="rId6" Type="http://schemas.openxmlformats.org/officeDocument/2006/relationships/image" Target="../media/image11.jpeg" /><Relationship Id="rId5" Type="http://schemas.openxmlformats.org/officeDocument/2006/relationships/image" Target="../media/image10.jpeg" /><Relationship Id="rId4" Type="http://schemas.openxmlformats.org/officeDocument/2006/relationships/image" Target="../media/image9.jpeg" /></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3.emf" /><Relationship Id="rId1" Type="http://schemas.openxmlformats.org/officeDocument/2006/relationships/slideMaster" Target="../slideMasters/slideMaster1.xml" /><Relationship Id="rId6" Type="http://schemas.openxmlformats.org/officeDocument/2006/relationships/image" Target="../media/image15.jpeg" /><Relationship Id="rId5" Type="http://schemas.openxmlformats.org/officeDocument/2006/relationships/image" Target="../media/image14.jpeg" /><Relationship Id="rId4" Type="http://schemas.openxmlformats.org/officeDocument/2006/relationships/image" Target="../media/image13.jpeg" /></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3.emf"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emf"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emf"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Universal">
    <p:spTree>
      <p:nvGrpSpPr>
        <p:cNvPr id="1" name=""/>
        <p:cNvGrpSpPr/>
        <p:nvPr/>
      </p:nvGrpSpPr>
      <p:grpSpPr>
        <a:xfrm>
          <a:off x="0" y="0"/>
          <a:ext cx="0" cy="0"/>
          <a:chOff x="0" y="0"/>
          <a:chExt cx="0" cy="0"/>
        </a:xfrm>
      </p:grpSpPr>
      <p:sp>
        <p:nvSpPr>
          <p:cNvPr id="1048581" name="Rectangle 4"/>
          <p:cNvSpPr/>
          <p:nvPr/>
        </p:nvSpPr>
        <p:spPr>
          <a:xfrm>
            <a:off x="1588" y="0"/>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pPr>
            <a:endParaRPr lang="en-US"/>
          </a:p>
        </p:txBody>
      </p:sp>
      <p:pic>
        <p:nvPicPr>
          <p:cNvPr id="2097152" name="Picture 8"/>
          <p:cNvPicPr>
            <a:picLocks noChangeAspect="1"/>
          </p:cNvPicPr>
          <p:nvPr/>
        </p:nvPicPr>
        <p:blipFill>
          <a:blip r:embed="rId2"/>
          <a:srcRect/>
          <a:stretch>
            <a:fillRect/>
          </a:stretch>
        </p:blipFill>
        <p:spPr bwMode="auto">
          <a:xfrm>
            <a:off x="0" y="2809875"/>
            <a:ext cx="9144000" cy="3105150"/>
          </a:xfrm>
          <a:prstGeom prst="rect">
            <a:avLst/>
          </a:prstGeom>
          <a:noFill/>
          <a:ln w="9525">
            <a:noFill/>
            <a:miter lim="800000"/>
            <a:headEnd/>
            <a:tailEnd/>
          </a:ln>
        </p:spPr>
      </p:pic>
      <p:pic>
        <p:nvPicPr>
          <p:cNvPr id="2097153" name="Picture Placeholder 5" descr="shutterstock_76938916.jpg"/>
          <p:cNvPicPr>
            <a:picLocks noChangeAspect="1"/>
          </p:cNvPicPr>
          <p:nvPr/>
        </p:nvPicPr>
        <p:blipFill>
          <a:blip r:embed="rId3"/>
          <a:srcRect l="38359" t="18909" r="17081"/>
          <a:stretch>
            <a:fillRect/>
          </a:stretch>
        </p:blipFill>
        <p:spPr bwMode="auto">
          <a:xfrm>
            <a:off x="6858000" y="0"/>
            <a:ext cx="2286000" cy="2809875"/>
          </a:xfrm>
          <a:prstGeom prst="rect">
            <a:avLst/>
          </a:prstGeom>
          <a:noFill/>
          <a:ln w="9525">
            <a:noFill/>
            <a:miter lim="800000"/>
            <a:headEnd/>
            <a:tailEnd/>
          </a:ln>
        </p:spPr>
      </p:pic>
      <p:pic>
        <p:nvPicPr>
          <p:cNvPr id="2097154" name="Picture Placeholder 10" descr="shutterstock_10708528.jpg"/>
          <p:cNvPicPr>
            <a:picLocks noChangeAspect="1"/>
          </p:cNvPicPr>
          <p:nvPr/>
        </p:nvPicPr>
        <p:blipFill>
          <a:blip r:embed="rId4"/>
          <a:srcRect l="23894" r="23894"/>
          <a:stretch>
            <a:fillRect/>
          </a:stretch>
        </p:blipFill>
        <p:spPr bwMode="auto">
          <a:xfrm>
            <a:off x="0" y="0"/>
            <a:ext cx="2271713" cy="2809875"/>
          </a:xfrm>
          <a:prstGeom prst="rect">
            <a:avLst/>
          </a:prstGeom>
          <a:noFill/>
          <a:ln w="9525">
            <a:noFill/>
            <a:miter lim="800000"/>
            <a:headEnd/>
            <a:tailEnd/>
          </a:ln>
        </p:spPr>
      </p:pic>
      <p:pic>
        <p:nvPicPr>
          <p:cNvPr id="2097155" name="Picture Placeholder 12" descr="shutterstock_12020635.jpg"/>
          <p:cNvPicPr>
            <a:picLocks noChangeAspect="1"/>
          </p:cNvPicPr>
          <p:nvPr/>
        </p:nvPicPr>
        <p:blipFill>
          <a:blip r:embed="rId5"/>
          <a:srcRect l="28607" t="7475" r="33949" b="23048"/>
          <a:stretch>
            <a:fillRect/>
          </a:stretch>
        </p:blipFill>
        <p:spPr bwMode="auto">
          <a:xfrm>
            <a:off x="2286000" y="0"/>
            <a:ext cx="2271713" cy="2809875"/>
          </a:xfrm>
          <a:prstGeom prst="rect">
            <a:avLst/>
          </a:prstGeom>
          <a:noFill/>
          <a:ln w="9525">
            <a:noFill/>
            <a:miter lim="800000"/>
            <a:headEnd/>
            <a:tailEnd/>
          </a:ln>
        </p:spPr>
      </p:pic>
      <p:pic>
        <p:nvPicPr>
          <p:cNvPr id="2097156" name="Picture Placeholder 8" descr="shutterstock_58382266.jpg"/>
          <p:cNvPicPr>
            <a:picLocks noChangeAspect="1"/>
          </p:cNvPicPr>
          <p:nvPr/>
        </p:nvPicPr>
        <p:blipFill>
          <a:blip r:embed="rId6"/>
          <a:srcRect l="21448" r="21448"/>
          <a:stretch>
            <a:fillRect/>
          </a:stretch>
        </p:blipFill>
        <p:spPr bwMode="auto">
          <a:xfrm>
            <a:off x="4572000" y="0"/>
            <a:ext cx="2271713" cy="2809875"/>
          </a:xfrm>
          <a:prstGeom prst="rect">
            <a:avLst/>
          </a:prstGeom>
          <a:noFill/>
          <a:ln w="9525">
            <a:noFill/>
            <a:miter lim="800000"/>
            <a:headEnd/>
            <a:tailEnd/>
          </a:ln>
        </p:spPr>
      </p:pic>
      <p:sp>
        <p:nvSpPr>
          <p:cNvPr id="1048582"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048583"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048584" name="Text Placeholder 15"/>
          <p:cNvSpPr>
            <a:spLocks noGrp="1"/>
          </p:cNvSpPr>
          <p:nvPr>
            <p:ph type="body" sz="quarter" idx="13"/>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048585" name="Date Placeholder 1"/>
          <p:cNvSpPr>
            <a:spLocks noGrp="1"/>
          </p:cNvSpPr>
          <p:nvPr>
            <p:ph type="dt" sz="half" idx="14"/>
          </p:nvPr>
        </p:nvSpPr>
        <p:spPr>
          <a:xfrm>
            <a:off x="457200" y="6264275"/>
            <a:ext cx="1643063" cy="365125"/>
          </a:xfrm>
        </p:spPr>
        <p:txBody>
          <a:bodyPr/>
          <a:lstStyle/>
          <a:p>
            <a:fld id="{4EF2847D-A965-48FB-A02D-1A346C72F1AD}" type="datetime1">
              <a:rPr lang="en-US"/>
              <a:t>5/9/2017</a:t>
            </a:fld>
            <a:endParaRPr lang="en-US" dirty="0"/>
          </a:p>
        </p:txBody>
      </p:sp>
      <p:sp>
        <p:nvSpPr>
          <p:cNvPr id="1048586" name="Slide Number Placeholder 2"/>
          <p:cNvSpPr>
            <a:spLocks noGrp="1"/>
          </p:cNvSpPr>
          <p:nvPr>
            <p:ph type="sldNum" sz="quarter" idx="15"/>
          </p:nvPr>
        </p:nvSpPr>
        <p:spPr>
          <a:xfrm>
            <a:off x="7947025" y="6356350"/>
            <a:ext cx="358775" cy="365125"/>
          </a:xfrm>
        </p:spPr>
        <p:txBody>
          <a:bodyPr/>
          <a:lstStyle/>
          <a:p>
            <a:fld id="{06EA5479-5527-4C4A-BCE4-48D7B80AA619}" type="slidenum">
              <a:rPr lang="en-US"/>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ntent ">
    <p:spTree>
      <p:nvGrpSpPr>
        <p:cNvPr id="1" name=""/>
        <p:cNvGrpSpPr/>
        <p:nvPr/>
      </p:nvGrpSpPr>
      <p:grpSpPr>
        <a:xfrm>
          <a:off x="0" y="0"/>
          <a:ext cx="0" cy="0"/>
          <a:chOff x="0" y="0"/>
          <a:chExt cx="0" cy="0"/>
        </a:xfrm>
      </p:grpSpPr>
      <p:sp>
        <p:nvSpPr>
          <p:cNvPr id="1048714" name="Content Placeholder 4"/>
          <p:cNvSpPr>
            <a:spLocks noGrp="1"/>
          </p:cNvSpPr>
          <p:nvPr>
            <p:ph sz="quarter" idx="23"/>
          </p:nvPr>
        </p:nvSpPr>
        <p:spPr>
          <a:xfrm>
            <a:off x="374826" y="1644650"/>
            <a:ext cx="4035425"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5" name="Content Placeholder 10"/>
          <p:cNvSpPr>
            <a:spLocks noGrp="1"/>
          </p:cNvSpPr>
          <p:nvPr>
            <p:ph sz="quarter" idx="24"/>
          </p:nvPr>
        </p:nvSpPr>
        <p:spPr>
          <a:xfrm>
            <a:off x="4738863" y="1644650"/>
            <a:ext cx="4035425"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6" name="Title 6"/>
          <p:cNvSpPr>
            <a:spLocks noGrp="1"/>
          </p:cNvSpPr>
          <p:nvPr>
            <p:ph type="title"/>
          </p:nvPr>
        </p:nvSpPr>
        <p:spPr>
          <a:xfrm>
            <a:off x="365760" y="135133"/>
            <a:ext cx="8325805" cy="1076030"/>
          </a:xfrm>
        </p:spPr>
        <p:txBody>
          <a:bodyPr/>
          <a:lstStyle/>
          <a:p>
            <a:r>
              <a:rPr lang="en-US"/>
              <a:t>Click to edit Master title style</a:t>
            </a:r>
          </a:p>
        </p:txBody>
      </p:sp>
      <p:sp>
        <p:nvSpPr>
          <p:cNvPr id="1048717" name="Slide Number Placeholder 1"/>
          <p:cNvSpPr>
            <a:spLocks noGrp="1"/>
          </p:cNvSpPr>
          <p:nvPr>
            <p:ph type="sldNum" sz="quarter" idx="25"/>
          </p:nvPr>
        </p:nvSpPr>
        <p:spPr/>
        <p:txBody>
          <a:bodyPr/>
          <a:lstStyle/>
          <a:p>
            <a:fld id="{DFA9DC3E-1BC4-44ED-8F6C-115A7835040D}" type="slidenum">
              <a:rPr lang="en-US"/>
              <a:t>‹#›</a:t>
            </a:fld>
            <a:endParaRPr lang="en-US" dirty="0"/>
          </a:p>
        </p:txBody>
      </p:sp>
      <p:sp>
        <p:nvSpPr>
          <p:cNvPr id="1048718" name="Date Placeholder 2"/>
          <p:cNvSpPr>
            <a:spLocks noGrp="1"/>
          </p:cNvSpPr>
          <p:nvPr>
            <p:ph type="dt" sz="half" idx="26"/>
          </p:nvPr>
        </p:nvSpPr>
        <p:spPr>
          <a:xfrm>
            <a:off x="381000" y="6340475"/>
            <a:ext cx="1643063" cy="365125"/>
          </a:xfrm>
        </p:spPr>
        <p:txBody>
          <a:bodyPr/>
          <a:lstStyle/>
          <a:p>
            <a:fld id="{43EA0EC4-9EAE-4543-A0DA-6E4E379F9360}" type="datetime1">
              <a:rPr lang="en-US"/>
              <a:t>5/9/2017</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48627" name="Text Placeholder 2"/>
          <p:cNvSpPr>
            <a:spLocks noGrp="1"/>
          </p:cNvSpPr>
          <p:nvPr>
            <p:ph type="body" idx="1"/>
          </p:nvPr>
        </p:nvSpPr>
        <p:spPr>
          <a:xfrm>
            <a:off x="366889" y="1645920"/>
            <a:ext cx="4035247" cy="789828"/>
          </a:xfrm>
          <a:prstGeom prst="rect">
            <a:avLst/>
          </a:prstGeom>
        </p:spPr>
        <p:txBody>
          <a:bodyPr anchor="b">
            <a:noAutofit/>
          </a:bodyPr>
          <a:lstStyle>
            <a:lvl1pPr marL="0" indent="0" algn="ctr">
              <a:lnSpc>
                <a:spcPts val="3000"/>
              </a:lnSpc>
              <a:spcBef>
                <a:spcPts val="0"/>
              </a:spcBef>
              <a:buNone/>
              <a:defRPr sz="2600" b="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8" name="Text Placeholder 2"/>
          <p:cNvSpPr>
            <a:spLocks noGrp="1"/>
          </p:cNvSpPr>
          <p:nvPr>
            <p:ph type="body" idx="17"/>
          </p:nvPr>
        </p:nvSpPr>
        <p:spPr>
          <a:xfrm>
            <a:off x="4703762" y="1645920"/>
            <a:ext cx="4045126" cy="789828"/>
          </a:xfrm>
          <a:prstGeom prst="rect">
            <a:avLst/>
          </a:prstGeom>
        </p:spPr>
        <p:txBody>
          <a:bodyPr anchor="b">
            <a:noAutofit/>
          </a:bodyPr>
          <a:lstStyle>
            <a:lvl1pPr marL="0" indent="0" algn="ctr">
              <a:lnSpc>
                <a:spcPts val="3000"/>
              </a:lnSpc>
              <a:spcBef>
                <a:spcPts val="0"/>
              </a:spcBef>
              <a:buNone/>
              <a:defRPr sz="26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29" name="Content Placeholder 4"/>
          <p:cNvSpPr>
            <a:spLocks noGrp="1"/>
          </p:cNvSpPr>
          <p:nvPr>
            <p:ph sz="quarter" idx="24"/>
          </p:nvPr>
        </p:nvSpPr>
        <p:spPr>
          <a:xfrm>
            <a:off x="357187" y="2659063"/>
            <a:ext cx="404495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0" name="Content Placeholder 7"/>
          <p:cNvSpPr>
            <a:spLocks noGrp="1"/>
          </p:cNvSpPr>
          <p:nvPr>
            <p:ph sz="quarter" idx="25"/>
          </p:nvPr>
        </p:nvSpPr>
        <p:spPr>
          <a:xfrm>
            <a:off x="4703762" y="2659063"/>
            <a:ext cx="4044950" cy="3352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31" name="Title 6"/>
          <p:cNvSpPr>
            <a:spLocks noGrp="1"/>
          </p:cNvSpPr>
          <p:nvPr>
            <p:ph type="title"/>
          </p:nvPr>
        </p:nvSpPr>
        <p:spPr>
          <a:xfrm>
            <a:off x="365760" y="135133"/>
            <a:ext cx="8325805" cy="1076030"/>
          </a:xfrm>
        </p:spPr>
        <p:txBody>
          <a:bodyPr/>
          <a:lstStyle/>
          <a:p>
            <a:r>
              <a:rPr lang="en-US"/>
              <a:t>Click to edit Master title style</a:t>
            </a:r>
          </a:p>
        </p:txBody>
      </p:sp>
      <p:sp>
        <p:nvSpPr>
          <p:cNvPr id="1048632" name="Slide Number Placeholder 1"/>
          <p:cNvSpPr>
            <a:spLocks noGrp="1"/>
          </p:cNvSpPr>
          <p:nvPr>
            <p:ph type="sldNum" sz="quarter" idx="26"/>
          </p:nvPr>
        </p:nvSpPr>
        <p:spPr>
          <a:xfrm>
            <a:off x="8382000" y="6324600"/>
            <a:ext cx="358775" cy="365125"/>
          </a:xfrm>
        </p:spPr>
        <p:txBody>
          <a:bodyPr/>
          <a:lstStyle/>
          <a:p>
            <a:fld id="{56DEA8C4-2CF2-4885-8EB3-101639C8E265}" type="slidenum">
              <a:rPr lang="en-US"/>
              <a:t>‹#›</a:t>
            </a:fld>
            <a:endParaRPr lang="en-US" dirty="0"/>
          </a:p>
        </p:txBody>
      </p:sp>
      <p:sp>
        <p:nvSpPr>
          <p:cNvPr id="1048633" name="Date Placeholder 2"/>
          <p:cNvSpPr>
            <a:spLocks noGrp="1"/>
          </p:cNvSpPr>
          <p:nvPr>
            <p:ph type="dt" sz="half" idx="27"/>
          </p:nvPr>
        </p:nvSpPr>
        <p:spPr>
          <a:xfrm>
            <a:off x="381000" y="6340475"/>
            <a:ext cx="1643063" cy="365125"/>
          </a:xfrm>
        </p:spPr>
        <p:txBody>
          <a:bodyPr/>
          <a:lstStyle/>
          <a:p>
            <a:fld id="{5821FF8D-4851-4C89-8A79-9AF0A5014678}" type="datetime1">
              <a:rPr lang="en-US"/>
              <a:t>5/9/2017</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ext, 1 Content">
    <p:spTree>
      <p:nvGrpSpPr>
        <p:cNvPr id="1" name=""/>
        <p:cNvGrpSpPr/>
        <p:nvPr/>
      </p:nvGrpSpPr>
      <p:grpSpPr>
        <a:xfrm>
          <a:off x="0" y="0"/>
          <a:ext cx="0" cy="0"/>
          <a:chOff x="0" y="0"/>
          <a:chExt cx="0" cy="0"/>
        </a:xfrm>
      </p:grpSpPr>
      <p:sp>
        <p:nvSpPr>
          <p:cNvPr id="1048590" name="Content Placeholder 4"/>
          <p:cNvSpPr>
            <a:spLocks noGrp="1"/>
          </p:cNvSpPr>
          <p:nvPr>
            <p:ph sz="quarter" idx="21"/>
          </p:nvPr>
        </p:nvSpPr>
        <p:spPr>
          <a:xfrm>
            <a:off x="4678538" y="1644650"/>
            <a:ext cx="4035425"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91" name="Title 6"/>
          <p:cNvSpPr>
            <a:spLocks noGrp="1"/>
          </p:cNvSpPr>
          <p:nvPr>
            <p:ph type="title"/>
          </p:nvPr>
        </p:nvSpPr>
        <p:spPr>
          <a:xfrm>
            <a:off x="365760" y="135133"/>
            <a:ext cx="8325805" cy="1076030"/>
          </a:xfrm>
        </p:spPr>
        <p:txBody>
          <a:bodyPr/>
          <a:lstStyle/>
          <a:p>
            <a:r>
              <a:rPr lang="en-US"/>
              <a:t>Click to edit Master title style</a:t>
            </a:r>
          </a:p>
        </p:txBody>
      </p:sp>
      <p:sp>
        <p:nvSpPr>
          <p:cNvPr id="1048592" name="Picture Placeholder 10"/>
          <p:cNvSpPr>
            <a:spLocks noGrp="1"/>
          </p:cNvSpPr>
          <p:nvPr>
            <p:ph type="pic" sz="quarter" idx="22"/>
          </p:nvPr>
        </p:nvSpPr>
        <p:spPr>
          <a:xfrm>
            <a:off x="365125" y="1644650"/>
            <a:ext cx="3997325" cy="436721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defRPr sz="2000"/>
            </a:lvl1pPr>
          </a:lstStyle>
          <a:p>
            <a:pPr lvl="0"/>
            <a:r>
              <a:rPr lang="en-US" noProof="0"/>
              <a:t>Click icon to add picture</a:t>
            </a:r>
            <a:endParaRPr lang="en-US" noProof="0" dirty="0"/>
          </a:p>
        </p:txBody>
      </p:sp>
      <p:sp>
        <p:nvSpPr>
          <p:cNvPr id="1048593" name="Slide Number Placeholder 1"/>
          <p:cNvSpPr>
            <a:spLocks noGrp="1"/>
          </p:cNvSpPr>
          <p:nvPr>
            <p:ph type="sldNum" sz="quarter" idx="23"/>
          </p:nvPr>
        </p:nvSpPr>
        <p:spPr>
          <a:xfrm>
            <a:off x="8305800" y="6324600"/>
            <a:ext cx="358775" cy="365125"/>
          </a:xfrm>
        </p:spPr>
        <p:txBody>
          <a:bodyPr/>
          <a:lstStyle/>
          <a:p>
            <a:fld id="{5677FD48-87C1-4AD5-956D-D329D59C7D19}" type="slidenum">
              <a:rPr lang="en-US"/>
              <a:t>‹#›</a:t>
            </a:fld>
            <a:endParaRPr lang="en-US" dirty="0"/>
          </a:p>
        </p:txBody>
      </p:sp>
      <p:sp>
        <p:nvSpPr>
          <p:cNvPr id="1048594" name="Date Placeholder 2"/>
          <p:cNvSpPr>
            <a:spLocks noGrp="1"/>
          </p:cNvSpPr>
          <p:nvPr>
            <p:ph type="dt" sz="half" idx="24"/>
          </p:nvPr>
        </p:nvSpPr>
        <p:spPr>
          <a:xfrm>
            <a:off x="381000" y="6340475"/>
            <a:ext cx="1643063" cy="365125"/>
          </a:xfrm>
        </p:spPr>
        <p:txBody>
          <a:bodyPr/>
          <a:lstStyle/>
          <a:p>
            <a:fld id="{38FEB2B2-52F5-4C2F-ADA3-301732CB0DAA}" type="datetime1">
              <a:rPr lang="en-US"/>
              <a:t>5/9/2017</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2 Content">
    <p:spTree>
      <p:nvGrpSpPr>
        <p:cNvPr id="1" name=""/>
        <p:cNvGrpSpPr/>
        <p:nvPr/>
      </p:nvGrpSpPr>
      <p:grpSpPr>
        <a:xfrm>
          <a:off x="0" y="0"/>
          <a:ext cx="0" cy="0"/>
          <a:chOff x="0" y="0"/>
          <a:chExt cx="0" cy="0"/>
        </a:xfrm>
      </p:grpSpPr>
      <p:sp>
        <p:nvSpPr>
          <p:cNvPr id="1048673" name="Content Placeholder 4"/>
          <p:cNvSpPr>
            <a:spLocks noGrp="1"/>
          </p:cNvSpPr>
          <p:nvPr>
            <p:ph sz="quarter" idx="23"/>
          </p:nvPr>
        </p:nvSpPr>
        <p:spPr>
          <a:xfrm>
            <a:off x="390702" y="1644650"/>
            <a:ext cx="4035425" cy="43672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Title 1"/>
          <p:cNvSpPr>
            <a:spLocks noGrp="1"/>
          </p:cNvSpPr>
          <p:nvPr>
            <p:ph type="title"/>
          </p:nvPr>
        </p:nvSpPr>
        <p:spPr>
          <a:xfrm>
            <a:off x="365760" y="135133"/>
            <a:ext cx="8325805" cy="1076030"/>
          </a:xfrm>
        </p:spPr>
        <p:txBody>
          <a:bodyPr/>
          <a:lstStyle/>
          <a:p>
            <a:r>
              <a:rPr lang="en-US"/>
              <a:t>Click to edit Master title style</a:t>
            </a:r>
          </a:p>
        </p:txBody>
      </p:sp>
      <p:sp>
        <p:nvSpPr>
          <p:cNvPr id="1048675" name="Picture Placeholder 5"/>
          <p:cNvSpPr>
            <a:spLocks noGrp="1"/>
          </p:cNvSpPr>
          <p:nvPr>
            <p:ph type="pic" sz="quarter" idx="24"/>
          </p:nvPr>
        </p:nvSpPr>
        <p:spPr>
          <a:xfrm>
            <a:off x="4752975" y="1644650"/>
            <a:ext cx="3987800" cy="201136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defRPr sz="2000"/>
            </a:lvl1pPr>
          </a:lstStyle>
          <a:p>
            <a:pPr lvl="0"/>
            <a:r>
              <a:rPr lang="en-US" noProof="0"/>
              <a:t>Click icon to add picture</a:t>
            </a:r>
            <a:endParaRPr lang="en-US" noProof="0" dirty="0"/>
          </a:p>
        </p:txBody>
      </p:sp>
      <p:sp>
        <p:nvSpPr>
          <p:cNvPr id="1048676" name="Picture Placeholder 7"/>
          <p:cNvSpPr>
            <a:spLocks noGrp="1"/>
          </p:cNvSpPr>
          <p:nvPr>
            <p:ph type="pic" sz="quarter" idx="25"/>
          </p:nvPr>
        </p:nvSpPr>
        <p:spPr>
          <a:xfrm>
            <a:off x="4752975" y="4006850"/>
            <a:ext cx="3987800" cy="2011363"/>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defRPr sz="2000"/>
            </a:lvl1pPr>
          </a:lstStyle>
          <a:p>
            <a:pPr lvl="0"/>
            <a:r>
              <a:rPr lang="en-US" noProof="0"/>
              <a:t>Click icon to add picture</a:t>
            </a:r>
            <a:endParaRPr lang="en-US" noProof="0" dirty="0"/>
          </a:p>
        </p:txBody>
      </p:sp>
      <p:sp>
        <p:nvSpPr>
          <p:cNvPr id="1048677" name="Slide Number Placeholder 1"/>
          <p:cNvSpPr>
            <a:spLocks noGrp="1"/>
          </p:cNvSpPr>
          <p:nvPr>
            <p:ph type="sldNum" sz="quarter" idx="26"/>
          </p:nvPr>
        </p:nvSpPr>
        <p:spPr>
          <a:xfrm>
            <a:off x="8328025" y="6324600"/>
            <a:ext cx="358775" cy="365125"/>
          </a:xfrm>
        </p:spPr>
        <p:txBody>
          <a:bodyPr/>
          <a:lstStyle/>
          <a:p>
            <a:fld id="{1BA80098-7B9B-4088-B1A5-83A1836C5F0D}" type="slidenum">
              <a:rPr lang="en-US"/>
              <a:t>‹#›</a:t>
            </a:fld>
            <a:endParaRPr lang="en-US" dirty="0"/>
          </a:p>
        </p:txBody>
      </p:sp>
      <p:sp>
        <p:nvSpPr>
          <p:cNvPr id="1048678" name="Date Placeholder 2"/>
          <p:cNvSpPr>
            <a:spLocks noGrp="1"/>
          </p:cNvSpPr>
          <p:nvPr>
            <p:ph type="dt" sz="half" idx="27"/>
          </p:nvPr>
        </p:nvSpPr>
        <p:spPr>
          <a:xfrm>
            <a:off x="381000" y="6340475"/>
            <a:ext cx="1643063" cy="365125"/>
          </a:xfrm>
        </p:spPr>
        <p:txBody>
          <a:bodyPr/>
          <a:lstStyle/>
          <a:p>
            <a:fld id="{6EE101B3-F1A9-4132-93F9-206E3EEE7955}" type="datetime1">
              <a:rPr lang="en-US"/>
              <a:t>5/9/2017</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ntent">
    <p:spTree>
      <p:nvGrpSpPr>
        <p:cNvPr id="1" name=""/>
        <p:cNvGrpSpPr/>
        <p:nvPr/>
      </p:nvGrpSpPr>
      <p:grpSpPr>
        <a:xfrm>
          <a:off x="0" y="0"/>
          <a:ext cx="0" cy="0"/>
          <a:chOff x="0" y="0"/>
          <a:chExt cx="0" cy="0"/>
        </a:xfrm>
      </p:grpSpPr>
      <p:sp>
        <p:nvSpPr>
          <p:cNvPr id="1048707" name="Content Placeholder 3"/>
          <p:cNvSpPr>
            <a:spLocks noGrp="1"/>
          </p:cNvSpPr>
          <p:nvPr>
            <p:ph sz="half" idx="16"/>
          </p:nvPr>
        </p:nvSpPr>
        <p:spPr>
          <a:xfrm>
            <a:off x="370987" y="1645920"/>
            <a:ext cx="3992697"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8" name="Content Placeholder 3"/>
          <p:cNvSpPr>
            <a:spLocks noGrp="1"/>
          </p:cNvSpPr>
          <p:nvPr>
            <p:ph sz="half" idx="20"/>
          </p:nvPr>
        </p:nvSpPr>
        <p:spPr>
          <a:xfrm>
            <a:off x="4760289" y="1645920"/>
            <a:ext cx="3992697"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9" name="Content Placeholder 3"/>
          <p:cNvSpPr>
            <a:spLocks noGrp="1"/>
          </p:cNvSpPr>
          <p:nvPr>
            <p:ph sz="half" idx="21"/>
          </p:nvPr>
        </p:nvSpPr>
        <p:spPr>
          <a:xfrm>
            <a:off x="348289" y="3920063"/>
            <a:ext cx="3992697"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0" name="Content Placeholder 3"/>
          <p:cNvSpPr>
            <a:spLocks noGrp="1"/>
          </p:cNvSpPr>
          <p:nvPr>
            <p:ph sz="half" idx="22"/>
          </p:nvPr>
        </p:nvSpPr>
        <p:spPr>
          <a:xfrm>
            <a:off x="4737591" y="3920063"/>
            <a:ext cx="3992697" cy="2057400"/>
          </a:xfrm>
          <a:prstGeom prst="rect">
            <a:avLst/>
          </a:prstGeom>
        </p:spPr>
        <p:txBody>
          <a:bodyPr/>
          <a:lstStyle>
            <a:lvl1pPr marL="274320" indent="-274320">
              <a:buSzPct val="125000"/>
              <a:buFontTx/>
              <a:buBlip>
                <a:blip r:embed="rId2"/>
              </a:buBlip>
              <a:defRPr sz="2000" b="0" baseline="0">
                <a:solidFill>
                  <a:srgbClr val="000000"/>
                </a:solidFill>
                <a:latin typeface="Verdana"/>
                <a:cs typeface="Verdana"/>
              </a:defRPr>
            </a:lvl1pPr>
            <a:lvl2pPr marL="548640" indent="-182880">
              <a:buClr>
                <a:schemeClr val="tx1">
                  <a:lumMod val="50000"/>
                  <a:lumOff val="50000"/>
                </a:schemeClr>
              </a:buClr>
              <a:buFont typeface="Lucida Grande"/>
              <a:buChar char="–"/>
              <a:defRPr sz="1800" baseline="0"/>
            </a:lvl2pPr>
            <a:lvl3pPr marL="822960" indent="-182880">
              <a:buClr>
                <a:schemeClr val="tx1">
                  <a:lumMod val="65000"/>
                  <a:lumOff val="35000"/>
                </a:schemeClr>
              </a:buClr>
              <a:buSzPct val="100000"/>
              <a:buFont typeface="Wingdings" charset="2"/>
              <a:buChar char="§"/>
              <a:defRPr sz="1800" baseline="0"/>
            </a:lvl3pPr>
            <a:lvl4pPr marL="1051560" indent="-182880">
              <a:buClr>
                <a:schemeClr val="tx1">
                  <a:lumMod val="50000"/>
                  <a:lumOff val="50000"/>
                </a:schemeClr>
              </a:buClr>
              <a:defRPr sz="1600"/>
            </a:lvl4pPr>
            <a:lvl5pPr marL="1234440" indent="-182880">
              <a:buClr>
                <a:schemeClr val="tx1">
                  <a:lumMod val="50000"/>
                  <a:lumOff val="50000"/>
                </a:schemeClr>
              </a:buClr>
              <a:buFont typeface="Wingdings" charset="2"/>
              <a:buChar cha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11" name="Title 1"/>
          <p:cNvSpPr>
            <a:spLocks noGrp="1"/>
          </p:cNvSpPr>
          <p:nvPr>
            <p:ph type="title"/>
          </p:nvPr>
        </p:nvSpPr>
        <p:spPr>
          <a:xfrm>
            <a:off x="365760" y="135133"/>
            <a:ext cx="8325805" cy="1076030"/>
          </a:xfrm>
        </p:spPr>
        <p:txBody>
          <a:bodyPr/>
          <a:lstStyle/>
          <a:p>
            <a:r>
              <a:rPr lang="en-US"/>
              <a:t>Click to edit Master title style</a:t>
            </a:r>
          </a:p>
        </p:txBody>
      </p:sp>
      <p:sp>
        <p:nvSpPr>
          <p:cNvPr id="1048712" name="Slide Number Placeholder 1"/>
          <p:cNvSpPr>
            <a:spLocks noGrp="1"/>
          </p:cNvSpPr>
          <p:nvPr>
            <p:ph type="sldNum" sz="quarter" idx="23"/>
          </p:nvPr>
        </p:nvSpPr>
        <p:spPr>
          <a:xfrm>
            <a:off x="8328025" y="6340475"/>
            <a:ext cx="358775" cy="365125"/>
          </a:xfrm>
        </p:spPr>
        <p:txBody>
          <a:bodyPr/>
          <a:lstStyle/>
          <a:p>
            <a:fld id="{3799B4FF-AEC7-4A0C-9FEF-6B3BDE4C53D3}" type="slidenum">
              <a:rPr lang="en-US"/>
              <a:t>‹#›</a:t>
            </a:fld>
            <a:endParaRPr lang="en-US" dirty="0"/>
          </a:p>
        </p:txBody>
      </p:sp>
      <p:sp>
        <p:nvSpPr>
          <p:cNvPr id="1048713" name="Date Placeholder 2"/>
          <p:cNvSpPr>
            <a:spLocks noGrp="1"/>
          </p:cNvSpPr>
          <p:nvPr>
            <p:ph type="dt" sz="half" idx="24"/>
          </p:nvPr>
        </p:nvSpPr>
        <p:spPr>
          <a:xfrm>
            <a:off x="338137" y="6340475"/>
            <a:ext cx="1643063" cy="365125"/>
          </a:xfrm>
        </p:spPr>
        <p:txBody>
          <a:bodyPr/>
          <a:lstStyle/>
          <a:p>
            <a:fld id="{F3EADBB4-7814-4F93-8831-6D3CF8E4DC66}" type="datetime1">
              <a:rPr lang="en-US"/>
              <a:t>5/9/2017</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48652" name="Title 1"/>
          <p:cNvSpPr>
            <a:spLocks noGrp="1"/>
          </p:cNvSpPr>
          <p:nvPr>
            <p:ph type="title"/>
          </p:nvPr>
        </p:nvSpPr>
        <p:spPr/>
        <p:txBody>
          <a:bodyPr/>
          <a:lstStyle/>
          <a:p>
            <a:r>
              <a:rPr lang="en-US"/>
              <a:t>Click to edit Master title style</a:t>
            </a:r>
          </a:p>
        </p:txBody>
      </p:sp>
      <p:sp>
        <p:nvSpPr>
          <p:cNvPr id="1048653" name="Subtitle 6"/>
          <p:cNvSpPr>
            <a:spLocks noGrp="1"/>
          </p:cNvSpPr>
          <p:nvPr>
            <p:ph type="body" sz="half" idx="2"/>
          </p:nvPr>
        </p:nvSpPr>
        <p:spPr>
          <a:xfrm>
            <a:off x="1473197" y="5397500"/>
            <a:ext cx="5689601" cy="609599"/>
          </a:xfrm>
        </p:spPr>
        <p:txBody>
          <a:bodyPr>
            <a:normAutofit/>
          </a:bodyPr>
          <a:lstStyle>
            <a:lvl1pPr>
              <a:defRPr sz="1800"/>
            </a:lvl1pPr>
          </a:lstStyle>
          <a:p>
            <a:pPr lvl="0"/>
            <a:r>
              <a:rPr lang="en-US"/>
              <a:t>Click to edit Master text styles</a:t>
            </a:r>
          </a:p>
        </p:txBody>
      </p:sp>
      <p:sp>
        <p:nvSpPr>
          <p:cNvPr id="1048654" name="Picture Placeholder 6"/>
          <p:cNvSpPr>
            <a:spLocks noGrp="1"/>
          </p:cNvSpPr>
          <p:nvPr>
            <p:ph type="pic" sz="quarter" idx="12"/>
          </p:nvPr>
        </p:nvSpPr>
        <p:spPr>
          <a:xfrm>
            <a:off x="1473200" y="1670050"/>
            <a:ext cx="5689600" cy="3587750"/>
          </a:xfrm>
        </p:spPr>
        <p:txBody>
          <a:bodyPr rtlCol="0">
            <a:normAutofit/>
          </a:bodyPr>
          <a:lstStyle>
            <a:lvl1pPr marL="0" marR="0" indent="0" algn="l" defTabSz="457200" rtl="0" eaLnBrk="1" fontAlgn="auto" latinLnBrk="0" hangingPunct="1">
              <a:lnSpc>
                <a:spcPct val="100000"/>
              </a:lnSpc>
              <a:spcBef>
                <a:spcPts val="1800"/>
              </a:spcBef>
              <a:spcAft>
                <a:spcPts val="0"/>
              </a:spcAft>
              <a:buClrTx/>
              <a:buSzPct val="135000"/>
              <a:buFontTx/>
              <a:buNone/>
              <a:defRPr sz="1800"/>
            </a:lvl1pPr>
          </a:lstStyle>
          <a:p>
            <a:pPr lvl="0"/>
            <a:r>
              <a:rPr lang="en-US" noProof="0"/>
              <a:t>Click icon to add picture</a:t>
            </a:r>
            <a:endParaRPr lang="en-US" noProof="0" dirty="0"/>
          </a:p>
        </p:txBody>
      </p:sp>
      <p:sp>
        <p:nvSpPr>
          <p:cNvPr id="1048655" name="Slide Number Placeholder 1"/>
          <p:cNvSpPr>
            <a:spLocks noGrp="1"/>
          </p:cNvSpPr>
          <p:nvPr>
            <p:ph type="sldNum" sz="quarter" idx="13"/>
          </p:nvPr>
        </p:nvSpPr>
        <p:spPr>
          <a:xfrm>
            <a:off x="8251825" y="6356350"/>
            <a:ext cx="358775" cy="365125"/>
          </a:xfrm>
        </p:spPr>
        <p:txBody>
          <a:bodyPr/>
          <a:lstStyle/>
          <a:p>
            <a:fld id="{7D19684A-A787-42EE-832A-EEBE819708BE}" type="slidenum">
              <a:rPr lang="en-US"/>
              <a:t>‹#›</a:t>
            </a:fld>
            <a:endParaRPr lang="en-US" dirty="0"/>
          </a:p>
        </p:txBody>
      </p:sp>
      <p:sp>
        <p:nvSpPr>
          <p:cNvPr id="1048656" name="Date Placeholder 2"/>
          <p:cNvSpPr>
            <a:spLocks noGrp="1"/>
          </p:cNvSpPr>
          <p:nvPr>
            <p:ph type="dt" sz="half" idx="14"/>
          </p:nvPr>
        </p:nvSpPr>
        <p:spPr>
          <a:xfrm>
            <a:off x="338137" y="6340475"/>
            <a:ext cx="1643063" cy="365125"/>
          </a:xfrm>
        </p:spPr>
        <p:txBody>
          <a:bodyPr/>
          <a:lstStyle/>
          <a:p>
            <a:fld id="{779EAAB4-5196-4057-8633-B1A1FEA90ED5}" type="datetime1">
              <a:rPr lang="en-US"/>
              <a:t>5/9/2017</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1048663" name="Rectangle 1"/>
          <p:cNvSpPr/>
          <p:nvPr/>
        </p:nvSpPr>
        <p:spPr>
          <a:xfrm>
            <a:off x="1588" y="0"/>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pPr>
            <a:endParaRPr lang="en-US"/>
          </a:p>
        </p:txBody>
      </p:sp>
      <p:sp>
        <p:nvSpPr>
          <p:cNvPr id="1048664" name="Slide Number Placeholder 2"/>
          <p:cNvSpPr>
            <a:spLocks noGrp="1"/>
          </p:cNvSpPr>
          <p:nvPr>
            <p:ph type="sldNum" sz="quarter" idx="10"/>
          </p:nvPr>
        </p:nvSpPr>
        <p:spPr>
          <a:xfrm>
            <a:off x="8023225" y="6324600"/>
            <a:ext cx="358775" cy="365125"/>
          </a:xfrm>
        </p:spPr>
        <p:txBody>
          <a:bodyPr/>
          <a:lstStyle/>
          <a:p>
            <a:fld id="{246C61F8-6333-4F2D-8156-64C8A7C6EF9C}" type="slidenum">
              <a:rPr lang="en-US"/>
              <a:t>‹#›</a:t>
            </a:fld>
            <a:endParaRPr lang="en-US" dirty="0"/>
          </a:p>
        </p:txBody>
      </p:sp>
      <p:sp>
        <p:nvSpPr>
          <p:cNvPr id="1048665" name="Date Placeholder 3"/>
          <p:cNvSpPr>
            <a:spLocks noGrp="1"/>
          </p:cNvSpPr>
          <p:nvPr>
            <p:ph type="dt" sz="half" idx="11"/>
          </p:nvPr>
        </p:nvSpPr>
        <p:spPr>
          <a:xfrm>
            <a:off x="414338" y="6340475"/>
            <a:ext cx="1643062" cy="365125"/>
          </a:xfrm>
        </p:spPr>
        <p:txBody>
          <a:bodyPr/>
          <a:lstStyle/>
          <a:p>
            <a:fld id="{5011B858-A9D8-40C2-B1B3-C09771836EDE}" type="datetime1">
              <a:rPr lang="en-US"/>
              <a:t>5/9/2017</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 Content">
    <p:spTree>
      <p:nvGrpSpPr>
        <p:cNvPr id="1" name=""/>
        <p:cNvGrpSpPr/>
        <p:nvPr/>
      </p:nvGrpSpPr>
      <p:grpSpPr>
        <a:xfrm>
          <a:off x="0" y="0"/>
          <a:ext cx="0" cy="0"/>
          <a:chOff x="0" y="0"/>
          <a:chExt cx="0" cy="0"/>
        </a:xfrm>
      </p:grpSpPr>
      <p:sp>
        <p:nvSpPr>
          <p:cNvPr id="1048641" name="Title 6"/>
          <p:cNvSpPr>
            <a:spLocks noGrp="1"/>
          </p:cNvSpPr>
          <p:nvPr>
            <p:ph type="title"/>
          </p:nvPr>
        </p:nvSpPr>
        <p:spPr/>
        <p:txBody>
          <a:bodyPr/>
          <a:lstStyle/>
          <a:p>
            <a:r>
              <a:rPr lang="en-US"/>
              <a:t>Click to edit Master title style</a:t>
            </a:r>
          </a:p>
        </p:txBody>
      </p:sp>
      <p:sp>
        <p:nvSpPr>
          <p:cNvPr id="1048642" name="Content Placeholder 4"/>
          <p:cNvSpPr>
            <a:spLocks noGrp="1"/>
          </p:cNvSpPr>
          <p:nvPr>
            <p:ph sz="quarter" idx="14"/>
          </p:nvPr>
        </p:nvSpPr>
        <p:spPr>
          <a:xfrm>
            <a:off x="365760" y="1645920"/>
            <a:ext cx="8326438" cy="43891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3" name="Slide Number Placeholder 1"/>
          <p:cNvSpPr>
            <a:spLocks noGrp="1"/>
          </p:cNvSpPr>
          <p:nvPr>
            <p:ph type="sldNum" sz="quarter" idx="15"/>
          </p:nvPr>
        </p:nvSpPr>
        <p:spPr>
          <a:xfrm>
            <a:off x="8328025" y="6356350"/>
            <a:ext cx="358775" cy="365125"/>
          </a:xfrm>
        </p:spPr>
        <p:txBody>
          <a:bodyPr/>
          <a:lstStyle/>
          <a:p>
            <a:fld id="{BFD87E16-235F-4312-9873-F8FB3CBB34A2}" type="slidenum">
              <a:rPr lang="en-US"/>
              <a:t>‹#›</a:t>
            </a:fld>
            <a:endParaRPr lang="en-US" dirty="0"/>
          </a:p>
        </p:txBody>
      </p:sp>
      <p:sp>
        <p:nvSpPr>
          <p:cNvPr id="1048644" name="Date Placeholder 2"/>
          <p:cNvSpPr>
            <a:spLocks noGrp="1"/>
          </p:cNvSpPr>
          <p:nvPr>
            <p:ph type="dt" sz="half" idx="16"/>
          </p:nvPr>
        </p:nvSpPr>
        <p:spPr>
          <a:xfrm>
            <a:off x="381000" y="6324600"/>
            <a:ext cx="1643063" cy="365125"/>
          </a:xfrm>
        </p:spPr>
        <p:txBody>
          <a:bodyPr/>
          <a:lstStyle/>
          <a:p>
            <a:fld id="{CCD0EDDE-A832-4B50-BFF9-773DEEAB7289}" type="datetime1">
              <a:rPr lang="en-US"/>
              <a:t>5/9/2017</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Technologist">
    <p:spTree>
      <p:nvGrpSpPr>
        <p:cNvPr id="1" name=""/>
        <p:cNvGrpSpPr/>
        <p:nvPr/>
      </p:nvGrpSpPr>
      <p:grpSpPr>
        <a:xfrm>
          <a:off x="0" y="0"/>
          <a:ext cx="0" cy="0"/>
          <a:chOff x="0" y="0"/>
          <a:chExt cx="0" cy="0"/>
        </a:xfrm>
      </p:grpSpPr>
      <p:sp>
        <p:nvSpPr>
          <p:cNvPr id="1048679" name="Rectangle 4"/>
          <p:cNvSpPr/>
          <p:nvPr/>
        </p:nvSpPr>
        <p:spPr>
          <a:xfrm>
            <a:off x="-1588" y="0"/>
            <a:ext cx="9170988"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pPr>
            <a:endParaRPr lang="en-US"/>
          </a:p>
        </p:txBody>
      </p:sp>
      <p:pic>
        <p:nvPicPr>
          <p:cNvPr id="2097166" name="Picture 8"/>
          <p:cNvPicPr>
            <a:picLocks noChangeAspect="1"/>
          </p:cNvPicPr>
          <p:nvPr/>
        </p:nvPicPr>
        <p:blipFill>
          <a:blip r:embed="rId2"/>
          <a:srcRect/>
          <a:stretch>
            <a:fillRect/>
          </a:stretch>
        </p:blipFill>
        <p:spPr bwMode="auto">
          <a:xfrm>
            <a:off x="0" y="2809875"/>
            <a:ext cx="9144000" cy="3105150"/>
          </a:xfrm>
          <a:prstGeom prst="rect">
            <a:avLst/>
          </a:prstGeom>
          <a:noFill/>
          <a:ln w="9525">
            <a:noFill/>
            <a:miter lim="800000"/>
            <a:headEnd/>
            <a:tailEnd/>
          </a:ln>
        </p:spPr>
      </p:pic>
      <p:pic>
        <p:nvPicPr>
          <p:cNvPr id="2097167" name="Picture Placeholder 18" descr="shutterstock_2958161.jpg"/>
          <p:cNvPicPr>
            <a:picLocks noChangeAspect="1"/>
          </p:cNvPicPr>
          <p:nvPr/>
        </p:nvPicPr>
        <p:blipFill>
          <a:blip r:embed="rId3"/>
          <a:srcRect l="10754" t="15311" r="36530"/>
          <a:stretch>
            <a:fillRect/>
          </a:stretch>
        </p:blipFill>
        <p:spPr bwMode="auto">
          <a:xfrm>
            <a:off x="6870700" y="0"/>
            <a:ext cx="2273300" cy="2809875"/>
          </a:xfrm>
          <a:prstGeom prst="rect">
            <a:avLst/>
          </a:prstGeom>
          <a:noFill/>
          <a:ln w="9525">
            <a:noFill/>
            <a:miter lim="800000"/>
            <a:headEnd/>
            <a:tailEnd/>
          </a:ln>
        </p:spPr>
      </p:pic>
      <p:pic>
        <p:nvPicPr>
          <p:cNvPr id="2097168" name="Picture Placeholder 32" descr="ISP2093881.JPG"/>
          <p:cNvPicPr>
            <a:picLocks noChangeAspect="1"/>
          </p:cNvPicPr>
          <p:nvPr/>
        </p:nvPicPr>
        <p:blipFill>
          <a:blip r:embed="rId4"/>
          <a:srcRect l="12569" t="19907" b="7997"/>
          <a:stretch>
            <a:fillRect/>
          </a:stretch>
        </p:blipFill>
        <p:spPr bwMode="auto">
          <a:xfrm>
            <a:off x="0" y="0"/>
            <a:ext cx="2271713" cy="2809875"/>
          </a:xfrm>
          <a:prstGeom prst="rect">
            <a:avLst/>
          </a:prstGeom>
          <a:noFill/>
          <a:ln w="9525">
            <a:noFill/>
            <a:miter lim="800000"/>
            <a:headEnd/>
            <a:tailEnd/>
          </a:ln>
        </p:spPr>
      </p:pic>
      <p:pic>
        <p:nvPicPr>
          <p:cNvPr id="2097169" name="Picture Placeholder 35" descr="shutterstock_12412126.jpg"/>
          <p:cNvPicPr>
            <a:picLocks noChangeAspect="1"/>
          </p:cNvPicPr>
          <p:nvPr/>
        </p:nvPicPr>
        <p:blipFill>
          <a:blip r:embed="rId5"/>
          <a:srcRect l="28596" r="16269"/>
          <a:stretch>
            <a:fillRect/>
          </a:stretch>
        </p:blipFill>
        <p:spPr bwMode="auto">
          <a:xfrm>
            <a:off x="2284413" y="0"/>
            <a:ext cx="2271712" cy="2809875"/>
          </a:xfrm>
          <a:prstGeom prst="rect">
            <a:avLst/>
          </a:prstGeom>
          <a:noFill/>
          <a:ln w="9525">
            <a:noFill/>
            <a:miter lim="800000"/>
            <a:headEnd/>
            <a:tailEnd/>
          </a:ln>
        </p:spPr>
      </p:pic>
      <p:pic>
        <p:nvPicPr>
          <p:cNvPr id="2097170" name="Picture Placeholder 9" descr="shutterstock_43012507.jpg"/>
          <p:cNvPicPr>
            <a:picLocks noChangeAspect="1"/>
          </p:cNvPicPr>
          <p:nvPr/>
        </p:nvPicPr>
        <p:blipFill>
          <a:blip r:embed="rId6"/>
          <a:srcRect l="41125" r="4950"/>
          <a:stretch>
            <a:fillRect/>
          </a:stretch>
        </p:blipFill>
        <p:spPr bwMode="auto">
          <a:xfrm>
            <a:off x="4573588" y="0"/>
            <a:ext cx="2271712" cy="2809875"/>
          </a:xfrm>
          <a:prstGeom prst="rect">
            <a:avLst/>
          </a:prstGeom>
          <a:noFill/>
          <a:ln w="9525">
            <a:noFill/>
            <a:miter lim="800000"/>
            <a:headEnd/>
            <a:tailEnd/>
          </a:ln>
        </p:spPr>
      </p:pic>
      <p:sp>
        <p:nvSpPr>
          <p:cNvPr id="1048680"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048681"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048682" name="Text Placeholder 15"/>
          <p:cNvSpPr>
            <a:spLocks noGrp="1"/>
          </p:cNvSpPr>
          <p:nvPr>
            <p:ph type="body" sz="quarter" idx="13"/>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048683" name="Date Placeholder 1"/>
          <p:cNvSpPr>
            <a:spLocks noGrp="1"/>
          </p:cNvSpPr>
          <p:nvPr>
            <p:ph type="dt" sz="half" idx="14"/>
          </p:nvPr>
        </p:nvSpPr>
        <p:spPr>
          <a:xfrm>
            <a:off x="381000" y="6340475"/>
            <a:ext cx="1643063" cy="365125"/>
          </a:xfrm>
        </p:spPr>
        <p:txBody>
          <a:bodyPr/>
          <a:lstStyle/>
          <a:p>
            <a:fld id="{700B0578-57C7-41CA-B13E-9DDC1FF3BF70}" type="datetime1">
              <a:rPr lang="en-US"/>
              <a:t>5/9/2017</a:t>
            </a:fld>
            <a:endParaRPr lang="en-US" dirty="0"/>
          </a:p>
        </p:txBody>
      </p:sp>
      <p:sp>
        <p:nvSpPr>
          <p:cNvPr id="1048684" name="Slide Number Placeholder 2"/>
          <p:cNvSpPr>
            <a:spLocks noGrp="1"/>
          </p:cNvSpPr>
          <p:nvPr>
            <p:ph type="sldNum" sz="quarter" idx="15"/>
          </p:nvPr>
        </p:nvSpPr>
        <p:spPr/>
        <p:txBody>
          <a:bodyPr/>
          <a:lstStyle/>
          <a:p>
            <a:fld id="{96233779-18A1-4C86-9F38-BD83B9CC93C4}" type="slidenum">
              <a:rPr lang="en-US"/>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eople and Tech">
    <p:spTree>
      <p:nvGrpSpPr>
        <p:cNvPr id="1" name=""/>
        <p:cNvGrpSpPr/>
        <p:nvPr/>
      </p:nvGrpSpPr>
      <p:grpSpPr>
        <a:xfrm>
          <a:off x="0" y="0"/>
          <a:ext cx="0" cy="0"/>
          <a:chOff x="0" y="0"/>
          <a:chExt cx="0" cy="0"/>
        </a:xfrm>
      </p:grpSpPr>
      <p:sp>
        <p:nvSpPr>
          <p:cNvPr id="1048688" name="Rectangle 4"/>
          <p:cNvSpPr/>
          <p:nvPr/>
        </p:nvSpPr>
        <p:spPr>
          <a:xfrm>
            <a:off x="1588" y="0"/>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pPr>
            <a:endParaRPr lang="en-US"/>
          </a:p>
        </p:txBody>
      </p:sp>
      <p:pic>
        <p:nvPicPr>
          <p:cNvPr id="2097172" name="Picture 8"/>
          <p:cNvPicPr>
            <a:picLocks noChangeAspect="1"/>
          </p:cNvPicPr>
          <p:nvPr/>
        </p:nvPicPr>
        <p:blipFill>
          <a:blip r:embed="rId2"/>
          <a:srcRect/>
          <a:stretch>
            <a:fillRect/>
          </a:stretch>
        </p:blipFill>
        <p:spPr bwMode="auto">
          <a:xfrm>
            <a:off x="0" y="2809875"/>
            <a:ext cx="9144000" cy="3105150"/>
          </a:xfrm>
          <a:prstGeom prst="rect">
            <a:avLst/>
          </a:prstGeom>
          <a:noFill/>
          <a:ln w="9525">
            <a:noFill/>
            <a:miter lim="800000"/>
            <a:headEnd/>
            <a:tailEnd/>
          </a:ln>
        </p:spPr>
      </p:pic>
      <p:pic>
        <p:nvPicPr>
          <p:cNvPr id="2097173" name="Picture Placeholder 8" descr="shutterstock_77990686.jpg"/>
          <p:cNvPicPr>
            <a:picLocks noChangeAspect="1"/>
          </p:cNvPicPr>
          <p:nvPr/>
        </p:nvPicPr>
        <p:blipFill>
          <a:blip r:embed="rId3"/>
          <a:srcRect l="2861" t="11378" r="-2" b="8519"/>
          <a:stretch>
            <a:fillRect/>
          </a:stretch>
        </p:blipFill>
        <p:spPr bwMode="auto">
          <a:xfrm>
            <a:off x="2286000" y="0"/>
            <a:ext cx="2271713" cy="2809875"/>
          </a:xfrm>
          <a:prstGeom prst="rect">
            <a:avLst/>
          </a:prstGeom>
          <a:noFill/>
          <a:ln w="9525">
            <a:noFill/>
            <a:miter lim="800000"/>
            <a:headEnd/>
            <a:tailEnd/>
          </a:ln>
        </p:spPr>
      </p:pic>
      <p:pic>
        <p:nvPicPr>
          <p:cNvPr id="2097174" name="Picture Placeholder 10" descr="iStock_000017402661Medium.jpg"/>
          <p:cNvPicPr>
            <a:picLocks noChangeAspect="1"/>
          </p:cNvPicPr>
          <p:nvPr/>
        </p:nvPicPr>
        <p:blipFill>
          <a:blip r:embed="rId4"/>
          <a:srcRect l="46613" t="11118" r="6171" b="2959"/>
          <a:stretch>
            <a:fillRect/>
          </a:stretch>
        </p:blipFill>
        <p:spPr bwMode="auto">
          <a:xfrm>
            <a:off x="6858000" y="0"/>
            <a:ext cx="2286000" cy="2809875"/>
          </a:xfrm>
          <a:prstGeom prst="rect">
            <a:avLst/>
          </a:prstGeom>
          <a:noFill/>
          <a:ln w="9525">
            <a:noFill/>
            <a:miter lim="800000"/>
            <a:headEnd/>
            <a:tailEnd/>
          </a:ln>
        </p:spPr>
      </p:pic>
      <p:pic>
        <p:nvPicPr>
          <p:cNvPr id="2097175" name="Picture Placeholder 13" descr="shutterstock_32048539.jpg"/>
          <p:cNvPicPr>
            <a:picLocks noChangeAspect="1"/>
          </p:cNvPicPr>
          <p:nvPr/>
        </p:nvPicPr>
        <p:blipFill>
          <a:blip r:embed="rId5"/>
          <a:srcRect l="43053" t="3491" r="2" b="4852"/>
          <a:stretch>
            <a:fillRect/>
          </a:stretch>
        </p:blipFill>
        <p:spPr bwMode="auto">
          <a:xfrm>
            <a:off x="0" y="0"/>
            <a:ext cx="2271713" cy="2809875"/>
          </a:xfrm>
          <a:prstGeom prst="rect">
            <a:avLst/>
          </a:prstGeom>
          <a:noFill/>
          <a:ln w="9525">
            <a:noFill/>
            <a:miter lim="800000"/>
            <a:headEnd/>
            <a:tailEnd/>
          </a:ln>
        </p:spPr>
      </p:pic>
      <p:pic>
        <p:nvPicPr>
          <p:cNvPr id="2097176" name="Picture Placeholder 15" descr="shutterstock_11304505.jpg"/>
          <p:cNvPicPr>
            <a:picLocks noChangeAspect="1"/>
          </p:cNvPicPr>
          <p:nvPr/>
        </p:nvPicPr>
        <p:blipFill>
          <a:blip r:embed="rId6"/>
          <a:srcRect l="4686" r="41415"/>
          <a:stretch>
            <a:fillRect/>
          </a:stretch>
        </p:blipFill>
        <p:spPr bwMode="auto">
          <a:xfrm>
            <a:off x="4572000" y="0"/>
            <a:ext cx="2271713" cy="2809875"/>
          </a:xfrm>
          <a:prstGeom prst="rect">
            <a:avLst/>
          </a:prstGeom>
          <a:noFill/>
          <a:ln w="9525">
            <a:noFill/>
            <a:miter lim="800000"/>
            <a:headEnd/>
            <a:tailEnd/>
          </a:ln>
        </p:spPr>
      </p:pic>
      <p:sp>
        <p:nvSpPr>
          <p:cNvPr id="1048689"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048690"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048691" name="Text Placeholder 15"/>
          <p:cNvSpPr>
            <a:spLocks noGrp="1"/>
          </p:cNvSpPr>
          <p:nvPr>
            <p:ph type="body" sz="quarter" idx="13"/>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048692" name="Date Placeholder 1"/>
          <p:cNvSpPr>
            <a:spLocks noGrp="1"/>
          </p:cNvSpPr>
          <p:nvPr>
            <p:ph type="dt" sz="half" idx="14"/>
          </p:nvPr>
        </p:nvSpPr>
        <p:spPr>
          <a:xfrm>
            <a:off x="381000" y="6340475"/>
            <a:ext cx="1643063" cy="365125"/>
          </a:xfrm>
        </p:spPr>
        <p:txBody>
          <a:bodyPr/>
          <a:lstStyle/>
          <a:p>
            <a:fld id="{4B6651EB-306F-480C-87FB-31FD43E9FF72}" type="datetime1">
              <a:rPr lang="en-US"/>
              <a:t>5/9/2017</a:t>
            </a:fld>
            <a:endParaRPr lang="en-US" dirty="0"/>
          </a:p>
        </p:txBody>
      </p:sp>
      <p:sp>
        <p:nvSpPr>
          <p:cNvPr id="1048693" name="Slide Number Placeholder 2"/>
          <p:cNvSpPr>
            <a:spLocks noGrp="1"/>
          </p:cNvSpPr>
          <p:nvPr>
            <p:ph type="sldNum" sz="quarter" idx="15"/>
          </p:nvPr>
        </p:nvSpPr>
        <p:spPr/>
        <p:txBody>
          <a:bodyPr/>
          <a:lstStyle/>
          <a:p>
            <a:fld id="{14586C1A-2A89-45DF-94EA-354035EB9170}" type="slidenum">
              <a:rPr lang="en-US"/>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Aspiration">
    <p:spTree>
      <p:nvGrpSpPr>
        <p:cNvPr id="1" name=""/>
        <p:cNvGrpSpPr/>
        <p:nvPr/>
      </p:nvGrpSpPr>
      <p:grpSpPr>
        <a:xfrm>
          <a:off x="0" y="0"/>
          <a:ext cx="0" cy="0"/>
          <a:chOff x="0" y="0"/>
          <a:chExt cx="0" cy="0"/>
        </a:xfrm>
      </p:grpSpPr>
      <p:sp>
        <p:nvSpPr>
          <p:cNvPr id="1048657" name="Rectangle 4"/>
          <p:cNvSpPr/>
          <p:nvPr/>
        </p:nvSpPr>
        <p:spPr>
          <a:xfrm>
            <a:off x="0" y="0"/>
            <a:ext cx="9170988"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pPr>
            <a:endParaRPr lang="en-US"/>
          </a:p>
        </p:txBody>
      </p:sp>
      <p:pic>
        <p:nvPicPr>
          <p:cNvPr id="2097163" name="Picture 8"/>
          <p:cNvPicPr>
            <a:picLocks noChangeAspect="1"/>
          </p:cNvPicPr>
          <p:nvPr/>
        </p:nvPicPr>
        <p:blipFill>
          <a:blip r:embed="rId2"/>
          <a:srcRect/>
          <a:stretch>
            <a:fillRect/>
          </a:stretch>
        </p:blipFill>
        <p:spPr bwMode="auto">
          <a:xfrm>
            <a:off x="0" y="2809875"/>
            <a:ext cx="9144000" cy="3105150"/>
          </a:xfrm>
          <a:prstGeom prst="rect">
            <a:avLst/>
          </a:prstGeom>
          <a:noFill/>
          <a:ln w="9525">
            <a:noFill/>
            <a:miter lim="800000"/>
            <a:headEnd/>
            <a:tailEnd/>
          </a:ln>
        </p:spPr>
      </p:pic>
      <p:pic>
        <p:nvPicPr>
          <p:cNvPr id="2097164" name="Picture Placeholder 10" descr="cover-rgb.jpg"/>
          <p:cNvPicPr>
            <a:picLocks noChangeAspect="1"/>
          </p:cNvPicPr>
          <p:nvPr/>
        </p:nvPicPr>
        <p:blipFill>
          <a:blip r:embed="rId3"/>
          <a:srcRect t="43526" b="24687"/>
          <a:stretch>
            <a:fillRect/>
          </a:stretch>
        </p:blipFill>
        <p:spPr bwMode="auto">
          <a:xfrm>
            <a:off x="0" y="0"/>
            <a:ext cx="9144000" cy="2809875"/>
          </a:xfrm>
          <a:prstGeom prst="rect">
            <a:avLst/>
          </a:prstGeom>
          <a:noFill/>
          <a:ln w="9525">
            <a:noFill/>
            <a:miter lim="800000"/>
            <a:headEnd/>
            <a:tailEnd/>
          </a:ln>
        </p:spPr>
      </p:pic>
      <p:sp>
        <p:nvSpPr>
          <p:cNvPr id="1048658"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048659"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048660" name="Text Placeholder 15"/>
          <p:cNvSpPr>
            <a:spLocks noGrp="1"/>
          </p:cNvSpPr>
          <p:nvPr>
            <p:ph type="body" sz="quarter" idx="13"/>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048661" name="Date Placeholder 1"/>
          <p:cNvSpPr>
            <a:spLocks noGrp="1"/>
          </p:cNvSpPr>
          <p:nvPr>
            <p:ph type="dt" sz="half" idx="14"/>
          </p:nvPr>
        </p:nvSpPr>
        <p:spPr>
          <a:xfrm>
            <a:off x="381000" y="6340475"/>
            <a:ext cx="1643063" cy="365125"/>
          </a:xfrm>
        </p:spPr>
        <p:txBody>
          <a:bodyPr/>
          <a:lstStyle/>
          <a:p>
            <a:fld id="{1F0F5447-DE48-41F3-8AF9-333E913FF03A}" type="datetime1">
              <a:rPr lang="en-US"/>
              <a:t>5/9/2017</a:t>
            </a:fld>
            <a:endParaRPr lang="en-US" dirty="0"/>
          </a:p>
        </p:txBody>
      </p:sp>
      <p:sp>
        <p:nvSpPr>
          <p:cNvPr id="1048662" name="Slide Number Placeholder 2"/>
          <p:cNvSpPr>
            <a:spLocks noGrp="1"/>
          </p:cNvSpPr>
          <p:nvPr>
            <p:ph type="sldNum" sz="quarter" idx="15"/>
          </p:nvPr>
        </p:nvSpPr>
        <p:spPr/>
        <p:txBody>
          <a:bodyPr/>
          <a:lstStyle/>
          <a:p>
            <a:fld id="{895F8A57-B4D1-42BD-9905-4B26F8A67563}" type="slidenum">
              <a:rPr lang="en-US"/>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Custom 4 Images">
    <p:spTree>
      <p:nvGrpSpPr>
        <p:cNvPr id="1" name=""/>
        <p:cNvGrpSpPr/>
        <p:nvPr/>
      </p:nvGrpSpPr>
      <p:grpSpPr>
        <a:xfrm>
          <a:off x="0" y="0"/>
          <a:ext cx="0" cy="0"/>
          <a:chOff x="0" y="0"/>
          <a:chExt cx="0" cy="0"/>
        </a:xfrm>
      </p:grpSpPr>
      <p:sp>
        <p:nvSpPr>
          <p:cNvPr id="1048694" name="Rectangle 13"/>
          <p:cNvSpPr/>
          <p:nvPr/>
        </p:nvSpPr>
        <p:spPr>
          <a:xfrm>
            <a:off x="-11113" y="0"/>
            <a:ext cx="9172576"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pPr>
            <a:endParaRPr lang="en-US"/>
          </a:p>
        </p:txBody>
      </p:sp>
      <p:pic>
        <p:nvPicPr>
          <p:cNvPr id="2097177" name="Picture 8"/>
          <p:cNvPicPr>
            <a:picLocks noChangeAspect="1"/>
          </p:cNvPicPr>
          <p:nvPr/>
        </p:nvPicPr>
        <p:blipFill>
          <a:blip r:embed="rId2"/>
          <a:srcRect/>
          <a:stretch>
            <a:fillRect/>
          </a:stretch>
        </p:blipFill>
        <p:spPr bwMode="auto">
          <a:xfrm>
            <a:off x="0" y="2809875"/>
            <a:ext cx="9174163" cy="3105150"/>
          </a:xfrm>
          <a:prstGeom prst="rect">
            <a:avLst/>
          </a:prstGeom>
          <a:noFill/>
          <a:ln w="9525">
            <a:noFill/>
            <a:miter lim="800000"/>
            <a:headEnd/>
            <a:tailEnd/>
          </a:ln>
        </p:spPr>
      </p:pic>
      <p:sp>
        <p:nvSpPr>
          <p:cNvPr id="1048695" name="Picture Placeholder 15"/>
          <p:cNvSpPr>
            <a:spLocks noGrp="1"/>
          </p:cNvSpPr>
          <p:nvPr>
            <p:ph type="pic" sz="quarter" idx="13"/>
          </p:nvPr>
        </p:nvSpPr>
        <p:spPr>
          <a:xfrm>
            <a:off x="-1" y="0"/>
            <a:ext cx="2271889" cy="2809875"/>
          </a:xfrm>
          <a:prstGeom prst="rect">
            <a:avLst/>
          </a:prstGeom>
        </p:spPr>
        <p:txBody>
          <a:bodyPr rtlCol="0">
            <a:normAutofit/>
          </a:bodyPr>
          <a:lstStyle>
            <a:lvl1pPr marL="0" indent="0">
              <a:buFontTx/>
              <a:buNone/>
              <a:defRPr sz="1800"/>
            </a:lvl1pPr>
          </a:lstStyle>
          <a:p>
            <a:pPr lvl="0"/>
            <a:r>
              <a:rPr lang="en-US" noProof="0"/>
              <a:t>Click icon to add picture</a:t>
            </a:r>
            <a:endParaRPr lang="en-US" noProof="0" dirty="0"/>
          </a:p>
        </p:txBody>
      </p:sp>
      <p:sp>
        <p:nvSpPr>
          <p:cNvPr id="1048696" name="Picture Placeholder 15"/>
          <p:cNvSpPr>
            <a:spLocks noGrp="1"/>
          </p:cNvSpPr>
          <p:nvPr>
            <p:ph type="pic" sz="quarter" idx="14"/>
          </p:nvPr>
        </p:nvSpPr>
        <p:spPr>
          <a:xfrm>
            <a:off x="2285999" y="0"/>
            <a:ext cx="2271889" cy="2809875"/>
          </a:xfrm>
          <a:prstGeom prst="rect">
            <a:avLst/>
          </a:prstGeom>
        </p:spPr>
        <p:txBody>
          <a:bodyPr rtlCol="0">
            <a:normAutofit/>
          </a:bodyPr>
          <a:lstStyle>
            <a:lvl1pPr marL="0" indent="0">
              <a:buFontTx/>
              <a:buNone/>
              <a:defRPr sz="1800"/>
            </a:lvl1pPr>
          </a:lstStyle>
          <a:p>
            <a:pPr lvl="0"/>
            <a:r>
              <a:rPr lang="en-US" noProof="0"/>
              <a:t>Click icon to add picture</a:t>
            </a:r>
            <a:endParaRPr lang="en-US" noProof="0" dirty="0"/>
          </a:p>
        </p:txBody>
      </p:sp>
      <p:sp>
        <p:nvSpPr>
          <p:cNvPr id="1048697" name="Picture Placeholder 15"/>
          <p:cNvSpPr>
            <a:spLocks noGrp="1"/>
          </p:cNvSpPr>
          <p:nvPr>
            <p:ph type="pic" sz="quarter" idx="15"/>
          </p:nvPr>
        </p:nvSpPr>
        <p:spPr>
          <a:xfrm>
            <a:off x="4571999" y="0"/>
            <a:ext cx="2271889" cy="2809875"/>
          </a:xfrm>
          <a:prstGeom prst="rect">
            <a:avLst/>
          </a:prstGeom>
        </p:spPr>
        <p:txBody>
          <a:bodyPr rtlCol="0">
            <a:normAutofit/>
          </a:bodyPr>
          <a:lstStyle>
            <a:lvl1pPr marL="0" indent="0">
              <a:buFontTx/>
              <a:buNone/>
              <a:defRPr sz="1800"/>
            </a:lvl1pPr>
          </a:lstStyle>
          <a:p>
            <a:pPr lvl="0"/>
            <a:r>
              <a:rPr lang="en-US" noProof="0"/>
              <a:t>Click icon to add picture</a:t>
            </a:r>
            <a:endParaRPr lang="en-US" noProof="0" dirty="0"/>
          </a:p>
        </p:txBody>
      </p:sp>
      <p:sp>
        <p:nvSpPr>
          <p:cNvPr id="1048698" name="Picture Placeholder 15"/>
          <p:cNvSpPr>
            <a:spLocks noGrp="1"/>
          </p:cNvSpPr>
          <p:nvPr>
            <p:ph type="pic" sz="quarter" idx="16"/>
          </p:nvPr>
        </p:nvSpPr>
        <p:spPr>
          <a:xfrm>
            <a:off x="6857999" y="0"/>
            <a:ext cx="2315683" cy="2809875"/>
          </a:xfrm>
          <a:prstGeom prst="rect">
            <a:avLst/>
          </a:prstGeom>
        </p:spPr>
        <p:txBody>
          <a:bodyPr rtlCol="0">
            <a:normAutofit/>
          </a:bodyPr>
          <a:lstStyle>
            <a:lvl1pPr marL="0" indent="0">
              <a:buFontTx/>
              <a:buNone/>
              <a:defRPr sz="1800"/>
            </a:lvl1pPr>
          </a:lstStyle>
          <a:p>
            <a:pPr lvl="0"/>
            <a:r>
              <a:rPr lang="en-US" noProof="0"/>
              <a:t>Click icon to add picture</a:t>
            </a:r>
            <a:endParaRPr lang="en-US" noProof="0" dirty="0"/>
          </a:p>
        </p:txBody>
      </p:sp>
      <p:sp>
        <p:nvSpPr>
          <p:cNvPr id="1048699"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048700"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048701" name="Text Placeholder 15"/>
          <p:cNvSpPr>
            <a:spLocks noGrp="1"/>
          </p:cNvSpPr>
          <p:nvPr>
            <p:ph type="body" sz="quarter" idx="17"/>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048702" name="Date Placeholder 1"/>
          <p:cNvSpPr>
            <a:spLocks noGrp="1"/>
          </p:cNvSpPr>
          <p:nvPr>
            <p:ph type="dt" sz="half" idx="18"/>
          </p:nvPr>
        </p:nvSpPr>
        <p:spPr>
          <a:xfrm>
            <a:off x="381000" y="6340475"/>
            <a:ext cx="1643063" cy="365125"/>
          </a:xfrm>
        </p:spPr>
        <p:txBody>
          <a:bodyPr/>
          <a:lstStyle/>
          <a:p>
            <a:fld id="{423210CB-7DFA-434E-847D-13CDE91EC818}" type="datetime1">
              <a:rPr lang="en-US"/>
              <a:t>5/9/2017</a:t>
            </a:fld>
            <a:endParaRPr lang="en-US" dirty="0"/>
          </a:p>
        </p:txBody>
      </p:sp>
      <p:sp>
        <p:nvSpPr>
          <p:cNvPr id="1048703" name="Slide Number Placeholder 2"/>
          <p:cNvSpPr>
            <a:spLocks noGrp="1"/>
          </p:cNvSpPr>
          <p:nvPr>
            <p:ph type="sldNum" sz="quarter" idx="19"/>
          </p:nvPr>
        </p:nvSpPr>
        <p:spPr/>
        <p:txBody>
          <a:bodyPr/>
          <a:lstStyle/>
          <a:p>
            <a:fld id="{1069767F-7BCC-44BB-BEF0-0AA959DA0438}" type="slidenum">
              <a:rPr lang="en-US"/>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Custom 1 Image">
    <p:spTree>
      <p:nvGrpSpPr>
        <p:cNvPr id="1" name=""/>
        <p:cNvGrpSpPr/>
        <p:nvPr/>
      </p:nvGrpSpPr>
      <p:grpSpPr>
        <a:xfrm>
          <a:off x="0" y="0"/>
          <a:ext cx="0" cy="0"/>
          <a:chOff x="0" y="0"/>
          <a:chExt cx="0" cy="0"/>
        </a:xfrm>
      </p:grpSpPr>
      <p:sp>
        <p:nvSpPr>
          <p:cNvPr id="1048666" name="Rectangle 5"/>
          <p:cNvSpPr/>
          <p:nvPr/>
        </p:nvSpPr>
        <p:spPr>
          <a:xfrm>
            <a:off x="1588" y="0"/>
            <a:ext cx="9172575" cy="591502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pPr>
            <a:endParaRPr lang="en-US"/>
          </a:p>
        </p:txBody>
      </p:sp>
      <p:pic>
        <p:nvPicPr>
          <p:cNvPr id="2097165" name="Picture 8"/>
          <p:cNvPicPr>
            <a:picLocks noChangeAspect="1"/>
          </p:cNvPicPr>
          <p:nvPr/>
        </p:nvPicPr>
        <p:blipFill>
          <a:blip r:embed="rId2"/>
          <a:srcRect/>
          <a:stretch>
            <a:fillRect/>
          </a:stretch>
        </p:blipFill>
        <p:spPr bwMode="auto">
          <a:xfrm>
            <a:off x="0" y="2809875"/>
            <a:ext cx="9144000" cy="3105150"/>
          </a:xfrm>
          <a:prstGeom prst="rect">
            <a:avLst/>
          </a:prstGeom>
          <a:noFill/>
          <a:ln w="9525">
            <a:noFill/>
            <a:miter lim="800000"/>
            <a:headEnd/>
            <a:tailEnd/>
          </a:ln>
        </p:spPr>
      </p:pic>
      <p:sp>
        <p:nvSpPr>
          <p:cNvPr id="1048667" name="Picture Placeholder 15"/>
          <p:cNvSpPr>
            <a:spLocks noGrp="1"/>
          </p:cNvSpPr>
          <p:nvPr>
            <p:ph type="pic" sz="quarter" idx="13"/>
          </p:nvPr>
        </p:nvSpPr>
        <p:spPr>
          <a:xfrm>
            <a:off x="-1" y="0"/>
            <a:ext cx="9144001" cy="2809875"/>
          </a:xfrm>
          <a:prstGeom prst="rect">
            <a:avLst/>
          </a:prstGeom>
        </p:spPr>
        <p:txBody>
          <a:bodyPr rtlCol="0">
            <a:normAutofit/>
          </a:bodyPr>
          <a:lstStyle>
            <a:lvl1pPr marL="0" indent="0">
              <a:buFontTx/>
              <a:buNone/>
              <a:defRPr sz="1800"/>
            </a:lvl1pPr>
          </a:lstStyle>
          <a:p>
            <a:pPr lvl="0"/>
            <a:r>
              <a:rPr lang="en-US" noProof="0"/>
              <a:t>Click icon to add picture</a:t>
            </a:r>
            <a:endParaRPr lang="en-US" noProof="0" dirty="0"/>
          </a:p>
        </p:txBody>
      </p:sp>
      <p:sp>
        <p:nvSpPr>
          <p:cNvPr id="1048668" name="Rectangle 2"/>
          <p:cNvSpPr>
            <a:spLocks noGrp="1" noChangeArrowheads="1"/>
          </p:cNvSpPr>
          <p:nvPr>
            <p:ph type="ctrTitle"/>
          </p:nvPr>
        </p:nvSpPr>
        <p:spPr>
          <a:xfrm>
            <a:off x="450912" y="3157836"/>
            <a:ext cx="7909316" cy="765053"/>
          </a:xfrm>
          <a:prstGeom prst="rect">
            <a:avLst/>
          </a:prstGeom>
        </p:spPr>
        <p:txBody>
          <a:bodyPr/>
          <a:lstStyle>
            <a:lvl1pPr algn="l">
              <a:lnSpc>
                <a:spcPct val="90000"/>
              </a:lnSpc>
              <a:defRPr sz="2800" b="1">
                <a:solidFill>
                  <a:schemeClr val="bg1"/>
                </a:solidFill>
                <a:latin typeface="+mn-lt"/>
              </a:defRPr>
            </a:lvl1pPr>
          </a:lstStyle>
          <a:p>
            <a:r>
              <a:rPr lang="en-US"/>
              <a:t>Click to edit Master title style</a:t>
            </a:r>
            <a:endParaRPr lang="en-US" dirty="0"/>
          </a:p>
        </p:txBody>
      </p:sp>
      <p:sp>
        <p:nvSpPr>
          <p:cNvPr id="1048669" name="Rectangle 3"/>
          <p:cNvSpPr>
            <a:spLocks noGrp="1" noChangeArrowheads="1"/>
          </p:cNvSpPr>
          <p:nvPr>
            <p:ph type="subTitle" idx="1"/>
          </p:nvPr>
        </p:nvSpPr>
        <p:spPr>
          <a:xfrm>
            <a:off x="450913" y="4165407"/>
            <a:ext cx="7909316" cy="429768"/>
          </a:xfrm>
          <a:prstGeom prst="rect">
            <a:avLst/>
          </a:prstGeom>
        </p:spPr>
        <p:txBody>
          <a:bodyPr/>
          <a:lstStyle>
            <a:lvl1pPr marL="0" indent="0">
              <a:lnSpc>
                <a:spcPct val="90000"/>
              </a:lnSpc>
              <a:buFont typeface="Wingdings" pitchFamily="28" charset="2"/>
              <a:buNone/>
              <a:defRPr sz="2000" b="0" baseline="0">
                <a:solidFill>
                  <a:srgbClr val="FFFFFF"/>
                </a:solidFill>
                <a:latin typeface="Verdana"/>
                <a:cs typeface="Verdana"/>
              </a:defRPr>
            </a:lvl1pPr>
          </a:lstStyle>
          <a:p>
            <a:r>
              <a:rPr lang="en-US"/>
              <a:t>Click to edit Master subtitle style</a:t>
            </a:r>
            <a:endParaRPr lang="en-US" dirty="0"/>
          </a:p>
        </p:txBody>
      </p:sp>
      <p:sp>
        <p:nvSpPr>
          <p:cNvPr id="1048670" name="Text Placeholder 15"/>
          <p:cNvSpPr>
            <a:spLocks noGrp="1"/>
          </p:cNvSpPr>
          <p:nvPr>
            <p:ph type="body" sz="quarter" idx="14"/>
          </p:nvPr>
        </p:nvSpPr>
        <p:spPr>
          <a:xfrm>
            <a:off x="442206" y="4887456"/>
            <a:ext cx="7918022" cy="378005"/>
          </a:xfrm>
          <a:prstGeom prst="rect">
            <a:avLst/>
          </a:prstGeom>
        </p:spPr>
        <p:txBody>
          <a:bodyPr/>
          <a:lstStyle>
            <a:lvl1pPr marL="0" indent="0">
              <a:buFontTx/>
              <a:buNone/>
              <a:defRPr sz="1600">
                <a:solidFill>
                  <a:schemeClr val="bg1"/>
                </a:solidFill>
                <a:latin typeface="Verdana"/>
              </a:defRPr>
            </a:lvl1pPr>
          </a:lstStyle>
          <a:p>
            <a:pPr lvl="0"/>
            <a:r>
              <a:rPr lang="en-US"/>
              <a:t>Click to edit Master text styles</a:t>
            </a:r>
          </a:p>
        </p:txBody>
      </p:sp>
      <p:sp>
        <p:nvSpPr>
          <p:cNvPr id="1048671" name="Date Placeholder 1"/>
          <p:cNvSpPr>
            <a:spLocks noGrp="1"/>
          </p:cNvSpPr>
          <p:nvPr>
            <p:ph type="dt" sz="half" idx="15"/>
          </p:nvPr>
        </p:nvSpPr>
        <p:spPr>
          <a:xfrm>
            <a:off x="381000" y="6340475"/>
            <a:ext cx="1643063" cy="365125"/>
          </a:xfrm>
        </p:spPr>
        <p:txBody>
          <a:bodyPr/>
          <a:lstStyle/>
          <a:p>
            <a:fld id="{4E0ABA8C-458A-436F-948A-A4C588E64FE9}" type="datetime1">
              <a:rPr lang="en-US"/>
              <a:t>5/9/2017</a:t>
            </a:fld>
            <a:endParaRPr lang="en-US" dirty="0"/>
          </a:p>
        </p:txBody>
      </p:sp>
      <p:sp>
        <p:nvSpPr>
          <p:cNvPr id="1048672" name="Slide Number Placeholder 2"/>
          <p:cNvSpPr>
            <a:spLocks noGrp="1"/>
          </p:cNvSpPr>
          <p:nvPr>
            <p:ph type="sldNum" sz="quarter" idx="16"/>
          </p:nvPr>
        </p:nvSpPr>
        <p:spPr/>
        <p:txBody>
          <a:bodyPr/>
          <a:lstStyle/>
          <a:p>
            <a:fld id="{28B261B5-4F36-498E-AB42-B49778E92255}" type="slidenum">
              <a:rPr lang="en-US"/>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097171" name="Picture 7"/>
          <p:cNvPicPr>
            <a:picLocks noChangeAspect="1"/>
          </p:cNvPicPr>
          <p:nvPr/>
        </p:nvPicPr>
        <p:blipFill>
          <a:blip r:embed="rId2"/>
          <a:srcRect/>
          <a:stretch>
            <a:fillRect/>
          </a:stretch>
        </p:blipFill>
        <p:spPr bwMode="auto">
          <a:xfrm>
            <a:off x="0" y="0"/>
            <a:ext cx="9144000" cy="5911850"/>
          </a:xfrm>
          <a:prstGeom prst="rect">
            <a:avLst/>
          </a:prstGeom>
          <a:noFill/>
          <a:ln w="9525">
            <a:noFill/>
            <a:miter lim="800000"/>
            <a:headEnd/>
            <a:tailEnd/>
          </a:ln>
        </p:spPr>
      </p:pic>
      <p:sp>
        <p:nvSpPr>
          <p:cNvPr id="1048685" name="Title 1"/>
          <p:cNvSpPr>
            <a:spLocks noGrp="1"/>
          </p:cNvSpPr>
          <p:nvPr>
            <p:ph type="title"/>
          </p:nvPr>
        </p:nvSpPr>
        <p:spPr>
          <a:xfrm>
            <a:off x="457200" y="2417899"/>
            <a:ext cx="8229600" cy="1143000"/>
          </a:xfrm>
          <a:prstGeom prst="rect">
            <a:avLst/>
          </a:prstGeom>
        </p:spPr>
        <p:txBody>
          <a:bodyPr/>
          <a:lstStyle>
            <a:lvl1pPr algn="l">
              <a:defRPr sz="4600" b="1">
                <a:solidFill>
                  <a:srgbClr val="FFFFFF"/>
                </a:solidFill>
                <a:latin typeface="Verdana"/>
                <a:cs typeface="Verdana"/>
              </a:defRPr>
            </a:lvl1pPr>
          </a:lstStyle>
          <a:p>
            <a:r>
              <a:rPr lang="en-US"/>
              <a:t>Click to edit Master title style</a:t>
            </a:r>
            <a:endParaRPr lang="en-US" dirty="0"/>
          </a:p>
        </p:txBody>
      </p:sp>
      <p:sp>
        <p:nvSpPr>
          <p:cNvPr id="1048686" name="Slide Number Placeholder 2"/>
          <p:cNvSpPr>
            <a:spLocks noGrp="1"/>
          </p:cNvSpPr>
          <p:nvPr>
            <p:ph type="sldNum" sz="quarter" idx="10"/>
          </p:nvPr>
        </p:nvSpPr>
        <p:spPr/>
        <p:txBody>
          <a:bodyPr/>
          <a:lstStyle/>
          <a:p>
            <a:fld id="{E0EA31EE-3C46-4DAC-A5E8-B35233F26DC3}" type="slidenum">
              <a:rPr lang="en-US"/>
              <a:t>‹#›</a:t>
            </a:fld>
            <a:endParaRPr lang="en-US" dirty="0"/>
          </a:p>
        </p:txBody>
      </p:sp>
      <p:sp>
        <p:nvSpPr>
          <p:cNvPr id="1048687" name="Date Placeholder 3"/>
          <p:cNvSpPr>
            <a:spLocks noGrp="1"/>
          </p:cNvSpPr>
          <p:nvPr>
            <p:ph type="dt" sz="half" idx="11"/>
          </p:nvPr>
        </p:nvSpPr>
        <p:spPr>
          <a:xfrm>
            <a:off x="381000" y="6340475"/>
            <a:ext cx="1643063" cy="365125"/>
          </a:xfrm>
        </p:spPr>
        <p:txBody>
          <a:bodyPr/>
          <a:lstStyle/>
          <a:p>
            <a:fld id="{FB416662-F2C2-4230-BB4C-9932A487F36A}" type="datetime1">
              <a:rPr lang="en-US"/>
              <a:t>5/9/2017</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Blank">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t>Click to edit Master title style</a:t>
            </a:r>
          </a:p>
        </p:txBody>
      </p:sp>
      <p:sp>
        <p:nvSpPr>
          <p:cNvPr id="1048705" name="Slide Number Placeholder 1"/>
          <p:cNvSpPr>
            <a:spLocks noGrp="1"/>
          </p:cNvSpPr>
          <p:nvPr>
            <p:ph type="sldNum" sz="quarter" idx="10"/>
          </p:nvPr>
        </p:nvSpPr>
        <p:spPr/>
        <p:txBody>
          <a:bodyPr/>
          <a:lstStyle/>
          <a:p>
            <a:fld id="{B0D13684-98B3-4328-8AF5-7D7E5A61E8A5}" type="slidenum">
              <a:rPr lang="en-US"/>
              <a:t>‹#›</a:t>
            </a:fld>
            <a:endParaRPr lang="en-US" dirty="0"/>
          </a:p>
        </p:txBody>
      </p:sp>
      <p:sp>
        <p:nvSpPr>
          <p:cNvPr id="1048706" name="Date Placeholder 2"/>
          <p:cNvSpPr>
            <a:spLocks noGrp="1"/>
          </p:cNvSpPr>
          <p:nvPr>
            <p:ph type="dt" sz="half" idx="11"/>
          </p:nvPr>
        </p:nvSpPr>
        <p:spPr>
          <a:xfrm>
            <a:off x="381000" y="6340475"/>
            <a:ext cx="1643063" cy="365125"/>
          </a:xfrm>
        </p:spPr>
        <p:txBody>
          <a:bodyPr/>
          <a:lstStyle/>
          <a:p>
            <a:fld id="{083273AA-8052-4B72-B46A-51B9BE9A8BBB}" type="datetime1">
              <a:rPr lang="en-US"/>
              <a:t>5/9/2017</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srcRect/>
          <a:stretch>
            <a:fillRect/>
          </a:stretch>
        </a:blipFill>
        <a:effectLst/>
      </p:bgPr>
    </p:bg>
    <p:spTree>
      <p:nvGrpSpPr>
        <p:cNvPr id="1" name=""/>
        <p:cNvGrpSpPr/>
        <p:nvPr/>
      </p:nvGrpSpPr>
      <p:grpSpPr>
        <a:xfrm>
          <a:off x="0" y="0"/>
          <a:ext cx="0" cy="0"/>
          <a:chOff x="0" y="0"/>
          <a:chExt cx="0" cy="0"/>
        </a:xfrm>
      </p:grpSpPr>
      <p:sp>
        <p:nvSpPr>
          <p:cNvPr id="1048576" name="Title Placeholder 9"/>
          <p:cNvSpPr>
            <a:spLocks noGrp="1" noChangeAspect="1"/>
          </p:cNvSpPr>
          <p:nvPr>
            <p:ph type="title"/>
          </p:nvPr>
        </p:nvSpPr>
        <p:spPr bwMode="auto">
          <a:xfrm>
            <a:off x="365125" y="134938"/>
            <a:ext cx="8326438" cy="10763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48577" name="Slide Number Placeholder 1"/>
          <p:cNvSpPr>
            <a:spLocks noGrp="1"/>
          </p:cNvSpPr>
          <p:nvPr>
            <p:ph type="sldNum" sz="quarter" idx="4"/>
          </p:nvPr>
        </p:nvSpPr>
        <p:spPr>
          <a:xfrm>
            <a:off x="8328025" y="6356350"/>
            <a:ext cx="358775" cy="365125"/>
          </a:xfrm>
          <a:prstGeom prst="rect">
            <a:avLst/>
          </a:prstGeom>
        </p:spPr>
        <p:txBody>
          <a:bodyPr vert="horz" lIns="0" tIns="45720" rIns="91440" bIns="45720" rtlCol="0" anchor="ctr"/>
          <a:lstStyle>
            <a:lvl1pPr algn="l" fontAlgn="auto">
              <a:spcBef>
                <a:spcPts val="0"/>
              </a:spcBef>
              <a:spcAft>
                <a:spcPts val="0"/>
              </a:spcAft>
              <a:defRPr sz="1050">
                <a:solidFill>
                  <a:schemeClr val="tx1">
                    <a:tint val="75000"/>
                  </a:schemeClr>
                </a:solidFill>
                <a:latin typeface="+mn-lt"/>
                <a:ea typeface="+mn-ea"/>
                <a:cs typeface="+mn-cs"/>
              </a:defRPr>
            </a:lvl1pPr>
          </a:lstStyle>
          <a:p>
            <a:fld id="{08BB01F6-ED98-4BD8-94DE-3C733B490F38}" type="slidenum">
              <a:rPr lang="en-US"/>
              <a:t>‹#›</a:t>
            </a:fld>
            <a:endParaRPr lang="en-US" dirty="0"/>
          </a:p>
        </p:txBody>
      </p:sp>
      <p:sp>
        <p:nvSpPr>
          <p:cNvPr id="1048578" name="Date Placeholder 2"/>
          <p:cNvSpPr>
            <a:spLocks noGrp="1"/>
          </p:cNvSpPr>
          <p:nvPr>
            <p:ph type="dt" sz="half" idx="2"/>
          </p:nvPr>
        </p:nvSpPr>
        <p:spPr>
          <a:xfrm>
            <a:off x="381000" y="6264275"/>
            <a:ext cx="1643063" cy="365125"/>
          </a:xfrm>
          <a:prstGeom prst="rect">
            <a:avLst/>
          </a:prstGeom>
        </p:spPr>
        <p:txBody>
          <a:bodyPr vert="horz" lIns="0" tIns="45720" rIns="91440" bIns="45720" rtlCol="0" anchor="ctr"/>
          <a:lstStyle>
            <a:lvl1pPr algn="l" fontAlgn="auto">
              <a:spcBef>
                <a:spcPts val="0"/>
              </a:spcBef>
              <a:spcAft>
                <a:spcPts val="0"/>
              </a:spcAft>
              <a:defRPr sz="1050">
                <a:solidFill>
                  <a:schemeClr val="tx1">
                    <a:tint val="75000"/>
                  </a:schemeClr>
                </a:solidFill>
                <a:latin typeface="+mn-lt"/>
                <a:ea typeface="+mn-ea"/>
                <a:cs typeface="+mn-cs"/>
              </a:defRPr>
            </a:lvl1pPr>
          </a:lstStyle>
          <a:p>
            <a:fld id="{988DFE06-690D-457C-87ED-D3CEE6576586}" type="datetime1">
              <a:rPr lang="en-US"/>
              <a:t>5/9/2017</a:t>
            </a:fld>
            <a:endParaRPr lang="en-US" dirty="0"/>
          </a:p>
        </p:txBody>
      </p:sp>
      <p:sp>
        <p:nvSpPr>
          <p:cNvPr id="1048579" name="Rectangle 3"/>
          <p:cNvSpPr>
            <a:spLocks noChangeArrowheads="1"/>
          </p:cNvSpPr>
          <p:nvPr/>
        </p:nvSpPr>
        <p:spPr bwMode="auto">
          <a:xfrm rot="-5400000">
            <a:off x="9449594" y="5911057"/>
            <a:ext cx="1709737" cy="184150"/>
          </a:xfrm>
          <a:prstGeom prst="rect">
            <a:avLst/>
          </a:prstGeom>
          <a:noFill/>
          <a:ln>
            <a:noFill/>
          </a:ln>
        </p:spPr>
        <p:txBody>
          <a:bodyPr>
            <a:spAutoFit/>
          </a:bodyPr>
          <a:lstStyle/>
          <a:p>
            <a:r>
              <a:rPr lang="en-US" sz="600" dirty="0">
                <a:solidFill>
                  <a:srgbClr val="7F7F7F"/>
                </a:solidFill>
                <a:latin typeface="Verdana" charset="0"/>
                <a:ea typeface="ＭＳ Ｐゴシック" charset="0"/>
                <a:cs typeface="ＭＳ Ｐゴシック" charset="0"/>
              </a:rPr>
              <a:t>12-CRS-0106 REVISED 8 FEB 2013</a:t>
            </a:r>
          </a:p>
        </p:txBody>
      </p:sp>
      <p:sp>
        <p:nvSpPr>
          <p:cNvPr id="1048580" name="Text Placeholder 11"/>
          <p:cNvSpPr>
            <a:spLocks noGrp="1"/>
          </p:cNvSpPr>
          <p:nvPr>
            <p:ph type="body" idx="1"/>
          </p:nvPr>
        </p:nvSpPr>
        <p:spPr bwMode="auto">
          <a:xfrm>
            <a:off x="365125" y="1646238"/>
            <a:ext cx="8326438" cy="4386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p:txStyles>
    <p:titleStyle>
      <a:lvl1pPr algn="l" defTabSz="457200" rtl="0" eaLnBrk="0" fontAlgn="base" hangingPunct="0">
        <a:spcBef>
          <a:spcPct val="0"/>
        </a:spcBef>
        <a:spcAft>
          <a:spcPct val="0"/>
        </a:spcAft>
        <a:defRPr sz="3200" b="1" kern="1200">
          <a:solidFill>
            <a:schemeClr val="bg1"/>
          </a:solidFill>
          <a:latin typeface="+mj-lt"/>
          <a:ea typeface="MS PGothic" pitchFamily="34" charset="-128"/>
          <a:cs typeface="ＭＳ Ｐゴシック" charset="0"/>
        </a:defRPr>
      </a:lvl1pPr>
      <a:lvl2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2pPr>
      <a:lvl3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3pPr>
      <a:lvl4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4pPr>
      <a:lvl5pPr algn="l" defTabSz="457200" rtl="0" eaLnBrk="0" fontAlgn="base" hangingPunct="0">
        <a:spcBef>
          <a:spcPct val="0"/>
        </a:spcBef>
        <a:spcAft>
          <a:spcPct val="0"/>
        </a:spcAft>
        <a:defRPr sz="3200" b="1">
          <a:solidFill>
            <a:schemeClr val="bg1"/>
          </a:solidFill>
          <a:latin typeface="Verdana" charset="0"/>
          <a:ea typeface="MS PGothic" pitchFamily="34" charset="-128"/>
          <a:cs typeface="ＭＳ Ｐゴシック" charset="0"/>
        </a:defRPr>
      </a:lvl5pPr>
      <a:lvl6pPr marL="4572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6pPr>
      <a:lvl7pPr marL="9144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7pPr>
      <a:lvl8pPr marL="13716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8pPr>
      <a:lvl9pPr marL="1828800" algn="l" defTabSz="457200" rtl="0" eaLnBrk="1" fontAlgn="base" hangingPunct="1">
        <a:spcBef>
          <a:spcPct val="0"/>
        </a:spcBef>
        <a:spcAft>
          <a:spcPct val="0"/>
        </a:spcAft>
        <a:defRPr sz="3200" b="1">
          <a:solidFill>
            <a:schemeClr val="bg1"/>
          </a:solidFill>
          <a:latin typeface="Verdana" charset="0"/>
          <a:ea typeface="ＭＳ Ｐゴシック" charset="0"/>
          <a:cs typeface="ＭＳ Ｐゴシック" charset="0"/>
        </a:defRPr>
      </a:lvl9pPr>
    </p:titleStyle>
    <p:bodyStyle>
      <a:lvl1pPr marL="346075" indent="-346075" algn="l" defTabSz="457200" rtl="0" eaLnBrk="0" fontAlgn="base" hangingPunct="0">
        <a:spcBef>
          <a:spcPts val="1800"/>
        </a:spcBef>
        <a:spcAft>
          <a:spcPct val="0"/>
        </a:spcAft>
        <a:buSzPct val="135000"/>
        <a:buBlip>
          <a:blip r:embed="rId19"/>
        </a:buBlip>
        <a:defRPr sz="2400" kern="1200">
          <a:solidFill>
            <a:schemeClr val="tx1"/>
          </a:solidFill>
          <a:latin typeface="+mn-lt"/>
          <a:ea typeface="MS PGothic" pitchFamily="34" charset="-128"/>
          <a:cs typeface="ＭＳ Ｐゴシック" charset="0"/>
        </a:defRPr>
      </a:lvl1pPr>
      <a:lvl2pPr marL="593725" indent="-182563" algn="l" defTabSz="457200" rtl="0" eaLnBrk="0" fontAlgn="base" hangingPunct="0">
        <a:spcBef>
          <a:spcPts val="800"/>
        </a:spcBef>
        <a:spcAft>
          <a:spcPct val="0"/>
        </a:spcAft>
        <a:buClr>
          <a:srgbClr val="595959"/>
        </a:buClr>
        <a:buFont typeface="Lucida Grande"/>
        <a:buChar char="–"/>
        <a:defRPr sz="2000" kern="1200">
          <a:solidFill>
            <a:schemeClr val="tx1"/>
          </a:solidFill>
          <a:latin typeface="+mn-lt"/>
          <a:ea typeface="MS PGothic" pitchFamily="34" charset="-128"/>
          <a:cs typeface="+mn-cs"/>
        </a:defRPr>
      </a:lvl2pPr>
      <a:lvl3pPr marL="822325" indent="-182563" algn="l" defTabSz="457200" rtl="0" eaLnBrk="0" fontAlgn="base" hangingPunct="0">
        <a:spcBef>
          <a:spcPts val="700"/>
        </a:spcBef>
        <a:spcAft>
          <a:spcPct val="0"/>
        </a:spcAft>
        <a:buClr>
          <a:srgbClr val="595959"/>
        </a:buClr>
        <a:buFont typeface="Wingdings" pitchFamily="2" charset="2"/>
        <a:buChar char="§"/>
        <a:defRPr kern="1200">
          <a:solidFill>
            <a:schemeClr val="tx1"/>
          </a:solidFill>
          <a:latin typeface="+mn-lt"/>
          <a:ea typeface="MS PGothic" pitchFamily="34" charset="-128"/>
          <a:cs typeface="+mn-cs"/>
        </a:defRPr>
      </a:lvl3pPr>
      <a:lvl4pPr marL="1050925" indent="-182563" algn="l" defTabSz="457200" rtl="0" eaLnBrk="0" fontAlgn="base" hangingPunct="0">
        <a:spcBef>
          <a:spcPts val="600"/>
        </a:spcBef>
        <a:spcAft>
          <a:spcPct val="0"/>
        </a:spcAft>
        <a:buClr>
          <a:srgbClr val="595959"/>
        </a:buClr>
        <a:buFont typeface="Arial" pitchFamily="34" charset="0"/>
        <a:buChar char="–"/>
        <a:defRPr sz="1600" kern="1200">
          <a:solidFill>
            <a:schemeClr val="tx1"/>
          </a:solidFill>
          <a:latin typeface="+mn-lt"/>
          <a:ea typeface="MS PGothic" pitchFamily="34" charset="-128"/>
          <a:cs typeface="+mn-cs"/>
        </a:defRPr>
      </a:lvl4pPr>
      <a:lvl5pPr marL="1233488" indent="-182563" algn="l" defTabSz="457200" rtl="0" eaLnBrk="0" fontAlgn="base" hangingPunct="0">
        <a:spcBef>
          <a:spcPts val="600"/>
        </a:spcBef>
        <a:spcAft>
          <a:spcPct val="0"/>
        </a:spcAft>
        <a:buClr>
          <a:srgbClr val="7F7F7F"/>
        </a:buClr>
        <a:buFont typeface="Wingdings" pitchFamily="2" charset="2"/>
        <a:buChar char="§"/>
        <a:defRPr sz="16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24.jpeg" /><Relationship Id="rId1" Type="http://schemas.openxmlformats.org/officeDocument/2006/relationships/slideLayout" Target="../slideLayouts/slideLayout12.xml" /></Relationships>
</file>

<file path=ppt/slides/_rels/slide11.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6.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hyperlink" Target="https://en.m.wikipedia.org/w/index.php?title=Special:ZeroRatedMobileAccess&amp;from=Stepper_motor&amp;to=https://books.google.com/books?id%3DTxKynbyaIAMC%26dq%3DInstrument%2BEngineers%27%2BHandbook%26pg%3DPP1%26ots%3DjvrdPR7wxJ%26sig%3D1hOUpQQDQH_8drYjW1yPVocJSYI%26hl%3Den%26sa%3DX%26oi%3Dbook_result%26resnum%3D1%26ct%3Dresult" TargetMode="Externa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notesSlide" Target="../notesSlides/notesSlide1.xml"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5.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1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12.xml" /></Relationships>
</file>

<file path=ppt/slides/_rels/slide8.xml.rels><?xml version="1.0" encoding="UTF-8" standalone="yes"?>
<Relationships xmlns="http://schemas.openxmlformats.org/package/2006/relationships"><Relationship Id="rId2" Type="http://schemas.openxmlformats.org/officeDocument/2006/relationships/image" Target="../media/image22.jpeg" /><Relationship Id="rId1" Type="http://schemas.openxmlformats.org/officeDocument/2006/relationships/slideLayout" Target="../slideLayouts/slideLayout12.xml" /></Relationships>
</file>

<file path=ppt/slides/_rels/slide9.xml.rels><?xml version="1.0" encoding="UTF-8" standalone="yes"?>
<Relationships xmlns="http://schemas.openxmlformats.org/package/2006/relationships"><Relationship Id="rId3" Type="http://schemas.openxmlformats.org/officeDocument/2006/relationships/hyperlink" Target="https://en.m.wikipedia.org/wiki/Open-loop_controller" TargetMode="External" /><Relationship Id="rId2" Type="http://schemas.openxmlformats.org/officeDocument/2006/relationships/hyperlink" Target="https://en.m.wikipedia.org/wiki/Brushless_DC_electric_motor" TargetMode="External" /><Relationship Id="rId1" Type="http://schemas.openxmlformats.org/officeDocument/2006/relationships/slideLayout" Target="../slideLayouts/slideLayout12.xml" /><Relationship Id="rId5" Type="http://schemas.openxmlformats.org/officeDocument/2006/relationships/image" Target="../media/image23.jpeg" /><Relationship Id="rId4" Type="http://schemas.openxmlformats.org/officeDocument/2006/relationships/hyperlink" Target="https://en.m.wikipedia.org/wiki/Torque" TargetMode="Externa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87" name="Title 8"/>
          <p:cNvSpPr>
            <a:spLocks noGrp="1"/>
          </p:cNvSpPr>
          <p:nvPr>
            <p:ph type="ctrTitle"/>
          </p:nvPr>
        </p:nvSpPr>
        <p:spPr>
          <a:xfrm>
            <a:off x="1205160" y="1584254"/>
            <a:ext cx="7908925" cy="911504"/>
          </a:xfrm>
        </p:spPr>
        <p:txBody>
          <a:bodyPr/>
          <a:lstStyle/>
          <a:p>
            <a:pPr eaLnBrk="1" hangingPunct="1"/>
            <a:r>
              <a:rPr lang="en-US" altLang="zh-CN" sz="4000" dirty="0">
                <a:solidFill>
                  <a:schemeClr val="tx1"/>
                </a:solidFill>
                <a:latin typeface="Times New Roman" pitchFamily="18" charset="0"/>
                <a:cs typeface="Times New Roman" pitchFamily="18" charset="0"/>
              </a:rPr>
              <a:t>AUTOMATED CNC POTTING</a:t>
            </a:r>
            <a:br>
              <a:rPr lang="en-US" altLang="zh-CN" sz="4000" dirty="0">
                <a:solidFill>
                  <a:schemeClr val="tx1"/>
                </a:solidFill>
                <a:latin typeface="Times New Roman" pitchFamily="18" charset="0"/>
                <a:cs typeface="Times New Roman" pitchFamily="18" charset="0"/>
              </a:rPr>
            </a:br>
            <a:r>
              <a:rPr lang="en-US" altLang="zh-CN" sz="4000" dirty="0">
                <a:solidFill>
                  <a:schemeClr val="tx1"/>
                </a:solidFill>
                <a:latin typeface="Times New Roman" pitchFamily="18" charset="0"/>
                <a:cs typeface="Times New Roman" pitchFamily="18" charset="0"/>
              </a:rPr>
              <a:t>MACHINE FOR NURSERIES</a:t>
            </a:r>
            <a:endParaRPr lang="zh-CN" altLang="en-US"/>
          </a:p>
        </p:txBody>
      </p:sp>
      <p:sp>
        <p:nvSpPr>
          <p:cNvPr id="1048588" name="Subtitle 9"/>
          <p:cNvSpPr>
            <a:spLocks noGrp="1"/>
          </p:cNvSpPr>
          <p:nvPr>
            <p:ph type="subTitle" idx="1"/>
          </p:nvPr>
        </p:nvSpPr>
        <p:spPr>
          <a:xfrm>
            <a:off x="625475" y="5842000"/>
            <a:ext cx="7908925" cy="1092200"/>
          </a:xfrm>
        </p:spPr>
        <p:txBody>
          <a:bodyPr/>
          <a:lstStyle/>
          <a:p>
            <a:pPr algn="ctr" eaLnBrk="1" hangingPunct="1">
              <a:lnSpc>
                <a:spcPct val="100000"/>
              </a:lnSpc>
              <a:spcBef>
                <a:spcPct val="0"/>
              </a:spcBef>
              <a:buFont typeface="Wingdings" pitchFamily="2" charset="2"/>
              <a:buNone/>
            </a:pPr>
            <a:r>
              <a:rPr lang="en-US" b="1">
                <a:solidFill>
                  <a:schemeClr val="tx1"/>
                </a:solidFill>
                <a:latin typeface="Times New Roman" pitchFamily="18" charset="0"/>
                <a:cs typeface="Times New Roman" pitchFamily="18" charset="0"/>
              </a:rPr>
              <a:t>Department of Electronics and Instrumentation Engineering</a:t>
            </a:r>
          </a:p>
          <a:p>
            <a:pPr algn="ctr" eaLnBrk="1" hangingPunct="1">
              <a:lnSpc>
                <a:spcPct val="100000"/>
              </a:lnSpc>
              <a:spcBef>
                <a:spcPct val="0"/>
              </a:spcBef>
              <a:buFont typeface="Wingdings" pitchFamily="2" charset="2"/>
              <a:buNone/>
            </a:pPr>
            <a:r>
              <a:rPr lang="en-US" b="1">
                <a:solidFill>
                  <a:schemeClr val="tx1"/>
                </a:solidFill>
                <a:latin typeface="Times New Roman" pitchFamily="18" charset="0"/>
                <a:cs typeface="Times New Roman" pitchFamily="18" charset="0"/>
              </a:rPr>
              <a:t>Faculty of Engineering and Technology</a:t>
            </a:r>
          </a:p>
          <a:p>
            <a:pPr algn="ctr" eaLnBrk="1" hangingPunct="1">
              <a:lnSpc>
                <a:spcPct val="100000"/>
              </a:lnSpc>
              <a:spcBef>
                <a:spcPct val="0"/>
              </a:spcBef>
              <a:buFont typeface="Wingdings" pitchFamily="2" charset="2"/>
              <a:buNone/>
            </a:pPr>
            <a:r>
              <a:rPr lang="en-US" b="1">
                <a:solidFill>
                  <a:schemeClr val="tx1"/>
                </a:solidFill>
                <a:latin typeface="Times New Roman" pitchFamily="18" charset="0"/>
                <a:cs typeface="Times New Roman" pitchFamily="18" charset="0"/>
              </a:rPr>
              <a:t>SRM University</a:t>
            </a:r>
          </a:p>
          <a:p>
            <a:pPr algn="ctr" eaLnBrk="1" hangingPunct="1">
              <a:lnSpc>
                <a:spcPct val="100000"/>
              </a:lnSpc>
              <a:spcBef>
                <a:spcPct val="0"/>
              </a:spcBef>
              <a:buFont typeface="Wingdings" pitchFamily="2" charset="2"/>
              <a:buNone/>
            </a:pPr>
            <a:endParaRPr lang="en-US" b="1">
              <a:solidFill>
                <a:schemeClr val="tx1"/>
              </a:solidFill>
              <a:latin typeface="Times New Roman" pitchFamily="18" charset="0"/>
              <a:cs typeface="Times New Roman" pitchFamily="18" charset="0"/>
            </a:endParaRPr>
          </a:p>
        </p:txBody>
      </p:sp>
      <p:sp>
        <p:nvSpPr>
          <p:cNvPr id="1048589" name="Text Placeholder 10"/>
          <p:cNvSpPr>
            <a:spLocks noGrp="1"/>
          </p:cNvSpPr>
          <p:nvPr>
            <p:ph type="body" sz="quarter" idx="13"/>
          </p:nvPr>
        </p:nvSpPr>
        <p:spPr>
          <a:xfrm>
            <a:off x="593958" y="2491313"/>
            <a:ext cx="7918450" cy="1976128"/>
          </a:xfrm>
        </p:spPr>
        <p:txBody>
          <a:bodyPr/>
          <a:lstStyle/>
          <a:p>
            <a:pPr algn="ctr" eaLnBrk="1" hangingPunct="1">
              <a:spcBef>
                <a:spcPct val="0"/>
              </a:spcBef>
            </a:pPr>
            <a:r>
              <a:rPr lang="en-US" sz="1800" b="1" dirty="0">
                <a:solidFill>
                  <a:schemeClr val="tx1"/>
                </a:solidFill>
                <a:latin typeface="Times New Roman" pitchFamily="18" charset="0"/>
                <a:cs typeface="Times New Roman" pitchFamily="18" charset="0"/>
              </a:rPr>
              <a:t>By</a:t>
            </a:r>
          </a:p>
          <a:p>
            <a:pPr algn="ctr" eaLnBrk="1" hangingPunct="1">
              <a:spcBef>
                <a:spcPct val="0"/>
              </a:spcBef>
            </a:pPr>
            <a:r>
              <a:rPr lang="en-US" altLang="zh-CN" sz="1800" b="1" dirty="0">
                <a:solidFill>
                  <a:schemeClr val="tx1"/>
                </a:solidFill>
                <a:latin typeface="Times New Roman" pitchFamily="18" charset="0"/>
                <a:cs typeface="Times New Roman" pitchFamily="18" charset="0"/>
              </a:rPr>
              <a:t>UJWAL WAGHRAY(1171310091)</a:t>
            </a:r>
            <a:endParaRPr lang="zh-CN" altLang="en-US"/>
          </a:p>
          <a:p>
            <a:pPr algn="ctr" eaLnBrk="1" hangingPunct="1">
              <a:spcBef>
                <a:spcPct val="0"/>
              </a:spcBef>
            </a:pPr>
            <a:r>
              <a:rPr lang="en-US" altLang="zh-CN" sz="1800" b="1" dirty="0">
                <a:solidFill>
                  <a:schemeClr val="tx1"/>
                </a:solidFill>
                <a:latin typeface="Times New Roman" pitchFamily="18" charset="0"/>
                <a:cs typeface="Times New Roman" pitchFamily="18" charset="0"/>
              </a:rPr>
              <a:t>SHIBIN VARGHESE PHILIP(1171310066)</a:t>
            </a:r>
            <a:endParaRPr lang="zh-CN" altLang="en-US"/>
          </a:p>
          <a:p>
            <a:pPr algn="ctr" eaLnBrk="1" hangingPunct="1">
              <a:spcBef>
                <a:spcPct val="0"/>
              </a:spcBef>
            </a:pPr>
            <a:endParaRPr lang="en-US" sz="1800" b="1" dirty="0">
              <a:solidFill>
                <a:schemeClr val="tx1"/>
              </a:solidFill>
              <a:latin typeface="Times New Roman" pitchFamily="18" charset="0"/>
              <a:cs typeface="Times New Roman" pitchFamily="18" charset="0"/>
            </a:endParaRPr>
          </a:p>
          <a:p>
            <a:pPr algn="ctr" eaLnBrk="1" hangingPunct="1">
              <a:spcBef>
                <a:spcPct val="0"/>
              </a:spcBef>
            </a:pPr>
            <a:endParaRPr lang="en-US" sz="1800" b="1" dirty="0">
              <a:solidFill>
                <a:schemeClr val="tx1"/>
              </a:solidFill>
              <a:latin typeface="Times New Roman" pitchFamily="18" charset="0"/>
              <a:cs typeface="Times New Roman" pitchFamily="18" charset="0"/>
            </a:endParaRPr>
          </a:p>
          <a:p>
            <a:pPr algn="ctr" eaLnBrk="1" hangingPunct="1">
              <a:spcBef>
                <a:spcPct val="0"/>
              </a:spcBef>
            </a:pPr>
            <a:r>
              <a:rPr lang="en-US" sz="1800" b="1" dirty="0">
                <a:solidFill>
                  <a:schemeClr val="tx1"/>
                </a:solidFill>
                <a:latin typeface="Times New Roman" pitchFamily="18" charset="0"/>
                <a:cs typeface="Times New Roman" pitchFamily="18" charset="0"/>
              </a:rPr>
              <a:t>Under the guidance of</a:t>
            </a:r>
          </a:p>
          <a:p>
            <a:pPr algn="ctr" eaLnBrk="1" hangingPunct="1">
              <a:spcBef>
                <a:spcPct val="0"/>
              </a:spcBef>
            </a:pPr>
            <a:r>
              <a:rPr lang="en-US" sz="1800" b="1" dirty="0">
                <a:solidFill>
                  <a:schemeClr val="tx1"/>
                </a:solidFill>
                <a:latin typeface="Times New Roman" pitchFamily="18" charset="0"/>
                <a:cs typeface="Times New Roman" pitchFamily="18" charset="0"/>
              </a:rPr>
              <a:t>(Mr.P.JEKAN)</a:t>
            </a:r>
            <a:endParaRPr lang="zh-CN" altLang="en-US"/>
          </a:p>
        </p:txBody>
      </p:sp>
      <p:pic>
        <p:nvPicPr>
          <p:cNvPr id="2097157" name="Picture 2" descr="C:\Users\Admin\Desktop\LaTeX for SRM\Latex Template CW\Btech project report\SRM-University-logo.JPG"/>
          <p:cNvPicPr>
            <a:picLocks noChangeAspect="1" noChangeArrowheads="1"/>
          </p:cNvPicPr>
          <p:nvPr/>
        </p:nvPicPr>
        <p:blipFill>
          <a:blip r:embed="rId2"/>
          <a:srcRect/>
          <a:stretch>
            <a:fillRect/>
          </a:stretch>
        </p:blipFill>
        <p:spPr bwMode="auto">
          <a:xfrm>
            <a:off x="7239000" y="152400"/>
            <a:ext cx="1752600" cy="1046163"/>
          </a:xfrm>
          <a:prstGeom prst="rect">
            <a:avLst/>
          </a:prstGeom>
          <a:noFill/>
          <a:ln w="9525">
            <a:noFill/>
            <a:miter lim="800000"/>
            <a:headEnd/>
            <a:tailEnd/>
          </a:ln>
        </p:spPr>
      </p:pic>
      <p:pic>
        <p:nvPicPr>
          <p:cNvPr id="2097158" name="Picture 9" descr="C:\Users\Admin\Downloads\transparent logo.png"/>
          <p:cNvPicPr>
            <a:picLocks noChangeAspect="1" noChangeArrowheads="1"/>
          </p:cNvPicPr>
          <p:nvPr/>
        </p:nvPicPr>
        <p:blipFill>
          <a:blip r:embed="rId3"/>
          <a:srcRect/>
          <a:stretch>
            <a:fillRect/>
          </a:stretch>
        </p:blipFill>
        <p:spPr bwMode="auto">
          <a:xfrm>
            <a:off x="3733800" y="4419600"/>
            <a:ext cx="1447800" cy="1447800"/>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21"/>
          </p:nvPr>
        </p:nvSpPr>
        <p:spPr>
          <a:xfrm>
            <a:off x="681719" y="3982357"/>
            <a:ext cx="7982856" cy="2422071"/>
          </a:xfrm>
        </p:spPr>
        <p:txBody>
          <a:bodyPr/>
          <a:lstStyle/>
          <a:p>
            <a:r>
              <a:rPr lang="en-GB" sz="2800">
                <a:latin typeface="Times New Roman" pitchFamily="18" charset="0"/>
                <a:cs typeface="Times New Roman" pitchFamily="18" charset="0"/>
              </a:rPr>
              <a:t>The A4988 is a microstepping driver for controlling bipolar stepper motors which has built-in translator for easy operation. This means that we can control the stepper motor with just 2 pins from our controller, or one for controlling the rotation direction and the other for controlling the steps.</a:t>
            </a:r>
            <a:endParaRPr lang="en-US" sz="280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GB">
                <a:latin typeface="Times New Roman" pitchFamily="18" charset="0"/>
                <a:cs typeface="Times New Roman" pitchFamily="18" charset="0"/>
              </a:rPr>
              <a:t>WORKING</a:t>
            </a:r>
            <a:endParaRPr lang="en-US">
              <a:latin typeface="Times New Roman" pitchFamily="18" charset="0"/>
              <a:cs typeface="Times New Roman" pitchFamily="18" charset="0"/>
            </a:endParaRPr>
          </a:p>
        </p:txBody>
      </p:sp>
      <p:pic>
        <p:nvPicPr>
          <p:cNvPr id="7" name="Picture 7"/>
          <p:cNvPicPr>
            <a:picLocks noGrp="1" noChangeAspect="1"/>
          </p:cNvPicPr>
          <p:nvPr>
            <p:ph type="pic" sz="quarter" idx="22"/>
          </p:nvPr>
        </p:nvPicPr>
        <p:blipFill rotWithShape="1">
          <a:blip r:embed="rId2"/>
          <a:srcRect l="4235" r="4235"/>
          <a:stretch/>
        </p:blipFill>
        <p:spPr>
          <a:xfrm>
            <a:off x="3229429" y="1789102"/>
            <a:ext cx="1787071" cy="1952436"/>
          </a:xfrm>
          <a:prstGeom prst="rect">
            <a:avLst/>
          </a:prstGeom>
        </p:spPr>
      </p:pic>
      <p:sp>
        <p:nvSpPr>
          <p:cNvPr id="5" name="Slide Number Placeholder 4"/>
          <p:cNvSpPr>
            <a:spLocks noGrp="1"/>
          </p:cNvSpPr>
          <p:nvPr>
            <p:ph type="sldNum" sz="quarter" idx="23"/>
          </p:nvPr>
        </p:nvSpPr>
        <p:spPr/>
        <p:txBody>
          <a:bodyPr/>
          <a:lstStyle/>
          <a:p>
            <a:fld id="{5677FD48-87C1-4AD5-956D-D329D59C7D19}" type="slidenum">
              <a:rPr lang="en-US" smtClean="0"/>
              <a:t>10</a:t>
            </a:fld>
            <a:endParaRPr lang="en-US" dirty="0"/>
          </a:p>
        </p:txBody>
      </p:sp>
      <p:sp>
        <p:nvSpPr>
          <p:cNvPr id="6" name="Date Placeholder 5"/>
          <p:cNvSpPr>
            <a:spLocks noGrp="1"/>
          </p:cNvSpPr>
          <p:nvPr>
            <p:ph type="dt" sz="half" idx="24"/>
          </p:nvPr>
        </p:nvSpPr>
        <p:spPr/>
        <p:txBody>
          <a:bodyPr/>
          <a:lstStyle/>
          <a:p>
            <a:fld id="{38FEB2B2-52F5-4C2F-ADA3-301732CB0DAA}" type="datetime1">
              <a:rPr lang="en-US" smtClean="0"/>
              <a:t>5/9/2017</a:t>
            </a:fld>
            <a:endParaRPr lang="en-US" dirty="0"/>
          </a:p>
        </p:txBody>
      </p:sp>
    </p:spTree>
    <p:extLst>
      <p:ext uri="{BB962C8B-B14F-4D97-AF65-F5344CB8AC3E}">
        <p14:creationId xmlns:p14="http://schemas.microsoft.com/office/powerpoint/2010/main" val="53522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21"/>
          </p:nvPr>
        </p:nvSpPr>
        <p:spPr>
          <a:xfrm>
            <a:off x="365760" y="3683000"/>
            <a:ext cx="8665703" cy="2766786"/>
          </a:xfrm>
        </p:spPr>
        <p:txBody>
          <a:bodyPr/>
          <a:lstStyle/>
          <a:p>
            <a:r>
              <a:rPr lang="en-GB" sz="2800" b="0" i="0">
                <a:solidFill>
                  <a:srgbClr val="222222"/>
                </a:solidFill>
                <a:effectLst/>
                <a:latin typeface="Times New Roman" panose="02020603050405020304" pitchFamily="18" charset="0"/>
                <a:cs typeface="Times New Roman" panose="02020603050405020304" pitchFamily="18" charset="0"/>
              </a:rPr>
              <a:t>A switched-mode power supply (</a:t>
            </a:r>
            <a:r>
              <a:rPr lang="en-GB" sz="2800" b="1" i="0">
                <a:solidFill>
                  <a:srgbClr val="222222"/>
                </a:solidFill>
                <a:effectLst/>
                <a:latin typeface="Times New Roman" panose="02020603050405020304" pitchFamily="18" charset="0"/>
                <a:cs typeface="Times New Roman" panose="02020603050405020304" pitchFamily="18" charset="0"/>
              </a:rPr>
              <a:t>SMPS</a:t>
            </a:r>
            <a:r>
              <a:rPr lang="en-GB" sz="2800" b="0" i="0">
                <a:solidFill>
                  <a:srgbClr val="222222"/>
                </a:solidFill>
                <a:effectLst/>
                <a:latin typeface="Times New Roman" panose="02020603050405020304" pitchFamily="18" charset="0"/>
                <a:cs typeface="Times New Roman" panose="02020603050405020304" pitchFamily="18" charset="0"/>
              </a:rPr>
              <a:t>) is an electronic circuit that converts power using switching devices that are turned on and off at high frequencies, and storage components such as inductors or capacitors to supply power when the switching device is in its non-conduction state.</a:t>
            </a:r>
            <a:endParaRPr lang="en-US" sz="2800">
              <a:latin typeface="Times New Roman" panose="02020603050405020304" pitchFamily="18" charset="0"/>
              <a:cs typeface="Times New Roman" panose="02020603050405020304" pitchFamily="18" charset="0"/>
            </a:endParaRPr>
          </a:p>
        </p:txBody>
      </p:sp>
      <p:sp>
        <p:nvSpPr>
          <p:cNvPr id="3" name="Title 2"/>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WORKING</a:t>
            </a:r>
            <a:endParaRPr lang="en-US">
              <a:latin typeface="Times New Roman" panose="02020603050405020304" pitchFamily="18" charset="0"/>
              <a:cs typeface="Times New Roman" panose="02020603050405020304" pitchFamily="18" charset="0"/>
            </a:endParaRPr>
          </a:p>
        </p:txBody>
      </p:sp>
      <p:pic>
        <p:nvPicPr>
          <p:cNvPr id="7" name="Picture 7"/>
          <p:cNvPicPr>
            <a:picLocks noGrp="1" noChangeAspect="1"/>
          </p:cNvPicPr>
          <p:nvPr>
            <p:ph type="pic" sz="quarter" idx="22"/>
          </p:nvPr>
        </p:nvPicPr>
        <p:blipFill rotWithShape="1">
          <a:blip r:embed="rId2"/>
          <a:srcRect l="5039" r="5039"/>
          <a:stretch/>
        </p:blipFill>
        <p:spPr>
          <a:xfrm>
            <a:off x="3414010" y="1560397"/>
            <a:ext cx="2436390" cy="1895576"/>
          </a:xfrm>
          <a:prstGeom prst="rect">
            <a:avLst/>
          </a:prstGeom>
        </p:spPr>
      </p:pic>
      <p:sp>
        <p:nvSpPr>
          <p:cNvPr id="5" name="Slide Number Placeholder 4"/>
          <p:cNvSpPr>
            <a:spLocks noGrp="1"/>
          </p:cNvSpPr>
          <p:nvPr>
            <p:ph type="sldNum" sz="quarter" idx="23"/>
          </p:nvPr>
        </p:nvSpPr>
        <p:spPr/>
        <p:txBody>
          <a:bodyPr/>
          <a:lstStyle/>
          <a:p>
            <a:fld id="{5677FD48-87C1-4AD5-956D-D329D59C7D19}" type="slidenum">
              <a:rPr lang="en-US" smtClean="0"/>
              <a:t>11</a:t>
            </a:fld>
            <a:endParaRPr lang="en-US" dirty="0"/>
          </a:p>
        </p:txBody>
      </p:sp>
      <p:sp>
        <p:nvSpPr>
          <p:cNvPr id="6" name="Date Placeholder 5"/>
          <p:cNvSpPr>
            <a:spLocks noGrp="1"/>
          </p:cNvSpPr>
          <p:nvPr>
            <p:ph type="dt" sz="half" idx="24"/>
          </p:nvPr>
        </p:nvSpPr>
        <p:spPr/>
        <p:txBody>
          <a:bodyPr/>
          <a:lstStyle/>
          <a:p>
            <a:fld id="{38FEB2B2-52F5-4C2F-ADA3-301732CB0DAA}" type="datetime1">
              <a:rPr lang="en-US" smtClean="0"/>
              <a:t>5/9/2017</a:t>
            </a:fld>
            <a:endParaRPr lang="en-US" dirty="0"/>
          </a:p>
        </p:txBody>
      </p:sp>
    </p:spTree>
    <p:extLst>
      <p:ext uri="{BB962C8B-B14F-4D97-AF65-F5344CB8AC3E}">
        <p14:creationId xmlns:p14="http://schemas.microsoft.com/office/powerpoint/2010/main" val="205626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21"/>
          </p:nvPr>
        </p:nvSpPr>
        <p:spPr>
          <a:xfrm>
            <a:off x="858181" y="3902288"/>
            <a:ext cx="7627006" cy="2438187"/>
          </a:xfrm>
        </p:spPr>
        <p:txBody>
          <a:bodyPr/>
          <a:lstStyle/>
          <a:p>
            <a:pPr algn="l"/>
            <a:r>
              <a:rPr lang="en-GB" sz="2800" b="0" i="0">
                <a:solidFill>
                  <a:srgbClr val="404041"/>
                </a:solidFill>
                <a:effectLst/>
                <a:latin typeface="Times New Roman" panose="02020603050405020304" pitchFamily="18" charset="0"/>
                <a:cs typeface="Times New Roman" panose="02020603050405020304" pitchFamily="18" charset="0"/>
              </a:rPr>
              <a:t>Relay Switch Circuit</a:t>
            </a:r>
          </a:p>
          <a:p>
            <a:pPr algn="l"/>
            <a:r>
              <a:rPr lang="en-GB" sz="2800" b="0" i="0">
                <a:solidFill>
                  <a:srgbClr val="414042"/>
                </a:solidFill>
                <a:effectLst/>
                <a:latin typeface="Times New Roman" panose="02020603050405020304" pitchFamily="18" charset="0"/>
                <a:cs typeface="Times New Roman" panose="02020603050405020304" pitchFamily="18" charset="0"/>
              </a:rPr>
              <a:t>Relays are electromechanical devices that use an electromagnet to operate a pair of movable contacts from an open position to a closed position</a:t>
            </a:r>
            <a:r>
              <a:rPr lang="en-GB" b="0" i="0">
                <a:solidFill>
                  <a:srgbClr val="414042"/>
                </a:solidFill>
                <a:effectLst/>
                <a:latin typeface="Martel"/>
              </a:rPr>
              <a:t>.</a:t>
            </a:r>
          </a:p>
        </p:txBody>
      </p:sp>
      <p:sp>
        <p:nvSpPr>
          <p:cNvPr id="3" name="Title 2"/>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WORKING</a:t>
            </a:r>
            <a:endParaRPr lang="en-US">
              <a:latin typeface="Times New Roman" panose="02020603050405020304" pitchFamily="18" charset="0"/>
              <a:cs typeface="Times New Roman" panose="02020603050405020304" pitchFamily="18" charset="0"/>
            </a:endParaRPr>
          </a:p>
        </p:txBody>
      </p:sp>
      <p:pic>
        <p:nvPicPr>
          <p:cNvPr id="7" name="Picture 7"/>
          <p:cNvPicPr>
            <a:picLocks noGrp="1" noChangeAspect="1"/>
          </p:cNvPicPr>
          <p:nvPr>
            <p:ph type="pic" sz="quarter" idx="22"/>
          </p:nvPr>
        </p:nvPicPr>
        <p:blipFill rotWithShape="1">
          <a:blip r:embed="rId2"/>
          <a:srcRect l="25641" r="25641"/>
          <a:stretch/>
        </p:blipFill>
        <p:spPr>
          <a:xfrm>
            <a:off x="1880507" y="1413555"/>
            <a:ext cx="4269921" cy="2236787"/>
          </a:xfrm>
          <a:prstGeom prst="rect">
            <a:avLst/>
          </a:prstGeom>
        </p:spPr>
      </p:pic>
      <p:sp>
        <p:nvSpPr>
          <p:cNvPr id="5" name="Slide Number Placeholder 4"/>
          <p:cNvSpPr>
            <a:spLocks noGrp="1"/>
          </p:cNvSpPr>
          <p:nvPr>
            <p:ph type="sldNum" sz="quarter" idx="23"/>
          </p:nvPr>
        </p:nvSpPr>
        <p:spPr/>
        <p:txBody>
          <a:bodyPr/>
          <a:lstStyle/>
          <a:p>
            <a:fld id="{5677FD48-87C1-4AD5-956D-D329D59C7D19}" type="slidenum">
              <a:rPr lang="en-US" smtClean="0"/>
              <a:t>12</a:t>
            </a:fld>
            <a:endParaRPr lang="en-US" dirty="0"/>
          </a:p>
        </p:txBody>
      </p:sp>
      <p:sp>
        <p:nvSpPr>
          <p:cNvPr id="6" name="Date Placeholder 5"/>
          <p:cNvSpPr>
            <a:spLocks noGrp="1"/>
          </p:cNvSpPr>
          <p:nvPr>
            <p:ph type="dt" sz="half" idx="24"/>
          </p:nvPr>
        </p:nvSpPr>
        <p:spPr/>
        <p:txBody>
          <a:bodyPr/>
          <a:lstStyle/>
          <a:p>
            <a:fld id="{38FEB2B2-52F5-4C2F-ADA3-301732CB0DAA}" type="datetime1">
              <a:rPr lang="en-US" smtClean="0"/>
              <a:t>5/9/2017</a:t>
            </a:fld>
            <a:endParaRPr lang="en-US" dirty="0"/>
          </a:p>
        </p:txBody>
      </p:sp>
    </p:spTree>
    <p:extLst>
      <p:ext uri="{BB962C8B-B14F-4D97-AF65-F5344CB8AC3E}">
        <p14:creationId xmlns:p14="http://schemas.microsoft.com/office/powerpoint/2010/main" val="4262313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9" name="Content Placeholder 1"/>
          <p:cNvSpPr>
            <a:spLocks noGrp="1"/>
          </p:cNvSpPr>
          <p:nvPr>
            <p:ph sz="quarter" idx="21"/>
          </p:nvPr>
        </p:nvSpPr>
        <p:spPr>
          <a:xfrm>
            <a:off x="1217591" y="3184071"/>
            <a:ext cx="6622142" cy="3022827"/>
          </a:xfrm>
        </p:spPr>
        <p:txBody>
          <a:bodyPr/>
          <a:lstStyle/>
          <a:p>
            <a:pPr>
              <a:buFont typeface="Arial" panose="020B0604020202020204" pitchFamily="34" charset="0"/>
              <a:buChar char="•"/>
            </a:pPr>
            <a:r>
              <a:rPr lang="en-GB">
                <a:latin typeface="Times New Roman" pitchFamily="18" charset="0"/>
                <a:cs typeface="Times New Roman" pitchFamily="18" charset="0"/>
              </a:rPr>
              <a:t>CAD designing of gantry systems and fabrication. </a:t>
            </a:r>
          </a:p>
          <a:p>
            <a:pPr>
              <a:buFont typeface="Arial" panose="020B0604020202020204" pitchFamily="34" charset="0"/>
              <a:buChar char="•"/>
            </a:pPr>
            <a:r>
              <a:rPr lang="en-GB">
                <a:latin typeface="Times New Roman" pitchFamily="18" charset="0"/>
                <a:cs typeface="Times New Roman" pitchFamily="18" charset="0"/>
              </a:rPr>
              <a:t>Conveyer belt design as well as fabrication. </a:t>
            </a:r>
          </a:p>
          <a:p>
            <a:pPr>
              <a:buFont typeface="Arial" panose="020B0604020202020204" pitchFamily="34" charset="0"/>
              <a:buChar char="•"/>
            </a:pPr>
            <a:r>
              <a:rPr lang="en-GB">
                <a:latin typeface="Times New Roman" pitchFamily="18" charset="0"/>
                <a:cs typeface="Times New Roman" pitchFamily="18" charset="0"/>
              </a:rPr>
              <a:t>Electronic control of the system </a:t>
            </a:r>
          </a:p>
          <a:p>
            <a:pPr>
              <a:buFont typeface="Arial" panose="020B0604020202020204" pitchFamily="34" charset="0"/>
              <a:buChar char="•"/>
            </a:pPr>
            <a:r>
              <a:rPr lang="en-GB">
                <a:latin typeface="Times New Roman" pitchFamily="18" charset="0"/>
                <a:cs typeface="Times New Roman" pitchFamily="18" charset="0"/>
              </a:rPr>
              <a:t>Feedback system design and fabrication. </a:t>
            </a:r>
            <a:endParaRPr lang="en-US" dirty="0">
              <a:latin typeface="Times New Roman" pitchFamily="18" charset="0"/>
              <a:cs typeface="Times New Roman" pitchFamily="18" charset="0"/>
            </a:endParaRPr>
          </a:p>
        </p:txBody>
      </p:sp>
      <p:sp>
        <p:nvSpPr>
          <p:cNvPr id="1048620" name="Title 2"/>
          <p:cNvSpPr>
            <a:spLocks noGrp="1"/>
          </p:cNvSpPr>
          <p:nvPr>
            <p:ph type="title"/>
          </p:nvPr>
        </p:nvSpPr>
        <p:spPr/>
        <p:txBody>
          <a:bodyPr/>
          <a:lstStyle/>
          <a:p>
            <a:r>
              <a:rPr lang="en-GB">
                <a:latin typeface="Times New Roman" pitchFamily="18" charset="0"/>
                <a:cs typeface="Times New Roman" pitchFamily="18" charset="0"/>
              </a:rPr>
              <a:t>DELIVERABLES</a:t>
            </a:r>
            <a:endParaRPr lang="en-US" dirty="0">
              <a:latin typeface="Times New Roman" pitchFamily="18" charset="0"/>
              <a:cs typeface="Times New Roman" pitchFamily="18" charset="0"/>
            </a:endParaRPr>
          </a:p>
        </p:txBody>
      </p:sp>
      <p:sp>
        <p:nvSpPr>
          <p:cNvPr id="1048621" name="Slide Number Placeholder 4"/>
          <p:cNvSpPr>
            <a:spLocks noGrp="1"/>
          </p:cNvSpPr>
          <p:nvPr>
            <p:ph type="sldNum" sz="quarter" idx="23"/>
          </p:nvPr>
        </p:nvSpPr>
        <p:spPr/>
        <p:txBody>
          <a:bodyPr/>
          <a:lstStyle/>
          <a:p>
            <a:fld id="{5677FD48-87C1-4AD5-956D-D329D59C7D19}" type="slidenum">
              <a:rPr lang="en-US" smtClean="0"/>
              <a:t>13</a:t>
            </a:fld>
            <a:endParaRPr lang="en-US" dirty="0"/>
          </a:p>
        </p:txBody>
      </p:sp>
      <p:sp>
        <p:nvSpPr>
          <p:cNvPr id="1048622" name="Date Placeholder 5"/>
          <p:cNvSpPr>
            <a:spLocks noGrp="1"/>
          </p:cNvSpPr>
          <p:nvPr>
            <p:ph type="dt" sz="half" idx="24"/>
          </p:nvPr>
        </p:nvSpPr>
        <p:spPr/>
        <p:txBody>
          <a:bodyPr/>
          <a:lstStyle/>
          <a:p>
            <a:fld id="{38FEB2B2-52F5-4C2F-ADA3-301732CB0DAA}" type="datetime1">
              <a:rPr lang="en-US" smtClean="0"/>
              <a:t>5/9/2017</a:t>
            </a:fld>
            <a:endParaRPr lang="en-US" dirty="0"/>
          </a:p>
        </p:txBody>
      </p:sp>
      <p:sp>
        <p:nvSpPr>
          <p:cNvPr id="3" name="TextBox 2"/>
          <p:cNvSpPr txBox="1"/>
          <p:nvPr/>
        </p:nvSpPr>
        <p:spPr>
          <a:xfrm>
            <a:off x="-720613" y="2144486"/>
            <a:ext cx="8041255" cy="954107"/>
          </a:xfrm>
          <a:prstGeom prst="rect">
            <a:avLst/>
          </a:prstGeom>
          <a:noFill/>
          <a:ln>
            <a:noFill/>
          </a:ln>
        </p:spPr>
        <p:txBody>
          <a:bodyPr wrap="square" rtlCol="0">
            <a:spAutoFit/>
          </a:bodyPr>
          <a:lstStyle/>
          <a:p>
            <a:pPr algn="ctr"/>
            <a:r>
              <a:rPr lang="en-GB" sz="2800">
                <a:latin typeface="Times New Roman" panose="02020603050405020304" pitchFamily="18" charset="0"/>
                <a:cs typeface="Times New Roman" panose="02020603050405020304" pitchFamily="18" charset="0"/>
              </a:rPr>
              <a:t>The deliverables are as follows-</a:t>
            </a:r>
          </a:p>
          <a:p>
            <a:pPr algn="ct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1"/>
          <p:cNvSpPr>
            <a:spLocks noGrp="1"/>
          </p:cNvSpPr>
          <p:nvPr>
            <p:ph sz="quarter" idx="21"/>
          </p:nvPr>
        </p:nvSpPr>
        <p:spPr>
          <a:xfrm>
            <a:off x="609600" y="1676400"/>
            <a:ext cx="4035425" cy="4367213"/>
          </a:xfrm>
        </p:spPr>
        <p:txBody>
          <a:bodyPr/>
          <a:lstStyle/>
          <a:p>
            <a:r>
              <a:rPr lang="en-US" dirty="0">
                <a:latin typeface="Times New Roman" pitchFamily="18" charset="0"/>
                <a:cs typeface="Times New Roman" pitchFamily="18" charset="0"/>
              </a:rPr>
              <a:t>Text-28  point times new roman</a:t>
            </a:r>
          </a:p>
          <a:p>
            <a:endParaRPr lang="en-US" dirty="0"/>
          </a:p>
        </p:txBody>
      </p:sp>
      <p:sp>
        <p:nvSpPr>
          <p:cNvPr id="1048624" name="Title 2"/>
          <p:cNvSpPr>
            <a:spLocks noGrp="1"/>
          </p:cNvSpPr>
          <p:nvPr>
            <p:ph type="title"/>
          </p:nvPr>
        </p:nvSpPr>
        <p:spPr/>
        <p:txBody>
          <a:bodyPr/>
          <a:lstStyle/>
          <a:p>
            <a:r>
              <a:rPr lang="en-GB">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
        <p:nvSpPr>
          <p:cNvPr id="1048625" name="Slide Number Placeholder 4"/>
          <p:cNvSpPr>
            <a:spLocks noGrp="1"/>
          </p:cNvSpPr>
          <p:nvPr>
            <p:ph type="sldNum" sz="quarter" idx="23"/>
          </p:nvPr>
        </p:nvSpPr>
        <p:spPr/>
        <p:txBody>
          <a:bodyPr/>
          <a:lstStyle/>
          <a:p>
            <a:fld id="{5677FD48-87C1-4AD5-956D-D329D59C7D19}" type="slidenum">
              <a:rPr lang="en-US" smtClean="0"/>
              <a:t>14</a:t>
            </a:fld>
            <a:endParaRPr lang="en-US" dirty="0"/>
          </a:p>
        </p:txBody>
      </p:sp>
      <p:sp>
        <p:nvSpPr>
          <p:cNvPr id="1048626" name="Date Placeholder 5"/>
          <p:cNvSpPr>
            <a:spLocks noGrp="1"/>
          </p:cNvSpPr>
          <p:nvPr>
            <p:ph type="dt" sz="half" idx="24"/>
          </p:nvPr>
        </p:nvSpPr>
        <p:spPr/>
        <p:txBody>
          <a:bodyPr/>
          <a:lstStyle/>
          <a:p>
            <a:fld id="{38FEB2B2-52F5-4C2F-ADA3-301732CB0DAA}" type="datetime1">
              <a:rPr lang="en-US" smtClean="0"/>
              <a:t>5/9/2017</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 Placeholder 7"/>
          <p:cNvSpPr>
            <a:spLocks noGrp="1"/>
          </p:cNvSpPr>
          <p:nvPr>
            <p:ph type="body" idx="1"/>
          </p:nvPr>
        </p:nvSpPr>
        <p:spPr/>
        <p:txBody>
          <a:bodyPr/>
          <a:lstStyle/>
          <a:p>
            <a:r>
              <a:rPr lang="en-US" b="1" dirty="0"/>
              <a:t>WORK DONE</a:t>
            </a:r>
          </a:p>
          <a:p>
            <a:endParaRPr lang="en-US" dirty="0"/>
          </a:p>
        </p:txBody>
      </p:sp>
      <p:sp>
        <p:nvSpPr>
          <p:cNvPr id="1048635" name="Text Placeholder 8"/>
          <p:cNvSpPr>
            <a:spLocks noGrp="1"/>
          </p:cNvSpPr>
          <p:nvPr>
            <p:ph type="body" idx="17"/>
          </p:nvPr>
        </p:nvSpPr>
        <p:spPr>
          <a:xfrm>
            <a:off x="4724400" y="1295400"/>
            <a:ext cx="4045126" cy="789828"/>
          </a:xfrm>
        </p:spPr>
        <p:txBody>
          <a:bodyPr/>
          <a:lstStyle/>
          <a:p>
            <a:r>
              <a:rPr lang="en-US" b="1" dirty="0"/>
              <a:t>WORK TO BE DONE</a:t>
            </a:r>
          </a:p>
        </p:txBody>
      </p:sp>
      <p:sp>
        <p:nvSpPr>
          <p:cNvPr id="1048636" name="Content Placeholder 1"/>
          <p:cNvSpPr>
            <a:spLocks noGrp="1"/>
          </p:cNvSpPr>
          <p:nvPr>
            <p:ph sz="quarter" idx="24"/>
          </p:nvPr>
        </p:nvSpPr>
        <p:spPr/>
        <p:txBody>
          <a:bodyPr/>
          <a:lstStyle/>
          <a:p>
            <a:pPr>
              <a:buNone/>
            </a:pPr>
            <a:endParaRPr lang="en-US" dirty="0"/>
          </a:p>
        </p:txBody>
      </p:sp>
      <p:sp>
        <p:nvSpPr>
          <p:cNvPr id="1048637" name="Content Placeholder 9"/>
          <p:cNvSpPr>
            <a:spLocks noGrp="1"/>
          </p:cNvSpPr>
          <p:nvPr>
            <p:ph sz="quarter" idx="25"/>
          </p:nvPr>
        </p:nvSpPr>
        <p:spPr/>
        <p:txBody>
          <a:bodyPr/>
          <a:lstStyle/>
          <a:p>
            <a:endParaRPr lang="en-US" dirty="0"/>
          </a:p>
        </p:txBody>
      </p:sp>
      <p:sp>
        <p:nvSpPr>
          <p:cNvPr id="1048638" name="Title 2"/>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TIME LINE</a:t>
            </a:r>
          </a:p>
        </p:txBody>
      </p:sp>
      <p:sp>
        <p:nvSpPr>
          <p:cNvPr id="1048639" name="Slide Number Placeholder 4"/>
          <p:cNvSpPr>
            <a:spLocks noGrp="1"/>
          </p:cNvSpPr>
          <p:nvPr>
            <p:ph type="sldNum" sz="quarter" idx="26"/>
          </p:nvPr>
        </p:nvSpPr>
        <p:spPr/>
        <p:txBody>
          <a:bodyPr/>
          <a:lstStyle/>
          <a:p>
            <a:fld id="{5677FD48-87C1-4AD5-956D-D329D59C7D19}" type="slidenum">
              <a:rPr lang="en-US" smtClean="0"/>
              <a:t>15</a:t>
            </a:fld>
            <a:endParaRPr lang="en-US" dirty="0"/>
          </a:p>
        </p:txBody>
      </p:sp>
      <p:sp>
        <p:nvSpPr>
          <p:cNvPr id="1048640" name="Date Placeholder 5"/>
          <p:cNvSpPr>
            <a:spLocks noGrp="1"/>
          </p:cNvSpPr>
          <p:nvPr>
            <p:ph type="dt" sz="half" idx="27"/>
          </p:nvPr>
        </p:nvSpPr>
        <p:spPr/>
        <p:txBody>
          <a:bodyPr/>
          <a:lstStyle/>
          <a:p>
            <a:fld id="{38FEB2B2-52F5-4C2F-ADA3-301732CB0DAA}" type="datetime1">
              <a:rPr lang="en-US" smtClean="0"/>
              <a:t>5/9/2017</a:t>
            </a:fld>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Title 7"/>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1048646" name="Content Placeholder 8"/>
          <p:cNvSpPr>
            <a:spLocks noGrp="1"/>
          </p:cNvSpPr>
          <p:nvPr>
            <p:ph sz="quarter" idx="14"/>
          </p:nvPr>
        </p:nvSpPr>
        <p:spPr>
          <a:xfrm>
            <a:off x="547234" y="1922463"/>
            <a:ext cx="8326438" cy="4389437"/>
          </a:xfrm>
        </p:spPr>
        <p:txBody>
          <a:bodyPr/>
          <a:lstStyle/>
          <a:p>
            <a:pPr marL="0" indent="0">
              <a:buNone/>
            </a:pPr>
            <a:r>
              <a:rPr lang="en-US"/>
              <a:t>"</a:t>
            </a:r>
            <a:r>
              <a:rPr lang="en-US" sz="2800">
                <a:latin typeface="Times New Roman" panose="02020603050405020304" pitchFamily="18" charset="0"/>
                <a:cs typeface="Times New Roman" panose="02020603050405020304" pitchFamily="18" charset="0"/>
              </a:rPr>
              <a:t>FarmBot Genesis seeds, waters, and fertilizes your garden with life-giving precision“</a:t>
            </a:r>
            <a:r>
              <a:rPr lang="en-GB" sz="2800">
                <a:latin typeface="Times New Roman" panose="02020603050405020304" pitchFamily="18" charset="0"/>
                <a:cs typeface="Times New Roman" panose="02020603050405020304" pitchFamily="18" charset="0"/>
              </a:rPr>
              <a:t> Reference 1</a:t>
            </a:r>
          </a:p>
          <a:p>
            <a:pPr marL="0" indent="0">
              <a:buNone/>
            </a:pPr>
            <a:endParaRPr lang="en-GB" sz="2800" dirty="0">
              <a:latin typeface="Times New Roman" panose="02020603050405020304" pitchFamily="18" charset="0"/>
              <a:cs typeface="Times New Roman" panose="02020603050405020304" pitchFamily="18" charset="0"/>
            </a:endParaRPr>
          </a:p>
          <a:p>
            <a:pPr marL="0" indent="0">
              <a:buNone/>
            </a:pPr>
            <a:r>
              <a:rPr lang="en-GB" sz="2800">
                <a:latin typeface="Times New Roman" panose="02020603050405020304" pitchFamily="18" charset="0"/>
                <a:cs typeface="Times New Roman" panose="02020603050405020304" pitchFamily="18" charset="0"/>
              </a:rPr>
              <a:t>"FarmBot is the world's first open source CNC farming machine“Atmel bits amd pieces. </a:t>
            </a:r>
          </a:p>
          <a:p>
            <a:pPr marL="0" indent="0">
              <a:buNone/>
            </a:pPr>
            <a:endParaRPr lang="en-GB" sz="2800">
              <a:latin typeface="Times New Roman" panose="02020603050405020304" pitchFamily="18" charset="0"/>
              <a:cs typeface="Times New Roman" panose="02020603050405020304" pitchFamily="18" charset="0"/>
            </a:endParaRPr>
          </a:p>
          <a:p>
            <a:pPr marL="0" indent="0">
              <a:buNone/>
            </a:pPr>
            <a:r>
              <a:rPr lang="en-GB" sz="2800" b="0" i="0">
                <a:solidFill>
                  <a:srgbClr val="222222"/>
                </a:solidFill>
                <a:effectLst/>
                <a:latin typeface="Times New Roman" panose="02020603050405020304" pitchFamily="18" charset="0"/>
                <a:cs typeface="Times New Roman" panose="02020603050405020304" pitchFamily="18" charset="0"/>
              </a:rPr>
              <a:t>Liptak, Bela G. (2005). </a:t>
            </a:r>
            <a:r>
              <a:rPr lang="en-GB" sz="2800" b="0" i="1" u="none" strike="noStrike">
                <a:solidFill>
                  <a:srgbClr val="5A3696"/>
                </a:solidFill>
                <a:effectLst/>
                <a:latin typeface="Times New Roman" panose="02020603050405020304" pitchFamily="18" charset="0"/>
                <a:cs typeface="Times New Roman" panose="02020603050405020304" pitchFamily="18" charset="0"/>
                <a:hlinkClick r:id="rId2"/>
              </a:rPr>
              <a:t>Instrument Engineers' Handbook: Process Control and Optimization</a:t>
            </a:r>
            <a:endParaRPr lang="en-GB" sz="2800">
              <a:latin typeface="Times New Roman" panose="02020603050405020304" pitchFamily="18" charset="0"/>
              <a:cs typeface="Times New Roman" panose="02020603050405020304" pitchFamily="18" charset="0"/>
            </a:endParaRPr>
          </a:p>
        </p:txBody>
      </p:sp>
      <p:sp>
        <p:nvSpPr>
          <p:cNvPr id="1048647" name="Slide Number Placeholder 3"/>
          <p:cNvSpPr>
            <a:spLocks noGrp="1"/>
          </p:cNvSpPr>
          <p:nvPr>
            <p:ph type="sldNum" sz="quarter" idx="15"/>
          </p:nvPr>
        </p:nvSpPr>
        <p:spPr/>
        <p:txBody>
          <a:bodyPr/>
          <a:lstStyle/>
          <a:p>
            <a:fld id="{CE9ECA30-1FFD-41C4-AC36-5D7002C74E54}" type="slidenum">
              <a:rPr lang="en-US" smtClean="0"/>
              <a:t>16</a:t>
            </a:fld>
            <a:endParaRPr lang="en-US" dirty="0"/>
          </a:p>
        </p:txBody>
      </p:sp>
      <p:sp>
        <p:nvSpPr>
          <p:cNvPr id="1048648" name="Date Placeholder 4"/>
          <p:cNvSpPr>
            <a:spLocks noGrp="1"/>
          </p:cNvSpPr>
          <p:nvPr>
            <p:ph type="dt" sz="quarter" idx="16"/>
          </p:nvPr>
        </p:nvSpPr>
        <p:spPr/>
        <p:txBody>
          <a:bodyPr/>
          <a:lstStyle/>
          <a:p>
            <a:fld id="{3137D54C-61CE-1041-9449-8583DE2630BB}" type="datetime1">
              <a:rPr lang="en-US" smtClean="0"/>
              <a:t>5/9/2017</a:t>
            </a:fld>
            <a:endParaRPr lang="en-US" dirty="0"/>
          </a:p>
        </p:txBody>
      </p:sp>
      <p:pic>
        <p:nvPicPr>
          <p:cNvPr id="2097161" name="Picture 2" descr="C:\Users\Admin\Desktop\LaTeX for SRM\Latex Template CW\Btech project report\SRM-University-logo.JPG"/>
          <p:cNvPicPr>
            <a:picLocks noChangeAspect="1" noChangeArrowheads="1"/>
          </p:cNvPicPr>
          <p:nvPr/>
        </p:nvPicPr>
        <p:blipFill>
          <a:blip r:embed="rId3"/>
          <a:srcRect/>
          <a:stretch>
            <a:fillRect/>
          </a:stretch>
        </p:blipFill>
        <p:spPr bwMode="auto">
          <a:xfrm>
            <a:off x="7239000" y="152400"/>
            <a:ext cx="1752600" cy="1046163"/>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Content Placeholder 8"/>
          <p:cNvSpPr>
            <a:spLocks noGrp="1"/>
          </p:cNvSpPr>
          <p:nvPr>
            <p:ph sz="quarter" idx="14"/>
          </p:nvPr>
        </p:nvSpPr>
        <p:spPr>
          <a:xfrm>
            <a:off x="365125" y="1646238"/>
            <a:ext cx="8326438" cy="4389437"/>
          </a:xfrm>
        </p:spPr>
        <p:txBody>
          <a:bodyPr/>
          <a:lstStyle/>
          <a:p>
            <a:pPr algn="ctr">
              <a:buNone/>
            </a:pPr>
            <a:endParaRPr lang="en-US" dirty="0"/>
          </a:p>
          <a:p>
            <a:pPr algn="ctr">
              <a:buNone/>
            </a:pPr>
            <a:endParaRPr lang="en-US" dirty="0"/>
          </a:p>
          <a:p>
            <a:pPr algn="ctr">
              <a:buNone/>
            </a:pPr>
            <a:r>
              <a:rPr lang="en-US" sz="4400" b="1" dirty="0">
                <a:latin typeface="Times New Roman" pitchFamily="18" charset="0"/>
                <a:cs typeface="Times New Roman" pitchFamily="18" charset="0"/>
              </a:rPr>
              <a:t>THANK YOU</a:t>
            </a:r>
          </a:p>
        </p:txBody>
      </p:sp>
      <p:sp>
        <p:nvSpPr>
          <p:cNvPr id="1048650" name="Slide Number Placeholder 3"/>
          <p:cNvSpPr>
            <a:spLocks noGrp="1"/>
          </p:cNvSpPr>
          <p:nvPr>
            <p:ph type="sldNum" sz="quarter" idx="15"/>
          </p:nvPr>
        </p:nvSpPr>
        <p:spPr/>
        <p:txBody>
          <a:bodyPr/>
          <a:lstStyle/>
          <a:p>
            <a:fld id="{CE9ECA30-1FFD-41C4-AC36-5D7002C74E54}" type="slidenum">
              <a:rPr lang="en-US" smtClean="0"/>
              <a:t>17</a:t>
            </a:fld>
            <a:endParaRPr lang="en-US" dirty="0"/>
          </a:p>
        </p:txBody>
      </p:sp>
      <p:sp>
        <p:nvSpPr>
          <p:cNvPr id="1048651" name="Date Placeholder 4"/>
          <p:cNvSpPr>
            <a:spLocks noGrp="1"/>
          </p:cNvSpPr>
          <p:nvPr>
            <p:ph type="dt" sz="quarter" idx="16"/>
          </p:nvPr>
        </p:nvSpPr>
        <p:spPr/>
        <p:txBody>
          <a:bodyPr/>
          <a:lstStyle/>
          <a:p>
            <a:fld id="{3137D54C-61CE-1041-9449-8583DE2630BB}" type="datetime1">
              <a:rPr lang="en-US" smtClean="0"/>
              <a:t>5/9/2017</a:t>
            </a:fld>
            <a:endParaRPr lang="en-US" dirty="0"/>
          </a:p>
        </p:txBody>
      </p:sp>
      <p:pic>
        <p:nvPicPr>
          <p:cNvPr id="2097162" name="Picture 2" descr="C:\Users\Admin\Desktop\LaTeX for SRM\Latex Template CW\Btech project report\SRM-University-logo.JPG"/>
          <p:cNvPicPr>
            <a:picLocks noChangeAspect="1" noChangeArrowheads="1"/>
          </p:cNvPicPr>
          <p:nvPr/>
        </p:nvPicPr>
        <p:blipFill>
          <a:blip r:embed="rId2"/>
          <a:srcRect/>
          <a:stretch>
            <a:fillRect/>
          </a:stretch>
        </p:blipFill>
        <p:spPr bwMode="auto">
          <a:xfrm>
            <a:off x="7239000" y="152400"/>
            <a:ext cx="1752600" cy="10461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Content Placeholder 7"/>
          <p:cNvSpPr>
            <a:spLocks noGrp="1"/>
          </p:cNvSpPr>
          <p:nvPr>
            <p:ph sz="quarter" idx="21"/>
          </p:nvPr>
        </p:nvSpPr>
        <p:spPr>
          <a:xfrm>
            <a:off x="381000" y="1716990"/>
            <a:ext cx="8332789" cy="4492345"/>
          </a:xfrm>
        </p:spPr>
        <p:txBody>
          <a:bodyPr/>
          <a:lstStyle/>
          <a:p>
            <a:r>
              <a:rPr lang="en-GB" sz="1800" b="1" i="0">
                <a:solidFill>
                  <a:srgbClr val="000000"/>
                </a:solidFill>
                <a:effectLst/>
                <a:latin typeface="times new roman" panose="02020603050405020304" pitchFamily="18" charset="0"/>
              </a:rPr>
              <a:t>Automated CNC Potting Machine</a:t>
            </a:r>
            <a:r>
              <a:rPr lang="en-GB" sz="1800" b="0" i="0">
                <a:solidFill>
                  <a:srgbClr val="000000"/>
                </a:solidFill>
                <a:effectLst/>
                <a:latin typeface="times new roman" panose="02020603050405020304" pitchFamily="18" charset="0"/>
              </a:rPr>
              <a:t>is an open source and scalable automated precision farming machine and software. Similar to today’s 3d printers or CNC milling machines, CNC farm hardware employs linear guides in the y, z directions and moves the trays in the x direction on a conveyor belt that allow for tooling such as plows, seed injectors, watering nozzles, and sensors, to be precisely positioned and used on the plants and soil. The entire system is numerically controlled and thus fully automated from ploughing to harvest. The hardware designed uses open source protocol a person can design their farm to their desired specification like number of pots to be manufactured at a time, speed of manufacturing and upload numerical control code to the hardware.</a:t>
            </a:r>
            <a:endParaRPr lang="en-GB" b="0" i="0">
              <a:solidFill>
                <a:srgbClr val="000000"/>
              </a:solidFill>
              <a:effectLst/>
              <a:latin typeface="Arial" panose="020B0604020202020204" pitchFamily="34" charset="0"/>
            </a:endParaRPr>
          </a:p>
          <a:p>
            <a:pPr rtl="0"/>
            <a:r>
              <a:rPr lang="en-GB" sz="1800" b="0" i="0">
                <a:solidFill>
                  <a:srgbClr val="000000"/>
                </a:solidFill>
                <a:effectLst/>
                <a:latin typeface="times new roman" panose="02020603050405020304" pitchFamily="18" charset="0"/>
              </a:rPr>
              <a:t>The on board sensors are used in detecting the soil conditions, position of trays and pots  and execute the task of ploughing, watering, soil testing and seeding based on the requirements.</a:t>
            </a:r>
            <a:endParaRPr lang="en-GB" b="0" i="0">
              <a:solidFill>
                <a:srgbClr val="000000"/>
              </a:solidFill>
              <a:effectLst/>
              <a:latin typeface="Arial" panose="020B0604020202020204" pitchFamily="34" charset="0"/>
            </a:endParaRPr>
          </a:p>
          <a:p>
            <a:pPr rtl="0"/>
            <a:r>
              <a:rPr lang="en-GB" b="0" i="0">
                <a:solidFill>
                  <a:srgbClr val="000000"/>
                </a:solidFill>
                <a:effectLst/>
                <a:latin typeface="times new roman" panose="02020603050405020304" pitchFamily="18" charset="0"/>
              </a:rPr>
              <a:t> </a:t>
            </a:r>
            <a:endParaRPr lang="en-GB" b="0" i="0">
              <a:solidFill>
                <a:srgbClr val="000000"/>
              </a:solidFill>
              <a:effectLst/>
              <a:latin typeface="Arial" panose="020B0604020202020204" pitchFamily="34" charset="0"/>
            </a:endParaRPr>
          </a:p>
          <a:p>
            <a:pPr rtl="0"/>
            <a:r>
              <a:rPr lang="en-GB" b="0" i="0">
                <a:solidFill>
                  <a:srgbClr val="000000"/>
                </a:solidFill>
                <a:effectLst/>
                <a:latin typeface="times new roman" panose="02020603050405020304" pitchFamily="18" charset="0"/>
              </a:rPr>
              <a:t> </a:t>
            </a:r>
            <a:endParaRPr lang="en-GB" b="0" i="0">
              <a:solidFill>
                <a:srgbClr val="000000"/>
              </a:solidFill>
              <a:effectLst/>
              <a:latin typeface="Arial" panose="020B0604020202020204" pitchFamily="34" charset="0"/>
            </a:endParaRPr>
          </a:p>
          <a:p>
            <a:r>
              <a:rPr lang="en-GB" b="0" i="0">
                <a:solidFill>
                  <a:srgbClr val="4285F4"/>
                </a:solidFill>
                <a:effectLst/>
                <a:latin typeface="Arial" panose="020B0604020202020204" pitchFamily="34" charset="0"/>
              </a:rPr>
              <a:t>Show quoted text</a:t>
            </a:r>
          </a:p>
          <a:p>
            <a:br>
              <a:rPr lang="en-GB"/>
            </a:br>
            <a:endParaRPr lang="zh-CN" altLang="en-US"/>
          </a:p>
        </p:txBody>
      </p:sp>
      <p:sp>
        <p:nvSpPr>
          <p:cNvPr id="1048596" name="Title 6"/>
          <p:cNvSpPr>
            <a:spLocks noGrp="1"/>
          </p:cNvSpPr>
          <p:nvPr>
            <p:ph type="title"/>
          </p:nvPr>
        </p:nvSpPr>
        <p:spPr>
          <a:xfrm>
            <a:off x="365125" y="134938"/>
            <a:ext cx="8326438" cy="1076325"/>
          </a:xfrm>
        </p:spPr>
        <p:txBody>
          <a:bodyPr/>
          <a:lstStyle/>
          <a:p>
            <a:pPr eaLnBrk="1" hangingPunct="1"/>
            <a:r>
              <a:rPr lang="en-US" altLang="zh-CN" dirty="0">
                <a:latin typeface="Times New Roman" pitchFamily="18" charset="0"/>
                <a:cs typeface="Times New Roman" pitchFamily="18" charset="0"/>
              </a:rPr>
              <a:t>ABSTRACT</a:t>
            </a:r>
            <a:endParaRPr lang="zh-CN" altLang="en-US"/>
          </a:p>
        </p:txBody>
      </p:sp>
      <p:sp>
        <p:nvSpPr>
          <p:cNvPr id="1048597" name="Slide Number Placeholder 3"/>
          <p:cNvSpPr>
            <a:spLocks noGrp="1"/>
          </p:cNvSpPr>
          <p:nvPr>
            <p:ph type="sldNum" sz="quarter" idx="23"/>
          </p:nvPr>
        </p:nvSpPr>
        <p:spPr/>
        <p:txBody>
          <a:bodyPr/>
          <a:lstStyle/>
          <a:p>
            <a:fld id="{A34D4B30-CF7C-4C59-A318-9FBBA202E9FC}" type="slidenum">
              <a:rPr lang="en-US" smtClean="0"/>
              <a:t>2</a:t>
            </a:fld>
            <a:endParaRPr lang="en-US" dirty="0"/>
          </a:p>
        </p:txBody>
      </p:sp>
      <p:pic>
        <p:nvPicPr>
          <p:cNvPr id="2097159" name="Picture 2" descr="C:\Users\Admin\Desktop\LaTeX for SRM\Latex Template CW\Btech project report\SRM-University-logo.JPG"/>
          <p:cNvPicPr>
            <a:picLocks noChangeAspect="1" noChangeArrowheads="1"/>
          </p:cNvPicPr>
          <p:nvPr/>
        </p:nvPicPr>
        <p:blipFill>
          <a:blip r:embed="rId3"/>
          <a:srcRect/>
          <a:stretch>
            <a:fillRect/>
          </a:stretch>
        </p:blipFill>
        <p:spPr bwMode="auto">
          <a:xfrm>
            <a:off x="7239000" y="152400"/>
            <a:ext cx="1752600" cy="1046163"/>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Content Placeholder 1"/>
          <p:cNvSpPr>
            <a:spLocks noGrp="1"/>
          </p:cNvSpPr>
          <p:nvPr>
            <p:ph sz="quarter" idx="21"/>
          </p:nvPr>
        </p:nvSpPr>
        <p:spPr>
          <a:xfrm>
            <a:off x="762000" y="1644650"/>
            <a:ext cx="7951963" cy="4367213"/>
          </a:xfrm>
        </p:spPr>
        <p:txBody>
          <a:bodyPr/>
          <a:lstStyle/>
          <a:p>
            <a:r>
              <a:rPr lang="en-US" dirty="0">
                <a:latin typeface="Times New Roman" pitchFamily="18" charset="0"/>
                <a:cs typeface="Times New Roman" pitchFamily="18" charset="0"/>
              </a:rPr>
              <a:t>Text-28  point times new roman</a:t>
            </a:r>
          </a:p>
          <a:p>
            <a:r>
              <a:rPr lang="en-US" dirty="0">
                <a:latin typeface="Times New Roman" pitchFamily="18" charset="0"/>
                <a:cs typeface="Times New Roman" pitchFamily="18" charset="0"/>
              </a:rPr>
              <a:t>Explain </a:t>
            </a:r>
            <a:r>
              <a:rPr lang="en-US" dirty="0" err="1">
                <a:latin typeface="Times New Roman" pitchFamily="18" charset="0"/>
                <a:cs typeface="Times New Roman" pitchFamily="18" charset="0"/>
              </a:rPr>
              <a:t>abt</a:t>
            </a:r>
            <a:r>
              <a:rPr lang="en-US" dirty="0">
                <a:latin typeface="Times New Roman" pitchFamily="18" charset="0"/>
                <a:cs typeface="Times New Roman" pitchFamily="18" charset="0"/>
              </a:rPr>
              <a:t> the summery of base paper(min 2)</a:t>
            </a:r>
          </a:p>
          <a:p>
            <a:endParaRPr lang="en-US" dirty="0"/>
          </a:p>
        </p:txBody>
      </p:sp>
      <p:sp>
        <p:nvSpPr>
          <p:cNvPr id="1048600" name="Title 2"/>
          <p:cNvSpPr>
            <a:spLocks noGrp="1"/>
          </p:cNvSpPr>
          <p:nvPr>
            <p:ph type="title"/>
          </p:nvPr>
        </p:nvSpPr>
        <p:spPr/>
        <p:txBody>
          <a:bodyPr/>
          <a:lstStyle/>
          <a:p>
            <a:r>
              <a:rPr lang="en-US" dirty="0">
                <a:latin typeface="Times New Roman" pitchFamily="18" charset="0"/>
                <a:cs typeface="Times New Roman" pitchFamily="18" charset="0"/>
              </a:rPr>
              <a:t>LITERATURE SURVEY</a:t>
            </a:r>
          </a:p>
        </p:txBody>
      </p:sp>
      <p:sp>
        <p:nvSpPr>
          <p:cNvPr id="1048601" name="Slide Number Placeholder 4"/>
          <p:cNvSpPr>
            <a:spLocks noGrp="1"/>
          </p:cNvSpPr>
          <p:nvPr>
            <p:ph type="sldNum" sz="quarter" idx="23"/>
          </p:nvPr>
        </p:nvSpPr>
        <p:spPr/>
        <p:txBody>
          <a:bodyPr/>
          <a:lstStyle/>
          <a:p>
            <a:fld id="{5677FD48-87C1-4AD5-956D-D329D59C7D19}" type="slidenum">
              <a:rPr lang="en-US" smtClean="0"/>
              <a:t>3</a:t>
            </a:fld>
            <a:endParaRPr lang="en-US" dirty="0"/>
          </a:p>
        </p:txBody>
      </p:sp>
      <p:sp>
        <p:nvSpPr>
          <p:cNvPr id="1048602" name="Date Placeholder 5"/>
          <p:cNvSpPr>
            <a:spLocks noGrp="1"/>
          </p:cNvSpPr>
          <p:nvPr>
            <p:ph type="dt" sz="half" idx="24"/>
          </p:nvPr>
        </p:nvSpPr>
        <p:spPr/>
        <p:txBody>
          <a:bodyPr/>
          <a:lstStyle/>
          <a:p>
            <a:fld id="{38FEB2B2-52F5-4C2F-ADA3-301732CB0DAA}" type="datetime1">
              <a:rPr lang="en-US" smtClean="0"/>
              <a:t>5/9/2017</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Content Placeholder 1"/>
          <p:cNvSpPr>
            <a:spLocks noGrp="1"/>
          </p:cNvSpPr>
          <p:nvPr>
            <p:ph sz="quarter" idx="21"/>
          </p:nvPr>
        </p:nvSpPr>
        <p:spPr>
          <a:xfrm>
            <a:off x="947712" y="1657805"/>
            <a:ext cx="7537475" cy="4682670"/>
          </a:xfrm>
        </p:spPr>
        <p:txBody>
          <a:bodyPr/>
          <a:lstStyle/>
          <a:p>
            <a:pPr marL="457200" indent="-457200">
              <a:buFont typeface="+mj-lt"/>
              <a:buAutoNum type="arabicPeriod"/>
            </a:pPr>
            <a:r>
              <a:rPr lang="en-GB">
                <a:latin typeface="Times New Roman" pitchFamily="18" charset="0"/>
                <a:cs typeface="Times New Roman" pitchFamily="18" charset="0"/>
              </a:rPr>
              <a:t>To design an automated robotic control system for plant crop manufacturing.</a:t>
            </a:r>
          </a:p>
          <a:p>
            <a:pPr marL="457200" indent="-457200">
              <a:buFont typeface="+mj-lt"/>
              <a:buAutoNum type="arabicPeriod"/>
            </a:pPr>
            <a:r>
              <a:rPr lang="en-GB">
                <a:latin typeface="Times New Roman" pitchFamily="18" charset="0"/>
                <a:cs typeface="Times New Roman" pitchFamily="18" charset="0"/>
              </a:rPr>
              <a:t>To reduce the resource consumption by decreasing water and electricity usage.</a:t>
            </a:r>
          </a:p>
          <a:p>
            <a:pPr marL="457200" indent="-457200">
              <a:buFont typeface="+mj-lt"/>
              <a:buAutoNum type="arabicPeriod"/>
            </a:pPr>
            <a:r>
              <a:rPr lang="en-GB">
                <a:latin typeface="Times New Roman" pitchFamily="18" charset="0"/>
                <a:cs typeface="Times New Roman" pitchFamily="18" charset="0"/>
              </a:rPr>
              <a:t>To make an open source system which is flexible to crops and pots. </a:t>
            </a:r>
          </a:p>
          <a:p>
            <a:pPr marL="457200" indent="-457200">
              <a:buFont typeface="+mj-lt"/>
              <a:buAutoNum type="arabicPeriod"/>
            </a:pPr>
            <a:r>
              <a:rPr lang="en-GB">
                <a:latin typeface="Times New Roman" pitchFamily="18" charset="0"/>
                <a:cs typeface="Times New Roman" pitchFamily="18" charset="0"/>
              </a:rPr>
              <a:t>To introduce non-human involving methodology and techniques in agriculture. </a:t>
            </a:r>
          </a:p>
          <a:p>
            <a:pPr marL="457200" indent="-457200">
              <a:buFont typeface="+mj-lt"/>
              <a:buAutoNum type="arabicPeriod"/>
            </a:pPr>
            <a:r>
              <a:rPr lang="en-GB">
                <a:latin typeface="Times New Roman" pitchFamily="18" charset="0"/>
                <a:cs typeface="Times New Roman" pitchFamily="18" charset="0"/>
              </a:rPr>
              <a:t>To be able to control the manufacturing remotely without any human help</a:t>
            </a:r>
            <a:endParaRPr lang="en-US" dirty="0">
              <a:latin typeface="Times New Roman" pitchFamily="18" charset="0"/>
              <a:cs typeface="Times New Roman" pitchFamily="18" charset="0"/>
            </a:endParaRPr>
          </a:p>
          <a:p>
            <a:pPr marL="457200" indent="-457200">
              <a:buFont typeface="+mj-lt"/>
              <a:buAutoNum type="arabicPeriod"/>
            </a:pPr>
            <a:endParaRPr lang="en-US" dirty="0"/>
          </a:p>
        </p:txBody>
      </p:sp>
      <p:sp>
        <p:nvSpPr>
          <p:cNvPr id="1048604" name="Title 2"/>
          <p:cNvSpPr>
            <a:spLocks noGrp="1"/>
          </p:cNvSpPr>
          <p:nvPr>
            <p:ph type="title"/>
          </p:nvPr>
        </p:nvSpPr>
        <p:spPr/>
        <p:txBody>
          <a:bodyPr/>
          <a:lstStyle/>
          <a:p>
            <a:r>
              <a:rPr lang="en-US" dirty="0">
                <a:latin typeface="Times New Roman" pitchFamily="18" charset="0"/>
                <a:cs typeface="Times New Roman" pitchFamily="18" charset="0"/>
              </a:rPr>
              <a:t>OBJECTIVES – 32 point</a:t>
            </a:r>
            <a:endParaRPr lang="en-US" dirty="0"/>
          </a:p>
        </p:txBody>
      </p:sp>
      <p:sp>
        <p:nvSpPr>
          <p:cNvPr id="1048605" name="Slide Number Placeholder 4"/>
          <p:cNvSpPr>
            <a:spLocks noGrp="1"/>
          </p:cNvSpPr>
          <p:nvPr>
            <p:ph type="sldNum" sz="quarter" idx="23"/>
          </p:nvPr>
        </p:nvSpPr>
        <p:spPr/>
        <p:txBody>
          <a:bodyPr/>
          <a:lstStyle/>
          <a:p>
            <a:fld id="{5677FD48-87C1-4AD5-956D-D329D59C7D19}" type="slidenum">
              <a:rPr lang="en-US" smtClean="0"/>
              <a:t>4</a:t>
            </a:fld>
            <a:endParaRPr lang="en-US" dirty="0"/>
          </a:p>
        </p:txBody>
      </p:sp>
      <p:sp>
        <p:nvSpPr>
          <p:cNvPr id="1048606" name="Date Placeholder 5"/>
          <p:cNvSpPr>
            <a:spLocks noGrp="1"/>
          </p:cNvSpPr>
          <p:nvPr>
            <p:ph type="dt" sz="half" idx="24"/>
          </p:nvPr>
        </p:nvSpPr>
        <p:spPr/>
        <p:txBody>
          <a:bodyPr/>
          <a:lstStyle/>
          <a:p>
            <a:fld id="{38FEB2B2-52F5-4C2F-ADA3-301732CB0DAA}" type="datetime1">
              <a:rPr lang="en-US" smtClean="0"/>
              <a:t>5/9/2017</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Content Placeholder 7"/>
          <p:cNvSpPr>
            <a:spLocks noGrp="1"/>
          </p:cNvSpPr>
          <p:nvPr>
            <p:ph sz="quarter" idx="21"/>
          </p:nvPr>
        </p:nvSpPr>
        <p:spPr>
          <a:xfrm>
            <a:off x="968375" y="1592262"/>
            <a:ext cx="7337425" cy="4367213"/>
          </a:xfrm>
        </p:spPr>
        <p:txBody>
          <a:bodyPr/>
          <a:lstStyle/>
          <a:p>
            <a:pPr marL="0" indent="0" eaLnBrk="1" hangingPunct="1">
              <a:buNone/>
            </a:pPr>
            <a:r>
              <a:rPr lang="en-GB" sz="2800">
                <a:latin typeface="Times New Roman" pitchFamily="18" charset="0"/>
                <a:cs typeface="Times New Roman" pitchFamily="18" charset="0"/>
              </a:rPr>
              <a:t>Automated CNC farming is the new methodology through which cropping and planting has been made automatic with the help of a well programmed bot. The world’s population is growing and with that we must grow more food. Due to industrial and petrochemical evolutions, the agricultural industry has kept up it’s food production, but only by compromising the soil, environment and our health. </a:t>
            </a:r>
          </a:p>
        </p:txBody>
      </p:sp>
      <p:sp>
        <p:nvSpPr>
          <p:cNvPr id="1048608" name="Title 6"/>
          <p:cNvSpPr>
            <a:spLocks noGrp="1"/>
          </p:cNvSpPr>
          <p:nvPr>
            <p:ph type="title"/>
          </p:nvPr>
        </p:nvSpPr>
        <p:spPr>
          <a:xfrm>
            <a:off x="365125" y="134938"/>
            <a:ext cx="8326438" cy="1076325"/>
          </a:xfrm>
        </p:spPr>
        <p:txBody>
          <a:bodyPr/>
          <a:lstStyle/>
          <a:p>
            <a:pPr eaLnBrk="1" hangingPunct="1"/>
            <a:r>
              <a:rPr lang="en-US" dirty="0">
                <a:latin typeface="Times New Roman" pitchFamily="18" charset="0"/>
                <a:cs typeface="Times New Roman" pitchFamily="18" charset="0"/>
              </a:rPr>
              <a:t>INTRODUCTION</a:t>
            </a:r>
          </a:p>
        </p:txBody>
      </p:sp>
      <p:sp>
        <p:nvSpPr>
          <p:cNvPr id="1048609" name="Slide Number Placeholder 3"/>
          <p:cNvSpPr>
            <a:spLocks noGrp="1"/>
          </p:cNvSpPr>
          <p:nvPr>
            <p:ph type="sldNum" sz="quarter" idx="23"/>
          </p:nvPr>
        </p:nvSpPr>
        <p:spPr/>
        <p:txBody>
          <a:bodyPr/>
          <a:lstStyle/>
          <a:p>
            <a:fld id="{5E2A3F7A-9D20-4959-87FC-339C0C4F895D}" type="slidenum">
              <a:rPr lang="en-US" smtClean="0"/>
              <a:t>5</a:t>
            </a:fld>
            <a:endParaRPr lang="en-US" dirty="0"/>
          </a:p>
        </p:txBody>
      </p:sp>
      <p:sp>
        <p:nvSpPr>
          <p:cNvPr id="1048610" name="Date Placeholder 4"/>
          <p:cNvSpPr>
            <a:spLocks noGrp="1"/>
          </p:cNvSpPr>
          <p:nvPr>
            <p:ph type="dt" sz="quarter" idx="24"/>
          </p:nvPr>
        </p:nvSpPr>
        <p:spPr/>
        <p:txBody>
          <a:bodyPr/>
          <a:lstStyle/>
          <a:p>
            <a:fld id="{3137D54C-61CE-1041-9449-8583DE2630BB}" type="datetime1">
              <a:rPr lang="en-US" smtClean="0"/>
              <a:t>5/9/2017</a:t>
            </a:fld>
            <a:endParaRPr lang="en-US" dirty="0"/>
          </a:p>
        </p:txBody>
      </p:sp>
      <p:pic>
        <p:nvPicPr>
          <p:cNvPr id="2097160" name="Picture 2" descr="C:\Users\Admin\Desktop\LaTeX for SRM\Latex Template CW\Btech project report\SRM-University-logo.JPG"/>
          <p:cNvPicPr>
            <a:picLocks noChangeAspect="1" noChangeArrowheads="1"/>
          </p:cNvPicPr>
          <p:nvPr/>
        </p:nvPicPr>
        <p:blipFill>
          <a:blip r:embed="rId2"/>
          <a:srcRect/>
          <a:stretch>
            <a:fillRect/>
          </a:stretch>
        </p:blipFill>
        <p:spPr bwMode="auto">
          <a:xfrm>
            <a:off x="7239000" y="152400"/>
            <a:ext cx="1752600" cy="1046163"/>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21"/>
          </p:nvPr>
        </p:nvSpPr>
        <p:spPr>
          <a:xfrm>
            <a:off x="897395" y="1957387"/>
            <a:ext cx="7262534" cy="4367213"/>
          </a:xfrm>
        </p:spPr>
        <p:txBody>
          <a:bodyPr/>
          <a:lstStyle/>
          <a:p>
            <a:pPr marL="0" indent="0">
              <a:buNone/>
            </a:pPr>
            <a:r>
              <a:rPr lang="en-GB" sz="2800">
                <a:latin typeface="Times New Roman" panose="02020603050405020304" pitchFamily="18" charset="0"/>
                <a:cs typeface="Times New Roman" panose="02020603050405020304" pitchFamily="18" charset="0"/>
              </a:rPr>
              <a:t>Conventional agriculture methods are undependable and paradigm shift is needed. Automated CNC potting machine solves this problem by nurturig them in nurseries, thus exponentially increasing food production. Our aim is to automate the production of food crops by designing and building and automated robotic machine for food production. </a:t>
            </a:r>
          </a:p>
        </p:txBody>
      </p:sp>
      <p:sp>
        <p:nvSpPr>
          <p:cNvPr id="3" name="Title 2"/>
          <p:cNvSpPr>
            <a:spLocks noGrp="1"/>
          </p:cNvSpPr>
          <p:nvPr>
            <p:ph type="title"/>
          </p:nvPr>
        </p:nvSpPr>
        <p:spPr/>
        <p:txBody>
          <a:bodyPr/>
          <a:lstStyle/>
          <a:p>
            <a:r>
              <a:rPr lang="en-GB">
                <a:latin typeface="Times New Roman" panose="02020603050405020304" pitchFamily="18" charset="0"/>
                <a:cs typeface="Times New Roman" panose="02020603050405020304" pitchFamily="18" charset="0"/>
              </a:rPr>
              <a:t>INTRODUCTION</a:t>
            </a:r>
            <a:endParaRPr lang="en-US">
              <a:latin typeface="Times New Roman" panose="02020603050405020304" pitchFamily="18" charset="0"/>
              <a:cs typeface="Times New Roman" panose="02020603050405020304" pitchFamily="18" charset="0"/>
            </a:endParaRPr>
          </a:p>
        </p:txBody>
      </p:sp>
      <p:sp>
        <p:nvSpPr>
          <p:cNvPr id="4" name="Picture Placeholder 3"/>
          <p:cNvSpPr>
            <a:spLocks noGrp="1"/>
          </p:cNvSpPr>
          <p:nvPr>
            <p:ph type="pic" sz="quarter" idx="22"/>
          </p:nvPr>
        </p:nvSpPr>
        <p:spPr>
          <a:xfrm>
            <a:off x="365760" y="-4994179"/>
            <a:ext cx="3997325" cy="4367213"/>
          </a:xfrm>
        </p:spPr>
      </p:sp>
      <p:sp>
        <p:nvSpPr>
          <p:cNvPr id="5" name="Slide Number Placeholder 4"/>
          <p:cNvSpPr>
            <a:spLocks noGrp="1"/>
          </p:cNvSpPr>
          <p:nvPr>
            <p:ph type="sldNum" sz="quarter" idx="23"/>
          </p:nvPr>
        </p:nvSpPr>
        <p:spPr/>
        <p:txBody>
          <a:bodyPr/>
          <a:lstStyle/>
          <a:p>
            <a:fld id="{5677FD48-87C1-4AD5-956D-D329D59C7D19}" type="slidenum">
              <a:rPr lang="en-US" smtClean="0"/>
              <a:t>6</a:t>
            </a:fld>
            <a:endParaRPr lang="en-US" dirty="0"/>
          </a:p>
        </p:txBody>
      </p:sp>
      <p:sp>
        <p:nvSpPr>
          <p:cNvPr id="6" name="Date Placeholder 5"/>
          <p:cNvSpPr>
            <a:spLocks noGrp="1"/>
          </p:cNvSpPr>
          <p:nvPr>
            <p:ph type="dt" sz="half" idx="24"/>
          </p:nvPr>
        </p:nvSpPr>
        <p:spPr/>
        <p:txBody>
          <a:bodyPr/>
          <a:lstStyle/>
          <a:p>
            <a:fld id="{38FEB2B2-52F5-4C2F-ADA3-301732CB0DAA}" type="datetime1">
              <a:rPr lang="en-US" smtClean="0"/>
              <a:t>5/9/2017</a:t>
            </a:fld>
            <a:endParaRPr lang="en-US" dirty="0"/>
          </a:p>
        </p:txBody>
      </p:sp>
    </p:spTree>
    <p:extLst>
      <p:ext uri="{BB962C8B-B14F-4D97-AF65-F5344CB8AC3E}">
        <p14:creationId xmlns:p14="http://schemas.microsoft.com/office/powerpoint/2010/main" val="167088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2"/>
          <p:cNvSpPr>
            <a:spLocks noGrp="1"/>
          </p:cNvSpPr>
          <p:nvPr>
            <p:ph type="title"/>
          </p:nvPr>
        </p:nvSpPr>
        <p:spPr/>
        <p:txBody>
          <a:bodyPr/>
          <a:lstStyle/>
          <a:p>
            <a:r>
              <a:rPr lang="en-US" dirty="0">
                <a:latin typeface="Times New Roman" pitchFamily="18" charset="0"/>
                <a:cs typeface="Times New Roman" pitchFamily="18" charset="0"/>
              </a:rPr>
              <a:t>BLOCK DIAGRAM</a:t>
            </a:r>
          </a:p>
        </p:txBody>
      </p:sp>
      <p:sp>
        <p:nvSpPr>
          <p:cNvPr id="1048613" name="Slide Number Placeholder 4"/>
          <p:cNvSpPr>
            <a:spLocks noGrp="1"/>
          </p:cNvSpPr>
          <p:nvPr>
            <p:ph type="sldNum" sz="quarter" idx="23"/>
          </p:nvPr>
        </p:nvSpPr>
        <p:spPr/>
        <p:txBody>
          <a:bodyPr/>
          <a:lstStyle/>
          <a:p>
            <a:fld id="{5677FD48-87C1-4AD5-956D-D329D59C7D19}" type="slidenum">
              <a:rPr lang="en-US" smtClean="0"/>
              <a:t>7</a:t>
            </a:fld>
            <a:endParaRPr lang="en-US" dirty="0"/>
          </a:p>
        </p:txBody>
      </p:sp>
      <p:sp>
        <p:nvSpPr>
          <p:cNvPr id="1048614" name="Date Placeholder 5"/>
          <p:cNvSpPr>
            <a:spLocks noGrp="1"/>
          </p:cNvSpPr>
          <p:nvPr>
            <p:ph type="dt" sz="half" idx="24"/>
          </p:nvPr>
        </p:nvSpPr>
        <p:spPr/>
        <p:txBody>
          <a:bodyPr/>
          <a:lstStyle/>
          <a:p>
            <a:fld id="{38FEB2B2-52F5-4C2F-ADA3-301732CB0DAA}" type="datetime1">
              <a:rPr lang="en-US" smtClean="0"/>
              <a:t>5/9/2017</a:t>
            </a:fld>
            <a:endParaRPr lang="en-US" dirty="0"/>
          </a:p>
        </p:txBody>
      </p:sp>
      <p:sp>
        <p:nvSpPr>
          <p:cNvPr id="5" name="Content Placeholder 4"/>
          <p:cNvSpPr>
            <a:spLocks noGrp="1"/>
          </p:cNvSpPr>
          <p:nvPr>
            <p:ph sz="quarter" idx="21"/>
          </p:nvPr>
        </p:nvSpPr>
        <p:spPr>
          <a:xfrm>
            <a:off x="5812466" y="-3694065"/>
            <a:ext cx="4035425" cy="4367213"/>
          </a:xfrm>
        </p:spPr>
        <p:txBody>
          <a:bodyPr/>
          <a:lstStyle/>
          <a:p>
            <a:endParaRPr lang="en-US"/>
          </a:p>
        </p:txBody>
      </p:sp>
      <p:pic>
        <p:nvPicPr>
          <p:cNvPr id="6" name="Picture 2"/>
          <p:cNvPicPr>
            <a:picLocks noChangeAspect="1"/>
          </p:cNvPicPr>
          <p:nvPr/>
        </p:nvPicPr>
        <p:blipFill rotWithShape="1">
          <a:blip r:embed="rId2"/>
          <a:srcRect l="-2" t="25072" r="402" b="25492"/>
          <a:stretch/>
        </p:blipFill>
        <p:spPr bwMode="auto">
          <a:xfrm>
            <a:off x="2024063" y="1666457"/>
            <a:ext cx="6045869" cy="484070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21"/>
          </p:nvPr>
        </p:nvSpPr>
        <p:spPr>
          <a:xfrm>
            <a:off x="5454425" y="-4052208"/>
            <a:ext cx="4035425" cy="4367213"/>
          </a:xfrm>
        </p:spPr>
        <p:txBody>
          <a:bodyPr/>
          <a:lstStyle/>
          <a:p>
            <a:endParaRPr lang="en-US"/>
          </a:p>
        </p:txBody>
      </p:sp>
      <p:sp>
        <p:nvSpPr>
          <p:cNvPr id="3" name="Title 2"/>
          <p:cNvSpPr>
            <a:spLocks noGrp="1"/>
          </p:cNvSpPr>
          <p:nvPr>
            <p:ph type="title"/>
          </p:nvPr>
        </p:nvSpPr>
        <p:spPr/>
        <p:txBody>
          <a:bodyPr/>
          <a:lstStyle/>
          <a:p>
            <a:r>
              <a:rPr lang="en-GB">
                <a:latin typeface="Times New Roman" pitchFamily="18" charset="0"/>
                <a:cs typeface="Times New Roman" pitchFamily="18" charset="0"/>
              </a:rPr>
              <a:t>BLOCK DIAGRAM</a:t>
            </a:r>
            <a:endParaRPr lang="en-US">
              <a:latin typeface="Times New Roman" pitchFamily="18" charset="0"/>
              <a:cs typeface="Times New Roman" pitchFamily="18" charset="0"/>
            </a:endParaRPr>
          </a:p>
        </p:txBody>
      </p:sp>
      <p:pic>
        <p:nvPicPr>
          <p:cNvPr id="9" name="Picture 9"/>
          <p:cNvPicPr>
            <a:picLocks noGrp="1" noChangeAspect="1"/>
          </p:cNvPicPr>
          <p:nvPr>
            <p:ph type="pic" sz="quarter" idx="22"/>
          </p:nvPr>
        </p:nvPicPr>
        <p:blipFill rotWithShape="1">
          <a:blip r:embed="rId2"/>
          <a:srcRect t="25253" b="25253"/>
          <a:stretch/>
        </p:blipFill>
        <p:spPr>
          <a:xfrm>
            <a:off x="1652135" y="1615608"/>
            <a:ext cx="5732008" cy="5089992"/>
          </a:xfrm>
          <a:prstGeom prst="rect">
            <a:avLst/>
          </a:prstGeom>
        </p:spPr>
      </p:pic>
      <p:sp>
        <p:nvSpPr>
          <p:cNvPr id="5" name="Slide Number Placeholder 4"/>
          <p:cNvSpPr>
            <a:spLocks noGrp="1"/>
          </p:cNvSpPr>
          <p:nvPr>
            <p:ph type="sldNum" sz="quarter" idx="23"/>
          </p:nvPr>
        </p:nvSpPr>
        <p:spPr/>
        <p:txBody>
          <a:bodyPr/>
          <a:lstStyle/>
          <a:p>
            <a:fld id="{5677FD48-87C1-4AD5-956D-D329D59C7D19}" type="slidenum">
              <a:rPr lang="en-US" smtClean="0"/>
              <a:t>8</a:t>
            </a:fld>
            <a:endParaRPr lang="en-US" dirty="0"/>
          </a:p>
        </p:txBody>
      </p:sp>
      <p:sp>
        <p:nvSpPr>
          <p:cNvPr id="6" name="Date Placeholder 5"/>
          <p:cNvSpPr>
            <a:spLocks noGrp="1"/>
          </p:cNvSpPr>
          <p:nvPr>
            <p:ph type="dt" sz="half" idx="24"/>
          </p:nvPr>
        </p:nvSpPr>
        <p:spPr/>
        <p:txBody>
          <a:bodyPr/>
          <a:lstStyle/>
          <a:p>
            <a:fld id="{38FEB2B2-52F5-4C2F-ADA3-301732CB0DAA}" type="datetime1">
              <a:rPr lang="en-US" smtClean="0"/>
              <a:t>5/9/2017</a:t>
            </a:fld>
            <a:endParaRPr lang="en-US" dirty="0"/>
          </a:p>
        </p:txBody>
      </p:sp>
    </p:spTree>
    <p:extLst>
      <p:ext uri="{BB962C8B-B14F-4D97-AF65-F5344CB8AC3E}">
        <p14:creationId xmlns:p14="http://schemas.microsoft.com/office/powerpoint/2010/main" val="367895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Content Placeholder 1"/>
          <p:cNvSpPr>
            <a:spLocks noGrp="1"/>
          </p:cNvSpPr>
          <p:nvPr>
            <p:ph sz="quarter" idx="21"/>
          </p:nvPr>
        </p:nvSpPr>
        <p:spPr>
          <a:xfrm>
            <a:off x="762000" y="3111500"/>
            <a:ext cx="7929565" cy="5589814"/>
          </a:xfrm>
        </p:spPr>
        <p:txBody>
          <a:bodyPr/>
          <a:lstStyle/>
          <a:p>
            <a:pPr marL="0" indent="0">
              <a:buNone/>
            </a:pPr>
            <a:endParaRPr lang="en-GB">
              <a:latin typeface="Times New Roman" pitchFamily="18" charset="0"/>
              <a:cs typeface="Times New Roman" pitchFamily="18" charset="0"/>
            </a:endParaRPr>
          </a:p>
          <a:p>
            <a:pPr marL="0" indent="0">
              <a:buNone/>
            </a:pPr>
            <a:endParaRPr lang="en-GB">
              <a:latin typeface="Times New Roman" pitchFamily="18" charset="0"/>
              <a:cs typeface="Times New Roman" pitchFamily="18" charset="0"/>
            </a:endParaRPr>
          </a:p>
          <a:p>
            <a:pPr marL="0" indent="0">
              <a:buNone/>
            </a:pPr>
            <a:r>
              <a:rPr lang="en-GB">
                <a:latin typeface="Times New Roman" pitchFamily="18" charset="0"/>
                <a:cs typeface="Times New Roman" pitchFamily="18" charset="0"/>
              </a:rPr>
              <a:t>A stepper motor or step motor or stepping motor is a </a:t>
            </a:r>
            <a:r>
              <a:rPr lang="en-GB">
                <a:latin typeface="Times New Roman" pitchFamily="18" charset="0"/>
                <a:cs typeface="Times New Roman" pitchFamily="18" charset="0"/>
                <a:hlinkClick r:id="rId2" tooltip="Brushless DC electric motor"/>
              </a:rPr>
              <a:t>brushless DC electric motor</a:t>
            </a:r>
            <a:r>
              <a:rPr lang="en-GB">
                <a:latin typeface="Times New Roman" pitchFamily="18" charset="0"/>
                <a:cs typeface="Times New Roman" pitchFamily="18" charset="0"/>
              </a:rPr>
              <a:t> that divides a full rotation into a number of equal steps. The motor's position can then be commanded to move and hold at one of these without (an </a:t>
            </a:r>
            <a:r>
              <a:rPr lang="en-GB">
                <a:latin typeface="Times New Roman" pitchFamily="18" charset="0"/>
                <a:cs typeface="Times New Roman" pitchFamily="18" charset="0"/>
                <a:hlinkClick r:id="rId3" tooltip="Open-loop controller"/>
              </a:rPr>
              <a:t>open-loop controller</a:t>
            </a:r>
            <a:r>
              <a:rPr lang="en-GB">
                <a:latin typeface="Times New Roman" pitchFamily="18" charset="0"/>
                <a:cs typeface="Times New Roman" pitchFamily="18" charset="0"/>
              </a:rPr>
              <a:t>), as long as the motor is carefully sized to the application in respect to </a:t>
            </a:r>
            <a:r>
              <a:rPr lang="en-GB">
                <a:latin typeface="Times New Roman" pitchFamily="18" charset="0"/>
                <a:cs typeface="Times New Roman" pitchFamily="18" charset="0"/>
                <a:hlinkClick r:id="rId4" tooltip="Torque"/>
              </a:rPr>
              <a:t>torque</a:t>
            </a:r>
            <a:r>
              <a:rPr lang="en-GB">
                <a:latin typeface="Times New Roman" pitchFamily="18" charset="0"/>
                <a:cs typeface="Times New Roman" pitchFamily="18" charset="0"/>
              </a:rPr>
              <a:t> and speed.</a:t>
            </a:r>
            <a:endParaRPr lang="en-US">
              <a:latin typeface="Times New Roman" pitchFamily="18" charset="0"/>
              <a:cs typeface="Times New Roman" pitchFamily="18" charset="0"/>
            </a:endParaRPr>
          </a:p>
        </p:txBody>
      </p:sp>
      <p:sp>
        <p:nvSpPr>
          <p:cNvPr id="1048616" name="Title 2"/>
          <p:cNvSpPr>
            <a:spLocks noGrp="1"/>
          </p:cNvSpPr>
          <p:nvPr>
            <p:ph type="title"/>
          </p:nvPr>
        </p:nvSpPr>
        <p:spPr>
          <a:xfrm>
            <a:off x="159382" y="85367"/>
            <a:ext cx="8325805" cy="1076030"/>
          </a:xfrm>
        </p:spPr>
        <p:txBody>
          <a:bodyPr/>
          <a:lstStyle/>
          <a:p>
            <a:r>
              <a:rPr lang="en-US" dirty="0">
                <a:latin typeface="Times New Roman" pitchFamily="18" charset="0"/>
                <a:cs typeface="Times New Roman" pitchFamily="18" charset="0"/>
              </a:rPr>
              <a:t>WORKING</a:t>
            </a:r>
          </a:p>
        </p:txBody>
      </p:sp>
      <p:sp>
        <p:nvSpPr>
          <p:cNvPr id="1048617" name="Slide Number Placeholder 4"/>
          <p:cNvSpPr>
            <a:spLocks noGrp="1"/>
          </p:cNvSpPr>
          <p:nvPr>
            <p:ph type="sldNum" sz="quarter" idx="23"/>
          </p:nvPr>
        </p:nvSpPr>
        <p:spPr/>
        <p:txBody>
          <a:bodyPr/>
          <a:lstStyle/>
          <a:p>
            <a:fld id="{5677FD48-87C1-4AD5-956D-D329D59C7D19}" type="slidenum">
              <a:rPr lang="en-US" smtClean="0"/>
              <a:t>9</a:t>
            </a:fld>
            <a:endParaRPr lang="en-US" dirty="0"/>
          </a:p>
        </p:txBody>
      </p:sp>
      <p:sp>
        <p:nvSpPr>
          <p:cNvPr id="1048618" name="Date Placeholder 5"/>
          <p:cNvSpPr>
            <a:spLocks noGrp="1"/>
          </p:cNvSpPr>
          <p:nvPr>
            <p:ph type="dt" sz="half" idx="24"/>
          </p:nvPr>
        </p:nvSpPr>
        <p:spPr/>
        <p:txBody>
          <a:bodyPr/>
          <a:lstStyle/>
          <a:p>
            <a:fld id="{38FEB2B2-52F5-4C2F-ADA3-301732CB0DAA}" type="datetime1">
              <a:rPr lang="en-US" smtClean="0"/>
              <a:t>5/9/2017</a:t>
            </a:fld>
            <a:endParaRPr lang="en-US" dirty="0"/>
          </a:p>
        </p:txBody>
      </p:sp>
      <p:pic>
        <p:nvPicPr>
          <p:cNvPr id="2" name="Picture 2"/>
          <p:cNvPicPr>
            <a:picLocks noChangeAspect="1"/>
          </p:cNvPicPr>
          <p:nvPr/>
        </p:nvPicPr>
        <p:blipFill>
          <a:blip r:embed="rId5"/>
          <a:stretch>
            <a:fillRect/>
          </a:stretch>
        </p:blipFill>
        <p:spPr>
          <a:xfrm>
            <a:off x="3435918" y="1718384"/>
            <a:ext cx="2400300" cy="2400300"/>
          </a:xfrm>
          <a:prstGeom prst="rect">
            <a:avLst/>
          </a:prstGeom>
        </p:spPr>
      </p:pic>
      <p:sp>
        <p:nvSpPr>
          <p:cNvPr id="4" name="TextBox 3"/>
          <p:cNvSpPr txBox="1"/>
          <p:nvPr/>
        </p:nvSpPr>
        <p:spPr>
          <a:xfrm>
            <a:off x="-1287914" y="2021803"/>
            <a:ext cx="5930900" cy="461665"/>
          </a:xfrm>
          <a:prstGeom prst="rect">
            <a:avLst/>
          </a:prstGeom>
          <a:noFill/>
          <a:ln>
            <a:noFill/>
          </a:ln>
        </p:spPr>
        <p:txBody>
          <a:bodyPr wrap="square" rtlCol="0">
            <a:spAutoFit/>
          </a:bodyPr>
          <a:lstStyle/>
          <a:p>
            <a:pPr algn="ctr"/>
            <a:endParaRPr lang="en-US" sz="2400" u="sng"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Theme1">
  <a:themeElements>
    <a:clrScheme name="IEEE Corporate">
      <a:dk1>
        <a:sysClr val="windowText" lastClr="000000"/>
      </a:dk1>
      <a:lt1>
        <a:sysClr val="window" lastClr="FFFFFF"/>
      </a:lt1>
      <a:dk2>
        <a:srgbClr val="00678F"/>
      </a:dk2>
      <a:lt2>
        <a:srgbClr val="EEECE1"/>
      </a:lt2>
      <a:accent1>
        <a:srgbClr val="0066A1"/>
      </a:accent1>
      <a:accent2>
        <a:srgbClr val="E37222"/>
      </a:accent2>
      <a:accent3>
        <a:srgbClr val="71953D"/>
      </a:accent3>
      <a:accent4>
        <a:srgbClr val="6B1F7C"/>
      </a:accent4>
      <a:accent5>
        <a:srgbClr val="009FDB"/>
      </a:accent5>
      <a:accent6>
        <a:srgbClr val="810031"/>
      </a:accent6>
      <a:hlink>
        <a:srgbClr val="0066A1"/>
      </a:hlink>
      <a:folHlink>
        <a:srgbClr val="541868"/>
      </a:folHlink>
    </a:clrScheme>
    <a:fontScheme name="Office">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ln>
          <a:noFill/>
        </a:ln>
      </a:spPr>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17</Slides>
  <Notes>2</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Theme1</vt:lpstr>
      <vt:lpstr>AUTOMATED CNC POTTING MACHINE FOR NURSERIES</vt:lpstr>
      <vt:lpstr>ABSTRACT</vt:lpstr>
      <vt:lpstr>LITERATURE SURVEY</vt:lpstr>
      <vt:lpstr>OBJECTIVES – 32 point</vt:lpstr>
      <vt:lpstr>INTRODUCTION</vt:lpstr>
      <vt:lpstr>INTRODUCTION</vt:lpstr>
      <vt:lpstr>BLOCK DIAGRAM</vt:lpstr>
      <vt:lpstr>BLOCK DIAGRAM</vt:lpstr>
      <vt:lpstr>WORKING</vt:lpstr>
      <vt:lpstr>WORKING</vt:lpstr>
      <vt:lpstr>WORKING</vt:lpstr>
      <vt:lpstr>WORKING</vt:lpstr>
      <vt:lpstr>DELIVERABLES</vt:lpstr>
      <vt:lpstr>CONCLUSION</vt:lpstr>
      <vt:lpstr>TIME LINE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Admin</cp:lastModifiedBy>
  <cp:revision>2</cp:revision>
  <dcterms:created xsi:type="dcterms:W3CDTF">2014-03-20T16:55:08Z</dcterms:created>
  <dcterms:modified xsi:type="dcterms:W3CDTF">2017-05-09T02:46:33Z</dcterms:modified>
</cp:coreProperties>
</file>