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471b3826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3471b3826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3471b3826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3471b3826_3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471b38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3471b3826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471b382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 안되면 … 핸드폰 어플로 다운 받아서 우리는 이메일 날아오면 확인 가능하니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같이 공생합시다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네이버 이메일 사랑해요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3471b3826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3471b38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a3471b382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3471b382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a3471b3826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3471b382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3471b382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jp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jp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jp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jp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35788" y="1590266"/>
            <a:ext cx="2727064" cy="1948063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p25"/>
          <p:cNvCxnSpPr/>
          <p:nvPr/>
        </p:nvCxnSpPr>
        <p:spPr>
          <a:xfrm>
            <a:off x="2169916" y="2531408"/>
            <a:ext cx="56587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25"/>
          <p:cNvSpPr/>
          <p:nvPr/>
        </p:nvSpPr>
        <p:spPr>
          <a:xfrm>
            <a:off x="2735788" y="2257088"/>
            <a:ext cx="710005" cy="532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</a:t>
            </a:r>
            <a:r>
              <a:rPr b="0" i="0" lang="ko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GW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3445793" y="2531408"/>
            <a:ext cx="298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25"/>
          <p:cNvSpPr/>
          <p:nvPr/>
        </p:nvSpPr>
        <p:spPr>
          <a:xfrm>
            <a:off x="3744318" y="2257088"/>
            <a:ext cx="710005" cy="532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Rule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4454323" y="2531408"/>
            <a:ext cx="298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25"/>
          <p:cNvSpPr/>
          <p:nvPr/>
        </p:nvSpPr>
        <p:spPr>
          <a:xfrm>
            <a:off x="4752848" y="2257088"/>
            <a:ext cx="710005" cy="532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Action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" name="Google Shape;136;p25"/>
          <p:cNvCxnSpPr/>
          <p:nvPr/>
        </p:nvCxnSpPr>
        <p:spPr>
          <a:xfrm>
            <a:off x="5462852" y="2531408"/>
            <a:ext cx="298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25"/>
          <p:cNvSpPr txBox="1"/>
          <p:nvPr/>
        </p:nvSpPr>
        <p:spPr>
          <a:xfrm>
            <a:off x="3132384" y="3287343"/>
            <a:ext cx="10734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Core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25"/>
          <p:cNvCxnSpPr/>
          <p:nvPr/>
        </p:nvCxnSpPr>
        <p:spPr>
          <a:xfrm>
            <a:off x="6584337" y="2531408"/>
            <a:ext cx="298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WS LAMBDA 로 크롤링 ( WITH PYTHON ). 일반적으로 aws cli 만을 활용해서 lambda 함수를 관리해도… |  by Chaz Wize | Medium" id="139" name="Google Shape;139;p25"/>
          <p:cNvPicPr preferRelativeResize="0"/>
          <p:nvPr/>
        </p:nvPicPr>
        <p:blipFill rotWithShape="1">
          <a:blip r:embed="rId3">
            <a:alphaModFix/>
          </a:blip>
          <a:srcRect b="12119" l="26374" r="28316" t="18602"/>
          <a:stretch/>
        </p:blipFill>
        <p:spPr>
          <a:xfrm>
            <a:off x="5909738" y="2280615"/>
            <a:ext cx="492946" cy="501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660173" y="2799678"/>
            <a:ext cx="107342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 Lambda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AWS DynamoDB를 이용하여 비관계형 DB 구축하기 - (1) Application background" id="141" name="Google Shape;141;p25"/>
          <p:cNvPicPr preferRelativeResize="0"/>
          <p:nvPr/>
        </p:nvPicPr>
        <p:blipFill rotWithShape="1">
          <a:blip r:embed="rId4">
            <a:alphaModFix/>
          </a:blip>
          <a:srcRect b="24752" l="28921" r="21015" t="7018"/>
          <a:stretch/>
        </p:blipFill>
        <p:spPr>
          <a:xfrm>
            <a:off x="6882862" y="2061844"/>
            <a:ext cx="1132999" cy="814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6869546" y="2799678"/>
            <a:ext cx="107342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Dynamo DB</a:t>
            </a:r>
            <a:endParaRPr sz="1100"/>
          </a:p>
        </p:txBody>
      </p:sp>
      <p:pic>
        <p:nvPicPr>
          <p:cNvPr descr="아두이노 MKR WiFi 1010 보드 -WiFi/블루투스 (ARDUINO MKR WIFI 1010)" id="143" name="Google Shape;14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6413" y="1834913"/>
            <a:ext cx="1268381" cy="1268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아두이노 RFID 카드 리더 모듈 RF IC Card 센서 모듈 RFID-RC522 - 인투피온" id="144" name="Google Shape;14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68323" y="1695751"/>
            <a:ext cx="527540" cy="527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" id="145" name="Google Shape;14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5788" y="3118617"/>
            <a:ext cx="419712" cy="4197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219132" y="345100"/>
            <a:ext cx="600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Arduino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DB로 값을 올리는 경우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🡪RFID의 태그 값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2813519" y="2014054"/>
            <a:ext cx="2727000" cy="1948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" name="Google Shape;152;p26"/>
          <p:cNvCxnSpPr/>
          <p:nvPr/>
        </p:nvCxnSpPr>
        <p:spPr>
          <a:xfrm>
            <a:off x="2247646" y="2955195"/>
            <a:ext cx="56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26"/>
          <p:cNvSpPr/>
          <p:nvPr/>
        </p:nvSpPr>
        <p:spPr>
          <a:xfrm>
            <a:off x="2813519" y="2680875"/>
            <a:ext cx="710100" cy="53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</a:t>
            </a: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GW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" name="Google Shape;154;p26"/>
          <p:cNvCxnSpPr/>
          <p:nvPr/>
        </p:nvCxnSpPr>
        <p:spPr>
          <a:xfrm>
            <a:off x="3523524" y="2955195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26"/>
          <p:cNvSpPr/>
          <p:nvPr/>
        </p:nvSpPr>
        <p:spPr>
          <a:xfrm>
            <a:off x="3822048" y="2680875"/>
            <a:ext cx="710100" cy="53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Rule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6" name="Google Shape;156;p26"/>
          <p:cNvCxnSpPr/>
          <p:nvPr/>
        </p:nvCxnSpPr>
        <p:spPr>
          <a:xfrm>
            <a:off x="4532053" y="2955195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26"/>
          <p:cNvSpPr/>
          <p:nvPr/>
        </p:nvSpPr>
        <p:spPr>
          <a:xfrm>
            <a:off x="4830578" y="2680875"/>
            <a:ext cx="710100" cy="53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Action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26"/>
          <p:cNvCxnSpPr/>
          <p:nvPr/>
        </p:nvCxnSpPr>
        <p:spPr>
          <a:xfrm>
            <a:off x="5540583" y="2955195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26"/>
          <p:cNvSpPr txBox="1"/>
          <p:nvPr/>
        </p:nvSpPr>
        <p:spPr>
          <a:xfrm>
            <a:off x="3210114" y="3711130"/>
            <a:ext cx="107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Core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Google Shape;160;p26"/>
          <p:cNvCxnSpPr/>
          <p:nvPr/>
        </p:nvCxnSpPr>
        <p:spPr>
          <a:xfrm>
            <a:off x="6662067" y="2955195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WS LAMBDA 로 크롤링 ( WITH PYTHON ). 일반적으로 aws cli 만을 활용해서 lambda 함수를 관리해도… |  by Chaz Wize | Medium" id="161" name="Google Shape;161;p26"/>
          <p:cNvPicPr preferRelativeResize="0"/>
          <p:nvPr/>
        </p:nvPicPr>
        <p:blipFill rotWithShape="1">
          <a:blip r:embed="rId3">
            <a:alphaModFix/>
          </a:blip>
          <a:srcRect b="12119" l="26374" r="28316" t="18602"/>
          <a:stretch/>
        </p:blipFill>
        <p:spPr>
          <a:xfrm>
            <a:off x="5987468" y="2704402"/>
            <a:ext cx="492946" cy="50158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5737903" y="3223465"/>
            <a:ext cx="1073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 Lambda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AWS DynamoDB를 이용하여 비관계형 DB 구축하기 - (1) Application background" id="163" name="Google Shape;163;p26"/>
          <p:cNvPicPr preferRelativeResize="0"/>
          <p:nvPr/>
        </p:nvPicPr>
        <p:blipFill rotWithShape="1">
          <a:blip r:embed="rId4">
            <a:alphaModFix/>
          </a:blip>
          <a:srcRect b="24752" l="28921" r="21015" t="7018"/>
          <a:stretch/>
        </p:blipFill>
        <p:spPr>
          <a:xfrm>
            <a:off x="6960592" y="2485632"/>
            <a:ext cx="1132999" cy="814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6947277" y="3223465"/>
            <a:ext cx="1073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Dynamo DB</a:t>
            </a:r>
            <a:endParaRPr sz="1100"/>
          </a:p>
        </p:txBody>
      </p:sp>
      <p:pic>
        <p:nvPicPr>
          <p:cNvPr descr="아두이노 MKR WiFi 1010 보드 -WiFi/블루투스 (ARDUINO MKR WIFI 1010)" id="165" name="Google Shape;16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4956" y="1294534"/>
            <a:ext cx="1268382" cy="1268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아두이노 RFID 카드 리더 모듈 RF IC Card 센서 모듈 RFID-RC522 - 인투피온" id="166" name="Google Shape;16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6867" y="1155373"/>
            <a:ext cx="527540" cy="527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" id="167" name="Google Shape;167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3519" y="3542404"/>
            <a:ext cx="419712" cy="41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0410" y="2543648"/>
            <a:ext cx="1476487" cy="77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165750" y="98325"/>
            <a:ext cx="6510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카드를 등록하는 경우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🡪카드의 이름과 RFID 값을 DB에 등록</a:t>
            </a:r>
            <a:endParaRPr sz="1100"/>
          </a:p>
        </p:txBody>
      </p:sp>
      <p:cxnSp>
        <p:nvCxnSpPr>
          <p:cNvPr id="170" name="Google Shape;170;p26"/>
          <p:cNvCxnSpPr/>
          <p:nvPr/>
        </p:nvCxnSpPr>
        <p:spPr>
          <a:xfrm>
            <a:off x="1839976" y="233361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블루투스기기 스마트폰에 등록하는 방법 : 네이버 블로그" id="171" name="Google Shape;171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79590" y="2430109"/>
            <a:ext cx="219298" cy="21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2966994" y="2003179"/>
            <a:ext cx="2727000" cy="1948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>
            <a:off x="2408246" y="2990170"/>
            <a:ext cx="56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27"/>
          <p:cNvSpPr/>
          <p:nvPr/>
        </p:nvSpPr>
        <p:spPr>
          <a:xfrm>
            <a:off x="2966994" y="2670000"/>
            <a:ext cx="710100" cy="53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</a:t>
            </a: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GW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9" name="Google Shape;179;p27"/>
          <p:cNvCxnSpPr/>
          <p:nvPr/>
        </p:nvCxnSpPr>
        <p:spPr>
          <a:xfrm>
            <a:off x="3676999" y="2944320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7"/>
          <p:cNvSpPr/>
          <p:nvPr/>
        </p:nvSpPr>
        <p:spPr>
          <a:xfrm>
            <a:off x="3975523" y="2670000"/>
            <a:ext cx="710100" cy="53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Rule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p27"/>
          <p:cNvCxnSpPr/>
          <p:nvPr/>
        </p:nvCxnSpPr>
        <p:spPr>
          <a:xfrm>
            <a:off x="4685528" y="2944320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27"/>
          <p:cNvSpPr/>
          <p:nvPr/>
        </p:nvSpPr>
        <p:spPr>
          <a:xfrm>
            <a:off x="4984053" y="2670000"/>
            <a:ext cx="710100" cy="53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Action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>
            <a:off x="5694058" y="2944320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27"/>
          <p:cNvSpPr txBox="1"/>
          <p:nvPr/>
        </p:nvSpPr>
        <p:spPr>
          <a:xfrm>
            <a:off x="3363589" y="3700255"/>
            <a:ext cx="107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Core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" name="Google Shape;185;p27"/>
          <p:cNvCxnSpPr/>
          <p:nvPr/>
        </p:nvCxnSpPr>
        <p:spPr>
          <a:xfrm>
            <a:off x="6815542" y="2944320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WS LAMBDA 로 크롤링 ( WITH PYTHON ). 일반적으로 aws cli 만을 활용해서 lambda 함수를 관리해도… |  by Chaz Wize | Medium" id="186" name="Google Shape;186;p27"/>
          <p:cNvPicPr preferRelativeResize="0"/>
          <p:nvPr/>
        </p:nvPicPr>
        <p:blipFill rotWithShape="1">
          <a:blip r:embed="rId3">
            <a:alphaModFix/>
          </a:blip>
          <a:srcRect b="12123" l="26373" r="28317" t="18600"/>
          <a:stretch/>
        </p:blipFill>
        <p:spPr>
          <a:xfrm>
            <a:off x="6140943" y="2693527"/>
            <a:ext cx="492946" cy="50158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5599925" y="3212600"/>
            <a:ext cx="1575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 Lambda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(디바이스 상태 모니터링)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아두이노 MKR WiFi 1010 보드 -WiFi/블루투스 (ARDUINO MKR WIFI 1010)"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81" y="2353959"/>
            <a:ext cx="1268382" cy="1268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아두이노 RFID 카드 리더 모듈 RF IC Card 센서 모듈 RFID-RC522 - 인투피온" id="189" name="Google Shape;18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967" y="2134848"/>
            <a:ext cx="527540" cy="527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" id="190" name="Google Shape;19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6994" y="3531529"/>
            <a:ext cx="419712" cy="41971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165750" y="98325"/>
            <a:ext cx="8096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아두이노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카드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들어오지 않아 </a:t>
            </a: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알림 울리는 경우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AWS에서 이벤트 알림을 주면 APP 알림/메일 알림(“카드가 들어오지 않았습니다.”) 울림</a:t>
            </a:r>
            <a:endParaRPr sz="1100"/>
          </a:p>
        </p:txBody>
      </p:sp>
      <p:cxnSp>
        <p:nvCxnSpPr>
          <p:cNvPr id="192" name="Google Shape;192;p27"/>
          <p:cNvCxnSpPr>
            <a:endCxn id="188" idx="3"/>
          </p:cNvCxnSpPr>
          <p:nvPr/>
        </p:nvCxnSpPr>
        <p:spPr>
          <a:xfrm rot="10800000">
            <a:off x="1406763" y="2988150"/>
            <a:ext cx="994500" cy="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93" name="Google Shape;19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5700" y="2696675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6755850" y="2361900"/>
            <a:ext cx="1575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Amazon Simple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Notification Service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548825" y="779113"/>
            <a:ext cx="710100" cy="1355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7"/>
          <p:cNvCxnSpPr>
            <a:stCxn id="194" idx="0"/>
            <a:endCxn id="195" idx="1"/>
          </p:cNvCxnSpPr>
          <p:nvPr/>
        </p:nvCxnSpPr>
        <p:spPr>
          <a:xfrm flipH="1" rot="5400000">
            <a:off x="4448700" y="-732750"/>
            <a:ext cx="904800" cy="528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7"/>
          <p:cNvSpPr txBox="1"/>
          <p:nvPr/>
        </p:nvSpPr>
        <p:spPr>
          <a:xfrm>
            <a:off x="4047275" y="1093375"/>
            <a:ext cx="157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 신호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383275" y="1019988"/>
            <a:ext cx="157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(이 부분 가능한지 확인해봐야함)</a:t>
            </a:r>
            <a:endParaRPr b="1" sz="13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2966994" y="2003179"/>
            <a:ext cx="2727000" cy="1948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4" name="Google Shape;204;p28"/>
          <p:cNvCxnSpPr/>
          <p:nvPr/>
        </p:nvCxnSpPr>
        <p:spPr>
          <a:xfrm>
            <a:off x="2408246" y="2990170"/>
            <a:ext cx="56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28"/>
          <p:cNvSpPr/>
          <p:nvPr/>
        </p:nvSpPr>
        <p:spPr>
          <a:xfrm>
            <a:off x="2966994" y="2670000"/>
            <a:ext cx="710100" cy="53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</a:t>
            </a: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GW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28"/>
          <p:cNvCxnSpPr/>
          <p:nvPr/>
        </p:nvCxnSpPr>
        <p:spPr>
          <a:xfrm>
            <a:off x="3676999" y="2944320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28"/>
          <p:cNvSpPr/>
          <p:nvPr/>
        </p:nvSpPr>
        <p:spPr>
          <a:xfrm>
            <a:off x="3975523" y="2670000"/>
            <a:ext cx="710100" cy="53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Rule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8" name="Google Shape;208;p28"/>
          <p:cNvCxnSpPr/>
          <p:nvPr/>
        </p:nvCxnSpPr>
        <p:spPr>
          <a:xfrm>
            <a:off x="4685528" y="2944320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28"/>
          <p:cNvSpPr/>
          <p:nvPr/>
        </p:nvSpPr>
        <p:spPr>
          <a:xfrm>
            <a:off x="4984053" y="2670000"/>
            <a:ext cx="710100" cy="53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Action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p28"/>
          <p:cNvCxnSpPr/>
          <p:nvPr/>
        </p:nvCxnSpPr>
        <p:spPr>
          <a:xfrm>
            <a:off x="5694058" y="2944320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28"/>
          <p:cNvSpPr txBox="1"/>
          <p:nvPr/>
        </p:nvSpPr>
        <p:spPr>
          <a:xfrm>
            <a:off x="3363589" y="3700255"/>
            <a:ext cx="107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 Core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" name="Google Shape;212;p28"/>
          <p:cNvCxnSpPr/>
          <p:nvPr/>
        </p:nvCxnSpPr>
        <p:spPr>
          <a:xfrm>
            <a:off x="6815542" y="2944320"/>
            <a:ext cx="2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WS LAMBDA 로 크롤링 ( WITH PYTHON ). 일반적으로 aws cli 만을 활용해서 lambda 함수를 관리해도… |  by Chaz Wize | Medium" id="213" name="Google Shape;213;p28"/>
          <p:cNvPicPr preferRelativeResize="0"/>
          <p:nvPr/>
        </p:nvPicPr>
        <p:blipFill rotWithShape="1">
          <a:blip r:embed="rId3">
            <a:alphaModFix/>
          </a:blip>
          <a:srcRect b="12123" l="26373" r="28317" t="18600"/>
          <a:stretch/>
        </p:blipFill>
        <p:spPr>
          <a:xfrm>
            <a:off x="6140943" y="2693527"/>
            <a:ext cx="492946" cy="50158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5599925" y="3212600"/>
            <a:ext cx="1575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 Lambda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(디바이스 상태 모니터링)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아두이노 MKR WiFi 1010 보드 -WiFi/블루투스 (ARDUINO MKR WIFI 1010)" id="215" name="Google Shape;2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81" y="2353959"/>
            <a:ext cx="1268382" cy="1268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아두이노 RFID 카드 리더 모듈 RF IC Card 센서 모듈 RFID-RC522 - 인투피온" id="216" name="Google Shape;21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967" y="2134848"/>
            <a:ext cx="527540" cy="527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" id="217" name="Google Shape;21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6994" y="3531529"/>
            <a:ext cx="419712" cy="41971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165750" y="98325"/>
            <a:ext cx="80964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“비연결모드” 누른 경우 - 아두이노 RFID 업로드 중단해야함.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APP에서 AWS에 신호를 날려주고 AWS에서 아두이노에 제어신호를 날림?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(이 부분 가능한지 확인해봐야함)</a:t>
            </a:r>
            <a:endParaRPr b="1" sz="17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9" name="Google Shape;219;p28"/>
          <p:cNvCxnSpPr>
            <a:endCxn id="215" idx="3"/>
          </p:cNvCxnSpPr>
          <p:nvPr/>
        </p:nvCxnSpPr>
        <p:spPr>
          <a:xfrm rot="10800000">
            <a:off x="1406763" y="2988150"/>
            <a:ext cx="994500" cy="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20" name="Google Shape;22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5700" y="2696675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6755850" y="2361900"/>
            <a:ext cx="1575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Amazon Simple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Notification Service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548825" y="779113"/>
            <a:ext cx="710100" cy="1355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8"/>
          <p:cNvCxnSpPr>
            <a:stCxn id="221" idx="0"/>
            <a:endCxn id="222" idx="1"/>
          </p:cNvCxnSpPr>
          <p:nvPr/>
        </p:nvCxnSpPr>
        <p:spPr>
          <a:xfrm flipH="1" rot="5400000">
            <a:off x="4448700" y="-732750"/>
            <a:ext cx="904800" cy="528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8"/>
          <p:cNvSpPr txBox="1"/>
          <p:nvPr/>
        </p:nvSpPr>
        <p:spPr>
          <a:xfrm>
            <a:off x="4047275" y="1093375"/>
            <a:ext cx="157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 신호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5383275" y="1019988"/>
            <a:ext cx="157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(이 부분 가능한지 확인해봐야함)</a:t>
            </a:r>
            <a:endParaRPr b="1" sz="13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165750" y="98325"/>
            <a:ext cx="6510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DB 정보 조회(로그 조회)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DB에서 REST API를 이용해서 조회</a:t>
            </a:r>
            <a:endParaRPr sz="1100"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970" y="1208252"/>
            <a:ext cx="492950" cy="4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207625" y="1051513"/>
            <a:ext cx="710100" cy="135574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2917724" y="850563"/>
            <a:ext cx="169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Amazon API GW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AWS LAMBDA 로 크롤링 ( WITH PYTHON ). 일반적으로 aws cli 만을 활용해서 lambda 함수를 관리해도… |  by Chaz Wize | Medium" id="234" name="Google Shape;234;p29"/>
          <p:cNvPicPr preferRelativeResize="0"/>
          <p:nvPr/>
        </p:nvPicPr>
        <p:blipFill rotWithShape="1">
          <a:blip r:embed="rId5">
            <a:alphaModFix/>
          </a:blip>
          <a:srcRect b="12123" l="26373" r="28317" t="18600"/>
          <a:stretch/>
        </p:blipFill>
        <p:spPr>
          <a:xfrm>
            <a:off x="5350993" y="1193190"/>
            <a:ext cx="492946" cy="501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DynamoDB를 이용하여 비관계형 DB 구축하기 - (1) Application background" id="235" name="Google Shape;235;p29"/>
          <p:cNvPicPr preferRelativeResize="0"/>
          <p:nvPr/>
        </p:nvPicPr>
        <p:blipFill rotWithShape="1">
          <a:blip r:embed="rId6">
            <a:alphaModFix/>
          </a:blip>
          <a:srcRect b="24752" l="38603" r="36395" t="7020"/>
          <a:stretch/>
        </p:blipFill>
        <p:spPr>
          <a:xfrm>
            <a:off x="6531925" y="1279875"/>
            <a:ext cx="565800" cy="8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6278114" y="1165128"/>
            <a:ext cx="1073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Dynamo DB</a:t>
            </a:r>
            <a:endParaRPr sz="1100"/>
          </a:p>
        </p:txBody>
      </p:sp>
      <p:cxnSp>
        <p:nvCxnSpPr>
          <p:cNvPr id="237" name="Google Shape;237;p29"/>
          <p:cNvCxnSpPr>
            <a:stCxn id="232" idx="1"/>
            <a:endCxn id="231" idx="1"/>
          </p:cNvCxnSpPr>
          <p:nvPr/>
        </p:nvCxnSpPr>
        <p:spPr>
          <a:xfrm flipH="1" rot="10800000">
            <a:off x="2917725" y="1454585"/>
            <a:ext cx="464100" cy="27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29"/>
          <p:cNvCxnSpPr>
            <a:stCxn id="231" idx="3"/>
            <a:endCxn id="234" idx="1"/>
          </p:cNvCxnSpPr>
          <p:nvPr/>
        </p:nvCxnSpPr>
        <p:spPr>
          <a:xfrm flipH="1" rot="10800000">
            <a:off x="3874920" y="1443927"/>
            <a:ext cx="14760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29"/>
          <p:cNvCxnSpPr>
            <a:stCxn id="234" idx="3"/>
            <a:endCxn id="235" idx="1"/>
          </p:cNvCxnSpPr>
          <p:nvPr/>
        </p:nvCxnSpPr>
        <p:spPr>
          <a:xfrm>
            <a:off x="5843939" y="1443983"/>
            <a:ext cx="687900" cy="24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970" y="1807752"/>
            <a:ext cx="492950" cy="49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9"/>
          <p:cNvCxnSpPr>
            <a:stCxn id="232" idx="1"/>
            <a:endCxn id="240" idx="1"/>
          </p:cNvCxnSpPr>
          <p:nvPr/>
        </p:nvCxnSpPr>
        <p:spPr>
          <a:xfrm>
            <a:off x="2917725" y="1729385"/>
            <a:ext cx="464100" cy="32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29"/>
          <p:cNvSpPr txBox="1"/>
          <p:nvPr/>
        </p:nvSpPr>
        <p:spPr>
          <a:xfrm>
            <a:off x="3872762" y="1147238"/>
            <a:ext cx="169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목록 조회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AWS LAMBDA 로 크롤링 ( WITH PYTHON ). 일반적으로 aws cli 만을 활용해서 lambda 함수를 관리해도… |  by Chaz Wize | Medium" id="243" name="Google Shape;243;p29"/>
          <p:cNvPicPr preferRelativeResize="0"/>
          <p:nvPr/>
        </p:nvPicPr>
        <p:blipFill rotWithShape="1">
          <a:blip r:embed="rId5">
            <a:alphaModFix/>
          </a:blip>
          <a:srcRect b="12123" l="26373" r="28317" t="18600"/>
          <a:stretch/>
        </p:blipFill>
        <p:spPr>
          <a:xfrm>
            <a:off x="5353318" y="1783277"/>
            <a:ext cx="492946" cy="50158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/>
        </p:nvSpPr>
        <p:spPr>
          <a:xfrm>
            <a:off x="5132964" y="895103"/>
            <a:ext cx="1073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 Lambda</a:t>
            </a:r>
            <a:endParaRPr sz="1100"/>
          </a:p>
        </p:txBody>
      </p:sp>
      <p:cxnSp>
        <p:nvCxnSpPr>
          <p:cNvPr id="245" name="Google Shape;245;p29"/>
          <p:cNvCxnSpPr>
            <a:endCxn id="243" idx="1"/>
          </p:cNvCxnSpPr>
          <p:nvPr/>
        </p:nvCxnSpPr>
        <p:spPr>
          <a:xfrm flipH="1" rot="10800000">
            <a:off x="3877318" y="2034070"/>
            <a:ext cx="14760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29"/>
          <p:cNvCxnSpPr>
            <a:stCxn id="243" idx="3"/>
            <a:endCxn id="235" idx="1"/>
          </p:cNvCxnSpPr>
          <p:nvPr/>
        </p:nvCxnSpPr>
        <p:spPr>
          <a:xfrm flipH="1" rot="10800000">
            <a:off x="5846264" y="1687270"/>
            <a:ext cx="685800" cy="34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7" name="Google Shape;247;p29"/>
          <p:cNvSpPr txBox="1"/>
          <p:nvPr/>
        </p:nvSpPr>
        <p:spPr>
          <a:xfrm>
            <a:off x="3875087" y="1737325"/>
            <a:ext cx="169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로그 조회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420" y="3338652"/>
            <a:ext cx="492950" cy="4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285075" y="3181913"/>
            <a:ext cx="710100" cy="135574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2995174" y="2980963"/>
            <a:ext cx="169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Amazon API GW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AWS LAMBDA 로 크롤링 ( WITH PYTHON ). 일반적으로 aws cli 만을 활용해서 lambda 함수를 관리해도… |  by Chaz Wize | Medium" id="251" name="Google Shape;251;p29"/>
          <p:cNvPicPr preferRelativeResize="0"/>
          <p:nvPr/>
        </p:nvPicPr>
        <p:blipFill rotWithShape="1">
          <a:blip r:embed="rId5">
            <a:alphaModFix/>
          </a:blip>
          <a:srcRect b="12123" l="26373" r="28317" t="18600"/>
          <a:stretch/>
        </p:blipFill>
        <p:spPr>
          <a:xfrm>
            <a:off x="5428443" y="3323590"/>
            <a:ext cx="492946" cy="501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DynamoDB를 이용하여 비관계형 DB 구축하기 - (1) Application background" id="252" name="Google Shape;252;p29"/>
          <p:cNvPicPr preferRelativeResize="0"/>
          <p:nvPr/>
        </p:nvPicPr>
        <p:blipFill rotWithShape="1">
          <a:blip r:embed="rId6">
            <a:alphaModFix/>
          </a:blip>
          <a:srcRect b="24752" l="38603" r="36395" t="7020"/>
          <a:stretch/>
        </p:blipFill>
        <p:spPr>
          <a:xfrm>
            <a:off x="6609375" y="3410275"/>
            <a:ext cx="565800" cy="8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6355564" y="3295528"/>
            <a:ext cx="1073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Dynamo DB</a:t>
            </a:r>
            <a:endParaRPr sz="1100"/>
          </a:p>
        </p:txBody>
      </p:sp>
      <p:cxnSp>
        <p:nvCxnSpPr>
          <p:cNvPr id="254" name="Google Shape;254;p29"/>
          <p:cNvCxnSpPr>
            <a:stCxn id="249" idx="1"/>
            <a:endCxn id="248" idx="1"/>
          </p:cNvCxnSpPr>
          <p:nvPr/>
        </p:nvCxnSpPr>
        <p:spPr>
          <a:xfrm flipH="1" rot="10800000">
            <a:off x="2995175" y="3584985"/>
            <a:ext cx="464100" cy="27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29"/>
          <p:cNvCxnSpPr>
            <a:stCxn id="248" idx="3"/>
            <a:endCxn id="251" idx="1"/>
          </p:cNvCxnSpPr>
          <p:nvPr/>
        </p:nvCxnSpPr>
        <p:spPr>
          <a:xfrm flipH="1" rot="10800000">
            <a:off x="3952370" y="3574327"/>
            <a:ext cx="14760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29"/>
          <p:cNvCxnSpPr>
            <a:stCxn id="251" idx="3"/>
            <a:endCxn id="252" idx="1"/>
          </p:cNvCxnSpPr>
          <p:nvPr/>
        </p:nvCxnSpPr>
        <p:spPr>
          <a:xfrm>
            <a:off x="5921389" y="3574383"/>
            <a:ext cx="687900" cy="24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420" y="3938152"/>
            <a:ext cx="492950" cy="49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9"/>
          <p:cNvCxnSpPr>
            <a:stCxn id="249" idx="1"/>
            <a:endCxn id="257" idx="1"/>
          </p:cNvCxnSpPr>
          <p:nvPr/>
        </p:nvCxnSpPr>
        <p:spPr>
          <a:xfrm>
            <a:off x="2995175" y="3859785"/>
            <a:ext cx="464100" cy="32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29"/>
          <p:cNvSpPr txBox="1"/>
          <p:nvPr/>
        </p:nvSpPr>
        <p:spPr>
          <a:xfrm>
            <a:off x="3874012" y="3277638"/>
            <a:ext cx="169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목록 조회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AWS LAMBDA 로 크롤링 ( WITH PYTHON ). 일반적으로 aws cli 만을 활용해서 lambda 함수를 관리해도… |  by Chaz Wize | Medium" id="260" name="Google Shape;260;p29"/>
          <p:cNvPicPr preferRelativeResize="0"/>
          <p:nvPr/>
        </p:nvPicPr>
        <p:blipFill rotWithShape="1">
          <a:blip r:embed="rId5">
            <a:alphaModFix/>
          </a:blip>
          <a:srcRect b="12123" l="26373" r="28317" t="18600"/>
          <a:stretch/>
        </p:blipFill>
        <p:spPr>
          <a:xfrm>
            <a:off x="5430768" y="3913677"/>
            <a:ext cx="492946" cy="50158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5210414" y="3025503"/>
            <a:ext cx="1073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 Lambda</a:t>
            </a:r>
            <a:endParaRPr sz="1100"/>
          </a:p>
        </p:txBody>
      </p:sp>
      <p:cxnSp>
        <p:nvCxnSpPr>
          <p:cNvPr id="262" name="Google Shape;262;p29"/>
          <p:cNvCxnSpPr>
            <a:endCxn id="260" idx="1"/>
          </p:cNvCxnSpPr>
          <p:nvPr/>
        </p:nvCxnSpPr>
        <p:spPr>
          <a:xfrm flipH="1" rot="10800000">
            <a:off x="3954768" y="4164470"/>
            <a:ext cx="14760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29"/>
          <p:cNvCxnSpPr>
            <a:stCxn id="260" idx="3"/>
            <a:endCxn id="252" idx="1"/>
          </p:cNvCxnSpPr>
          <p:nvPr/>
        </p:nvCxnSpPr>
        <p:spPr>
          <a:xfrm flipH="1" rot="10800000">
            <a:off x="5923714" y="3817670"/>
            <a:ext cx="685800" cy="34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4" name="Google Shape;264;p29"/>
          <p:cNvSpPr txBox="1"/>
          <p:nvPr/>
        </p:nvSpPr>
        <p:spPr>
          <a:xfrm>
            <a:off x="3876337" y="3867725"/>
            <a:ext cx="169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로그 조회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788011" y="4850600"/>
            <a:ext cx="368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선택 후, 로그 조회를 누를 경우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6" name="Google Shape;266;p29"/>
          <p:cNvCxnSpPr/>
          <p:nvPr/>
        </p:nvCxnSpPr>
        <p:spPr>
          <a:xfrm>
            <a:off x="3219950" y="4012175"/>
            <a:ext cx="15000" cy="8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WS DynamoDB를 이용하여 비관계형 DB 구축하기 - (1) Application background" id="271" name="Google Shape;271;p30"/>
          <p:cNvPicPr preferRelativeResize="0"/>
          <p:nvPr/>
        </p:nvPicPr>
        <p:blipFill rotWithShape="1">
          <a:blip r:embed="rId3">
            <a:alphaModFix/>
          </a:blip>
          <a:srcRect b="24752" l="28921" r="21016" t="7020"/>
          <a:stretch/>
        </p:blipFill>
        <p:spPr>
          <a:xfrm>
            <a:off x="801580" y="1784007"/>
            <a:ext cx="1132999" cy="814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/>
        </p:nvSpPr>
        <p:spPr>
          <a:xfrm>
            <a:off x="788264" y="2521840"/>
            <a:ext cx="1073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Dynamo DB</a:t>
            </a:r>
            <a:endParaRPr sz="1100"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0095" y="1781069"/>
            <a:ext cx="2256050" cy="11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165750" y="98325"/>
            <a:ext cx="6510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통해 카드 사용 횟수 조회(하루 기준?/달 기준?/ 둘다?)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DB에 저장된 값 이용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5" name="Google Shape;275;p30"/>
          <p:cNvCxnSpPr/>
          <p:nvPr/>
        </p:nvCxnSpPr>
        <p:spPr>
          <a:xfrm>
            <a:off x="1937871" y="2321645"/>
            <a:ext cx="56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6" name="Google Shape;276;p30"/>
          <p:cNvSpPr txBox="1"/>
          <p:nvPr/>
        </p:nvSpPr>
        <p:spPr>
          <a:xfrm>
            <a:off x="1760275" y="1933475"/>
            <a:ext cx="10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Rest API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5225" y="35200"/>
            <a:ext cx="2552375" cy="48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/>
          <p:nvPr/>
        </p:nvSpPr>
        <p:spPr>
          <a:xfrm>
            <a:off x="5917225" y="625725"/>
            <a:ext cx="2428200" cy="40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325" y="281475"/>
            <a:ext cx="2428175" cy="4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6678730" y="281475"/>
            <a:ext cx="1073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Impact"/>
                <a:ea typeface="Impact"/>
                <a:cs typeface="Impact"/>
                <a:sym typeface="Impact"/>
              </a:rPr>
              <a:t>카드 사용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5917225" y="1174400"/>
            <a:ext cx="2428200" cy="203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6631330" y="728075"/>
            <a:ext cx="1073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X월 X일</a:t>
            </a:r>
            <a:endParaRPr b="1"/>
          </a:p>
        </p:txBody>
      </p:sp>
      <p:sp>
        <p:nvSpPr>
          <p:cNvPr id="283" name="Google Shape;283;p30"/>
          <p:cNvSpPr/>
          <p:nvPr/>
        </p:nvSpPr>
        <p:spPr>
          <a:xfrm>
            <a:off x="5917225" y="4374825"/>
            <a:ext cx="2428200" cy="31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 rot="10800000">
            <a:off x="6285550" y="4427325"/>
            <a:ext cx="246000" cy="207600"/>
          </a:xfrm>
          <a:prstGeom prst="chevron">
            <a:avLst>
              <a:gd fmla="val 78269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7023175" y="4441375"/>
            <a:ext cx="246000" cy="207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7760800" y="4427325"/>
            <a:ext cx="184500" cy="20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5917225" y="1784000"/>
            <a:ext cx="2490300" cy="5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5917225" y="2521688"/>
            <a:ext cx="2490300" cy="5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5994825" y="1306275"/>
            <a:ext cx="1244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ㅇㅇ카드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5994825" y="1971650"/>
            <a:ext cx="1244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ㅇㅇ카드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5994825" y="2695550"/>
            <a:ext cx="1244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ㅇㅇ카드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7269100" y="1367750"/>
            <a:ext cx="845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7269100" y="2022800"/>
            <a:ext cx="845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7269100" y="2760500"/>
            <a:ext cx="845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0439" y="1157025"/>
            <a:ext cx="2045983" cy="349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/>
        </p:nvSpPr>
        <p:spPr>
          <a:xfrm>
            <a:off x="3918188" y="4687425"/>
            <a:ext cx="1690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이런 형식의 어플 간단 심플 아이콘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4273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1"/>
          <p:cNvSpPr txBox="1"/>
          <p:nvPr/>
        </p:nvSpPr>
        <p:spPr>
          <a:xfrm>
            <a:off x="4503075" y="960650"/>
            <a:ext cx="40728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-대충 생각해본 어플 이름 my card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-첫페이지부터 가진 카드 목록을 보여주거나 혹은 현재 지갑 속에 있는 카드를 보여주면 좋을 것 같음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-카드 이름이든 그림이든 뭐든 그 칸을 누르면 다음 페이지로 넘어가서 카드의 사용 목록을 보여주면 좋을 듯/ 사용 목록과 함께 그날 몇 회를 사용하였는지도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-카드 사용 빈도는 된다면 원 그래프로 퍼센트 비율로 해서 음… 그래.. 될지는 모르겠지만…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사용 빈도 부분은 어디로 넣어야할지 현재 고민중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