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505C76-B069-4164-9DD9-E94C306414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AA2E52-46F5-4D1A-87A5-20890033C7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6/14/2024 4:43:04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6BE72468-CE83-4AE4-A493-9E8BA938BD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" id="11" name="slide11">
            <a:extLst>
              <a:ext uri="{FF2B5EF4-FFF2-40B4-BE49-F238E27FC236}">
                <a16:creationId xmlns:a16="http://schemas.microsoft.com/office/drawing/2014/main" id="{99D5ADA7-9AE3-47E1-B413-84D8CACEBD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" id="12" name="slide12">
            <a:extLst>
              <a:ext uri="{FF2B5EF4-FFF2-40B4-BE49-F238E27FC236}">
                <a16:creationId xmlns:a16="http://schemas.microsoft.com/office/drawing/2014/main" id="{6EDBC344-DB56-4CB2-ABDE-0518498FC7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" id="13" name="slide13">
            <a:extLst>
              <a:ext uri="{FF2B5EF4-FFF2-40B4-BE49-F238E27FC236}">
                <a16:creationId xmlns:a16="http://schemas.microsoft.com/office/drawing/2014/main" id="{E190A042-6BD3-443F-8A24-39129A1A13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" id="14" name="slide14">
            <a:extLst>
              <a:ext uri="{FF2B5EF4-FFF2-40B4-BE49-F238E27FC236}">
                <a16:creationId xmlns:a16="http://schemas.microsoft.com/office/drawing/2014/main" id="{AFDFC085-34CA-45B6-9DFB-5CE1F81A3F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" id="15" name="slide15">
            <a:extLst>
              <a:ext uri="{FF2B5EF4-FFF2-40B4-BE49-F238E27FC236}">
                <a16:creationId xmlns:a16="http://schemas.microsoft.com/office/drawing/2014/main" id="{77103E5C-D671-4265-9EAF-1540CA64C3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" id="16" name="slide16">
            <a:extLst>
              <a:ext uri="{FF2B5EF4-FFF2-40B4-BE49-F238E27FC236}">
                <a16:creationId xmlns:a16="http://schemas.microsoft.com/office/drawing/2014/main" id="{DECEE93A-26D4-4434-BC94-55C326464C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es and their weather" id="17" name="slide17">
            <a:extLst>
              <a:ext uri="{FF2B5EF4-FFF2-40B4-BE49-F238E27FC236}">
                <a16:creationId xmlns:a16="http://schemas.microsoft.com/office/drawing/2014/main" id="{099FA7FE-6F45-489F-AD95-DE10D7802B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tra credit2" id="18" name="slide18">
            <a:extLst>
              <a:ext uri="{FF2B5EF4-FFF2-40B4-BE49-F238E27FC236}">
                <a16:creationId xmlns:a16="http://schemas.microsoft.com/office/drawing/2014/main" id="{5712E304-E56A-4DB4-A748-3E7469C13BF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0" y="0"/>
            <a:ext cx="3441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rice variation vs demand" id="2" name="slide2">
            <a:extLst>
              <a:ext uri="{FF2B5EF4-FFF2-40B4-BE49-F238E27FC236}">
                <a16:creationId xmlns:a16="http://schemas.microsoft.com/office/drawing/2014/main" id="{4166FAA3-1E04-46D0-AFC2-1C7BA824E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776287"/>
            <a:ext cx="95726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fuel generated per fuel type" id="3" name="slide3">
            <a:extLst>
              <a:ext uri="{FF2B5EF4-FFF2-40B4-BE49-F238E27FC236}">
                <a16:creationId xmlns:a16="http://schemas.microsoft.com/office/drawing/2014/main" id="{9C5AF297-A565-4606-961B-8962A1436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400050"/>
            <a:ext cx="3514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demand vs generated electricity" id="4" name="slide4">
            <a:extLst>
              <a:ext uri="{FF2B5EF4-FFF2-40B4-BE49-F238E27FC236}">
                <a16:creationId xmlns:a16="http://schemas.microsoft.com/office/drawing/2014/main" id="{31E670C5-5CA3-4E6D-922A-8729FB464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776287"/>
            <a:ext cx="9696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tra credit1" id="5" name="slide5">
            <a:extLst>
              <a:ext uri="{FF2B5EF4-FFF2-40B4-BE49-F238E27FC236}">
                <a16:creationId xmlns:a16="http://schemas.microsoft.com/office/drawing/2014/main" id="{7222C4FE-55A6-40CE-BE80-B56F37537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776287"/>
            <a:ext cx="10696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weather per city" id="6" name="slide6">
            <a:extLst>
              <a:ext uri="{FF2B5EF4-FFF2-40B4-BE49-F238E27FC236}">
                <a16:creationId xmlns:a16="http://schemas.microsoft.com/office/drawing/2014/main" id="{A63836E0-6046-4ECD-BE53-F5F8B97FB9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95325"/>
            <a:ext cx="9925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price vs weather" id="7" name="slide7">
            <a:extLst>
              <a:ext uri="{FF2B5EF4-FFF2-40B4-BE49-F238E27FC236}">
                <a16:creationId xmlns:a16="http://schemas.microsoft.com/office/drawing/2014/main" id="{AC7B554F-4A04-4C16-B3F9-487728EEF8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98" y="0"/>
            <a:ext cx="302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average settlement price per area" id="8" name="slide8">
            <a:extLst>
              <a:ext uri="{FF2B5EF4-FFF2-40B4-BE49-F238E27FC236}">
                <a16:creationId xmlns:a16="http://schemas.microsoft.com/office/drawing/2014/main" id="{9363B85D-2C15-4D6A-B88B-B99CD3C5B6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614362"/>
            <a:ext cx="6086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yearly price trendline" id="9" name="slide9">
            <a:extLst>
              <a:ext uri="{FF2B5EF4-FFF2-40B4-BE49-F238E27FC236}">
                <a16:creationId xmlns:a16="http://schemas.microsoft.com/office/drawing/2014/main" id="{1452F83D-67B6-48A6-BF9F-9C436B1C28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371475"/>
            <a:ext cx="58388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2024-06-14T21:43:09Z</dcterms:created>
  <dcterms:modified xsi:type="dcterms:W3CDTF">2024-06-14T21:43:09Z</dcterms:modified>
</cp:coreProperties>
</file>