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THE PROJECT: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772400" cy="914400"/>
          </a:xfrm>
        </p:spPr>
        <p:txBody>
          <a:bodyPr/>
          <a:lstStyle/>
          <a:p>
            <a:r>
              <a:rPr lang="en-US" dirty="0" smtClean="0"/>
              <a:t>THE BATTLE OF NEIGHBOURHOODS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68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 UTKRIST SINGH</a:t>
            </a:r>
          </a:p>
          <a:p>
            <a:r>
              <a:rPr lang="en-US" dirty="0" smtClean="0"/>
              <a:t>Date</a:t>
            </a:r>
            <a:r>
              <a:rPr lang="en-US" smtClean="0"/>
              <a:t>: </a:t>
            </a:r>
            <a:r>
              <a:rPr lang="en-US" smtClean="0"/>
              <a:t>08-AUG-2020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ahabad_sni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219200"/>
            <a:ext cx="5180366" cy="49653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ALLAHABAD: IN MAP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</a:t>
            </a:r>
            <a:r>
              <a:rPr lang="en-US" sz="2800" b="1" dirty="0" smtClean="0"/>
              <a:t>OVERVIEW</a:t>
            </a:r>
            <a:endParaRPr lang="en-US" sz="2800" b="1" dirty="0"/>
          </a:p>
        </p:txBody>
      </p:sp>
      <p:pic>
        <p:nvPicPr>
          <p:cNvPr id="3" name="Picture 2" descr="allahabad_sni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3048000" cy="1504950"/>
          </a:xfrm>
          <a:prstGeom prst="rect">
            <a:avLst/>
          </a:prstGeom>
        </p:spPr>
      </p:pic>
      <p:pic>
        <p:nvPicPr>
          <p:cNvPr id="4" name="Picture 3" descr="all_snip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86200"/>
            <a:ext cx="3488267" cy="1962150"/>
          </a:xfrm>
          <a:prstGeom prst="rect">
            <a:avLst/>
          </a:prstGeom>
        </p:spPr>
      </p:pic>
      <p:pic>
        <p:nvPicPr>
          <p:cNvPr id="5" name="Picture 4" descr="aa_snip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95400"/>
            <a:ext cx="2971800" cy="1664208"/>
          </a:xfrm>
          <a:prstGeom prst="rect">
            <a:avLst/>
          </a:prstGeom>
        </p:spPr>
      </p:pic>
      <p:pic>
        <p:nvPicPr>
          <p:cNvPr id="6" name="Picture 5" descr="all_snip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352800"/>
            <a:ext cx="4267200" cy="2839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_snip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1"/>
            <a:ext cx="3911043" cy="2895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IMPORTED: OVERVIEW</a:t>
            </a:r>
            <a:endParaRPr lang="en-US" dirty="0"/>
          </a:p>
        </p:txBody>
      </p:sp>
      <p:pic>
        <p:nvPicPr>
          <p:cNvPr id="9" name="Picture 8" descr="all_snip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7200"/>
            <a:ext cx="5315692" cy="21148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223594">
            <a:off x="4426455" y="2639544"/>
            <a:ext cx="2391454" cy="681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FOURSQUARE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503920" cy="465124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Foursquare API allows application developers to interact with the Foursquare platform. The API itself is a </a:t>
            </a:r>
            <a:r>
              <a:rPr lang="en-US" sz="2600" dirty="0" err="1" smtClean="0"/>
              <a:t>RESTful</a:t>
            </a:r>
            <a:r>
              <a:rPr lang="en-US" sz="2600" dirty="0" smtClean="0"/>
              <a:t> set of addresses to which you can send requests, so there's really nothing to download onto your server. That being said, in this article, you use a set of PHP libraries to help simplify requests and responses, but this is an entirely optional step.</a:t>
            </a:r>
          </a:p>
          <a:p>
            <a:r>
              <a:rPr lang="en-US" sz="2600" dirty="0" smtClean="0"/>
              <a:t>You can currently request output in XML or JSON format, making requests to URLs that look like this: http://api.foursquare.com/v1/user.json. If you don't use an extension on your request, then XML is served back to you. A request to http://api.foursquare.com/v1/user results in an XML output.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FOURSQUARE API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362138" cy="3505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_snip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592485" cy="4563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609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</a:t>
            </a:r>
            <a:r>
              <a:rPr lang="en-US" sz="2800" dirty="0" smtClean="0"/>
              <a:t>VISUALISATION: MAP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_snip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6934200" cy="4132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85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</a:t>
            </a:r>
            <a:r>
              <a:rPr lang="en-US" sz="2400" dirty="0" smtClean="0"/>
              <a:t>VISUALISATION: BAR PLOT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168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Aspect</vt:lpstr>
      <vt:lpstr>Concourse</vt:lpstr>
      <vt:lpstr>PRESENTATION ON THE PROJECT:</vt:lpstr>
      <vt:lpstr>ALLAHABAD: IN MAP</vt:lpstr>
      <vt:lpstr>Slide 3</vt:lpstr>
      <vt:lpstr>DATA IMPORTED: OVERVIEW</vt:lpstr>
      <vt:lpstr>FOURSQUARE API</vt:lpstr>
      <vt:lpstr>K-Means Clustering </vt:lpstr>
      <vt:lpstr>Slide 7</vt:lpstr>
      <vt:lpstr>Slide 8</vt:lpstr>
      <vt:lpstr>               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PROJECT:</dc:title>
  <dc:creator/>
  <cp:lastModifiedBy>INTEL</cp:lastModifiedBy>
  <cp:revision>7</cp:revision>
  <dcterms:created xsi:type="dcterms:W3CDTF">2006-08-16T00:00:00Z</dcterms:created>
  <dcterms:modified xsi:type="dcterms:W3CDTF">2020-08-08T15:52:27Z</dcterms:modified>
</cp:coreProperties>
</file>