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7556500" cy="10693400"/>
  <p:notesSz cx="6858000" cy="9144000"/>
  <p:embeddedFontLst>
    <p:embeddedFont>
      <p:font typeface="Poppins Bold" charset="1" panose="00000800000000000000"/>
      <p:regular r:id="rId7"/>
    </p:embeddedFont>
    <p:embeddedFont>
      <p:font typeface="Garet" charset="1" panose="00000000000000000000"/>
      <p:regular r:id="rId8"/>
    </p:embeddedFont>
    <p:embeddedFont>
      <p:font typeface="Garet Bold" charset="1" panose="0000000000000000000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jpe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2155" y="1745813"/>
            <a:ext cx="2753981" cy="9022834"/>
            <a:chOff x="0" y="0"/>
            <a:chExt cx="986965" cy="32335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86965" cy="3233580"/>
            </a:xfrm>
            <a:custGeom>
              <a:avLst/>
              <a:gdLst/>
              <a:ahLst/>
              <a:cxnLst/>
              <a:rect r="r" b="b" t="t" l="l"/>
              <a:pathLst>
                <a:path h="3233580" w="986965">
                  <a:moveTo>
                    <a:pt x="0" y="0"/>
                  </a:moveTo>
                  <a:lnTo>
                    <a:pt x="986965" y="0"/>
                  </a:lnTo>
                  <a:lnTo>
                    <a:pt x="986965" y="3233580"/>
                  </a:lnTo>
                  <a:lnTo>
                    <a:pt x="0" y="3233580"/>
                  </a:lnTo>
                  <a:close/>
                </a:path>
              </a:pathLst>
            </a:custGeom>
            <a:solidFill>
              <a:srgbClr val="33313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986965" cy="32526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33161" y="339829"/>
            <a:ext cx="2811968" cy="281196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13922" y="420589"/>
            <a:ext cx="2650448" cy="265044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313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448654" y="1107356"/>
            <a:ext cx="3705920" cy="560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999" spc="-59" b="true">
                <a:solidFill>
                  <a:srgbClr val="333132"/>
                </a:solidFill>
                <a:latin typeface="Poppins Bold"/>
                <a:ea typeface="Poppins Bold"/>
                <a:cs typeface="Poppins Bold"/>
                <a:sym typeface="Poppins Bold"/>
              </a:rPr>
              <a:t>Jiyoon Park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448654" y="2177259"/>
            <a:ext cx="2596222" cy="254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33132"/>
                </a:solidFill>
                <a:latin typeface="Garet"/>
                <a:ea typeface="Garet"/>
                <a:cs typeface="Garet"/>
                <a:sym typeface="Garet"/>
              </a:rPr>
              <a:t>Graphics Designer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864972" y="3508951"/>
            <a:ext cx="1482209" cy="254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b="true" sz="1599">
                <a:solidFill>
                  <a:srgbClr val="333132"/>
                </a:solidFill>
                <a:latin typeface="Garet Bold"/>
                <a:ea typeface="Garet Bold"/>
                <a:cs typeface="Garet Bold"/>
                <a:sym typeface="Garet Bold"/>
              </a:rPr>
              <a:t>Education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927193" y="6323342"/>
            <a:ext cx="1572400" cy="254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b="true" sz="1599">
                <a:solidFill>
                  <a:srgbClr val="333132"/>
                </a:solidFill>
                <a:latin typeface="Garet Bold"/>
                <a:ea typeface="Garet Bold"/>
                <a:cs typeface="Garet Bold"/>
                <a:sym typeface="Garet Bold"/>
              </a:rPr>
              <a:t>Experience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3448654" y="3527662"/>
            <a:ext cx="273443" cy="223726"/>
          </a:xfrm>
          <a:custGeom>
            <a:avLst/>
            <a:gdLst/>
            <a:ahLst/>
            <a:cxnLst/>
            <a:rect r="r" b="b" t="t" l="l"/>
            <a:pathLst>
              <a:path h="223726" w="273443">
                <a:moveTo>
                  <a:pt x="0" y="0"/>
                </a:moveTo>
                <a:lnTo>
                  <a:pt x="273443" y="0"/>
                </a:lnTo>
                <a:lnTo>
                  <a:pt x="273443" y="223726"/>
                </a:lnTo>
                <a:lnTo>
                  <a:pt x="0" y="2237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864972" y="4222484"/>
            <a:ext cx="2437166" cy="18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b="true" sz="1100">
                <a:solidFill>
                  <a:srgbClr val="333132"/>
                </a:solidFill>
                <a:latin typeface="Garet Bold"/>
                <a:ea typeface="Garet Bold"/>
                <a:cs typeface="Garet Bold"/>
                <a:sym typeface="Garet Bold"/>
              </a:rPr>
              <a:t>LANCASTER UNIVERSITY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864972" y="5382558"/>
            <a:ext cx="2437166" cy="18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b="true" sz="1100">
                <a:solidFill>
                  <a:srgbClr val="333132"/>
                </a:solidFill>
                <a:latin typeface="Garet Bold"/>
                <a:ea typeface="Garet Bold"/>
                <a:cs typeface="Garet Bold"/>
                <a:sym typeface="Garet Bold"/>
              </a:rPr>
              <a:t>WARDIERE UNIVERSITY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864972" y="7001486"/>
            <a:ext cx="2437166" cy="18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b="true" sz="1100">
                <a:solidFill>
                  <a:srgbClr val="333132"/>
                </a:solidFill>
                <a:latin typeface="Garet Bold"/>
                <a:ea typeface="Garet Bold"/>
                <a:cs typeface="Garet Bold"/>
                <a:sym typeface="Garet Bold"/>
              </a:rPr>
              <a:t>SENIOR GRAPHIC DESIGNER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64972" y="8674381"/>
            <a:ext cx="2437166" cy="18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b="true" sz="1100">
                <a:solidFill>
                  <a:srgbClr val="333132"/>
                </a:solidFill>
                <a:latin typeface="Garet Bold"/>
                <a:ea typeface="Garet Bold"/>
                <a:cs typeface="Garet Bold"/>
                <a:sym typeface="Garet Bold"/>
              </a:rPr>
              <a:t>SENIOR GRAPHIC DESIGNER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884195" y="4437833"/>
            <a:ext cx="1658397" cy="18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"/>
              </a:lnSpc>
              <a:spcBef>
                <a:spcPct val="0"/>
              </a:spcBef>
            </a:pPr>
            <a:r>
              <a:rPr lang="en-US" sz="1100">
                <a:solidFill>
                  <a:srgbClr val="333132"/>
                </a:solidFill>
                <a:latin typeface="Garet"/>
                <a:ea typeface="Garet"/>
                <a:cs typeface="Garet"/>
                <a:sym typeface="Garet"/>
              </a:rPr>
              <a:t>Psychology BSc Hons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884195" y="5597907"/>
            <a:ext cx="1658397" cy="18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"/>
              </a:lnSpc>
              <a:spcBef>
                <a:spcPct val="0"/>
              </a:spcBef>
            </a:pPr>
            <a:r>
              <a:rPr lang="en-US" sz="1100">
                <a:solidFill>
                  <a:srgbClr val="333132"/>
                </a:solidFill>
                <a:latin typeface="Garet"/>
                <a:ea typeface="Garet"/>
                <a:cs typeface="Garet"/>
                <a:sym typeface="Garet"/>
              </a:rPr>
              <a:t>Bachelor of Design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884195" y="7216835"/>
            <a:ext cx="1417419" cy="18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"/>
              </a:lnSpc>
              <a:spcBef>
                <a:spcPct val="0"/>
              </a:spcBef>
            </a:pPr>
            <a:r>
              <a:rPr lang="en-US" sz="1100">
                <a:solidFill>
                  <a:srgbClr val="333132"/>
                </a:solidFill>
                <a:latin typeface="Garet"/>
                <a:ea typeface="Garet"/>
                <a:cs typeface="Garet"/>
                <a:sym typeface="Garet"/>
              </a:rPr>
              <a:t>Fauget studio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884195" y="8889730"/>
            <a:ext cx="1462986" cy="18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"/>
              </a:lnSpc>
              <a:spcBef>
                <a:spcPct val="0"/>
              </a:spcBef>
            </a:pPr>
            <a:r>
              <a:rPr lang="en-US" sz="1100">
                <a:solidFill>
                  <a:srgbClr val="333132"/>
                </a:solidFill>
                <a:latin typeface="Garet"/>
                <a:ea typeface="Garet"/>
                <a:cs typeface="Garet"/>
                <a:sym typeface="Garet"/>
              </a:rPr>
              <a:t>larana, inc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864972" y="4655003"/>
            <a:ext cx="1013878" cy="18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"/>
              </a:lnSpc>
              <a:spcBef>
                <a:spcPct val="0"/>
              </a:spcBef>
            </a:pPr>
            <a:r>
              <a:rPr lang="en-US" sz="1100">
                <a:solidFill>
                  <a:srgbClr val="333132"/>
                </a:solidFill>
                <a:latin typeface="Garet"/>
                <a:ea typeface="Garet"/>
                <a:cs typeface="Garet"/>
                <a:sym typeface="Garet"/>
              </a:rPr>
              <a:t>3.0~3.4/4.5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864972" y="5815077"/>
            <a:ext cx="1013878" cy="18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"/>
              </a:lnSpc>
              <a:spcBef>
                <a:spcPct val="0"/>
              </a:spcBef>
            </a:pPr>
            <a:r>
              <a:rPr lang="en-US" sz="1100">
                <a:solidFill>
                  <a:srgbClr val="333132"/>
                </a:solidFill>
                <a:latin typeface="Garet"/>
                <a:ea typeface="Garet"/>
                <a:cs typeface="Garet"/>
                <a:sym typeface="Garet"/>
              </a:rPr>
              <a:t>3.74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864972" y="3933754"/>
            <a:ext cx="1658397" cy="240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  <a:spcBef>
                <a:spcPct val="0"/>
              </a:spcBef>
            </a:pPr>
            <a:r>
              <a:rPr lang="en-US" b="true" sz="1399">
                <a:solidFill>
                  <a:srgbClr val="333132"/>
                </a:solidFill>
                <a:latin typeface="Garet Bold"/>
                <a:ea typeface="Garet Bold"/>
                <a:cs typeface="Garet Bold"/>
                <a:sym typeface="Garet Bold"/>
              </a:rPr>
              <a:t>(2020-2024.07)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864972" y="5093828"/>
            <a:ext cx="1658397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  <a:spcBef>
                <a:spcPct val="0"/>
              </a:spcBef>
            </a:pPr>
            <a:r>
              <a:rPr lang="en-US" b="true" sz="1399">
                <a:solidFill>
                  <a:srgbClr val="333132"/>
                </a:solidFill>
                <a:latin typeface="Garet Bold"/>
                <a:ea typeface="Garet Bold"/>
                <a:cs typeface="Garet Bold"/>
                <a:sym typeface="Garet Bold"/>
              </a:rPr>
              <a:t>(2014 -2019)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864972" y="6712756"/>
            <a:ext cx="1658397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  <a:spcBef>
                <a:spcPct val="0"/>
              </a:spcBef>
            </a:pPr>
            <a:r>
              <a:rPr lang="en-US" b="true" sz="1399">
                <a:solidFill>
                  <a:srgbClr val="333132"/>
                </a:solidFill>
                <a:latin typeface="Garet Bold"/>
                <a:ea typeface="Garet Bold"/>
                <a:cs typeface="Garet Bold"/>
                <a:sym typeface="Garet Bold"/>
              </a:rPr>
              <a:t>(2020 -2023)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864972" y="8385651"/>
            <a:ext cx="1658397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  <a:spcBef>
                <a:spcPct val="0"/>
              </a:spcBef>
            </a:pPr>
            <a:r>
              <a:rPr lang="en-US" b="true" sz="1399">
                <a:solidFill>
                  <a:srgbClr val="333132"/>
                </a:solidFill>
                <a:latin typeface="Garet Bold"/>
                <a:ea typeface="Garet Bold"/>
                <a:cs typeface="Garet Bold"/>
                <a:sym typeface="Garet Bold"/>
              </a:rPr>
              <a:t>(2017 - 2019)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3547516" y="6809517"/>
            <a:ext cx="75719" cy="75719"/>
            <a:chOff x="0" y="0"/>
            <a:chExt cx="6350000" cy="635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33132"/>
            </a:solidFill>
          </p:spPr>
        </p:sp>
      </p:grpSp>
      <p:sp>
        <p:nvSpPr>
          <p:cNvPr name="AutoShape 32" id="32"/>
          <p:cNvSpPr/>
          <p:nvPr/>
        </p:nvSpPr>
        <p:spPr>
          <a:xfrm flipH="true">
            <a:off x="3585375" y="6853245"/>
            <a:ext cx="0" cy="1268861"/>
          </a:xfrm>
          <a:prstGeom prst="line">
            <a:avLst/>
          </a:prstGeom>
          <a:ln cap="flat" w="19050">
            <a:solidFill>
              <a:srgbClr val="33313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 flipH="true">
            <a:off x="3585375" y="8526140"/>
            <a:ext cx="0" cy="1268861"/>
          </a:xfrm>
          <a:prstGeom prst="line">
            <a:avLst/>
          </a:prstGeom>
          <a:ln cap="flat" w="19050">
            <a:solidFill>
              <a:srgbClr val="33313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 flipH="true">
            <a:off x="3585375" y="5207887"/>
            <a:ext cx="0" cy="694667"/>
          </a:xfrm>
          <a:prstGeom prst="line">
            <a:avLst/>
          </a:prstGeom>
          <a:ln cap="flat" w="19050">
            <a:solidFill>
              <a:srgbClr val="33313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5" id="35"/>
          <p:cNvSpPr txBox="true"/>
          <p:nvPr/>
        </p:nvSpPr>
        <p:spPr>
          <a:xfrm rot="0">
            <a:off x="3884195" y="7493431"/>
            <a:ext cx="3342644" cy="654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69493" indent="-134747" lvl="1">
              <a:lnSpc>
                <a:spcPts val="1747"/>
              </a:lnSpc>
              <a:buFont typeface="Arial"/>
              <a:buChar char="•"/>
            </a:pPr>
            <a:r>
              <a:rPr lang="en-US" sz="1248">
                <a:solidFill>
                  <a:srgbClr val="333132"/>
                </a:solidFill>
                <a:latin typeface="Garet"/>
                <a:ea typeface="Garet"/>
                <a:cs typeface="Garet"/>
                <a:sym typeface="Garet"/>
              </a:rPr>
              <a:t>create more than 100 graphic designs for big companies</a:t>
            </a:r>
          </a:p>
          <a:p>
            <a:pPr algn="l" marL="269493" indent="-134747" lvl="1">
              <a:lnSpc>
                <a:spcPts val="1747"/>
              </a:lnSpc>
              <a:buFont typeface="Arial"/>
              <a:buChar char="•"/>
            </a:pPr>
            <a:r>
              <a:rPr lang="en-US" sz="1248">
                <a:solidFill>
                  <a:srgbClr val="333132"/>
                </a:solidFill>
                <a:latin typeface="Garet"/>
                <a:ea typeface="Garet"/>
                <a:cs typeface="Garet"/>
                <a:sym typeface="Garet"/>
              </a:rPr>
              <a:t>complete a lot of complicated work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884195" y="9166326"/>
            <a:ext cx="3342644" cy="654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69493" indent="-134747" lvl="1">
              <a:lnSpc>
                <a:spcPts val="1747"/>
              </a:lnSpc>
              <a:buFont typeface="Arial"/>
              <a:buChar char="•"/>
            </a:pPr>
            <a:r>
              <a:rPr lang="en-US" sz="1248">
                <a:solidFill>
                  <a:srgbClr val="333132"/>
                </a:solidFill>
                <a:latin typeface="Garet"/>
                <a:ea typeface="Garet"/>
                <a:cs typeface="Garet"/>
                <a:sym typeface="Garet"/>
              </a:rPr>
              <a:t>create more than 100 graphic designs for big companies</a:t>
            </a:r>
          </a:p>
          <a:p>
            <a:pPr algn="l" marL="269493" indent="-134747" lvl="1">
              <a:lnSpc>
                <a:spcPts val="1747"/>
              </a:lnSpc>
              <a:buFont typeface="Arial"/>
              <a:buChar char="•"/>
            </a:pPr>
            <a:r>
              <a:rPr lang="en-US" sz="1248">
                <a:solidFill>
                  <a:srgbClr val="333132"/>
                </a:solidFill>
                <a:latin typeface="Garet"/>
                <a:ea typeface="Garet"/>
                <a:cs typeface="Garet"/>
                <a:sym typeface="Garet"/>
              </a:rPr>
              <a:t>complete a lot of complicated work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3547516" y="8046388"/>
            <a:ext cx="75719" cy="75719"/>
            <a:chOff x="0" y="0"/>
            <a:chExt cx="6350000" cy="63500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33132"/>
            </a:solidFill>
          </p:spPr>
        </p:sp>
      </p:grpSp>
      <p:grpSp>
        <p:nvGrpSpPr>
          <p:cNvPr name="Group 39" id="39"/>
          <p:cNvGrpSpPr/>
          <p:nvPr/>
        </p:nvGrpSpPr>
        <p:grpSpPr>
          <a:xfrm rot="0">
            <a:off x="3547516" y="8482412"/>
            <a:ext cx="75719" cy="75719"/>
            <a:chOff x="0" y="0"/>
            <a:chExt cx="6350000" cy="63500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33132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3547516" y="9744702"/>
            <a:ext cx="75719" cy="75719"/>
            <a:chOff x="0" y="0"/>
            <a:chExt cx="6350000" cy="63500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33132"/>
            </a:solid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3547516" y="5902554"/>
            <a:ext cx="75719" cy="75719"/>
            <a:chOff x="0" y="0"/>
            <a:chExt cx="6350000" cy="63500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33132"/>
            </a:solid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3547516" y="5170027"/>
            <a:ext cx="75719" cy="75719"/>
            <a:chOff x="0" y="0"/>
            <a:chExt cx="6350000" cy="63500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33132"/>
            </a:solidFill>
          </p:spPr>
        </p:sp>
      </p:grpSp>
      <p:sp>
        <p:nvSpPr>
          <p:cNvPr name="AutoShape 47" id="47"/>
          <p:cNvSpPr/>
          <p:nvPr/>
        </p:nvSpPr>
        <p:spPr>
          <a:xfrm flipH="true">
            <a:off x="3585375" y="4068374"/>
            <a:ext cx="0" cy="694667"/>
          </a:xfrm>
          <a:prstGeom prst="line">
            <a:avLst/>
          </a:prstGeom>
          <a:ln cap="flat" w="19050">
            <a:solidFill>
              <a:srgbClr val="33313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8" id="48"/>
          <p:cNvGrpSpPr/>
          <p:nvPr/>
        </p:nvGrpSpPr>
        <p:grpSpPr>
          <a:xfrm rot="0">
            <a:off x="3547516" y="4732498"/>
            <a:ext cx="75719" cy="75719"/>
            <a:chOff x="0" y="0"/>
            <a:chExt cx="6350000" cy="63500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33132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3547516" y="3999971"/>
            <a:ext cx="75719" cy="75719"/>
            <a:chOff x="0" y="0"/>
            <a:chExt cx="6350000" cy="63500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33132"/>
            </a:solidFill>
          </p:spPr>
        </p:sp>
      </p:grpSp>
      <p:sp>
        <p:nvSpPr>
          <p:cNvPr name="TextBox 52" id="52"/>
          <p:cNvSpPr txBox="true"/>
          <p:nvPr/>
        </p:nvSpPr>
        <p:spPr>
          <a:xfrm rot="0">
            <a:off x="986831" y="5533549"/>
            <a:ext cx="1489366" cy="18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"/>
              </a:lnSpc>
              <a:spcBef>
                <a:spcPct val="0"/>
              </a:spcBef>
            </a:pPr>
            <a:r>
              <a:rPr lang="en-US" sz="11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+82 10-3891-9122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986831" y="5873281"/>
            <a:ext cx="2024755" cy="18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"/>
              </a:lnSpc>
              <a:spcBef>
                <a:spcPct val="0"/>
              </a:spcBef>
            </a:pPr>
            <a:r>
              <a:rPr lang="en-US" sz="11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yuni.jiyoon@gmail.com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986831" y="6250719"/>
            <a:ext cx="1951264" cy="37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"/>
              </a:lnSpc>
              <a:spcBef>
                <a:spcPct val="0"/>
              </a:spcBef>
            </a:pPr>
            <a:r>
              <a:rPr lang="en-US" sz="11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9, Jangseungbaegi-ro 30-gil, Dongjak-gu, Seoul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051557" y="5092895"/>
            <a:ext cx="967426" cy="254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b="true" sz="15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Contact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620120" y="3916509"/>
            <a:ext cx="2238051" cy="758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260"/>
              </a:lnSpc>
              <a:spcBef>
                <a:spcPct val="0"/>
              </a:spcBef>
            </a:pPr>
            <a:r>
              <a:rPr lang="en-US" sz="9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Lorem ipsum dolor sit amet, consectetur adipiscing elit. Nullam pharetra in lorem at laoreet. Donec hendrerit libero eget est tempor, quis tempus arcu elementum. 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051557" y="6956204"/>
            <a:ext cx="712850" cy="254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b="true" sz="15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Skills 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051557" y="3508612"/>
            <a:ext cx="1478660" cy="254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b="true" sz="15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About Me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665616" y="7689283"/>
            <a:ext cx="1333592" cy="16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5899" indent="-107950" lvl="1">
              <a:lnSpc>
                <a:spcPts val="1399"/>
              </a:lnSpc>
              <a:buFont typeface="Arial"/>
              <a:buChar char="•"/>
            </a:pPr>
            <a:r>
              <a:rPr lang="en-US" sz="999" spc="-2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Branding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665616" y="8341370"/>
            <a:ext cx="900119" cy="16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5899" indent="-107950" lvl="1">
              <a:lnSpc>
                <a:spcPts val="1399"/>
              </a:lnSpc>
              <a:buFont typeface="Arial"/>
              <a:buChar char="•"/>
            </a:pPr>
            <a:r>
              <a:rPr lang="en-US" sz="999" spc="-2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SEO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665616" y="7363239"/>
            <a:ext cx="1511343" cy="165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5899" indent="-107950" lvl="1">
              <a:lnSpc>
                <a:spcPts val="1399"/>
              </a:lnSpc>
              <a:buFont typeface="Arial"/>
              <a:buChar char="•"/>
            </a:pPr>
            <a:r>
              <a:rPr lang="en-US" sz="999" spc="-2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Google Analytics 4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665616" y="8667414"/>
            <a:ext cx="1576651" cy="16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5899" indent="-107950" lvl="1">
              <a:lnSpc>
                <a:spcPts val="1399"/>
              </a:lnSpc>
              <a:buFont typeface="Arial"/>
              <a:buChar char="•"/>
            </a:pPr>
            <a:r>
              <a:rPr lang="en-US" sz="999" spc="-2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Marketing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665616" y="8015327"/>
            <a:ext cx="1576651" cy="16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5899" indent="-107950" lvl="1">
              <a:lnSpc>
                <a:spcPts val="1399"/>
              </a:lnSpc>
              <a:buFont typeface="Arial"/>
              <a:buChar char="•"/>
            </a:pPr>
            <a:r>
              <a:rPr lang="en-US" sz="999" spc="-2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Graphic Design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665616" y="9544349"/>
            <a:ext cx="1511343" cy="220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37489" indent="-118744" lvl="1">
              <a:lnSpc>
                <a:spcPts val="1979"/>
              </a:lnSpc>
              <a:buFont typeface="Arial"/>
              <a:buChar char="•"/>
            </a:pPr>
            <a:r>
              <a:rPr lang="en-US" sz="1099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Korean: Native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665616" y="9868199"/>
            <a:ext cx="1353367" cy="220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37489" indent="-118744" lvl="1">
              <a:lnSpc>
                <a:spcPts val="1979"/>
              </a:lnSpc>
              <a:buFont typeface="Arial"/>
              <a:buChar char="•"/>
            </a:pPr>
            <a:r>
              <a:rPr lang="en-US" sz="1099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English: Fluent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1051557" y="9175414"/>
            <a:ext cx="1478660" cy="254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b="true" sz="15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Language</a:t>
            </a:r>
          </a:p>
        </p:txBody>
      </p:sp>
      <p:sp>
        <p:nvSpPr>
          <p:cNvPr name="Freeform 67" id="67"/>
          <p:cNvSpPr/>
          <p:nvPr/>
        </p:nvSpPr>
        <p:spPr>
          <a:xfrm flipH="false" flipV="false" rot="0">
            <a:off x="685652" y="5111921"/>
            <a:ext cx="225913" cy="235633"/>
          </a:xfrm>
          <a:custGeom>
            <a:avLst/>
            <a:gdLst/>
            <a:ahLst/>
            <a:cxnLst/>
            <a:rect r="r" b="b" t="t" l="l"/>
            <a:pathLst>
              <a:path h="235633" w="225913">
                <a:moveTo>
                  <a:pt x="0" y="0"/>
                </a:moveTo>
                <a:lnTo>
                  <a:pt x="225913" y="0"/>
                </a:lnTo>
                <a:lnTo>
                  <a:pt x="225913" y="235633"/>
                </a:lnTo>
                <a:lnTo>
                  <a:pt x="0" y="2356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8" id="68"/>
          <p:cNvSpPr/>
          <p:nvPr/>
        </p:nvSpPr>
        <p:spPr>
          <a:xfrm flipH="false" flipV="false" rot="0">
            <a:off x="693014" y="3533591"/>
            <a:ext cx="211188" cy="211188"/>
          </a:xfrm>
          <a:custGeom>
            <a:avLst/>
            <a:gdLst/>
            <a:ahLst/>
            <a:cxnLst/>
            <a:rect r="r" b="b" t="t" l="l"/>
            <a:pathLst>
              <a:path h="211188" w="211188">
                <a:moveTo>
                  <a:pt x="0" y="0"/>
                </a:moveTo>
                <a:lnTo>
                  <a:pt x="211188" y="0"/>
                </a:lnTo>
                <a:lnTo>
                  <a:pt x="211188" y="211189"/>
                </a:lnTo>
                <a:lnTo>
                  <a:pt x="0" y="2111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9" id="69"/>
          <p:cNvSpPr/>
          <p:nvPr/>
        </p:nvSpPr>
        <p:spPr>
          <a:xfrm flipH="false" flipV="false" rot="0">
            <a:off x="687168" y="6981607"/>
            <a:ext cx="222880" cy="222880"/>
          </a:xfrm>
          <a:custGeom>
            <a:avLst/>
            <a:gdLst/>
            <a:ahLst/>
            <a:cxnLst/>
            <a:rect r="r" b="b" t="t" l="l"/>
            <a:pathLst>
              <a:path h="222880" w="222880">
                <a:moveTo>
                  <a:pt x="0" y="0"/>
                </a:moveTo>
                <a:lnTo>
                  <a:pt x="222880" y="0"/>
                </a:lnTo>
                <a:lnTo>
                  <a:pt x="222880" y="222879"/>
                </a:lnTo>
                <a:lnTo>
                  <a:pt x="0" y="2228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0" id="70"/>
          <p:cNvSpPr/>
          <p:nvPr/>
        </p:nvSpPr>
        <p:spPr>
          <a:xfrm flipH="false" flipV="false" rot="0">
            <a:off x="665616" y="9207798"/>
            <a:ext cx="265984" cy="208918"/>
          </a:xfrm>
          <a:custGeom>
            <a:avLst/>
            <a:gdLst/>
            <a:ahLst/>
            <a:cxnLst/>
            <a:rect r="r" b="b" t="t" l="l"/>
            <a:pathLst>
              <a:path h="208918" w="265984">
                <a:moveTo>
                  <a:pt x="0" y="0"/>
                </a:moveTo>
                <a:lnTo>
                  <a:pt x="265984" y="0"/>
                </a:lnTo>
                <a:lnTo>
                  <a:pt x="265984" y="208918"/>
                </a:lnTo>
                <a:lnTo>
                  <a:pt x="0" y="2089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1" id="71"/>
          <p:cNvSpPr/>
          <p:nvPr/>
        </p:nvSpPr>
        <p:spPr>
          <a:xfrm flipH="false" flipV="false" rot="0">
            <a:off x="732012" y="6280719"/>
            <a:ext cx="133193" cy="199790"/>
          </a:xfrm>
          <a:custGeom>
            <a:avLst/>
            <a:gdLst/>
            <a:ahLst/>
            <a:cxnLst/>
            <a:rect r="r" b="b" t="t" l="l"/>
            <a:pathLst>
              <a:path h="199790" w="133193">
                <a:moveTo>
                  <a:pt x="0" y="0"/>
                </a:moveTo>
                <a:lnTo>
                  <a:pt x="133193" y="0"/>
                </a:lnTo>
                <a:lnTo>
                  <a:pt x="133193" y="199790"/>
                </a:lnTo>
                <a:lnTo>
                  <a:pt x="0" y="19979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2" id="72"/>
          <p:cNvSpPr/>
          <p:nvPr/>
        </p:nvSpPr>
        <p:spPr>
          <a:xfrm flipH="false" flipV="false" rot="0">
            <a:off x="712000" y="5887003"/>
            <a:ext cx="173216" cy="173216"/>
          </a:xfrm>
          <a:custGeom>
            <a:avLst/>
            <a:gdLst/>
            <a:ahLst/>
            <a:cxnLst/>
            <a:rect r="r" b="b" t="t" l="l"/>
            <a:pathLst>
              <a:path h="173216" w="173216">
                <a:moveTo>
                  <a:pt x="0" y="0"/>
                </a:moveTo>
                <a:lnTo>
                  <a:pt x="173216" y="0"/>
                </a:lnTo>
                <a:lnTo>
                  <a:pt x="173216" y="173216"/>
                </a:lnTo>
                <a:lnTo>
                  <a:pt x="0" y="17321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3" id="73"/>
          <p:cNvSpPr/>
          <p:nvPr/>
        </p:nvSpPr>
        <p:spPr>
          <a:xfrm flipH="false" flipV="false" rot="0">
            <a:off x="739375" y="5552599"/>
            <a:ext cx="118466" cy="162560"/>
          </a:xfrm>
          <a:custGeom>
            <a:avLst/>
            <a:gdLst/>
            <a:ahLst/>
            <a:cxnLst/>
            <a:rect r="r" b="b" t="t" l="l"/>
            <a:pathLst>
              <a:path h="162560" w="118466">
                <a:moveTo>
                  <a:pt x="0" y="0"/>
                </a:moveTo>
                <a:lnTo>
                  <a:pt x="118466" y="0"/>
                </a:lnTo>
                <a:lnTo>
                  <a:pt x="118466" y="162560"/>
                </a:lnTo>
                <a:lnTo>
                  <a:pt x="0" y="16256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4" id="74"/>
          <p:cNvGrpSpPr/>
          <p:nvPr/>
        </p:nvGrpSpPr>
        <p:grpSpPr>
          <a:xfrm rot="0">
            <a:off x="458647" y="465320"/>
            <a:ext cx="2560996" cy="2560986"/>
            <a:chOff x="0" y="0"/>
            <a:chExt cx="6350000" cy="634997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8"/>
              <a:stretch>
                <a:fillRect l="-89872" t="-35488" r="-18232" b="-176671"/>
              </a:stretch>
            </a:blipFill>
          </p:spPr>
        </p:sp>
      </p:grpSp>
      <p:sp>
        <p:nvSpPr>
          <p:cNvPr name="Freeform 76" id="76"/>
          <p:cNvSpPr/>
          <p:nvPr/>
        </p:nvSpPr>
        <p:spPr>
          <a:xfrm flipH="false" flipV="false" rot="0">
            <a:off x="3489625" y="6364435"/>
            <a:ext cx="191500" cy="191500"/>
          </a:xfrm>
          <a:custGeom>
            <a:avLst/>
            <a:gdLst/>
            <a:ahLst/>
            <a:cxnLst/>
            <a:rect r="r" b="b" t="t" l="l"/>
            <a:pathLst>
              <a:path h="191500" w="191500">
                <a:moveTo>
                  <a:pt x="0" y="0"/>
                </a:moveTo>
                <a:lnTo>
                  <a:pt x="191500" y="0"/>
                </a:lnTo>
                <a:lnTo>
                  <a:pt x="191500" y="191500"/>
                </a:lnTo>
                <a:lnTo>
                  <a:pt x="0" y="1915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DAGOj2HeFd4</dc:identifier>
  <dcterms:modified xsi:type="dcterms:W3CDTF">2011-08-01T06:04:30Z</dcterms:modified>
  <cp:revision>1</cp:revision>
  <dc:title>블랙 화이트 깔끔한 기본 경력사항 표 이력서</dc:title>
</cp:coreProperties>
</file>