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64" r:id="rId4"/>
    <p:sldId id="265" r:id="rId5"/>
    <p:sldId id="266" r:id="rId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67"/>
  </p:normalViewPr>
  <p:slideViewPr>
    <p:cSldViewPr snapToGrid="0">
      <p:cViewPr varScale="1">
        <p:scale>
          <a:sx n="103" d="100"/>
          <a:sy n="103" d="100"/>
        </p:scale>
        <p:origin x="1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D946-C6E6-7003-7EF7-5336AF24AF4B}"/>
              </a:ext>
            </a:extLst>
          </p:cNvPr>
          <p:cNvSpPr>
            <a:spLocks noGrp="1"/>
          </p:cNvSpPr>
          <p:nvPr>
            <p:ph type="title"/>
          </p:nvPr>
        </p:nvSpPr>
        <p:spPr/>
        <p:txBody>
          <a:bodyPr>
            <a:normAutofit fontScale="90000"/>
          </a:bodyPr>
          <a:lstStyle/>
          <a:p>
            <a:r>
              <a:rPr lang="en-US" dirty="0"/>
              <a:t>1. Data Exploration</a:t>
            </a:r>
          </a:p>
        </p:txBody>
      </p:sp>
      <p:sp>
        <p:nvSpPr>
          <p:cNvPr id="3" name="Text Placeholder 2">
            <a:extLst>
              <a:ext uri="{FF2B5EF4-FFF2-40B4-BE49-F238E27FC236}">
                <a16:creationId xmlns:a16="http://schemas.microsoft.com/office/drawing/2014/main" id="{8386F41C-A675-C862-9644-627B46DDB647}"/>
              </a:ext>
            </a:extLst>
          </p:cNvPr>
          <p:cNvSpPr>
            <a:spLocks noGrp="1"/>
          </p:cNvSpPr>
          <p:nvPr>
            <p:ph type="body" idx="1"/>
          </p:nvPr>
        </p:nvSpPr>
        <p:spPr/>
        <p:txBody>
          <a:bodyPr>
            <a:normAutofit fontScale="70000" lnSpcReduction="20000"/>
          </a:bodyPr>
          <a:lstStyle/>
          <a:p>
            <a:pPr algn="just" rtl="0"/>
            <a:r>
              <a:rPr lang="en-US" dirty="0"/>
              <a:t>Forecasting: The process involves comprehending the intrinsic attributes of provided fields within the underlying dataset. This encompasses an assessment of variables' distribution, potential skewness towards specific demographics, and the validity of the data contained in these fields. To illustrate, consider a training dataset that exhibits a pronounced skew towards a younger age group. In such a scenario, it becomes imperative to evaluate the influence of this skewness on the outcomes when employing the model to predict the behavior of the remaining customer base.</a:t>
            </a:r>
          </a:p>
          <a:p>
            <a:pPr algn="just" rtl="0"/>
            <a:r>
              <a:rPr lang="en-US" dirty="0"/>
              <a:t>Constraints: Noteworthy limitations exist within the provided datasets. These encompass instances of missing values and variations in data types based on their corresponding values.</a:t>
            </a:r>
          </a:p>
          <a:p>
            <a:pPr algn="just" rtl="0"/>
            <a:r>
              <a:rPr lang="en-US" dirty="0"/>
              <a:t>Data Transformation: The transformation process aims to render the requisite data suitable for comprehensive analysis. This involves various steps, including ensuring the appropriateness of data types and aggregating data to a more comprehensive level. Furthermore, it might involve the incorporation of pre-aggregated ABS data at a geographical level to introduce supplementary variables.</a:t>
            </a:r>
          </a:p>
          <a:p>
            <a:pPr algn="just" rtl="0"/>
            <a:r>
              <a:rPr lang="en-US" dirty="0"/>
              <a:t>Documentation of Assumptions, Limitations, and Exclusions: It is imperative to meticulously document the assumptions, constraints, and exclusions pertaining to the dataset. Additionally, articulating strategies for potential enhancement in subsequent phases, given the luxury of additional time to address assumptions and mitigate limitations, is of paramount importance.</a:t>
            </a:r>
          </a:p>
          <a:p>
            <a:endParaRPr lang="en-US" dirty="0"/>
          </a:p>
        </p:txBody>
      </p:sp>
    </p:spTree>
    <p:extLst>
      <p:ext uri="{BB962C8B-B14F-4D97-AF65-F5344CB8AC3E}">
        <p14:creationId xmlns:p14="http://schemas.microsoft.com/office/powerpoint/2010/main" val="34740090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B69C-073E-C64E-C358-FEC1E6564DD7}"/>
              </a:ext>
            </a:extLst>
          </p:cNvPr>
          <p:cNvSpPr>
            <a:spLocks noGrp="1"/>
          </p:cNvSpPr>
          <p:nvPr>
            <p:ph type="title"/>
          </p:nvPr>
        </p:nvSpPr>
        <p:spPr/>
        <p:txBody>
          <a:bodyPr>
            <a:normAutofit fontScale="90000"/>
          </a:bodyPr>
          <a:lstStyle/>
          <a:p>
            <a:r>
              <a:rPr lang="en-US" dirty="0"/>
              <a:t>Model Development</a:t>
            </a:r>
          </a:p>
        </p:txBody>
      </p:sp>
      <p:sp>
        <p:nvSpPr>
          <p:cNvPr id="3" name="Text Placeholder 2">
            <a:extLst>
              <a:ext uri="{FF2B5EF4-FFF2-40B4-BE49-F238E27FC236}">
                <a16:creationId xmlns:a16="http://schemas.microsoft.com/office/drawing/2014/main" id="{03ABB30C-34A9-E368-F5BE-963FF5C01761}"/>
              </a:ext>
            </a:extLst>
          </p:cNvPr>
          <p:cNvSpPr>
            <a:spLocks noGrp="1"/>
          </p:cNvSpPr>
          <p:nvPr>
            <p:ph type="body" idx="1"/>
          </p:nvPr>
        </p:nvSpPr>
        <p:spPr/>
        <p:txBody>
          <a:bodyPr>
            <a:normAutofit fontScale="85000" lnSpcReduction="20000"/>
          </a:bodyPr>
          <a:lstStyle/>
          <a:p>
            <a:r>
              <a:rPr lang="en-US" dirty="0"/>
              <a:t>Formulating the Hypothesis: The initial phase involves the formulation of a hypothesis that pertains to the business query and can be addressed through the utilization of the available data. This necessitates the execution of statistical tests to establish the validity or falsity of the formulated hypothesis.</a:t>
            </a:r>
          </a:p>
          <a:p>
            <a:endParaRPr lang="en-US" dirty="0"/>
          </a:p>
          <a:p>
            <a:r>
              <a:rPr lang="en-US" dirty="0"/>
              <a:t>Derivation of Computed Fields: The subsequent step entails the derivation of computed fields predicated on the existing dataset. For instance, this may encompass the conversion of the Date of Birth (DOB) into an age metric.</a:t>
            </a:r>
          </a:p>
          <a:p>
            <a:endParaRPr lang="en-US" dirty="0"/>
          </a:p>
          <a:p>
            <a:r>
              <a:rPr lang="en-US" dirty="0"/>
              <a:t>Model Evaluation: After the creation of the model, its efficacy is evaluated through an assessment of diverse metrics. These metrics encompass residual deviance, Akaike Information Criterion (AIC), Receiver Operating Characteristic (ROC) Curves, and the coefficient of determination (R squared). The selection of metrics aligns with the nature of the model's performance, thereby accommodating inherent assumptions and constraints</a:t>
            </a:r>
          </a:p>
        </p:txBody>
      </p:sp>
    </p:spTree>
    <p:extLst>
      <p:ext uri="{BB962C8B-B14F-4D97-AF65-F5344CB8AC3E}">
        <p14:creationId xmlns:p14="http://schemas.microsoft.com/office/powerpoint/2010/main" val="33891266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9080-F489-3491-7DC3-CE5537692FAF}"/>
              </a:ext>
            </a:extLst>
          </p:cNvPr>
          <p:cNvSpPr>
            <a:spLocks noGrp="1"/>
          </p:cNvSpPr>
          <p:nvPr>
            <p:ph type="title"/>
          </p:nvPr>
        </p:nvSpPr>
        <p:spPr/>
        <p:txBody>
          <a:bodyPr>
            <a:normAutofit fontScale="90000"/>
          </a:bodyPr>
          <a:lstStyle/>
          <a:p>
            <a:r>
              <a:rPr lang="en-US" dirty="0"/>
              <a:t>Interpretations</a:t>
            </a:r>
          </a:p>
        </p:txBody>
      </p:sp>
      <p:sp>
        <p:nvSpPr>
          <p:cNvPr id="3" name="Text Placeholder 2">
            <a:extLst>
              <a:ext uri="{FF2B5EF4-FFF2-40B4-BE49-F238E27FC236}">
                <a16:creationId xmlns:a16="http://schemas.microsoft.com/office/drawing/2014/main" id="{CA0396BD-8DDE-B808-4A77-0CEBF989AA72}"/>
              </a:ext>
            </a:extLst>
          </p:cNvPr>
          <p:cNvSpPr>
            <a:spLocks noGrp="1"/>
          </p:cNvSpPr>
          <p:nvPr>
            <p:ph type="body" idx="1"/>
          </p:nvPr>
        </p:nvSpPr>
        <p:spPr/>
        <p:txBody>
          <a:bodyPr/>
          <a:lstStyle/>
          <a:p>
            <a:r>
              <a:rPr lang="en-US" dirty="0"/>
              <a:t>Visualization and Presentation of Results: This phase encompasses the visualization of data insights and the delivery of findings through a structured presentation. This process includes the interpretation of noteworthy variables and coefficients from a business vantage point.</a:t>
            </a:r>
          </a:p>
          <a:p>
            <a:endParaRPr lang="en-US" dirty="0"/>
          </a:p>
          <a:p>
            <a:r>
              <a:rPr lang="en-US" dirty="0"/>
              <a:t>Utilizing the PowerPoint Presentation as a Strategic Tool: Through the utilization of this PowerPoint presentation, a comprehensive comprehension of the approach to address the business challenge is attained. The presentation serves as a conduit to bolster the case with a blend of quantitative and qualitative observations.</a:t>
            </a:r>
          </a:p>
        </p:txBody>
      </p:sp>
    </p:spTree>
    <p:extLst>
      <p:ext uri="{BB962C8B-B14F-4D97-AF65-F5344CB8AC3E}">
        <p14:creationId xmlns:p14="http://schemas.microsoft.com/office/powerpoint/2010/main" val="8972562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584</Words>
  <Application>Microsoft Macintosh PowerPoint</Application>
  <PresentationFormat>On-screen Show (16:9)</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Open Sans</vt:lpstr>
      <vt:lpstr>Open Sans Extrabold</vt:lpstr>
      <vt:lpstr>Open Sans Light</vt:lpstr>
      <vt:lpstr>Simple Light</vt:lpstr>
      <vt:lpstr>PowerPoint Presentation</vt:lpstr>
      <vt:lpstr>PowerPoint Presentation</vt:lpstr>
      <vt:lpstr>1. Data Exploration</vt:lpstr>
      <vt:lpstr>Model Development</vt:lpstr>
      <vt:lpstr>Interpretations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Manisha Kaila</cp:lastModifiedBy>
  <cp:revision>1</cp:revision>
  <dcterms:modified xsi:type="dcterms:W3CDTF">2023-08-15T18:43:55Z</dcterms:modified>
</cp:coreProperties>
</file>