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03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00142-5B06-EFBB-B6B9-9173E2953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E3699-6BCF-A82C-A909-79B201D82F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5E113-C02E-EC13-F4E5-6D0E48D11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C6AC0-83CE-48E0-9725-90F0DD6D5B78}" type="datetimeFigureOut">
              <a:rPr lang="en-AE" smtClean="0"/>
              <a:t>08/02/2024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25CFB-FC13-F6D6-8DD1-2728DBF4C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D7C77-15CD-D60C-8C64-98E556409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37EAF-235C-4ED3-90A8-213B6A18E397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113300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52B81-F981-7ABF-5E4C-EAA53F4A8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0380DD-799F-2AF3-CAFF-7290F826B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B678D-5787-37D2-0F0B-6617B2FA7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C6AC0-83CE-48E0-9725-90F0DD6D5B78}" type="datetimeFigureOut">
              <a:rPr lang="en-AE" smtClean="0"/>
              <a:t>08/02/2024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06278-88E3-BB2B-D417-FE110DF00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12DAE-2CA8-DE38-F3D6-266FAECD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37EAF-235C-4ED3-90A8-213B6A18E397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05064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18C9F9-9C06-92C3-7EBA-4CE37DBC91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D37033-B9D1-EE2A-A2C2-1F7C1836A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EB536-59C6-66FC-AF55-EF8DC618C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C6AC0-83CE-48E0-9725-90F0DD6D5B78}" type="datetimeFigureOut">
              <a:rPr lang="en-AE" smtClean="0"/>
              <a:t>08/02/2024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25A75-3F67-CAFD-999E-39C4A550C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497F0-8100-6772-67DC-BED59E039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37EAF-235C-4ED3-90A8-213B6A18E397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2013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519F0-B190-31D1-06A8-E27795F50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1E83C-044C-BB09-80B2-6445B1819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8BD7C-2A62-AE79-479E-DDEE42942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C6AC0-83CE-48E0-9725-90F0DD6D5B78}" type="datetimeFigureOut">
              <a:rPr lang="en-AE" smtClean="0"/>
              <a:t>08/02/2024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A08B9-354F-E6FF-B6DD-A60331AF2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DDECE-866C-8B90-840E-EDFD1EAB1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37EAF-235C-4ED3-90A8-213B6A18E397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693355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CD3DB-9E8A-D098-8FCE-3D23D2BF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E1457-1C3A-2AFD-ED1E-3F99081AC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5A7A1-C1E6-1619-E69C-A955112E9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C6AC0-83CE-48E0-9725-90F0DD6D5B78}" type="datetimeFigureOut">
              <a:rPr lang="en-AE" smtClean="0"/>
              <a:t>08/02/2024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EFE2F-5CCA-DA0F-B17C-998B0BFF2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C7C4B-8073-9373-8B2D-59037F2C4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37EAF-235C-4ED3-90A8-213B6A18E397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110052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AD2B0-A3FC-9CD7-DF62-C6687E0FB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991A2-8008-6363-DC33-9B16DFA7DE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EC7D0-3065-6EE8-72AC-A364A7E38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D47E2-48CD-BAC6-3A96-00EA102E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C6AC0-83CE-48E0-9725-90F0DD6D5B78}" type="datetimeFigureOut">
              <a:rPr lang="en-AE" smtClean="0"/>
              <a:t>08/02/2024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356DD-D9F7-848E-4EBB-B9F632DCA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86CCB-E8C9-068E-81D3-D2C8FFA69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37EAF-235C-4ED3-90A8-213B6A18E397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53616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2CEBE-A979-B3CC-39FA-181422663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98D57-E35C-D7B2-84A7-037740F7F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9D93FF-82C3-3F79-6129-0CBA91A93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53AC8-5D55-E939-222C-31F20549F4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B92381-78BA-CE15-1EBC-CF716914F1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5BDE07-F243-6707-8AEA-72F377D58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C6AC0-83CE-48E0-9725-90F0DD6D5B78}" type="datetimeFigureOut">
              <a:rPr lang="en-AE" smtClean="0"/>
              <a:t>08/02/2024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285403-EDFA-7490-407E-D1AAF4941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4AF555-75BD-CFE2-7B3C-C2A17AD77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37EAF-235C-4ED3-90A8-213B6A18E397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952418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14D3B-413E-45E1-B01D-6B316356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C1FA11-98CD-72CE-5495-1C1A376CE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C6AC0-83CE-48E0-9725-90F0DD6D5B78}" type="datetimeFigureOut">
              <a:rPr lang="en-AE" smtClean="0"/>
              <a:t>08/02/2024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87E3CC-F0BD-296A-7567-BB112F9E2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498A0-D8BB-695B-6CCA-4F902E8FC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37EAF-235C-4ED3-90A8-213B6A18E397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737683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62E232-DE73-9812-930A-927DE8F14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C6AC0-83CE-48E0-9725-90F0DD6D5B78}" type="datetimeFigureOut">
              <a:rPr lang="en-AE" smtClean="0"/>
              <a:t>08/02/2024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8E0ECD-ADA2-F8F5-C973-8FB047025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BE404-4364-CF8C-BE95-7632C92F3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37EAF-235C-4ED3-90A8-213B6A18E397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112577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54BA5-A486-80A4-4FD9-106966CAC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5DFD6-35FB-5E23-951B-5BE2B1F92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7F371-D842-6136-7051-9BD75F061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FA39E-FA6F-40E8-4871-070B7A34E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C6AC0-83CE-48E0-9725-90F0DD6D5B78}" type="datetimeFigureOut">
              <a:rPr lang="en-AE" smtClean="0"/>
              <a:t>08/02/2024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353E7-91E6-E72B-D31D-56DE35909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663E0-BC85-6E90-4481-0C0525AB6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37EAF-235C-4ED3-90A8-213B6A18E397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25475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2CED5-C78D-2B25-47F0-463161123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9A86C7-009B-BDBF-47F8-7333F7AEA6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FCCF89-9BCA-4581-44E4-989F316AA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BDC86-8BF6-AEB8-E306-00330193D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C6AC0-83CE-48E0-9725-90F0DD6D5B78}" type="datetimeFigureOut">
              <a:rPr lang="en-AE" smtClean="0"/>
              <a:t>08/02/2024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F41DC-FD3F-EE3A-2A77-FC7F887FC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8D9B2-AC60-2EC6-BF40-FA1FF6330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37EAF-235C-4ED3-90A8-213B6A18E397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780154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92DC4C-D9CA-4A24-F5DC-2E4997559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58CD2-D684-6A81-9A0A-8E0E6012B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0EEA5-1A59-DEB0-9725-81034720E1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C6AC0-83CE-48E0-9725-90F0DD6D5B78}" type="datetimeFigureOut">
              <a:rPr lang="en-AE" smtClean="0"/>
              <a:t>08/02/2024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62C7C-BA75-B5DE-E4AB-6034430F36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444D0-17A5-9AB4-076F-5128A00B1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37EAF-235C-4ED3-90A8-213B6A18E397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66750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1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06BD6F70-540B-107B-D310-0AEBBC3BB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59" y="484251"/>
            <a:ext cx="4634754" cy="3971208"/>
          </a:xfrm>
          <a:prstGeom prst="round1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A16249C-1E34-A9B8-365D-81C30E8EA0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471" y="484251"/>
            <a:ext cx="4545106" cy="4051889"/>
          </a:xfrm>
          <a:prstGeom prst="round1Rect">
            <a:avLst/>
          </a:prstGeom>
        </p:spPr>
      </p:pic>
    </p:spTree>
    <p:extLst>
      <p:ext uri="{BB962C8B-B14F-4D97-AF65-F5344CB8AC3E}">
        <p14:creationId xmlns:p14="http://schemas.microsoft.com/office/powerpoint/2010/main" val="2067308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id="{0DB36ACE-1022-D105-E40D-A44CB519E4E9}"/>
              </a:ext>
            </a:extLst>
          </p:cNvPr>
          <p:cNvSpPr/>
          <p:nvPr/>
        </p:nvSpPr>
        <p:spPr>
          <a:xfrm>
            <a:off x="466725" y="200025"/>
            <a:ext cx="3534716" cy="4933950"/>
          </a:xfrm>
          <a:prstGeom prst="round1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>
              <a:solidFill>
                <a:srgbClr val="00B0F0"/>
              </a:solidFill>
            </a:endParaRPr>
          </a:p>
          <a:p>
            <a:pPr algn="ctr"/>
            <a:r>
              <a:rPr lang="en-US" sz="2100" b="1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Road Safety</a:t>
            </a:r>
          </a:p>
          <a:p>
            <a:pPr algn="ctr"/>
            <a:endParaRPr lang="en-AE" dirty="0">
              <a:solidFill>
                <a:srgbClr val="00B0F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80D540-0543-B10B-21C3-E98EA5C57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466725" y="200025"/>
            <a:ext cx="3534716" cy="2790825"/>
          </a:xfrm>
          <a:prstGeom prst="round1Rect">
            <a:avLst/>
          </a:prstGeom>
          <a:solidFill>
            <a:schemeClr val="bg2">
              <a:lumMod val="90000"/>
            </a:schemeClr>
          </a:solidFill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62F6650-C3AB-45F0-5BA0-BB46F098C9CD}"/>
              </a:ext>
            </a:extLst>
          </p:cNvPr>
          <p:cNvSpPr/>
          <p:nvPr/>
        </p:nvSpPr>
        <p:spPr>
          <a:xfrm>
            <a:off x="1447800" y="4533214"/>
            <a:ext cx="1371600" cy="40005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Read More</a:t>
            </a:r>
            <a:endParaRPr lang="en-AE" dirty="0">
              <a:solidFill>
                <a:srgbClr val="00B0F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D26975-70B9-9A0F-A820-FEC9CFB0B9D8}"/>
              </a:ext>
            </a:extLst>
          </p:cNvPr>
          <p:cNvSpPr txBox="1"/>
          <p:nvPr/>
        </p:nvSpPr>
        <p:spPr>
          <a:xfrm>
            <a:off x="627710" y="3429000"/>
            <a:ext cx="318228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Workplace Accidents and Head Injuries in Construction: The Importance of Helmet Safety ….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182105-965A-A12D-A1D9-2899BF5BB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698" y="200025"/>
            <a:ext cx="4073193" cy="3618940"/>
          </a:xfrm>
          <a:prstGeom prst="round1Rect">
            <a:avLst/>
          </a:prstGeom>
        </p:spPr>
      </p:pic>
    </p:spTree>
    <p:extLst>
      <p:ext uri="{BB962C8B-B14F-4D97-AF65-F5344CB8AC3E}">
        <p14:creationId xmlns:p14="http://schemas.microsoft.com/office/powerpoint/2010/main" val="245813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E4285A-FBD3-469B-E267-78AA2B23D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48" y="119343"/>
            <a:ext cx="4961639" cy="3412751"/>
          </a:xfrm>
          <a:prstGeom prst="round1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7661D5-7B8E-F422-C0B0-29A95663C3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632" y="119343"/>
            <a:ext cx="4961639" cy="3493433"/>
          </a:xfrm>
          <a:prstGeom prst="round1Rect">
            <a:avLst/>
          </a:prstGeom>
        </p:spPr>
      </p:pic>
    </p:spTree>
    <p:extLst>
      <p:ext uri="{BB962C8B-B14F-4D97-AF65-F5344CB8AC3E}">
        <p14:creationId xmlns:p14="http://schemas.microsoft.com/office/powerpoint/2010/main" val="120580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6167134-BFCB-3044-867F-865EAA02A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140" y="223451"/>
            <a:ext cx="4540043" cy="3763371"/>
          </a:xfrm>
          <a:prstGeom prst="round1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1B70EF-9820-4C80-BCEB-0A2A3F3D0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13" y="223451"/>
            <a:ext cx="4540043" cy="3763371"/>
          </a:xfrm>
          <a:prstGeom prst="round1Rect">
            <a:avLst/>
          </a:prstGeom>
        </p:spPr>
      </p:pic>
    </p:spTree>
    <p:extLst>
      <p:ext uri="{BB962C8B-B14F-4D97-AF65-F5344CB8AC3E}">
        <p14:creationId xmlns:p14="http://schemas.microsoft.com/office/powerpoint/2010/main" val="1576762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985911-27F6-9BDA-703E-7170D3DF3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78" y="241382"/>
            <a:ext cx="5273427" cy="3765842"/>
          </a:xfrm>
          <a:prstGeom prst="round1Rect">
            <a:avLst/>
          </a:prstGeom>
        </p:spPr>
      </p:pic>
    </p:spTree>
    <p:extLst>
      <p:ext uri="{BB962C8B-B14F-4D97-AF65-F5344CB8AC3E}">
        <p14:creationId xmlns:p14="http://schemas.microsoft.com/office/powerpoint/2010/main" val="2307377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18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Tahir Shabbir</dc:creator>
  <cp:lastModifiedBy>Tahir Shabbir</cp:lastModifiedBy>
  <cp:revision>2</cp:revision>
  <dcterms:created xsi:type="dcterms:W3CDTF">2024-02-07T05:59:00Z</dcterms:created>
  <dcterms:modified xsi:type="dcterms:W3CDTF">2024-02-08T07:26:27Z</dcterms:modified>
</cp:coreProperties>
</file>