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DB06-4631-7139-EA85-6F0893CCA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A287A-7671-53E6-860F-C71C35C80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EE2C0-FBE5-BB7F-398A-7B626F0B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EC29-3B8B-4C4C-BD9D-A8577BBBDE0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9ECB5-1B2E-46E8-CFF6-C85B7D6C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BD7A-7B99-DEB8-11B8-259E4F21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A22E-66AD-094D-9F8C-047FF773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4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2033-A21C-C8D9-AA91-7669463F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AA6FB-0F78-A445-AC5E-F2C14D9FA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3DC39-0FE0-6866-FC0B-9AF85C251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EC29-3B8B-4C4C-BD9D-A8577BBBDE0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C375-710C-A694-4CFC-71BCE368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80DD5-42EC-0718-2940-67CDEED5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A22E-66AD-094D-9F8C-047FF773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1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55091-064B-094F-B3C8-72F60F581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14D0A-5C98-F06A-14A9-8635CE95A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DB76E-BE48-4929-DC20-69C00572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EC29-3B8B-4C4C-BD9D-A8577BBBDE0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DF26-A291-E9B2-CACB-A3E3C0AB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202A0-FBDB-0B04-4998-77CBDAEA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A22E-66AD-094D-9F8C-047FF773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3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03E2-1EBB-7B47-0AD2-19390312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7B82E-DE5A-85C5-44AB-6EA9DE67E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B45E-E61D-2C5A-B24D-B95F14A3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EC29-3B8B-4C4C-BD9D-A8577BBBDE0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F4616-7A54-5022-7E97-5C409E6E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F3997-7620-F998-0CF1-E979F499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A22E-66AD-094D-9F8C-047FF773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3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EB6B-69F7-C85F-4B8A-A016A3E6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3AA8C-C056-612A-7412-FAEB1DC82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08ADA-8F80-F125-1608-116EA607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EC29-3B8B-4C4C-BD9D-A8577BBBDE0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7C83-227A-D159-9DC9-F91F12E7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DFB01-0334-B819-A4D8-99748307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A22E-66AD-094D-9F8C-047FF773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0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34AF-5E69-2968-C03C-624466AE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07C3D-23B8-4260-F76B-889BBCE5A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B10CA-FAAF-461E-8E8C-C2345108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B9472-8CB7-1AAD-D917-9CE180D9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EC29-3B8B-4C4C-BD9D-A8577BBBDE0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4A971-0BAF-6D1A-1688-E3F2C403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6F4FC-9A60-6EB3-0C9F-ECDE5C65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A22E-66AD-094D-9F8C-047FF773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6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D852-B1C3-CFEE-2B96-00BB65DF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F22D4-ED29-A7A8-5F8A-E9CFD9D05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75C9D-043D-5D48-DE3D-8EC9B98B0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4600E-1325-F9E3-9389-F4CFA1729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43CD3-10C3-9172-812B-B77DC953C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03775-D9DF-125F-CA6A-14DD14807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EC29-3B8B-4C4C-BD9D-A8577BBBDE0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65FD8-C0D7-1ADB-15AF-CAFE98E3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45E88-30DD-79E4-9B70-E32A4AAE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A22E-66AD-094D-9F8C-047FF773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0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B873-4622-2DBC-05C6-77CB696B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5A59C-76F7-657F-502D-D33B8E9F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EC29-3B8B-4C4C-BD9D-A8577BBBDE0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FF20A-E55C-496F-1348-CC452A34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9767E-8700-3240-9A64-389EA1A4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A22E-66AD-094D-9F8C-047FF773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4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50E91-3100-6156-F651-9B666F56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EC29-3B8B-4C4C-BD9D-A8577BBBDE0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27D97-5296-1DC7-8666-482A3564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B3CC7-9E49-6109-EF54-08C7E9CF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A22E-66AD-094D-9F8C-047FF773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0840-CF42-EC6A-154A-593EFEF9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E5E2B-6785-A0B6-56B3-07633106A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B6275-EDD6-50F4-CF46-D83C7500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EC701-1519-F3C3-9B45-C373F250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EC29-3B8B-4C4C-BD9D-A8577BBBDE0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207C1-7952-66A0-8DC4-7B10565C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AC83-29EF-30B5-32FC-9FDA99E7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A22E-66AD-094D-9F8C-047FF773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EDEC-55FB-2259-8FE5-210B1FD8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DFC00-16ED-D92E-0A24-1BE105614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B332B-BECB-3ECF-2BC7-300424B50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E9080-8103-E151-4720-8BE29B52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EC29-3B8B-4C4C-BD9D-A8577BBBDE0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3F9FD-FB22-6E48-CC07-1923F952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DD87F-0A9F-5BCC-9119-6ECA0E1D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A22E-66AD-094D-9F8C-047FF773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0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2B809-60EE-03C3-AC6E-6FD0EACD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A35DF-398D-6BDE-EAF0-51318A8E9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D6AE2-AF96-316D-7C2A-AA070BBCC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1EC29-3B8B-4C4C-BD9D-A8577BBBDE0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407E2-70E3-2799-D6FE-487AC3778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DF11C-47B4-78C6-DF64-2CF4F1174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9A22E-66AD-094D-9F8C-047FF773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1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CE41-E070-5BAC-6005-73FCC2B8C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C25C9-2DCC-E0C0-9CAA-D0D41FD22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PT - Food Drive! PowerPoint Presentation - ID:1483805">
            <a:extLst>
              <a:ext uri="{FF2B5EF4-FFF2-40B4-BE49-F238E27FC236}">
                <a16:creationId xmlns:a16="http://schemas.microsoft.com/office/drawing/2014/main" id="{FEBFCE46-EB78-5BDD-2CE6-C012FCBA9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83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011B-F86E-557D-C9AC-2FF3F718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C1380-03AB-217D-E399-1D2898BE3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elp for homeless word concepts banner. Emergency shelters, food donation.  Charity for beggars. Presentation, website. Isolated lettering typography  idea with linear icons. Vector outline illustration 3837427 Vector Art at  Vecteezy">
            <a:extLst>
              <a:ext uri="{FF2B5EF4-FFF2-40B4-BE49-F238E27FC236}">
                <a16:creationId xmlns:a16="http://schemas.microsoft.com/office/drawing/2014/main" id="{3DCF9918-BB37-7B45-8E09-8350EEDF6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25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6AD9-C18B-3989-81A5-4841A466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7B35A-0607-D691-2687-FE0C3922F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A Simple Way To Donate Delicious, Good-For-You Food | 4P Foods">
            <a:extLst>
              <a:ext uri="{FF2B5EF4-FFF2-40B4-BE49-F238E27FC236}">
                <a16:creationId xmlns:a16="http://schemas.microsoft.com/office/drawing/2014/main" id="{775BCFB0-0190-3DFE-0ABB-EF08FD702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91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Naval Chawan</dc:creator>
  <cp:lastModifiedBy>Naval Chawan</cp:lastModifiedBy>
  <cp:revision>1</cp:revision>
  <dcterms:created xsi:type="dcterms:W3CDTF">2023-06-25T17:30:50Z</dcterms:created>
  <dcterms:modified xsi:type="dcterms:W3CDTF">2023-06-25T17:33:08Z</dcterms:modified>
</cp:coreProperties>
</file>