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E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774F-AEC9-4CE2-992F-70EB153230BD}" type="datetimeFigureOut">
              <a:rPr kumimoji="1" lang="ja-JP" altLang="en-US" smtClean="0"/>
              <a:pPr/>
              <a:t>2014/8/3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2A36-C799-47B4-994A-BC35D0E35F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774F-AEC9-4CE2-992F-70EB153230BD}" type="datetimeFigureOut">
              <a:rPr kumimoji="1" lang="ja-JP" altLang="en-US" smtClean="0"/>
              <a:pPr/>
              <a:t>2014/8/3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2A36-C799-47B4-994A-BC35D0E35F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774F-AEC9-4CE2-992F-70EB153230BD}" type="datetimeFigureOut">
              <a:rPr kumimoji="1" lang="ja-JP" altLang="en-US" smtClean="0"/>
              <a:pPr/>
              <a:t>2014/8/3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2A36-C799-47B4-994A-BC35D0E35F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774F-AEC9-4CE2-992F-70EB153230BD}" type="datetimeFigureOut">
              <a:rPr kumimoji="1" lang="ja-JP" altLang="en-US" smtClean="0"/>
              <a:pPr/>
              <a:t>2014/8/3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2A36-C799-47B4-994A-BC35D0E35F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774F-AEC9-4CE2-992F-70EB153230BD}" type="datetimeFigureOut">
              <a:rPr kumimoji="1" lang="ja-JP" altLang="en-US" smtClean="0"/>
              <a:pPr/>
              <a:t>2014/8/3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2A36-C799-47B4-994A-BC35D0E35F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774F-AEC9-4CE2-992F-70EB153230BD}" type="datetimeFigureOut">
              <a:rPr kumimoji="1" lang="ja-JP" altLang="en-US" smtClean="0"/>
              <a:pPr/>
              <a:t>2014/8/3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2A36-C799-47B4-994A-BC35D0E35F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774F-AEC9-4CE2-992F-70EB153230BD}" type="datetimeFigureOut">
              <a:rPr kumimoji="1" lang="ja-JP" altLang="en-US" smtClean="0"/>
              <a:pPr/>
              <a:t>2014/8/3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2A36-C799-47B4-994A-BC35D0E35F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774F-AEC9-4CE2-992F-70EB153230BD}" type="datetimeFigureOut">
              <a:rPr kumimoji="1" lang="ja-JP" altLang="en-US" smtClean="0"/>
              <a:pPr/>
              <a:t>2014/8/3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2A36-C799-47B4-994A-BC35D0E35F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774F-AEC9-4CE2-992F-70EB153230BD}" type="datetimeFigureOut">
              <a:rPr kumimoji="1" lang="ja-JP" altLang="en-US" smtClean="0"/>
              <a:pPr/>
              <a:t>2014/8/3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2A36-C799-47B4-994A-BC35D0E35F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774F-AEC9-4CE2-992F-70EB153230BD}" type="datetimeFigureOut">
              <a:rPr kumimoji="1" lang="ja-JP" altLang="en-US" smtClean="0"/>
              <a:pPr/>
              <a:t>2014/8/3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2A36-C799-47B4-994A-BC35D0E35F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774F-AEC9-4CE2-992F-70EB153230BD}" type="datetimeFigureOut">
              <a:rPr kumimoji="1" lang="ja-JP" altLang="en-US" smtClean="0"/>
              <a:pPr/>
              <a:t>2014/8/3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2A36-C799-47B4-994A-BC35D0E35F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774F-AEC9-4CE2-992F-70EB153230BD}" type="datetimeFigureOut">
              <a:rPr kumimoji="1" lang="ja-JP" altLang="en-US" smtClean="0"/>
              <a:pPr/>
              <a:t>2014/8/3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2A36-C799-47B4-994A-BC35D0E35F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774F-AEC9-4CE2-992F-70EB153230BD}" type="datetimeFigureOut">
              <a:rPr kumimoji="1" lang="ja-JP" altLang="en-US" smtClean="0"/>
              <a:pPr/>
              <a:t>2014/8/3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2A36-C799-47B4-994A-BC35D0E35F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774F-AEC9-4CE2-992F-70EB153230BD}" type="datetimeFigureOut">
              <a:rPr kumimoji="1" lang="ja-JP" altLang="en-US" smtClean="0"/>
              <a:pPr/>
              <a:t>2014/8/3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D2A36-C799-47B4-994A-BC35D0E35F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pic>
        <p:nvPicPr>
          <p:cNvPr id="7" name="図 6" descr="044643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3528" y="4725144"/>
            <a:ext cx="6400800" cy="1752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ja-JP" altLang="en-US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ジャンル：探索アクション</a:t>
            </a:r>
          </a:p>
          <a:p>
            <a:pPr algn="l"/>
            <a:r>
              <a:rPr lang="ja-JP" altLang="en-US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プレイ人数：</a:t>
            </a:r>
            <a:r>
              <a:rPr lang="en-US" altLang="ja-JP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人</a:t>
            </a:r>
          </a:p>
          <a:p>
            <a:pPr algn="l"/>
            <a:r>
              <a:rPr lang="ja-JP" altLang="en-US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プラットフォーム：スマートフォン</a:t>
            </a:r>
          </a:p>
          <a:p>
            <a:pPr algn="l"/>
            <a:endParaRPr lang="ja-JP" altLang="en-US" sz="20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l"/>
            <a:r>
              <a:rPr lang="ja-JP" altLang="en-US" sz="20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製作期間：</a:t>
            </a:r>
            <a:r>
              <a:rPr lang="en-US" altLang="ja-JP" sz="20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</a:t>
            </a:r>
            <a:r>
              <a:rPr lang="ja-JP" altLang="en-US" sz="20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20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20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</a:t>
            </a:r>
            <a:r>
              <a:rPr lang="en-US" altLang="ja-JP" sz="20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0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日～</a:t>
            </a:r>
            <a:r>
              <a:rPr lang="en-US" altLang="ja-JP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20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</a:t>
            </a:r>
            <a:r>
              <a:rPr lang="en-US" altLang="ja-JP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0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日</a:t>
            </a:r>
          </a:p>
          <a:p>
            <a:pPr algn="l"/>
            <a:endParaRPr lang="ja-JP" altLang="en-US" sz="2000" b="1" dirty="0" smtClean="0">
              <a:solidFill>
                <a:schemeClr val="tx1"/>
              </a:solidFill>
              <a:latin typeface="よもぎフォント" pitchFamily="2" charset="-128"/>
              <a:ea typeface="よもぎフォント" pitchFamily="2" charset="-128"/>
            </a:endParaRPr>
          </a:p>
        </p:txBody>
      </p:sp>
      <p:pic>
        <p:nvPicPr>
          <p:cNvPr id="4" name="図 3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60648"/>
            <a:ext cx="7414190" cy="4118993"/>
          </a:xfrm>
          <a:prstGeom prst="rect">
            <a:avLst/>
          </a:prstGeom>
        </p:spPr>
      </p:pic>
      <p:pic>
        <p:nvPicPr>
          <p:cNvPr id="6" name="図 5" descr="ｓｈａｔｉｈｏｋｏ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2924944"/>
            <a:ext cx="3707904" cy="37079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2879812" y="3501008"/>
            <a:ext cx="3384376" cy="792088"/>
          </a:xfrm>
          <a:prstGeom prst="roundRect">
            <a:avLst/>
          </a:prstGeom>
          <a:ln w="76200"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915816" y="188640"/>
            <a:ext cx="3384376" cy="792088"/>
          </a:xfrm>
          <a:prstGeom prst="roundRect">
            <a:avLst/>
          </a:prstGeom>
          <a:ln w="76200"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/>
          <a:lstStyle/>
          <a:p>
            <a:r>
              <a:rPr kumimoji="1" lang="ja-JP" alt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コンセプト</a:t>
            </a:r>
            <a:endParaRPr kumimoji="1" lang="ja-JP" alt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0" y="335699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1" i="0" u="none" strike="noStrike" kern="1200" normalizeH="0" baseline="0" noProof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ターゲット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0" y="1412776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わき目も振らず、</a:t>
            </a:r>
            <a:endParaRPr lang="en-US" altLang="ja-JP" sz="4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6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ひたすら</a:t>
            </a:r>
            <a:r>
              <a:rPr lang="ja-JP" altLang="en-US" sz="8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掘る！</a:t>
            </a:r>
            <a:endParaRPr lang="en-US" altLang="ja-JP" sz="88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472514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砂場遊びが好きな</a:t>
            </a:r>
            <a:endParaRPr lang="en-US" altLang="ja-JP" sz="48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4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小学生低学年男子</a:t>
            </a:r>
            <a:endParaRPr lang="ja-JP" altLang="en-US" sz="4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 descr="l_0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4437112"/>
            <a:ext cx="1391816" cy="1043862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2915816" y="188640"/>
            <a:ext cx="3384376" cy="792088"/>
          </a:xfrm>
          <a:prstGeom prst="roundRect">
            <a:avLst/>
          </a:prstGeom>
          <a:ln w="76200"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/>
          <a:lstStyle/>
          <a:p>
            <a:r>
              <a:rPr kumimoji="1" lang="ja-JP" alt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ゲーム概要</a:t>
            </a:r>
            <a:endParaRPr kumimoji="1" lang="ja-JP" alt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 rot="20971514">
            <a:off x="-988483" y="1021840"/>
            <a:ext cx="1139355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</a:t>
            </a:r>
            <a:r>
              <a:rPr lang="en-US" altLang="ja-JP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『</a:t>
            </a:r>
            <a:r>
              <a:rPr lang="ja-JP" altLang="en-US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名古屋城の</a:t>
            </a:r>
            <a:r>
              <a:rPr lang="ja-JP" altLang="en-US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地下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には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2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</a:t>
            </a:r>
            <a:r>
              <a:rPr lang="ja-JP" altLang="en-US" sz="6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徳川のお宝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が眠ってる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!?</a:t>
            </a:r>
            <a:r>
              <a:rPr lang="en-US" altLang="ja-JP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』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0" y="558924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エビフライ号</a:t>
            </a:r>
            <a:r>
              <a:rPr lang="ja-JP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のガソリン</a:t>
            </a:r>
            <a:r>
              <a:rPr lang="ja-JP" altLang="en-US" sz="2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が無くなる前に</a:t>
            </a:r>
            <a:endParaRPr lang="en-US" altLang="ja-JP" sz="2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2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徳川のお宝へ辿りつこう！</a:t>
            </a:r>
            <a:endParaRPr lang="en-US" altLang="ja-JP" sz="2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 rot="328226">
            <a:off x="-671666" y="3647223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だけど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名古屋城の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地下には</a:t>
            </a:r>
            <a:r>
              <a:rPr lang="ja-JP" alt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不思議が沢山！</a:t>
            </a:r>
            <a:endParaRPr lang="en-US" altLang="ja-JP" sz="40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 rot="20731510">
            <a:off x="5178614" y="4567948"/>
            <a:ext cx="39785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rgbClr val="D09E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謎の宝箱</a:t>
            </a:r>
            <a:r>
              <a:rPr lang="en-US" altLang="ja-JP" sz="2000" b="1" dirty="0" smtClean="0">
                <a:solidFill>
                  <a:srgbClr val="D09E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!?</a:t>
            </a:r>
          </a:p>
        </p:txBody>
      </p:sp>
      <p:sp>
        <p:nvSpPr>
          <p:cNvPr id="9" name="正方形/長方形 8"/>
          <p:cNvSpPr/>
          <p:nvPr/>
        </p:nvSpPr>
        <p:spPr>
          <a:xfrm rot="20962630">
            <a:off x="-686918" y="4423428"/>
            <a:ext cx="4576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何でガソリンタンクが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!?</a:t>
            </a:r>
          </a:p>
        </p:txBody>
      </p:sp>
      <p:sp>
        <p:nvSpPr>
          <p:cNvPr id="10" name="正方形/長方形 9"/>
          <p:cNvSpPr/>
          <p:nvPr/>
        </p:nvSpPr>
        <p:spPr>
          <a:xfrm rot="901234">
            <a:off x="2828852" y="4648966"/>
            <a:ext cx="39104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マグマと遭遇</a:t>
            </a:r>
            <a:r>
              <a:rPr lang="en-US" altLang="ja-JP" sz="2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!?</a:t>
            </a:r>
          </a:p>
        </p:txBody>
      </p:sp>
      <p:pic>
        <p:nvPicPr>
          <p:cNvPr id="11" name="図 10" descr="金貨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761352">
            <a:off x="7105354" y="358832"/>
            <a:ext cx="2123728" cy="964827"/>
          </a:xfrm>
          <a:prstGeom prst="rect">
            <a:avLst/>
          </a:prstGeom>
        </p:spPr>
      </p:pic>
      <p:sp>
        <p:nvSpPr>
          <p:cNvPr id="12" name="下カーブ矢印 11"/>
          <p:cNvSpPr/>
          <p:nvPr/>
        </p:nvSpPr>
        <p:spPr>
          <a:xfrm rot="19881791">
            <a:off x="6266157" y="532922"/>
            <a:ext cx="1580121" cy="561775"/>
          </a:xfrm>
          <a:prstGeom prst="curvedDownArrow">
            <a:avLst>
              <a:gd name="adj1" fmla="val 26932"/>
              <a:gd name="adj2" fmla="val 93670"/>
              <a:gd name="adj3" fmla="val 5686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5" name="図 14" descr="宝箱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10544">
            <a:off x="7154107" y="4938756"/>
            <a:ext cx="683217" cy="622012"/>
          </a:xfrm>
          <a:prstGeom prst="rect">
            <a:avLst/>
          </a:prstGeom>
        </p:spPr>
      </p:pic>
      <p:sp>
        <p:nvSpPr>
          <p:cNvPr id="17" name="円形吹き出し 16"/>
          <p:cNvSpPr/>
          <p:nvPr/>
        </p:nvSpPr>
        <p:spPr>
          <a:xfrm>
            <a:off x="2411760" y="2708920"/>
            <a:ext cx="5040560" cy="936104"/>
          </a:xfrm>
          <a:prstGeom prst="wedgeEllipseCallout">
            <a:avLst>
              <a:gd name="adj1" fmla="val 54731"/>
              <a:gd name="adj2" fmla="val -293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この</a:t>
            </a:r>
            <a:r>
              <a:rPr lang="ja-JP" altLang="en-US" sz="2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エビフライ号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乗って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お宝探しに行こう！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9" name="図 18" descr="Gasole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608" y="4581128"/>
            <a:ext cx="1084808" cy="1084808"/>
          </a:xfrm>
          <a:prstGeom prst="rect">
            <a:avLst/>
          </a:prstGeom>
        </p:spPr>
      </p:pic>
      <p:pic>
        <p:nvPicPr>
          <p:cNvPr id="18" name="図 17" descr="ebifrai_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213135">
            <a:off x="7714990" y="1484002"/>
            <a:ext cx="943312" cy="2978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l_0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4751766"/>
            <a:ext cx="2808312" cy="2106234"/>
          </a:xfrm>
          <a:prstGeom prst="rect">
            <a:avLst/>
          </a:prstGeom>
        </p:spPr>
      </p:pic>
      <p:pic>
        <p:nvPicPr>
          <p:cNvPr id="19" name="図 18" descr="ebifrai_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326091">
            <a:off x="2644211" y="4490259"/>
            <a:ext cx="878797" cy="2775147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2915816" y="188640"/>
            <a:ext cx="3384376" cy="792088"/>
          </a:xfrm>
          <a:prstGeom prst="roundRect">
            <a:avLst/>
          </a:prstGeom>
          <a:ln w="76200"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/>
          <a:lstStyle/>
          <a:p>
            <a:r>
              <a:rPr kumimoji="1" lang="ja-JP" alt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ゲーム概要</a:t>
            </a:r>
            <a:endParaRPr kumimoji="1" lang="ja-JP" alt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 rot="21060817">
            <a:off x="-549538" y="1319310"/>
            <a:ext cx="81369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エビフライ号</a:t>
            </a:r>
            <a:r>
              <a:rPr lang="ja-JP" altLang="en-US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</a:t>
            </a:r>
            <a:endParaRPr lang="en-US" altLang="ja-JP" sz="4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4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どんどん掘り進めよう！</a:t>
            </a:r>
            <a:endParaRPr lang="en-US" altLang="ja-JP" sz="4800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-1548680" y="3933056"/>
            <a:ext cx="80817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亀裂のある所を掘ってしまうと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マグマが出てきて</a:t>
            </a:r>
            <a:endParaRPr lang="en-US" altLang="ja-JP" sz="32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ゲームオーバー！</a:t>
            </a:r>
            <a:endParaRPr lang="en-US" altLang="ja-JP" sz="32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483768" y="6165304"/>
            <a:ext cx="8081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壊すまで何が出るか分からない！</a:t>
            </a:r>
            <a:endParaRPr lang="en-US" altLang="ja-JP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72000" y="25649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ja-JP" altLang="en-US" sz="2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宝箱に</a:t>
            </a:r>
            <a:r>
              <a:rPr lang="ja-JP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罠</a:t>
            </a:r>
            <a:r>
              <a:rPr lang="ja-JP" altLang="en-US" sz="2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が！</a:t>
            </a:r>
            <a:endParaRPr lang="en-US" altLang="ja-JP" sz="2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9" name="図 8" descr="宝箱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3501008"/>
            <a:ext cx="1063059" cy="967827"/>
          </a:xfrm>
          <a:prstGeom prst="rect">
            <a:avLst/>
          </a:prstGeom>
        </p:spPr>
      </p:pic>
      <p:pic>
        <p:nvPicPr>
          <p:cNvPr id="10" name="図 9" descr="Kishime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3429000"/>
            <a:ext cx="919043" cy="836712"/>
          </a:xfrm>
          <a:prstGeom prst="rect">
            <a:avLst/>
          </a:prstGeom>
        </p:spPr>
      </p:pic>
      <p:pic>
        <p:nvPicPr>
          <p:cNvPr id="11" name="図 10" descr="bo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091702">
            <a:off x="5341003" y="4918085"/>
            <a:ext cx="1169015" cy="1169015"/>
          </a:xfrm>
          <a:prstGeom prst="rect">
            <a:avLst/>
          </a:prstGeom>
        </p:spPr>
      </p:pic>
      <p:pic>
        <p:nvPicPr>
          <p:cNvPr id="12" name="図 11" descr="kabut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64288" y="4581128"/>
            <a:ext cx="1265495" cy="1152128"/>
          </a:xfrm>
          <a:prstGeom prst="rect">
            <a:avLst/>
          </a:prstGeom>
        </p:spPr>
      </p:pic>
      <p:sp>
        <p:nvSpPr>
          <p:cNvPr id="13" name="右矢印 12"/>
          <p:cNvSpPr/>
          <p:nvPr/>
        </p:nvSpPr>
        <p:spPr>
          <a:xfrm>
            <a:off x="6588224" y="3645024"/>
            <a:ext cx="864096" cy="3600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 rot="5400000">
            <a:off x="5544108" y="4689140"/>
            <a:ext cx="540060" cy="32403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右矢印 14"/>
          <p:cNvSpPr/>
          <p:nvPr/>
        </p:nvSpPr>
        <p:spPr>
          <a:xfrm rot="1561901">
            <a:off x="6335366" y="4392437"/>
            <a:ext cx="864096" cy="3600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83568" y="3068960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ja-JP" altLang="en-US" sz="4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しかし</a:t>
            </a:r>
            <a:r>
              <a:rPr lang="en-US" altLang="ja-JP" sz="4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2915816" y="188640"/>
            <a:ext cx="3384376" cy="792088"/>
          </a:xfrm>
          <a:prstGeom prst="roundRect">
            <a:avLst/>
          </a:prstGeom>
          <a:ln w="76200"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/>
          <a:lstStyle/>
          <a:p>
            <a:r>
              <a:rPr kumimoji="1" lang="ja-JP" alt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ここが見所</a:t>
            </a:r>
            <a:endParaRPr kumimoji="1" lang="ja-JP" alt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-1620688" y="1124744"/>
            <a:ext cx="8081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800" b="1" cap="all" dirty="0" smtClean="0">
                <a:ln w="9000" cmpd="sng">
                  <a:solidFill>
                    <a:srgbClr val="FFC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遊び方が色々！</a:t>
            </a:r>
            <a:endParaRPr lang="en-US" altLang="ja-JP" sz="4800" b="1" cap="all" dirty="0" smtClean="0">
              <a:ln w="9000" cmpd="sng">
                <a:solidFill>
                  <a:srgbClr val="FFC000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-1620688" y="1988840"/>
            <a:ext cx="8081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距離をひたすら稼ぐのもよし！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-1332656" y="3789040"/>
            <a:ext cx="8081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宝物をコンプリートするのもよし！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" name="図 9" descr="Kishim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4459424"/>
            <a:ext cx="1003707" cy="913792"/>
          </a:xfrm>
          <a:prstGeom prst="rect">
            <a:avLst/>
          </a:prstGeom>
        </p:spPr>
      </p:pic>
      <p:pic>
        <p:nvPicPr>
          <p:cNvPr id="11" name="図 10" descr="yoro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4077072"/>
            <a:ext cx="1840405" cy="1675536"/>
          </a:xfrm>
          <a:prstGeom prst="rect">
            <a:avLst/>
          </a:prstGeom>
        </p:spPr>
      </p:pic>
      <p:pic>
        <p:nvPicPr>
          <p:cNvPr id="12" name="図 11" descr="ebifura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1720" y="4437112"/>
            <a:ext cx="936104" cy="852245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395536" y="5661248"/>
            <a:ext cx="4536504" cy="792088"/>
          </a:xfrm>
          <a:prstGeom prst="roundRect">
            <a:avLst/>
          </a:prstGeom>
          <a:ln w="5715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宝物は</a:t>
            </a:r>
            <a:r>
              <a:rPr lang="ja-JP" alt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全</a:t>
            </a:r>
            <a:r>
              <a:rPr lang="en-US" altLang="ja-JP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15</a:t>
            </a:r>
            <a:r>
              <a:rPr lang="ja-JP" alt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種類</a:t>
            </a:r>
            <a:r>
              <a:rPr lang="en-US" altLang="ja-JP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!</a:t>
            </a:r>
            <a:endParaRPr kumimoji="1" lang="ja-JP" alt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716016" y="2060848"/>
            <a:ext cx="48965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 b="1" cap="all" dirty="0" smtClean="0">
                <a:ln w="9000" cmpd="sng">
                  <a:solidFill>
                    <a:srgbClr val="FFC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操作が簡単！</a:t>
            </a:r>
            <a:endParaRPr lang="en-US" altLang="ja-JP" sz="4400" b="1" cap="all" dirty="0" smtClean="0">
              <a:ln w="9000" cmpd="sng">
                <a:solidFill>
                  <a:srgbClr val="FFC000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6" name="図 15" descr="ｓｈａｔｉｈｏｋｏ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0" y="2204864"/>
            <a:ext cx="1584176" cy="1584176"/>
          </a:xfrm>
          <a:prstGeom prst="rect">
            <a:avLst/>
          </a:prstGeom>
        </p:spPr>
      </p:pic>
      <p:sp>
        <p:nvSpPr>
          <p:cNvPr id="17" name="円形吹き出し 16"/>
          <p:cNvSpPr/>
          <p:nvPr/>
        </p:nvSpPr>
        <p:spPr>
          <a:xfrm>
            <a:off x="1763688" y="2420888"/>
            <a:ext cx="3528392" cy="1008112"/>
          </a:xfrm>
          <a:prstGeom prst="wedgeEllipseCallout">
            <a:avLst>
              <a:gd name="adj1" fmla="val -59423"/>
              <a:gd name="adj2" fmla="val 135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10000</a:t>
            </a:r>
            <a:r>
              <a:rPr lang="ja-JP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ｍ</a:t>
            </a:r>
            <a:r>
              <a:rPr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到達！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166730" y="4437112"/>
            <a:ext cx="397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矢印を</a:t>
            </a: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タップするだけ！</a:t>
            </a: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9" name="図 18" descr="L_butt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24128" y="2996952"/>
            <a:ext cx="864096" cy="1152128"/>
          </a:xfrm>
          <a:prstGeom prst="rect">
            <a:avLst/>
          </a:prstGeom>
        </p:spPr>
      </p:pic>
      <p:pic>
        <p:nvPicPr>
          <p:cNvPr id="20" name="図 19" descr="L_butt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7164288" y="2996952"/>
            <a:ext cx="864096" cy="11521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170</Words>
  <Application>Microsoft Office PowerPoint</Application>
  <PresentationFormat>画面に合わせる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スライド 1</vt:lpstr>
      <vt:lpstr>コンセプト</vt:lpstr>
      <vt:lpstr>ゲーム概要</vt:lpstr>
      <vt:lpstr>ゲーム概要</vt:lpstr>
      <vt:lpstr>ここが見所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nhs25006</dc:creator>
  <cp:lastModifiedBy>nhs25006</cp:lastModifiedBy>
  <cp:revision>4</cp:revision>
  <dcterms:created xsi:type="dcterms:W3CDTF">2014-08-02T07:49:22Z</dcterms:created>
  <dcterms:modified xsi:type="dcterms:W3CDTF">2014-08-03T05:46:03Z</dcterms:modified>
</cp:coreProperties>
</file>