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9495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974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6231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57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362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8914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7278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4106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03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51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4007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0326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4786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765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35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17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348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ED6E-78E0-1040-B5E0-3A94A3F14C3E}" type="datetimeFigureOut">
              <a:rPr lang="en-TR" smtClean="0"/>
              <a:t>22.12.2023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00FD-A03E-1B48-B0C5-7CA1479C1B2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559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istory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arithmetic-oper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B808-E55A-F3B8-6FE7-3A3860835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ar-SA" dirty="0"/>
              <a:t>تطبيقات الويب باستخدام </a:t>
            </a:r>
            <a:br>
              <a:rPr lang="ar-SA" dirty="0"/>
            </a:br>
            <a:r>
              <a:rPr lang="en-US" dirty="0"/>
              <a:t>JavaScript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D404-8DA7-A57F-C62A-BBCC276E1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ar-SA" dirty="0"/>
              <a:t>عقبة جاموس</a:t>
            </a:r>
          </a:p>
          <a:p>
            <a:r>
              <a:rPr lang="en-TR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T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2C7BDC-867C-F719-1CE4-0903ECFB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1" y="5159831"/>
            <a:ext cx="2222497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6FAD-9F6C-3592-51D1-371A43C4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نهاية التدريب 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8E6F-DD41-6EB0-8A96-3B4E4005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أساسيات لغة جافا سكربت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تطبيق قائمة المهام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التعامل مع عناصر صفحة الويب (</a:t>
            </a:r>
            <a:r>
              <a:rPr lang="en-US" dirty="0"/>
              <a:t>HTML Elements</a:t>
            </a:r>
            <a:r>
              <a:rPr lang="ar-SA" dirty="0"/>
              <a:t>)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تخزين وقراءة المعلومات من والى جهاز العميل (</a:t>
            </a:r>
            <a:r>
              <a:rPr lang="en-US" dirty="0"/>
              <a:t>Local Storage</a:t>
            </a:r>
            <a:r>
              <a:rPr lang="ar-SA" dirty="0"/>
              <a:t>)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قراءة المعلومات من </a:t>
            </a:r>
            <a:r>
              <a:rPr lang="en-US" dirty="0"/>
              <a:t>API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3708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DD5-D8FC-0480-1C55-C3DC2E59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ما هي لغة جافا سكربت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EAFA-F5E3-7208-891F-72C02A67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ECMAScript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BOM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JavaScript </a:t>
            </a:r>
            <a:r>
              <a:rPr lang="ar-SA" dirty="0"/>
              <a:t>هي لغة البرمجة التي تجلب التفاعل إلى صفحات الويب،</a:t>
            </a:r>
            <a:br>
              <a:rPr lang="en-US" dirty="0"/>
            </a:br>
            <a:r>
              <a:rPr lang="ar-SA" dirty="0"/>
              <a:t> و</a:t>
            </a:r>
            <a:r>
              <a:rPr lang="en-US" dirty="0"/>
              <a:t> ECMAScript </a:t>
            </a:r>
            <a:r>
              <a:rPr lang="ar-SA" dirty="0"/>
              <a:t>هي معيارها، </a:t>
            </a:r>
            <a:br>
              <a:rPr lang="en-US" dirty="0"/>
            </a:br>
            <a:r>
              <a:rPr lang="en-US" dirty="0"/>
              <a:t> </a:t>
            </a:r>
            <a:r>
              <a:rPr lang="ar-SA" dirty="0"/>
              <a:t>و </a:t>
            </a:r>
            <a:r>
              <a:rPr lang="en-US" dirty="0"/>
              <a:t>DOM</a:t>
            </a:r>
            <a:r>
              <a:rPr lang="ar-SA" dirty="0"/>
              <a:t> هي كيفية تفاعل </a:t>
            </a:r>
            <a:r>
              <a:rPr lang="en-US" dirty="0"/>
              <a:t>JavaScript </a:t>
            </a:r>
            <a:r>
              <a:rPr lang="ar-SA" dirty="0"/>
              <a:t> مع محتوى صفحة الويب،</a:t>
            </a:r>
            <a:br>
              <a:rPr lang="en-US" dirty="0"/>
            </a:br>
            <a:r>
              <a:rPr lang="ar-SA" dirty="0"/>
              <a:t> و</a:t>
            </a:r>
            <a:r>
              <a:rPr lang="en-US" dirty="0"/>
              <a:t>BOM </a:t>
            </a:r>
            <a:r>
              <a:rPr lang="ar-SA" dirty="0"/>
              <a:t> هي كيفية تفاعلها مع المتصفح نفسه.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ECMAScript </a:t>
            </a:r>
            <a:r>
              <a:rPr lang="ar-SA" dirty="0"/>
              <a:t> هي المواصفات و</a:t>
            </a:r>
            <a:r>
              <a:rPr lang="en-US" dirty="0"/>
              <a:t>JavaScript </a:t>
            </a:r>
            <a:r>
              <a:rPr lang="ar-SA" dirty="0"/>
              <a:t> هي التنفيذ.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>
                <a:hlinkClick r:id="rId2"/>
              </a:rPr>
              <a:t>تاريخ جافا سكربت 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670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D02F-EA1B-A39D-669E-C1DE28A6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SA" dirty="0"/>
              <a:t>جافا سكريبت من جانب العميل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2AE8-50E4-5CE2-49B3-9604F6AB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البيئة: يعمل في متصفح الويب.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الدور الرئيسي: تعزيز واجهة المستخدم وتجربة المستخدم على صفحات الويب. يتم استخدامه لمهام مثل التحقق من صحة النموذج والميزات التفاعلية والرسوم المتحركة والتعامل مع أحداث المستخدم.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الوصول إلى واجهات برمجة تطبيقات المتصفح: يمكنه التفاعل مع نموذج كائن المستند </a:t>
            </a:r>
            <a:r>
              <a:rPr lang="en-US" dirty="0"/>
              <a:t>DOM</a:t>
            </a:r>
            <a:r>
              <a:rPr lang="ar-SA" dirty="0"/>
              <a:t> لمعالجة محتوى صفحة الويب، ولديه إمكانية الوصول إلى واجهات برمجة تطبيقات المتصفح الأخرى للقيام بمهام مثل تقديم طلبات  </a:t>
            </a:r>
            <a:r>
              <a:rPr lang="en-US" dirty="0"/>
              <a:t>HTTP</a:t>
            </a:r>
            <a:r>
              <a:rPr lang="ar-SA" dirty="0"/>
              <a:t> وتخزين البيانات محليًا.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استغلال الموارد: يستخدم موارد جهاز المستخدم (وحدة المعالجة المركزية، الذاكرة).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القيود الأمنية: لديه وصول محدود إلى نظام المستخدم لأسباب أمنية. لا يمكن الوصول إلى نظام الملفات مباشرة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أمثلة: تغييرات المحتوى الديناميكي، والتحقق من صحة النماذج، والخرائط التفاعلية، والرسوم المتحركة.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8730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E6B0-B765-2E03-3227-2B091AD0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جافا سكريبت من جانب الخادم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11B6-2812-659A-058F-6BD0FB60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البيئة: تعمل على الخادم </a:t>
            </a:r>
            <a:r>
              <a:rPr lang="en-US" dirty="0"/>
              <a:t>Node JS, </a:t>
            </a:r>
            <a:r>
              <a:rPr lang="en-US" dirty="0" err="1"/>
              <a:t>Deno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الدور الرئيسي: يتعامل مع المهام الخلفية مثل تفاعلات قاعدة البيانات وتكوين الخادم والمصادقة وتقديم الملفات والبيانات للعميل. ​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الوصول إلى الخادم وقاعدة البيانات: يمكنه التفاعل مع نظام الملفات وقواعد البيانات والخدمات الخارجية. يتم استخدامه لإنشاء البيانات وقراءتها وتحديثها وحذفها وإدارة طلبات الخادم واستجاباته، والمزيد. ​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استخدام الموارد: يستخدم موارد الخادم. يمكن أن تكون قابلية التوسع أحد الاعتبارات المهمة. ​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الاعتبارات الأمنية: يجب تأمين البيانات وإدارة المعاملات الآمنة، مثل التعامل مع مصادقة المستخدم والترخيص. ​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أمثلة: خدمات </a:t>
            </a:r>
            <a:r>
              <a:rPr lang="en-US" dirty="0"/>
              <a:t>RESTful API </a:t>
            </a:r>
            <a:r>
              <a:rPr lang="ar-SA" dirty="0"/>
              <a:t> ومعالجة البيانات، وعرض صفحات الويب من جانب الخادم.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9800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568F-6877-4677-5BF8-86749E71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تجهيز بيئة العمل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81A9-9EE3-B607-B666-7DE46E5D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Visual Studio Code (VS Code) 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-apple-system"/>
                <a:hlinkClick r:id="rId2" tooltip="https://code.visualstudio.com/download"/>
              </a:rPr>
              <a:t>download</a:t>
            </a:r>
            <a:endParaRPr lang="en-US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Node + NPM (Node Package Manager) 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-apple-system"/>
                <a:hlinkClick r:id="rId3" tooltip="https://nodejs.org/en/download"/>
              </a:rPr>
              <a:t>download</a:t>
            </a: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6430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FE6A-00C3-DCF7-A5DB-C9861B98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أساسيات جافا سكربت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330D-D54D-2C0D-3397-BF3CB185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التعليقات </a:t>
            </a:r>
            <a:r>
              <a:rPr lang="en-US" dirty="0"/>
              <a:t>comments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المتغيرات</a:t>
            </a:r>
            <a:r>
              <a:rPr lang="en-US" dirty="0"/>
              <a:t> variables 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أنواع البيانات</a:t>
            </a:r>
            <a:r>
              <a:rPr lang="en-US" dirty="0"/>
              <a:t> data types 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Template literals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المصفوفات</a:t>
            </a:r>
            <a:r>
              <a:rPr lang="en-US" dirty="0"/>
              <a:t>  arrays 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الكائنات</a:t>
            </a:r>
            <a:r>
              <a:rPr lang="en-US" dirty="0"/>
              <a:t> objects 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/>
              <a:t>الدوال</a:t>
            </a:r>
            <a:r>
              <a:rPr lang="en-US" dirty="0"/>
              <a:t>functions 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falsey</a:t>
            </a:r>
            <a:endParaRPr lang="ar-SA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3150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C0B9-C1F6-E2B6-4B03-5D5433D3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المصادر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15D0-D15C-989A-6B26-C5C7D96F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ar-SA" dirty="0">
                <a:hlinkClick r:id="rId2"/>
              </a:rPr>
              <a:t>احتمالات العمليات الرياضية مع القيم الخاصة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735661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{65F61872-7F03-8944-85EA-2EAD240E76F2}tf10001079</Template>
  <TotalTime>460</TotalTime>
  <Words>391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Century Gothic</vt:lpstr>
      <vt:lpstr>Times</vt:lpstr>
      <vt:lpstr>Vapor Trail</vt:lpstr>
      <vt:lpstr>تطبيقات الويب باستخدام  JavaScript</vt:lpstr>
      <vt:lpstr>في نهاية التدريب </vt:lpstr>
      <vt:lpstr>ما هي لغة جافا سكربت</vt:lpstr>
      <vt:lpstr>جافا سكريبت من جانب العميل</vt:lpstr>
      <vt:lpstr>جافا سكريبت من جانب الخادم</vt:lpstr>
      <vt:lpstr>تجهيز بيئة العمل</vt:lpstr>
      <vt:lpstr>أساسيات جافا سكربت</vt:lpstr>
      <vt:lpstr>المصادر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تطبيقات الويب باستخدام  JavaScript</dc:title>
  <dc:creator>Okba Cemuz</dc:creator>
  <cp:lastModifiedBy>Okba Cemuz</cp:lastModifiedBy>
  <cp:revision>20</cp:revision>
  <dcterms:created xsi:type="dcterms:W3CDTF">2023-12-22T11:22:33Z</dcterms:created>
  <dcterms:modified xsi:type="dcterms:W3CDTF">2023-12-22T19:03:13Z</dcterms:modified>
</cp:coreProperties>
</file>