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5" r:id="rId5"/>
    <p:sldId id="269" r:id="rId6"/>
    <p:sldId id="26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5652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93081-AA19-421E-B892-B55BCBFD3818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3DF8A-A18E-4CA9-8AD0-E53A5BE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5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D42FA-3AED-67E8-5427-D672E3EA8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50DD62-C8FC-9A37-ECE9-F6A03839F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329D98-BE76-3501-FF47-BA6720088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587C7-2EEB-A58D-AC07-9DB621C25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3DF8A-A18E-4CA9-8AD0-E53A5BEF62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처음엔 왜 그래야 하지라는 궁금증으로 잘 와닿지 않았던 문구</a:t>
            </a:r>
            <a:endParaRPr lang="en-GB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이젠 조금 이해가 감</a:t>
            </a:r>
            <a:endParaRPr lang="en-GB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 err="1"/>
              <a:t>openai</a:t>
            </a:r>
            <a:r>
              <a:rPr lang="ko-KR" altLang="en-US" dirty="0"/>
              <a:t>가 </a:t>
            </a:r>
            <a:r>
              <a:rPr lang="en-US" altLang="ko-KR" dirty="0"/>
              <a:t>fine tuning</a:t>
            </a:r>
            <a:r>
              <a:rPr lang="ko-KR" altLang="en-US" dirty="0"/>
              <a:t>을 하기 전에 이러한 시도를 해보라고 했는지는 강화학습과 관련된 것이 아닐까 싶다</a:t>
            </a:r>
            <a:endParaRPr lang="en-GB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3DF8A-A18E-4CA9-8AD0-E53A5BEF62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D833-95A0-5F99-B8DB-15269888A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20A79-A376-68DE-0C80-E28B76070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2512-09AF-FA7C-1195-7E4AE718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03225-EFCF-DE0E-11BA-57A400A9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70A02-AE2D-26EF-D1E0-F1828BBB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7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31EF-EBD4-AA9D-0AA0-47BF6E75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24A4E-0906-63FA-F196-5818B6700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63F0-714E-3176-A1B0-C1F3757C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EE0B-EC2B-31CD-B798-8EB7B5F4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EDD2-358D-16FB-A291-960AE0E76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2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FDD53-F74F-F4F7-3E57-168116CE2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E04E9-7BE5-284C-E7A1-18F6055A1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D19B-8D7A-C6EF-0A15-2B9415CD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357C-EB37-E98E-74DC-6D765C40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2A5A1-D4CC-E3E5-46F9-4F1512AD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55B1-FEDB-2887-2D94-7D922519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A186-9CA4-8FF9-0247-0B4F6274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6A3ED-FEC6-F0AC-C785-BFBC4AD6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16D5-F75F-7130-C736-4E7999A6D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4DF00-B502-479A-BBDD-B757BA7D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48A3-1BE0-1A45-253C-EB33F8A0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D9B28-8813-42D5-B3E5-80ACB0A1F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0C2C9-0F4C-8B53-D3C6-2B0C1712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5D496-13CF-F46F-F7A5-FA5D136B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5A4EF-7EF9-4561-8CB3-963ACEF3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8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8886-C665-2F7B-6FB8-B83E89DA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D41A-61DF-187B-4B57-4383BC68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8E045-2DAC-FFC0-7E07-C8D2A935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7E273-EFF0-229C-784B-81D36628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25097-99D4-951E-CCA2-71156BFD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9FE66-8B97-A64B-54C0-65463DC2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5F54-023C-5B6A-4F66-3BA45878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86548-0805-9CCE-A1A5-2C9405559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79F87-53EE-8710-2A66-27FDBE508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43B38-F76D-B527-4DD3-4E7CC371E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BBD2F-8154-A4ED-156E-0F1B4DADF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6DA58-7503-42C0-4C7C-E1672304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F56157-3D66-2585-6FF6-3DE0D03A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168A1-F76A-D357-B21D-ED01A8EC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7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C0EC-FD42-BF4F-634D-E1C0CB9C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E59FA-E938-0FD4-659B-73D96B03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6BDB7-03C4-15CE-A097-C828F1DD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138F3-4C2C-9053-B984-F7595D02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3A59E-A2CB-8D51-2AC2-EC821C70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45809-5347-7C5A-983B-DF676367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3972B-0D55-2F00-9511-1B199F54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2649-47F8-6473-A6BF-510E51BD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2EDF5-F283-6BF1-2924-0B07E9677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46258-1FE3-EDEB-2FD6-2D6F10D8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76D-4D65-FBD9-FC77-E0A1FA21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0844C-237D-D13A-EBB3-6622DFC9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C1C2D-7F6C-9294-4AF9-ED72269B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9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24536-4D20-07D7-9879-451744DB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669F2-D72F-B227-6AC0-57FD4A809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D2D50-BA85-D050-3333-175795436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D71B4-F079-5FA8-7A84-67D672B3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7DFE2-3BE8-AA39-BAAE-FD08F53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0776C-523B-D22A-1701-72E33329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6E292-3638-F422-C304-2E607E2A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8C92F-5FFF-0BB3-7E66-FD220440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A53DF-353C-BE78-814B-B8F6C3D3E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41EB4-DAB3-E24C-B8A5-F57DFCB2572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DC6B-581D-F98A-F619-3129FB5F2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3DE90-BD0A-8810-201F-22D1D2A51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9C00D-1456-5B4A-A646-C928B6720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fine-tu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C7440-24E1-21BC-B253-258C2F806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altLang="ko-KR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 for AI Agents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7CF5E-103E-3FF0-983A-2A81F32C7F01}"/>
              </a:ext>
            </a:extLst>
          </p:cNvPr>
          <p:cNvSpPr txBox="1"/>
          <p:nvPr/>
        </p:nvSpPr>
        <p:spPr>
          <a:xfrm>
            <a:off x="1285241" y="4582814"/>
            <a:ext cx="7132335" cy="13126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Yumi Heo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295F3-7BC8-B42C-35A0-1340201E1794}"/>
              </a:ext>
            </a:extLst>
          </p:cNvPr>
          <p:cNvSpPr txBox="1"/>
          <p:nvPr/>
        </p:nvSpPr>
        <p:spPr>
          <a:xfrm>
            <a:off x="5225375" y="5895471"/>
            <a:ext cx="174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UKDE-KR</a:t>
            </a:r>
          </a:p>
        </p:txBody>
      </p:sp>
    </p:spTree>
    <p:extLst>
      <p:ext uri="{BB962C8B-B14F-4D97-AF65-F5344CB8AC3E}">
        <p14:creationId xmlns:p14="http://schemas.microsoft.com/office/powerpoint/2010/main" val="394820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B9AA2-C04A-7013-40B0-90E0E6289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0E578B-C831-4567-ADC6-D039BD2D6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E5D8A6-4F15-4943-9BBB-CB85FBD9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365873-BBBD-4121-93B8-7C191F98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97D30C-CE8C-42F3-8D87-B198E1B92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1B555C-D0C9-46D9-AFBB-248E8DE74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2FBE95-E24C-92EC-A969-F2F8C3238676}"/>
              </a:ext>
            </a:extLst>
          </p:cNvPr>
          <p:cNvSpPr txBox="1"/>
          <p:nvPr/>
        </p:nvSpPr>
        <p:spPr>
          <a:xfrm>
            <a:off x="1161352" y="883754"/>
            <a:ext cx="7920017" cy="390049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3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ko-KR" sz="2800" dirty="0"/>
              <a:t>Personal</a:t>
            </a:r>
            <a:r>
              <a:rPr lang="ko-KR" altLang="en-US" sz="2800" dirty="0"/>
              <a:t> </a:t>
            </a:r>
            <a:r>
              <a:rPr lang="en-US" altLang="ko-KR" sz="2800" dirty="0"/>
              <a:t>goal</a:t>
            </a:r>
            <a:r>
              <a:rPr lang="ko-KR" altLang="en-US" sz="2800" dirty="0"/>
              <a:t> </a:t>
            </a:r>
            <a:r>
              <a:rPr lang="en-US" altLang="ko-KR" sz="2800" dirty="0"/>
              <a:t>during</a:t>
            </a:r>
            <a:r>
              <a:rPr lang="ko-KR" altLang="en-US" sz="2800" dirty="0"/>
              <a:t> </a:t>
            </a:r>
            <a:r>
              <a:rPr lang="en-US" altLang="ko-KR" sz="2800" dirty="0"/>
              <a:t>this</a:t>
            </a:r>
            <a:r>
              <a:rPr lang="ko-KR" altLang="en-US" sz="2800" dirty="0"/>
              <a:t> </a:t>
            </a:r>
            <a:r>
              <a:rPr lang="en-US" altLang="ko-KR" sz="2800" dirty="0"/>
              <a:t>study session</a:t>
            </a:r>
            <a:endParaRPr lang="en-GB" altLang="ko-KR" sz="2800" dirty="0"/>
          </a:p>
          <a:p>
            <a:pPr marL="342900" indent="-342900">
              <a:lnSpc>
                <a:spcPct val="300000"/>
              </a:lnSpc>
              <a:spcAft>
                <a:spcPts val="600"/>
              </a:spcAft>
              <a:buAutoNum type="arabicPeriod"/>
            </a:pPr>
            <a:r>
              <a:rPr lang="en-US" altLang="ko-KR" sz="2800" dirty="0"/>
              <a:t>Studying</a:t>
            </a:r>
            <a:r>
              <a:rPr lang="ko-KR" altLang="en-US" sz="2800" dirty="0"/>
              <a:t> </a:t>
            </a:r>
            <a:r>
              <a:rPr lang="en-US" altLang="ko-KR" sz="2800" dirty="0"/>
              <a:t>progress</a:t>
            </a:r>
            <a:endParaRPr lang="en-GB" altLang="ko-KR" sz="2800" dirty="0"/>
          </a:p>
          <a:p>
            <a:pPr marL="342900" indent="-342900">
              <a:lnSpc>
                <a:spcPct val="300000"/>
              </a:lnSpc>
              <a:spcAft>
                <a:spcPts val="600"/>
              </a:spcAft>
              <a:buAutoNum type="arabicPeriod"/>
            </a:pPr>
            <a:r>
              <a:rPr lang="en-US" altLang="ko-KR" sz="2800" dirty="0"/>
              <a:t>Review</a:t>
            </a:r>
            <a:endParaRPr lang="en-GB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31291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580492-5D9E-041E-D0AF-2BB0106FE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38731A-B837-3E46-CBD1-7D365DD43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AA3CD-DC5C-A84B-3C4B-B1FC394B5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0ECA68-C869-6343-9B71-424CE3709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6EDD0F-C2B3-B929-6A58-E9003793B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844BA4-BAC2-3EF8-6AF0-7F78C11CE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7801536-C831-8753-B1DD-B8A7F06DC3CD}"/>
              </a:ext>
            </a:extLst>
          </p:cNvPr>
          <p:cNvSpPr txBox="1"/>
          <p:nvPr/>
        </p:nvSpPr>
        <p:spPr>
          <a:xfrm>
            <a:off x="1270730" y="1494203"/>
            <a:ext cx="806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Personal</a:t>
            </a:r>
            <a:r>
              <a:rPr lang="ko-KR" altLang="en-US" sz="3200" dirty="0"/>
              <a:t> </a:t>
            </a:r>
            <a:r>
              <a:rPr lang="en-US" altLang="ko-KR" sz="3200" dirty="0"/>
              <a:t>goal</a:t>
            </a:r>
            <a:r>
              <a:rPr lang="ko-KR" altLang="en-US" sz="3200" dirty="0"/>
              <a:t> </a:t>
            </a:r>
            <a:r>
              <a:rPr lang="en-US" altLang="ko-KR" sz="3200" dirty="0"/>
              <a:t>during</a:t>
            </a:r>
            <a:r>
              <a:rPr lang="ko-KR" altLang="en-US" sz="3200" dirty="0"/>
              <a:t> </a:t>
            </a:r>
            <a:r>
              <a:rPr lang="en-US" altLang="ko-KR" sz="3200" dirty="0"/>
              <a:t>this</a:t>
            </a:r>
            <a:r>
              <a:rPr lang="ko-KR" altLang="en-US" sz="3200" dirty="0"/>
              <a:t> </a:t>
            </a:r>
            <a:r>
              <a:rPr lang="en-US" altLang="ko-KR" sz="3200" dirty="0"/>
              <a:t>study session</a:t>
            </a:r>
            <a:endParaRPr lang="en-GB" altLang="ko-KR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5907D-367D-F132-68EB-6F0AAB01610F}"/>
              </a:ext>
            </a:extLst>
          </p:cNvPr>
          <p:cNvSpPr txBox="1"/>
          <p:nvPr/>
        </p:nvSpPr>
        <p:spPr>
          <a:xfrm>
            <a:off x="1276313" y="2277307"/>
            <a:ext cx="672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learn the fundamental reinforcement learning algorithms and their integration with an AI agent for deeper understanding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B4D61-15A2-F0F5-A15D-452B58EDAD88}"/>
              </a:ext>
            </a:extLst>
          </p:cNvPr>
          <p:cNvSpPr txBox="1"/>
          <p:nvPr/>
        </p:nvSpPr>
        <p:spPr>
          <a:xfrm>
            <a:off x="1270730" y="3136790"/>
            <a:ext cx="10034702" cy="2546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1️⃣ Kick off </a:t>
            </a:r>
          </a:p>
          <a:p>
            <a:pPr>
              <a:lnSpc>
                <a:spcPct val="150000"/>
              </a:lnSpc>
            </a:pPr>
            <a:r>
              <a:rPr lang="en-US" dirty="0"/>
              <a:t>2️⃣ </a:t>
            </a:r>
            <a:r>
              <a:rPr lang="en-GB" dirty="0"/>
              <a:t>The concept of AI agents and reinforcement learning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3️⃣ </a:t>
            </a:r>
            <a:r>
              <a:rPr lang="en-GB" dirty="0"/>
              <a:t>The construction of AI agents, MARL, and RLHF</a:t>
            </a:r>
          </a:p>
          <a:p>
            <a:pPr>
              <a:lnSpc>
                <a:spcPct val="150000"/>
              </a:lnSpc>
            </a:pPr>
            <a:r>
              <a:rPr lang="en-US" dirty="0"/>
              <a:t>4️⃣ </a:t>
            </a:r>
            <a:r>
              <a:rPr lang="en-GB" dirty="0"/>
              <a:t>Practicing Q-learning and identifying use cases</a:t>
            </a:r>
          </a:p>
          <a:p>
            <a:pPr>
              <a:lnSpc>
                <a:spcPct val="150000"/>
              </a:lnSpc>
            </a:pPr>
            <a:r>
              <a:rPr lang="en-US" dirty="0"/>
              <a:t>5️⃣ </a:t>
            </a:r>
            <a:r>
              <a:rPr lang="en-GB" dirty="0"/>
              <a:t>Practicing SARSA and identifying use cases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6️⃣ </a:t>
            </a:r>
            <a:r>
              <a:rPr lang="en-GB" dirty="0"/>
              <a:t>Experimenting with Deep Q-Network (DQN) and identifying use cases</a:t>
            </a:r>
          </a:p>
        </p:txBody>
      </p:sp>
    </p:spTree>
    <p:extLst>
      <p:ext uri="{BB962C8B-B14F-4D97-AF65-F5344CB8AC3E}">
        <p14:creationId xmlns:p14="http://schemas.microsoft.com/office/powerpoint/2010/main" val="9028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98C367-8858-708E-1971-8325FD82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E2560DC-F575-437F-734F-CC92CDF83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6E7229-C3BD-0381-B435-066F11CC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BC8B0-DCF0-66AF-4115-3496B43D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723ACA-13F3-A039-D51C-157514E34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5228D8-CA33-F193-4A99-1227CC3D3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872ADC-42A5-0486-4432-92BED4DDE760}"/>
              </a:ext>
            </a:extLst>
          </p:cNvPr>
          <p:cNvSpPr txBox="1"/>
          <p:nvPr/>
        </p:nvSpPr>
        <p:spPr>
          <a:xfrm>
            <a:off x="1270730" y="1494203"/>
            <a:ext cx="806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Studying progress</a:t>
            </a:r>
            <a:endParaRPr lang="en-GB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DB645-1EC4-DA59-8DFF-085BA7817EB4}"/>
              </a:ext>
            </a:extLst>
          </p:cNvPr>
          <p:cNvSpPr txBox="1"/>
          <p:nvPr/>
        </p:nvSpPr>
        <p:spPr>
          <a:xfrm>
            <a:off x="1270730" y="2385230"/>
            <a:ext cx="10034702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1️⃣ Kick off ⭕️</a:t>
            </a:r>
          </a:p>
          <a:p>
            <a:pPr>
              <a:lnSpc>
                <a:spcPct val="150000"/>
              </a:lnSpc>
            </a:pPr>
            <a:r>
              <a:rPr lang="en-US" dirty="0"/>
              <a:t>2️⃣ </a:t>
            </a:r>
            <a:r>
              <a:rPr lang="en-GB" dirty="0"/>
              <a:t>The concept of AI agents and reinforcement learning </a:t>
            </a:r>
            <a:r>
              <a:rPr lang="en-US" dirty="0"/>
              <a:t>⭕️</a:t>
            </a:r>
          </a:p>
          <a:p>
            <a:pPr>
              <a:lnSpc>
                <a:spcPct val="150000"/>
              </a:lnSpc>
            </a:pPr>
            <a:r>
              <a:rPr lang="en-US" dirty="0"/>
              <a:t>3️⃣ </a:t>
            </a:r>
            <a:r>
              <a:rPr lang="en-GB" dirty="0"/>
              <a:t>The construction of AI agents, MARL, and RLHF </a:t>
            </a:r>
            <a:r>
              <a:rPr lang="en-US" dirty="0"/>
              <a:t>⭕️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US" dirty="0"/>
              <a:t>4️⃣ </a:t>
            </a:r>
            <a:r>
              <a:rPr lang="en-GB" dirty="0"/>
              <a:t>Practicing Q-learning and identifying use cases </a:t>
            </a:r>
            <a:r>
              <a:rPr lang="en-US" dirty="0"/>
              <a:t>⭕️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US" dirty="0"/>
              <a:t>5️⃣ </a:t>
            </a:r>
            <a:r>
              <a:rPr lang="en-GB" dirty="0"/>
              <a:t>Practicing SARSA and identifying use cases </a:t>
            </a:r>
            <a:r>
              <a:rPr lang="en-US" dirty="0"/>
              <a:t>⭕️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US" dirty="0"/>
              <a:t>6️⃣ </a:t>
            </a:r>
            <a:r>
              <a:rPr lang="en-GB" dirty="0"/>
              <a:t>Experimenting with Deep Q-Network (DQN) and identifying use cases </a:t>
            </a:r>
            <a:r>
              <a:rPr lang="en-US" dirty="0"/>
              <a:t>❌</a:t>
            </a:r>
          </a:p>
          <a:p>
            <a:pPr>
              <a:lnSpc>
                <a:spcPct val="150000"/>
              </a:lnSpc>
            </a:pPr>
            <a:r>
              <a:rPr lang="en-US" dirty="0"/>
              <a:t>     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Due to a personal schedule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058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161944-50A2-0E39-134E-CFD43CC39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DD74FE0-2628-39FB-E029-6D3A38C03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FA4D8E-AC10-78EC-5A7E-4C12FD2BA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F4B5A5-4727-030F-1FAA-7DFE18472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CCAB85-F62C-DB2A-C156-B3D1E2258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8D7D4C-54EE-3CF2-7AE0-CF660E29C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B6D029D-1F64-A49F-F7D3-D54C678FFD92}"/>
              </a:ext>
            </a:extLst>
          </p:cNvPr>
          <p:cNvSpPr txBox="1"/>
          <p:nvPr/>
        </p:nvSpPr>
        <p:spPr>
          <a:xfrm>
            <a:off x="1270730" y="1494203"/>
            <a:ext cx="806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Review</a:t>
            </a:r>
            <a:endParaRPr lang="en-GB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AAC9E-95C2-32F1-CB2E-ED8DC8A632D2}"/>
              </a:ext>
            </a:extLst>
          </p:cNvPr>
          <p:cNvSpPr txBox="1"/>
          <p:nvPr/>
        </p:nvSpPr>
        <p:spPr>
          <a:xfrm>
            <a:off x="3826577" y="2398273"/>
            <a:ext cx="4538847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/>
              <a:t>Why</a:t>
            </a:r>
            <a:r>
              <a:rPr lang="ko-KR" altLang="en-US" b="1" dirty="0"/>
              <a:t> </a:t>
            </a:r>
            <a:r>
              <a:rPr lang="en-US" altLang="ko-KR" b="1" dirty="0"/>
              <a:t>is</a:t>
            </a:r>
            <a:r>
              <a:rPr lang="ko-KR" altLang="en-US" b="1" dirty="0"/>
              <a:t> </a:t>
            </a:r>
            <a:r>
              <a:rPr lang="en-US" altLang="ko-KR" b="1" dirty="0"/>
              <a:t>there</a:t>
            </a:r>
            <a:r>
              <a:rPr lang="ko-KR" altLang="en-US" b="1" dirty="0"/>
              <a:t> </a:t>
            </a:r>
            <a:r>
              <a:rPr lang="en-US" altLang="ko-KR" b="1" dirty="0"/>
              <a:t>a</a:t>
            </a:r>
            <a:r>
              <a:rPr lang="ko-KR" altLang="en-US" b="1" dirty="0"/>
              <a:t> </a:t>
            </a:r>
            <a:r>
              <a:rPr lang="en-US" altLang="ko-KR" b="1" dirty="0"/>
              <a:t>slang</a:t>
            </a:r>
            <a:r>
              <a:rPr lang="ko-KR" altLang="en-US" b="1" dirty="0"/>
              <a:t> </a:t>
            </a:r>
            <a:r>
              <a:rPr lang="en-US" altLang="ko-KR" b="1" dirty="0"/>
              <a:t>“</a:t>
            </a:r>
            <a:r>
              <a:rPr lang="ko-KR" altLang="en-US" b="1" dirty="0" err="1"/>
              <a:t>채찍피티</a:t>
            </a:r>
            <a:r>
              <a:rPr lang="en-US" altLang="ko-KR" b="1" dirty="0"/>
              <a:t>”?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C4A6AA-F166-F695-74BE-ED885A4C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93" y="3317532"/>
            <a:ext cx="5456415" cy="21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B1C3A6-18F1-3F40-5BEB-DDD4CC1E9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1766D24-9852-0113-0524-8B453E048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467009-A35D-4367-C5E6-593F4CBE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1C6195-C921-51FE-AF0C-A06636B68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2C8D04-E3B9-3AB5-8DE0-FB6BB0DC8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80E1C1-FC50-4AB8-9404-713BE0F06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9BFFFA-73D5-95A9-E513-E9763A652E40}"/>
              </a:ext>
            </a:extLst>
          </p:cNvPr>
          <p:cNvSpPr txBox="1"/>
          <p:nvPr/>
        </p:nvSpPr>
        <p:spPr>
          <a:xfrm>
            <a:off x="1270730" y="1494203"/>
            <a:ext cx="806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Review</a:t>
            </a:r>
            <a:endParaRPr lang="en-GB" altLang="ko-K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5ACA2D-14A7-0CEA-6B9C-AACB7210768C}"/>
              </a:ext>
            </a:extLst>
          </p:cNvPr>
          <p:cNvSpPr txBox="1"/>
          <p:nvPr/>
        </p:nvSpPr>
        <p:spPr>
          <a:xfrm>
            <a:off x="1170522" y="2096093"/>
            <a:ext cx="10034702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“</a:t>
            </a:r>
            <a:r>
              <a:rPr lang="en-US" b="1" dirty="0"/>
              <a:t>When to use fine-tuning</a:t>
            </a:r>
          </a:p>
          <a:p>
            <a:pPr>
              <a:lnSpc>
                <a:spcPct val="150000"/>
              </a:lnSpc>
            </a:pPr>
            <a:r>
              <a:rPr lang="en-US" dirty="0"/>
              <a:t>Fine-tuning OpenAI text generation models can make them better for specific applications, but it requires a careful investment of time and effort. We recommend first attempting to get good results with prompt engineering, prompt chaining (breaking complex tasks into multiple prompts), and function calling…”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A4048-2D3A-97B6-2F4E-04A8084B3CB5}"/>
              </a:ext>
            </a:extLst>
          </p:cNvPr>
          <p:cNvSpPr txBox="1"/>
          <p:nvPr/>
        </p:nvSpPr>
        <p:spPr>
          <a:xfrm>
            <a:off x="1270730" y="5722455"/>
            <a:ext cx="61041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3"/>
              </a:rPr>
              <a:t>Ref: https://platform.openai.com/docs/guides/fine-tuning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066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33D30C-9634-2ACF-CDFB-C629BFDF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4955334-E236-D4AD-DE6F-0A056386C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7579E8-ACB3-5D85-5850-B39FD813A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0AC29-70DE-C4F6-6DE5-81C1576F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543"/>
            <a:ext cx="12191997" cy="5468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4B5BB0-51A3-622D-A8F7-DF530DD4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1BDEBA-E7A7-FE5A-FC3C-589E991CA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F394C7-4210-E05C-3263-5CCB09702779}"/>
              </a:ext>
            </a:extLst>
          </p:cNvPr>
          <p:cNvSpPr txBox="1"/>
          <p:nvPr/>
        </p:nvSpPr>
        <p:spPr>
          <a:xfrm>
            <a:off x="1270730" y="1494203"/>
            <a:ext cx="8061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Review</a:t>
            </a:r>
            <a:endParaRPr lang="en-GB" altLang="ko-KR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7FB20-036C-5DB1-A350-F799AD426D8D}"/>
              </a:ext>
            </a:extLst>
          </p:cNvPr>
          <p:cNvSpPr txBox="1"/>
          <p:nvPr/>
        </p:nvSpPr>
        <p:spPr>
          <a:xfrm>
            <a:off x="1170522" y="2096093"/>
            <a:ext cx="10034702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Week 4 and 5, I practiced basic reinforcement learning algorithms for the foundation of RLHF , which is used to improve LLM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 though time was short, I understood the basic concepts and practiced coding them 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 haven’t finished reading all the papers yet but I’m planning to read them before the first half of the year ends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While studying reinforcement learning, I realized: 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There are so many smart people in the world </a:t>
            </a:r>
            <a:r>
              <a:rPr lang="en-US"/>
              <a:t>and endless </a:t>
            </a:r>
            <a:r>
              <a:rPr lang="en-US" dirty="0"/>
              <a:t>resources to learn from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 more you know, the more you understand and see</a:t>
            </a:r>
          </a:p>
        </p:txBody>
      </p:sp>
    </p:spTree>
    <p:extLst>
      <p:ext uri="{BB962C8B-B14F-4D97-AF65-F5344CB8AC3E}">
        <p14:creationId xmlns:p14="http://schemas.microsoft.com/office/powerpoint/2010/main" val="289846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363</Words>
  <Application>Microsoft Office PowerPoint</Application>
  <PresentationFormat>와이드스크린</PresentationFormat>
  <Paragraphs>40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Wingdings</vt:lpstr>
      <vt:lpstr>Office Theme</vt:lpstr>
      <vt:lpstr>Reinforcement Learning for AI Agents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Yumi Heo</dc:creator>
  <cp:lastModifiedBy>Yumi Heo</cp:lastModifiedBy>
  <cp:revision>13</cp:revision>
  <dcterms:created xsi:type="dcterms:W3CDTF">2025-03-18T14:52:19Z</dcterms:created>
  <dcterms:modified xsi:type="dcterms:W3CDTF">2025-03-28T16:51:43Z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d407cf-8c5a-434e-b2ab-89ef07cfcd3f_Enabled">
    <vt:lpwstr>true</vt:lpwstr>
  </property>
  <property fmtid="{D5CDD505-2E9C-101B-9397-08002B2CF9AE}" pid="3" name="MSIP_Label_cbd407cf-8c5a-434e-b2ab-89ef07cfcd3f_SetDate">
    <vt:lpwstr>2025-03-18T15:44:05Z</vt:lpwstr>
  </property>
  <property fmtid="{D5CDD505-2E9C-101B-9397-08002B2CF9AE}" pid="4" name="MSIP_Label_cbd407cf-8c5a-434e-b2ab-89ef07cfcd3f_Method">
    <vt:lpwstr>Standard</vt:lpwstr>
  </property>
  <property fmtid="{D5CDD505-2E9C-101B-9397-08002B2CF9AE}" pid="5" name="MSIP_Label_cbd407cf-8c5a-434e-b2ab-89ef07cfcd3f_Name">
    <vt:lpwstr>INTERNAL</vt:lpwstr>
  </property>
  <property fmtid="{D5CDD505-2E9C-101B-9397-08002B2CF9AE}" pid="6" name="MSIP_Label_cbd407cf-8c5a-434e-b2ab-89ef07cfcd3f_SiteId">
    <vt:lpwstr>8433c2a2-78c4-4951-950e-eb07f8ff95ef</vt:lpwstr>
  </property>
  <property fmtid="{D5CDD505-2E9C-101B-9397-08002B2CF9AE}" pid="7" name="MSIP_Label_cbd407cf-8c5a-434e-b2ab-89ef07cfcd3f_ActionId">
    <vt:lpwstr>aada7a20-47ff-4ff7-961b-3aed685c276d</vt:lpwstr>
  </property>
  <property fmtid="{D5CDD505-2E9C-101B-9397-08002B2CF9AE}" pid="8" name="MSIP_Label_cbd407cf-8c5a-434e-b2ab-89ef07cfcd3f_ContentBits">
    <vt:lpwstr>0</vt:lpwstr>
  </property>
</Properties>
</file>