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embeddedFontLst>
    <p:embeddedFont>
      <p:font typeface="Nunito"/>
      <p:regular r:id="rId21"/>
      <p:bold r:id="rId22"/>
      <p:italic r:id="rId23"/>
      <p:boldItalic r:id="rId24"/>
    </p:embeddedFont>
    <p:embeddedFont>
      <p:font typeface="Maven Pro"/>
      <p:regular r:id="rId25"/>
      <p:bold r:id="rId26"/>
    </p:embeddedFont>
    <p:embeddedFont>
      <p:font typeface="Century Gothic"/>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1" roundtripDataSignature="AMtx7mjC0/aDIRI6wbqZ0v4BIZ0oqt3Ij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Nunito-bold.fntdata"/><Relationship Id="rId21" Type="http://schemas.openxmlformats.org/officeDocument/2006/relationships/font" Target="fonts/Nunito-regular.fntdata"/><Relationship Id="rId24" Type="http://schemas.openxmlformats.org/officeDocument/2006/relationships/font" Target="fonts/Nunito-boldItalic.fntdata"/><Relationship Id="rId23" Type="http://schemas.openxmlformats.org/officeDocument/2006/relationships/font" Target="fonts/Nunit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avenPro-bold.fntdata"/><Relationship Id="rId25" Type="http://schemas.openxmlformats.org/officeDocument/2006/relationships/font" Target="fonts/MavenPro-regular.fntdata"/><Relationship Id="rId28" Type="http://schemas.openxmlformats.org/officeDocument/2006/relationships/font" Target="fonts/CenturyGothic-bold.fntdata"/><Relationship Id="rId27" Type="http://schemas.openxmlformats.org/officeDocument/2006/relationships/font" Target="fonts/CenturyGothic-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CenturyGothic-italic.fntdata"/><Relationship Id="rId7" Type="http://schemas.openxmlformats.org/officeDocument/2006/relationships/slide" Target="slides/slide3.xml"/><Relationship Id="rId8" Type="http://schemas.openxmlformats.org/officeDocument/2006/relationships/slide" Target="slides/slide4.xml"/><Relationship Id="rId31" Type="http://customschemas.google.com/relationships/presentationmetadata" Target="metadata"/><Relationship Id="rId30" Type="http://schemas.openxmlformats.org/officeDocument/2006/relationships/font" Target="fonts/CenturyGothic-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1" name="Google Shape;28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4da30cbe6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g24da30cbe6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7fd4460f3a5bef2b_3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7fd4460f3a5bef2b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7fd4460f3a5bef2b_3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7fd4460f3a5bef2b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7fd4460f3a5bef2b_3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7fd4460f3a5bef2b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7fd4460f3a5bef2b_3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7fd4460f3a5bef2b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7fd4460f3a5bef2b_3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7fd4460f3a5bef2b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7fd4460f3a5bef2b_3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7fd4460f3a5bef2b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7" name="Google Shape;28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4da30cbe62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g24da30cbe62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2" name="Google Shape;30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8b64d974f8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g28b64d974f8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8b64d974f8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g28b64d974f8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8b64d974f8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g28b64d974f8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8b64d974f8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g28b64d974f8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8b64d974f8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g28b64d974f8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g7fd4460f3a5bef2b_86"/>
          <p:cNvGrpSpPr/>
          <p:nvPr/>
        </p:nvGrpSpPr>
        <p:grpSpPr>
          <a:xfrm>
            <a:off x="9790426" y="4546120"/>
            <a:ext cx="2255173" cy="2310006"/>
            <a:chOff x="7343003" y="3409675"/>
            <a:chExt cx="1691422" cy="1732548"/>
          </a:xfrm>
        </p:grpSpPr>
        <p:grpSp>
          <p:nvGrpSpPr>
            <p:cNvPr id="11" name="Google Shape;11;g7fd4460f3a5bef2b_86"/>
            <p:cNvGrpSpPr/>
            <p:nvPr/>
          </p:nvGrpSpPr>
          <p:grpSpPr>
            <a:xfrm>
              <a:off x="7343003" y="4453711"/>
              <a:ext cx="316800" cy="688513"/>
              <a:chOff x="7343003" y="4453711"/>
              <a:chExt cx="316800" cy="688513"/>
            </a:xfrm>
          </p:grpSpPr>
          <p:sp>
            <p:nvSpPr>
              <p:cNvPr id="12" name="Google Shape;12;g7fd4460f3a5bef2b_86"/>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g7fd4460f3a5bef2b_86"/>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4" name="Google Shape;14;g7fd4460f3a5bef2b_86"/>
            <p:cNvGrpSpPr/>
            <p:nvPr/>
          </p:nvGrpSpPr>
          <p:grpSpPr>
            <a:xfrm>
              <a:off x="7801210" y="4105700"/>
              <a:ext cx="316800" cy="1036523"/>
              <a:chOff x="7801210" y="4105700"/>
              <a:chExt cx="316800" cy="1036523"/>
            </a:xfrm>
          </p:grpSpPr>
          <p:sp>
            <p:nvSpPr>
              <p:cNvPr id="15" name="Google Shape;15;g7fd4460f3a5bef2b_86"/>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 name="Google Shape;16;g7fd4460f3a5bef2b_86"/>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 name="Google Shape;17;g7fd4460f3a5bef2b_86"/>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8" name="Google Shape;18;g7fd4460f3a5bef2b_86"/>
            <p:cNvGrpSpPr/>
            <p:nvPr/>
          </p:nvGrpSpPr>
          <p:grpSpPr>
            <a:xfrm>
              <a:off x="8259418" y="3757688"/>
              <a:ext cx="316800" cy="1384535"/>
              <a:chOff x="8259418" y="3757688"/>
              <a:chExt cx="316800" cy="1384535"/>
            </a:xfrm>
          </p:grpSpPr>
          <p:sp>
            <p:nvSpPr>
              <p:cNvPr id="19" name="Google Shape;19;g7fd4460f3a5bef2b_86"/>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 name="Google Shape;20;g7fd4460f3a5bef2b_86"/>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 name="Google Shape;21;g7fd4460f3a5bef2b_86"/>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 name="Google Shape;22;g7fd4460f3a5bef2b_86"/>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3" name="Google Shape;23;g7fd4460f3a5bef2b_86"/>
            <p:cNvGrpSpPr/>
            <p:nvPr/>
          </p:nvGrpSpPr>
          <p:grpSpPr>
            <a:xfrm>
              <a:off x="8717625" y="3409675"/>
              <a:ext cx="316800" cy="1732548"/>
              <a:chOff x="8717625" y="3409675"/>
              <a:chExt cx="316800" cy="1732548"/>
            </a:xfrm>
          </p:grpSpPr>
          <p:sp>
            <p:nvSpPr>
              <p:cNvPr id="24" name="Google Shape;24;g7fd4460f3a5bef2b_86"/>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 name="Google Shape;25;g7fd4460f3a5bef2b_86"/>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 name="Google Shape;26;g7fd4460f3a5bef2b_86"/>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 name="Google Shape;27;g7fd4460f3a5bef2b_86"/>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 name="Google Shape;28;g7fd4460f3a5bef2b_86"/>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grpSp>
        <p:nvGrpSpPr>
          <p:cNvPr id="29" name="Google Shape;29;g7fd4460f3a5bef2b_86"/>
          <p:cNvGrpSpPr/>
          <p:nvPr/>
        </p:nvGrpSpPr>
        <p:grpSpPr>
          <a:xfrm>
            <a:off x="6724502" y="0"/>
            <a:ext cx="5085303" cy="5118675"/>
            <a:chOff x="5043503" y="0"/>
            <a:chExt cx="3814072" cy="3839102"/>
          </a:xfrm>
        </p:grpSpPr>
        <p:sp>
          <p:nvSpPr>
            <p:cNvPr id="30" name="Google Shape;30;g7fd4460f3a5bef2b_86"/>
            <p:cNvSpPr/>
            <p:nvPr/>
          </p:nvSpPr>
          <p:spPr>
            <a:xfrm>
              <a:off x="8460975" y="1817775"/>
              <a:ext cx="396600" cy="39660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 name="Google Shape;31;g7fd4460f3a5bef2b_86"/>
            <p:cNvSpPr/>
            <p:nvPr/>
          </p:nvSpPr>
          <p:spPr>
            <a:xfrm rot="-9830444">
              <a:off x="6469759" y="3480728"/>
              <a:ext cx="320148" cy="320148"/>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2" name="Google Shape;32;g7fd4460f3a5bef2b_86"/>
            <p:cNvGrpSpPr/>
            <p:nvPr/>
          </p:nvGrpSpPr>
          <p:grpSpPr>
            <a:xfrm>
              <a:off x="7647812" y="2704283"/>
              <a:ext cx="635219" cy="635219"/>
              <a:chOff x="6725724" y="2701260"/>
              <a:chExt cx="1208101" cy="1208100"/>
            </a:xfrm>
          </p:grpSpPr>
          <p:sp>
            <p:nvSpPr>
              <p:cNvPr id="33" name="Google Shape;33;g7fd4460f3a5bef2b_86"/>
              <p:cNvSpPr/>
              <p:nvPr/>
            </p:nvSpPr>
            <p:spPr>
              <a:xfrm rot="5400000">
                <a:off x="6725725" y="2701260"/>
                <a:ext cx="1208100" cy="120810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 name="Google Shape;34;g7fd4460f3a5bef2b_86"/>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g7fd4460f3a5bef2b_86"/>
              <p:cNvSpPr/>
              <p:nvPr/>
            </p:nvSpPr>
            <p:spPr>
              <a:xfrm rot="5400000">
                <a:off x="6954988" y="2930398"/>
                <a:ext cx="749700" cy="74970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6" name="Google Shape;36;g7fd4460f3a5bef2b_86"/>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7" name="Google Shape;37;g7fd4460f3a5bef2b_86"/>
            <p:cNvGrpSpPr/>
            <p:nvPr/>
          </p:nvGrpSpPr>
          <p:grpSpPr>
            <a:xfrm>
              <a:off x="7952720" y="179238"/>
              <a:ext cx="873165" cy="873003"/>
              <a:chOff x="7754428" y="208725"/>
              <a:chExt cx="541800" cy="541800"/>
            </a:xfrm>
          </p:grpSpPr>
          <p:sp>
            <p:nvSpPr>
              <p:cNvPr id="38" name="Google Shape;38;g7fd4460f3a5bef2b_86"/>
              <p:cNvSpPr/>
              <p:nvPr/>
            </p:nvSpPr>
            <p:spPr>
              <a:xfrm rot="-8647347">
                <a:off x="7831319" y="285616"/>
                <a:ext cx="388018" cy="388018"/>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9" name="Google Shape;39;g7fd4460f3a5bef2b_86"/>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0" name="Google Shape;40;g7fd4460f3a5bef2b_86"/>
            <p:cNvSpPr/>
            <p:nvPr/>
          </p:nvSpPr>
          <p:spPr>
            <a:xfrm>
              <a:off x="5399840" y="356365"/>
              <a:ext cx="2577000" cy="257700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1" name="Google Shape;41;g7fd4460f3a5bef2b_86"/>
            <p:cNvSpPr/>
            <p:nvPr/>
          </p:nvSpPr>
          <p:spPr>
            <a:xfrm rot="2043858">
              <a:off x="5503813" y="460310"/>
              <a:ext cx="2369480" cy="236948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2" name="Google Shape;42;g7fd4460f3a5bef2b_86"/>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3" name="Google Shape;43;g7fd4460f3a5bef2b_86"/>
            <p:cNvSpPr/>
            <p:nvPr/>
          </p:nvSpPr>
          <p:spPr>
            <a:xfrm rot="2044777">
              <a:off x="5911449" y="867729"/>
              <a:ext cx="1554223" cy="1554223"/>
            </a:xfrm>
            <a:prstGeom prst="ellips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4" name="Google Shape;44;g7fd4460f3a5bef2b_86"/>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5" name="Google Shape;45;g7fd4460f3a5bef2b_86"/>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6" name="Google Shape;46;g7fd4460f3a5bef2b_86"/>
          <p:cNvSpPr txBox="1"/>
          <p:nvPr>
            <p:ph type="ctrTitle"/>
          </p:nvPr>
        </p:nvSpPr>
        <p:spPr>
          <a:xfrm>
            <a:off x="1098667" y="2151750"/>
            <a:ext cx="5673900" cy="24972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g7fd4460f3a5bef2b_86"/>
          <p:cNvSpPr txBox="1"/>
          <p:nvPr>
            <p:ph idx="1" type="subTitle"/>
          </p:nvPr>
        </p:nvSpPr>
        <p:spPr>
          <a:xfrm>
            <a:off x="1098667" y="4795067"/>
            <a:ext cx="5673900" cy="9273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48" name="Google Shape;48;g7fd4460f3a5bef2b_86"/>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g7fd4460f3a5bef2b_218"/>
          <p:cNvGrpSpPr/>
          <p:nvPr/>
        </p:nvGrpSpPr>
        <p:grpSpPr>
          <a:xfrm>
            <a:off x="69" y="5465463"/>
            <a:ext cx="12191743" cy="1392365"/>
            <a:chOff x="52" y="4099200"/>
            <a:chExt cx="9144036" cy="1044300"/>
          </a:xfrm>
        </p:grpSpPr>
        <p:grpSp>
          <p:nvGrpSpPr>
            <p:cNvPr id="143" name="Google Shape;143;g7fd4460f3a5bef2b_218"/>
            <p:cNvGrpSpPr/>
            <p:nvPr/>
          </p:nvGrpSpPr>
          <p:grpSpPr>
            <a:xfrm>
              <a:off x="52" y="4309200"/>
              <a:ext cx="231622" cy="834300"/>
              <a:chOff x="2688737" y="4301380"/>
              <a:chExt cx="231900" cy="834300"/>
            </a:xfrm>
          </p:grpSpPr>
          <p:sp>
            <p:nvSpPr>
              <p:cNvPr id="144" name="Google Shape;144;g7fd4460f3a5bef2b_218"/>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5" name="Google Shape;145;g7fd4460f3a5bef2b_218"/>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6" name="Google Shape;146;g7fd4460f3a5bef2b_218"/>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7" name="Google Shape;147;g7fd4460f3a5bef2b_218"/>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48" name="Google Shape;148;g7fd4460f3a5bef2b_218"/>
            <p:cNvGrpSpPr/>
            <p:nvPr/>
          </p:nvGrpSpPr>
          <p:grpSpPr>
            <a:xfrm>
              <a:off x="371406" y="4099200"/>
              <a:ext cx="231622" cy="1044300"/>
              <a:chOff x="2688737" y="4091380"/>
              <a:chExt cx="231900" cy="1044300"/>
            </a:xfrm>
          </p:grpSpPr>
          <p:sp>
            <p:nvSpPr>
              <p:cNvPr id="149" name="Google Shape;149;g7fd4460f3a5bef2b_218"/>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0" name="Google Shape;150;g7fd4460f3a5bef2b_218"/>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1" name="Google Shape;151;g7fd4460f3a5bef2b_218"/>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2" name="Google Shape;152;g7fd4460f3a5bef2b_218"/>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3" name="Google Shape;153;g7fd4460f3a5bef2b_218"/>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54" name="Google Shape;154;g7fd4460f3a5bef2b_218"/>
            <p:cNvGrpSpPr/>
            <p:nvPr/>
          </p:nvGrpSpPr>
          <p:grpSpPr>
            <a:xfrm>
              <a:off x="742761" y="4309200"/>
              <a:ext cx="231622" cy="834300"/>
              <a:chOff x="2688737" y="4301380"/>
              <a:chExt cx="231900" cy="834300"/>
            </a:xfrm>
          </p:grpSpPr>
          <p:sp>
            <p:nvSpPr>
              <p:cNvPr id="155" name="Google Shape;155;g7fd4460f3a5bef2b_218"/>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6" name="Google Shape;156;g7fd4460f3a5bef2b_218"/>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7" name="Google Shape;157;g7fd4460f3a5bef2b_218"/>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8" name="Google Shape;158;g7fd4460f3a5bef2b_218"/>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59" name="Google Shape;159;g7fd4460f3a5bef2b_218"/>
            <p:cNvGrpSpPr/>
            <p:nvPr/>
          </p:nvGrpSpPr>
          <p:grpSpPr>
            <a:xfrm>
              <a:off x="1114115" y="4518900"/>
              <a:ext cx="231622" cy="624600"/>
              <a:chOff x="2688737" y="4511080"/>
              <a:chExt cx="231900" cy="624600"/>
            </a:xfrm>
          </p:grpSpPr>
          <p:sp>
            <p:nvSpPr>
              <p:cNvPr id="160" name="Google Shape;160;g7fd4460f3a5bef2b_218"/>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1" name="Google Shape;161;g7fd4460f3a5bef2b_218"/>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2" name="Google Shape;162;g7fd4460f3a5bef2b_218"/>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63" name="Google Shape;163;g7fd4460f3a5bef2b_218"/>
            <p:cNvGrpSpPr/>
            <p:nvPr/>
          </p:nvGrpSpPr>
          <p:grpSpPr>
            <a:xfrm>
              <a:off x="1856753" y="4099200"/>
              <a:ext cx="231600" cy="1044300"/>
              <a:chOff x="1856753" y="4099200"/>
              <a:chExt cx="231600" cy="1044300"/>
            </a:xfrm>
          </p:grpSpPr>
          <p:sp>
            <p:nvSpPr>
              <p:cNvPr id="164" name="Google Shape;164;g7fd4460f3a5bef2b_218"/>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5" name="Google Shape;165;g7fd4460f3a5bef2b_218"/>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6" name="Google Shape;166;g7fd4460f3a5bef2b_218"/>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7" name="Google Shape;167;g7fd4460f3a5bef2b_218"/>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8" name="Google Shape;168;g7fd4460f3a5bef2b_218"/>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69" name="Google Shape;169;g7fd4460f3a5bef2b_218"/>
            <p:cNvGrpSpPr/>
            <p:nvPr/>
          </p:nvGrpSpPr>
          <p:grpSpPr>
            <a:xfrm>
              <a:off x="2228107" y="4309200"/>
              <a:ext cx="231600" cy="834300"/>
              <a:chOff x="2228107" y="4309200"/>
              <a:chExt cx="231600" cy="834300"/>
            </a:xfrm>
          </p:grpSpPr>
          <p:sp>
            <p:nvSpPr>
              <p:cNvPr id="170" name="Google Shape;170;g7fd4460f3a5bef2b_218"/>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1" name="Google Shape;171;g7fd4460f3a5bef2b_218"/>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2" name="Google Shape;172;g7fd4460f3a5bef2b_218"/>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3" name="Google Shape;173;g7fd4460f3a5bef2b_218"/>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74" name="Google Shape;174;g7fd4460f3a5bef2b_218"/>
            <p:cNvGrpSpPr/>
            <p:nvPr/>
          </p:nvGrpSpPr>
          <p:grpSpPr>
            <a:xfrm>
              <a:off x="2599462" y="4518900"/>
              <a:ext cx="231600" cy="624600"/>
              <a:chOff x="2599462" y="4518900"/>
              <a:chExt cx="231600" cy="624600"/>
            </a:xfrm>
          </p:grpSpPr>
          <p:sp>
            <p:nvSpPr>
              <p:cNvPr id="175" name="Google Shape;175;g7fd4460f3a5bef2b_218"/>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6" name="Google Shape;176;g7fd4460f3a5bef2b_218"/>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7" name="Google Shape;177;g7fd4460f3a5bef2b_218"/>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78" name="Google Shape;178;g7fd4460f3a5bef2b_218"/>
            <p:cNvGrpSpPr/>
            <p:nvPr/>
          </p:nvGrpSpPr>
          <p:grpSpPr>
            <a:xfrm>
              <a:off x="3342171" y="4099200"/>
              <a:ext cx="231600" cy="1044300"/>
              <a:chOff x="3342171" y="4099200"/>
              <a:chExt cx="231600" cy="1044300"/>
            </a:xfrm>
          </p:grpSpPr>
          <p:sp>
            <p:nvSpPr>
              <p:cNvPr id="179" name="Google Shape;179;g7fd4460f3a5bef2b_218"/>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0" name="Google Shape;180;g7fd4460f3a5bef2b_218"/>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1" name="Google Shape;181;g7fd4460f3a5bef2b_218"/>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2" name="Google Shape;182;g7fd4460f3a5bef2b_218"/>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3" name="Google Shape;183;g7fd4460f3a5bef2b_218"/>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84" name="Google Shape;184;g7fd4460f3a5bef2b_218"/>
            <p:cNvGrpSpPr/>
            <p:nvPr/>
          </p:nvGrpSpPr>
          <p:grpSpPr>
            <a:xfrm>
              <a:off x="3713525" y="4309200"/>
              <a:ext cx="231600" cy="834300"/>
              <a:chOff x="3713525" y="4309200"/>
              <a:chExt cx="231600" cy="834300"/>
            </a:xfrm>
          </p:grpSpPr>
          <p:sp>
            <p:nvSpPr>
              <p:cNvPr id="185" name="Google Shape;185;g7fd4460f3a5bef2b_218"/>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6" name="Google Shape;186;g7fd4460f3a5bef2b_218"/>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7" name="Google Shape;187;g7fd4460f3a5bef2b_218"/>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8" name="Google Shape;188;g7fd4460f3a5bef2b_218"/>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89" name="Google Shape;189;g7fd4460f3a5bef2b_218"/>
            <p:cNvGrpSpPr/>
            <p:nvPr/>
          </p:nvGrpSpPr>
          <p:grpSpPr>
            <a:xfrm>
              <a:off x="1485398" y="4309200"/>
              <a:ext cx="231600" cy="834300"/>
              <a:chOff x="1485398" y="4309200"/>
              <a:chExt cx="231600" cy="834300"/>
            </a:xfrm>
          </p:grpSpPr>
          <p:sp>
            <p:nvSpPr>
              <p:cNvPr id="190" name="Google Shape;190;g7fd4460f3a5bef2b_218"/>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1" name="Google Shape;191;g7fd4460f3a5bef2b_218"/>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2" name="Google Shape;192;g7fd4460f3a5bef2b_218"/>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3" name="Google Shape;193;g7fd4460f3a5bef2b_218"/>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94" name="Google Shape;194;g7fd4460f3a5bef2b_218"/>
            <p:cNvGrpSpPr/>
            <p:nvPr/>
          </p:nvGrpSpPr>
          <p:grpSpPr>
            <a:xfrm>
              <a:off x="4084879" y="4518900"/>
              <a:ext cx="231600" cy="624600"/>
              <a:chOff x="4084879" y="4518900"/>
              <a:chExt cx="231600" cy="624600"/>
            </a:xfrm>
          </p:grpSpPr>
          <p:sp>
            <p:nvSpPr>
              <p:cNvPr id="195" name="Google Shape;195;g7fd4460f3a5bef2b_218"/>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6" name="Google Shape;196;g7fd4460f3a5bef2b_218"/>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7" name="Google Shape;197;g7fd4460f3a5bef2b_218"/>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98" name="Google Shape;198;g7fd4460f3a5bef2b_218"/>
            <p:cNvGrpSpPr/>
            <p:nvPr/>
          </p:nvGrpSpPr>
          <p:grpSpPr>
            <a:xfrm>
              <a:off x="2970816" y="4309200"/>
              <a:ext cx="231600" cy="834300"/>
              <a:chOff x="2970816" y="4309200"/>
              <a:chExt cx="231600" cy="834300"/>
            </a:xfrm>
          </p:grpSpPr>
          <p:sp>
            <p:nvSpPr>
              <p:cNvPr id="199" name="Google Shape;199;g7fd4460f3a5bef2b_218"/>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0" name="Google Shape;200;g7fd4460f3a5bef2b_218"/>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1" name="Google Shape;201;g7fd4460f3a5bef2b_218"/>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2" name="Google Shape;202;g7fd4460f3a5bef2b_218"/>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03" name="Google Shape;203;g7fd4460f3a5bef2b_218"/>
            <p:cNvGrpSpPr/>
            <p:nvPr/>
          </p:nvGrpSpPr>
          <p:grpSpPr>
            <a:xfrm>
              <a:off x="4456234" y="4309200"/>
              <a:ext cx="231600" cy="834300"/>
              <a:chOff x="4456234" y="4309200"/>
              <a:chExt cx="231600" cy="834300"/>
            </a:xfrm>
          </p:grpSpPr>
          <p:sp>
            <p:nvSpPr>
              <p:cNvPr id="204" name="Google Shape;204;g7fd4460f3a5bef2b_218"/>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5" name="Google Shape;205;g7fd4460f3a5bef2b_218"/>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6" name="Google Shape;206;g7fd4460f3a5bef2b_218"/>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7" name="Google Shape;207;g7fd4460f3a5bef2b_218"/>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08" name="Google Shape;208;g7fd4460f3a5bef2b_218"/>
            <p:cNvGrpSpPr/>
            <p:nvPr/>
          </p:nvGrpSpPr>
          <p:grpSpPr>
            <a:xfrm>
              <a:off x="4827588" y="4099200"/>
              <a:ext cx="231600" cy="1044300"/>
              <a:chOff x="4827588" y="4099200"/>
              <a:chExt cx="231600" cy="1044300"/>
            </a:xfrm>
          </p:grpSpPr>
          <p:sp>
            <p:nvSpPr>
              <p:cNvPr id="209" name="Google Shape;209;g7fd4460f3a5bef2b_218"/>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0" name="Google Shape;210;g7fd4460f3a5bef2b_218"/>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1" name="Google Shape;211;g7fd4460f3a5bef2b_218"/>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2" name="Google Shape;212;g7fd4460f3a5bef2b_218"/>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3" name="Google Shape;213;g7fd4460f3a5bef2b_218"/>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14" name="Google Shape;214;g7fd4460f3a5bef2b_218"/>
            <p:cNvGrpSpPr/>
            <p:nvPr/>
          </p:nvGrpSpPr>
          <p:grpSpPr>
            <a:xfrm>
              <a:off x="5198943" y="4309200"/>
              <a:ext cx="231600" cy="834300"/>
              <a:chOff x="5198943" y="4309200"/>
              <a:chExt cx="231600" cy="834300"/>
            </a:xfrm>
          </p:grpSpPr>
          <p:sp>
            <p:nvSpPr>
              <p:cNvPr id="215" name="Google Shape;215;g7fd4460f3a5bef2b_218"/>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6" name="Google Shape;216;g7fd4460f3a5bef2b_218"/>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7" name="Google Shape;217;g7fd4460f3a5bef2b_218"/>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8" name="Google Shape;218;g7fd4460f3a5bef2b_218"/>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19" name="Google Shape;219;g7fd4460f3a5bef2b_218"/>
            <p:cNvGrpSpPr/>
            <p:nvPr/>
          </p:nvGrpSpPr>
          <p:grpSpPr>
            <a:xfrm>
              <a:off x="5570297" y="4518900"/>
              <a:ext cx="231600" cy="624600"/>
              <a:chOff x="5570297" y="4518900"/>
              <a:chExt cx="231600" cy="624600"/>
            </a:xfrm>
          </p:grpSpPr>
          <p:sp>
            <p:nvSpPr>
              <p:cNvPr id="220" name="Google Shape;220;g7fd4460f3a5bef2b_218"/>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1" name="Google Shape;221;g7fd4460f3a5bef2b_218"/>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2" name="Google Shape;222;g7fd4460f3a5bef2b_218"/>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23" name="Google Shape;223;g7fd4460f3a5bef2b_218"/>
            <p:cNvGrpSpPr/>
            <p:nvPr/>
          </p:nvGrpSpPr>
          <p:grpSpPr>
            <a:xfrm>
              <a:off x="5941652" y="4309200"/>
              <a:ext cx="231600" cy="834300"/>
              <a:chOff x="5941652" y="4309200"/>
              <a:chExt cx="231600" cy="834300"/>
            </a:xfrm>
          </p:grpSpPr>
          <p:sp>
            <p:nvSpPr>
              <p:cNvPr id="224" name="Google Shape;224;g7fd4460f3a5bef2b_218"/>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5" name="Google Shape;225;g7fd4460f3a5bef2b_218"/>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6" name="Google Shape;226;g7fd4460f3a5bef2b_218"/>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7" name="Google Shape;227;g7fd4460f3a5bef2b_218"/>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28" name="Google Shape;228;g7fd4460f3a5bef2b_218"/>
            <p:cNvGrpSpPr/>
            <p:nvPr/>
          </p:nvGrpSpPr>
          <p:grpSpPr>
            <a:xfrm>
              <a:off x="6313006" y="4099200"/>
              <a:ext cx="231600" cy="1044300"/>
              <a:chOff x="6313006" y="4099200"/>
              <a:chExt cx="231600" cy="1044300"/>
            </a:xfrm>
          </p:grpSpPr>
          <p:sp>
            <p:nvSpPr>
              <p:cNvPr id="229" name="Google Shape;229;g7fd4460f3a5bef2b_218"/>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0" name="Google Shape;230;g7fd4460f3a5bef2b_218"/>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1" name="Google Shape;231;g7fd4460f3a5bef2b_218"/>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2" name="Google Shape;232;g7fd4460f3a5bef2b_218"/>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3" name="Google Shape;233;g7fd4460f3a5bef2b_218"/>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34" name="Google Shape;234;g7fd4460f3a5bef2b_218"/>
            <p:cNvGrpSpPr/>
            <p:nvPr/>
          </p:nvGrpSpPr>
          <p:grpSpPr>
            <a:xfrm>
              <a:off x="6684361" y="4309200"/>
              <a:ext cx="231600" cy="834300"/>
              <a:chOff x="6684361" y="4309200"/>
              <a:chExt cx="231600" cy="834300"/>
            </a:xfrm>
          </p:grpSpPr>
          <p:sp>
            <p:nvSpPr>
              <p:cNvPr id="235" name="Google Shape;235;g7fd4460f3a5bef2b_218"/>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6" name="Google Shape;236;g7fd4460f3a5bef2b_218"/>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7" name="Google Shape;237;g7fd4460f3a5bef2b_218"/>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8" name="Google Shape;238;g7fd4460f3a5bef2b_218"/>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39" name="Google Shape;239;g7fd4460f3a5bef2b_218"/>
            <p:cNvGrpSpPr/>
            <p:nvPr/>
          </p:nvGrpSpPr>
          <p:grpSpPr>
            <a:xfrm>
              <a:off x="7055715" y="4518900"/>
              <a:ext cx="231600" cy="624600"/>
              <a:chOff x="7055715" y="4518900"/>
              <a:chExt cx="231600" cy="624600"/>
            </a:xfrm>
          </p:grpSpPr>
          <p:sp>
            <p:nvSpPr>
              <p:cNvPr id="240" name="Google Shape;240;g7fd4460f3a5bef2b_218"/>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1" name="Google Shape;241;g7fd4460f3a5bef2b_218"/>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2" name="Google Shape;242;g7fd4460f3a5bef2b_218"/>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43" name="Google Shape;243;g7fd4460f3a5bef2b_218"/>
            <p:cNvGrpSpPr/>
            <p:nvPr/>
          </p:nvGrpSpPr>
          <p:grpSpPr>
            <a:xfrm>
              <a:off x="7798424" y="4099200"/>
              <a:ext cx="231600" cy="1044300"/>
              <a:chOff x="7798424" y="4099200"/>
              <a:chExt cx="231600" cy="1044300"/>
            </a:xfrm>
          </p:grpSpPr>
          <p:sp>
            <p:nvSpPr>
              <p:cNvPr id="244" name="Google Shape;244;g7fd4460f3a5bef2b_218"/>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5" name="Google Shape;245;g7fd4460f3a5bef2b_218"/>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6" name="Google Shape;246;g7fd4460f3a5bef2b_218"/>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7" name="Google Shape;247;g7fd4460f3a5bef2b_218"/>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8" name="Google Shape;248;g7fd4460f3a5bef2b_218"/>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49" name="Google Shape;249;g7fd4460f3a5bef2b_218"/>
            <p:cNvGrpSpPr/>
            <p:nvPr/>
          </p:nvGrpSpPr>
          <p:grpSpPr>
            <a:xfrm>
              <a:off x="8169779" y="4309200"/>
              <a:ext cx="231600" cy="834300"/>
              <a:chOff x="8169779" y="4309200"/>
              <a:chExt cx="231600" cy="834300"/>
            </a:xfrm>
          </p:grpSpPr>
          <p:sp>
            <p:nvSpPr>
              <p:cNvPr id="250" name="Google Shape;250;g7fd4460f3a5bef2b_218"/>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1" name="Google Shape;251;g7fd4460f3a5bef2b_218"/>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2" name="Google Shape;252;g7fd4460f3a5bef2b_218"/>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3" name="Google Shape;253;g7fd4460f3a5bef2b_218"/>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54" name="Google Shape;254;g7fd4460f3a5bef2b_218"/>
            <p:cNvGrpSpPr/>
            <p:nvPr/>
          </p:nvGrpSpPr>
          <p:grpSpPr>
            <a:xfrm>
              <a:off x="7427070" y="4309200"/>
              <a:ext cx="231600" cy="834300"/>
              <a:chOff x="7427070" y="4309200"/>
              <a:chExt cx="231600" cy="834300"/>
            </a:xfrm>
          </p:grpSpPr>
          <p:sp>
            <p:nvSpPr>
              <p:cNvPr id="255" name="Google Shape;255;g7fd4460f3a5bef2b_218"/>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6" name="Google Shape;256;g7fd4460f3a5bef2b_218"/>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7" name="Google Shape;257;g7fd4460f3a5bef2b_218"/>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8" name="Google Shape;258;g7fd4460f3a5bef2b_218"/>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59" name="Google Shape;259;g7fd4460f3a5bef2b_218"/>
            <p:cNvGrpSpPr/>
            <p:nvPr/>
          </p:nvGrpSpPr>
          <p:grpSpPr>
            <a:xfrm>
              <a:off x="8541133" y="4518900"/>
              <a:ext cx="231600" cy="624600"/>
              <a:chOff x="8541133" y="4518900"/>
              <a:chExt cx="231600" cy="624600"/>
            </a:xfrm>
          </p:grpSpPr>
          <p:sp>
            <p:nvSpPr>
              <p:cNvPr id="260" name="Google Shape;260;g7fd4460f3a5bef2b_218"/>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1" name="Google Shape;261;g7fd4460f3a5bef2b_218"/>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2" name="Google Shape;262;g7fd4460f3a5bef2b_218"/>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63" name="Google Shape;263;g7fd4460f3a5bef2b_218"/>
            <p:cNvGrpSpPr/>
            <p:nvPr/>
          </p:nvGrpSpPr>
          <p:grpSpPr>
            <a:xfrm>
              <a:off x="8912488" y="4309200"/>
              <a:ext cx="231600" cy="834300"/>
              <a:chOff x="8912488" y="4309200"/>
              <a:chExt cx="231600" cy="834300"/>
            </a:xfrm>
          </p:grpSpPr>
          <p:sp>
            <p:nvSpPr>
              <p:cNvPr id="264" name="Google Shape;264;g7fd4460f3a5bef2b_218"/>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5" name="Google Shape;265;g7fd4460f3a5bef2b_218"/>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6" name="Google Shape;266;g7fd4460f3a5bef2b_218"/>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7" name="Google Shape;267;g7fd4460f3a5bef2b_218"/>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sp>
        <p:nvSpPr>
          <p:cNvPr id="268" name="Google Shape;268;g7fd4460f3a5bef2b_218"/>
          <p:cNvSpPr txBox="1"/>
          <p:nvPr>
            <p:ph hasCustomPrompt="1" type="title"/>
          </p:nvPr>
        </p:nvSpPr>
        <p:spPr>
          <a:xfrm>
            <a:off x="1851500" y="1030300"/>
            <a:ext cx="8489100" cy="2484300"/>
          </a:xfrm>
          <a:prstGeom prst="rect">
            <a:avLst/>
          </a:prstGeom>
        </p:spPr>
        <p:txBody>
          <a:bodyPr anchorCtr="0" anchor="ctr" bIns="121900" lIns="121900" spcFirstLastPara="1" rIns="121900" wrap="square" tIns="121900">
            <a:normAutofit/>
          </a:bodyPr>
          <a:lstStyle>
            <a:lvl1pPr lvl="0" algn="ctr">
              <a:spcBef>
                <a:spcPts val="0"/>
              </a:spcBef>
              <a:spcAft>
                <a:spcPts val="0"/>
              </a:spcAft>
              <a:buClr>
                <a:schemeClr val="lt1"/>
              </a:buClr>
              <a:buSzPts val="10700"/>
              <a:buNone/>
              <a:defRPr sz="10700">
                <a:solidFill>
                  <a:schemeClr val="lt1"/>
                </a:solidFill>
              </a:defRPr>
            </a:lvl1pPr>
            <a:lvl2pPr lvl="1" algn="ctr">
              <a:spcBef>
                <a:spcPts val="0"/>
              </a:spcBef>
              <a:spcAft>
                <a:spcPts val="0"/>
              </a:spcAft>
              <a:buClr>
                <a:schemeClr val="lt1"/>
              </a:buClr>
              <a:buSzPts val="10700"/>
              <a:buNone/>
              <a:defRPr sz="10700">
                <a:solidFill>
                  <a:schemeClr val="lt1"/>
                </a:solidFill>
              </a:defRPr>
            </a:lvl2pPr>
            <a:lvl3pPr lvl="2" algn="ctr">
              <a:spcBef>
                <a:spcPts val="0"/>
              </a:spcBef>
              <a:spcAft>
                <a:spcPts val="0"/>
              </a:spcAft>
              <a:buClr>
                <a:schemeClr val="lt1"/>
              </a:buClr>
              <a:buSzPts val="10700"/>
              <a:buNone/>
              <a:defRPr sz="10700">
                <a:solidFill>
                  <a:schemeClr val="lt1"/>
                </a:solidFill>
              </a:defRPr>
            </a:lvl3pPr>
            <a:lvl4pPr lvl="3" algn="ctr">
              <a:spcBef>
                <a:spcPts val="0"/>
              </a:spcBef>
              <a:spcAft>
                <a:spcPts val="0"/>
              </a:spcAft>
              <a:buClr>
                <a:schemeClr val="lt1"/>
              </a:buClr>
              <a:buSzPts val="10700"/>
              <a:buNone/>
              <a:defRPr sz="10700">
                <a:solidFill>
                  <a:schemeClr val="lt1"/>
                </a:solidFill>
              </a:defRPr>
            </a:lvl4pPr>
            <a:lvl5pPr lvl="4" algn="ctr">
              <a:spcBef>
                <a:spcPts val="0"/>
              </a:spcBef>
              <a:spcAft>
                <a:spcPts val="0"/>
              </a:spcAft>
              <a:buClr>
                <a:schemeClr val="lt1"/>
              </a:buClr>
              <a:buSzPts val="10700"/>
              <a:buNone/>
              <a:defRPr sz="10700">
                <a:solidFill>
                  <a:schemeClr val="lt1"/>
                </a:solidFill>
              </a:defRPr>
            </a:lvl5pPr>
            <a:lvl6pPr lvl="5" algn="ctr">
              <a:spcBef>
                <a:spcPts val="0"/>
              </a:spcBef>
              <a:spcAft>
                <a:spcPts val="0"/>
              </a:spcAft>
              <a:buClr>
                <a:schemeClr val="lt1"/>
              </a:buClr>
              <a:buSzPts val="10700"/>
              <a:buNone/>
              <a:defRPr sz="10700">
                <a:solidFill>
                  <a:schemeClr val="lt1"/>
                </a:solidFill>
              </a:defRPr>
            </a:lvl6pPr>
            <a:lvl7pPr lvl="6" algn="ctr">
              <a:spcBef>
                <a:spcPts val="0"/>
              </a:spcBef>
              <a:spcAft>
                <a:spcPts val="0"/>
              </a:spcAft>
              <a:buClr>
                <a:schemeClr val="lt1"/>
              </a:buClr>
              <a:buSzPts val="10700"/>
              <a:buNone/>
              <a:defRPr sz="10700">
                <a:solidFill>
                  <a:schemeClr val="lt1"/>
                </a:solidFill>
              </a:defRPr>
            </a:lvl7pPr>
            <a:lvl8pPr lvl="7" algn="ctr">
              <a:spcBef>
                <a:spcPts val="0"/>
              </a:spcBef>
              <a:spcAft>
                <a:spcPts val="0"/>
              </a:spcAft>
              <a:buClr>
                <a:schemeClr val="lt1"/>
              </a:buClr>
              <a:buSzPts val="10700"/>
              <a:buNone/>
              <a:defRPr sz="10700">
                <a:solidFill>
                  <a:schemeClr val="lt1"/>
                </a:solidFill>
              </a:defRPr>
            </a:lvl8pPr>
            <a:lvl9pPr lvl="8" algn="ctr">
              <a:spcBef>
                <a:spcPts val="0"/>
              </a:spcBef>
              <a:spcAft>
                <a:spcPts val="0"/>
              </a:spcAft>
              <a:buClr>
                <a:schemeClr val="lt1"/>
              </a:buClr>
              <a:buSzPts val="10700"/>
              <a:buNone/>
              <a:defRPr sz="10700">
                <a:solidFill>
                  <a:schemeClr val="lt1"/>
                </a:solidFill>
              </a:defRPr>
            </a:lvl9pPr>
          </a:lstStyle>
          <a:p>
            <a:r>
              <a:t>xx%</a:t>
            </a:r>
          </a:p>
        </p:txBody>
      </p:sp>
      <p:sp>
        <p:nvSpPr>
          <p:cNvPr id="269" name="Google Shape;269;g7fd4460f3a5bef2b_218"/>
          <p:cNvSpPr txBox="1"/>
          <p:nvPr>
            <p:ph idx="1" type="body"/>
          </p:nvPr>
        </p:nvSpPr>
        <p:spPr>
          <a:xfrm>
            <a:off x="1851500" y="3616400"/>
            <a:ext cx="8489100" cy="1481700"/>
          </a:xfrm>
          <a:prstGeom prst="rect">
            <a:avLst/>
          </a:prstGeom>
        </p:spPr>
        <p:txBody>
          <a:bodyPr anchorCtr="0" anchor="t" bIns="121900" lIns="121900" spcFirstLastPara="1" rIns="121900" wrap="square" tIns="121900">
            <a:normAutofit/>
          </a:bodyPr>
          <a:lstStyle>
            <a:lvl1pPr indent="-336550" lvl="0" marL="457200" algn="ctr">
              <a:spcBef>
                <a:spcPts val="0"/>
              </a:spcBef>
              <a:spcAft>
                <a:spcPts val="0"/>
              </a:spcAft>
              <a:buClr>
                <a:schemeClr val="lt1"/>
              </a:buClr>
              <a:buSzPts val="1700"/>
              <a:buChar char="●"/>
              <a:defRPr>
                <a:solidFill>
                  <a:schemeClr val="lt1"/>
                </a:solidFill>
              </a:defRPr>
            </a:lvl1pPr>
            <a:lvl2pPr indent="-323850" lvl="1" marL="914400" algn="ctr">
              <a:spcBef>
                <a:spcPts val="0"/>
              </a:spcBef>
              <a:spcAft>
                <a:spcPts val="0"/>
              </a:spcAft>
              <a:buClr>
                <a:schemeClr val="lt1"/>
              </a:buClr>
              <a:buSzPts val="1500"/>
              <a:buChar char="○"/>
              <a:defRPr>
                <a:solidFill>
                  <a:schemeClr val="lt1"/>
                </a:solidFill>
              </a:defRPr>
            </a:lvl2pPr>
            <a:lvl3pPr indent="-323850" lvl="2" marL="1371600" algn="ctr">
              <a:spcBef>
                <a:spcPts val="0"/>
              </a:spcBef>
              <a:spcAft>
                <a:spcPts val="0"/>
              </a:spcAft>
              <a:buClr>
                <a:schemeClr val="lt1"/>
              </a:buClr>
              <a:buSzPts val="1500"/>
              <a:buChar char="■"/>
              <a:defRPr>
                <a:solidFill>
                  <a:schemeClr val="lt1"/>
                </a:solidFill>
              </a:defRPr>
            </a:lvl3pPr>
            <a:lvl4pPr indent="-323850" lvl="3" marL="1828800" algn="ctr">
              <a:spcBef>
                <a:spcPts val="0"/>
              </a:spcBef>
              <a:spcAft>
                <a:spcPts val="0"/>
              </a:spcAft>
              <a:buClr>
                <a:schemeClr val="lt1"/>
              </a:buClr>
              <a:buSzPts val="1500"/>
              <a:buChar char="●"/>
              <a:defRPr>
                <a:solidFill>
                  <a:schemeClr val="lt1"/>
                </a:solidFill>
              </a:defRPr>
            </a:lvl4pPr>
            <a:lvl5pPr indent="-323850" lvl="4" marL="2286000" algn="ctr">
              <a:spcBef>
                <a:spcPts val="0"/>
              </a:spcBef>
              <a:spcAft>
                <a:spcPts val="0"/>
              </a:spcAft>
              <a:buClr>
                <a:schemeClr val="lt1"/>
              </a:buClr>
              <a:buSzPts val="1500"/>
              <a:buChar char="○"/>
              <a:defRPr>
                <a:solidFill>
                  <a:schemeClr val="lt1"/>
                </a:solidFill>
              </a:defRPr>
            </a:lvl5pPr>
            <a:lvl6pPr indent="-323850" lvl="5" marL="2743200" algn="ctr">
              <a:spcBef>
                <a:spcPts val="0"/>
              </a:spcBef>
              <a:spcAft>
                <a:spcPts val="0"/>
              </a:spcAft>
              <a:buClr>
                <a:schemeClr val="lt1"/>
              </a:buClr>
              <a:buSzPts val="1500"/>
              <a:buChar char="■"/>
              <a:defRPr>
                <a:solidFill>
                  <a:schemeClr val="lt1"/>
                </a:solidFill>
              </a:defRPr>
            </a:lvl6pPr>
            <a:lvl7pPr indent="-323850" lvl="6" marL="3200400" algn="ctr">
              <a:spcBef>
                <a:spcPts val="0"/>
              </a:spcBef>
              <a:spcAft>
                <a:spcPts val="0"/>
              </a:spcAft>
              <a:buClr>
                <a:schemeClr val="lt1"/>
              </a:buClr>
              <a:buSzPts val="1500"/>
              <a:buChar char="●"/>
              <a:defRPr>
                <a:solidFill>
                  <a:schemeClr val="lt1"/>
                </a:solidFill>
              </a:defRPr>
            </a:lvl7pPr>
            <a:lvl8pPr indent="-323850" lvl="7" marL="3657600" algn="ctr">
              <a:spcBef>
                <a:spcPts val="0"/>
              </a:spcBef>
              <a:spcAft>
                <a:spcPts val="0"/>
              </a:spcAft>
              <a:buClr>
                <a:schemeClr val="lt1"/>
              </a:buClr>
              <a:buSzPts val="1500"/>
              <a:buChar char="○"/>
              <a:defRPr>
                <a:solidFill>
                  <a:schemeClr val="lt1"/>
                </a:solidFill>
              </a:defRPr>
            </a:lvl8pPr>
            <a:lvl9pPr indent="-323850" lvl="8" marL="4114800" algn="ctr">
              <a:spcBef>
                <a:spcPts val="0"/>
              </a:spcBef>
              <a:spcAft>
                <a:spcPts val="0"/>
              </a:spcAft>
              <a:buClr>
                <a:schemeClr val="lt1"/>
              </a:buClr>
              <a:buSzPts val="1500"/>
              <a:buChar char="■"/>
              <a:defRPr>
                <a:solidFill>
                  <a:schemeClr val="lt1"/>
                </a:solidFill>
              </a:defRPr>
            </a:lvl9pPr>
          </a:lstStyle>
          <a:p/>
        </p:txBody>
      </p:sp>
      <p:sp>
        <p:nvSpPr>
          <p:cNvPr id="270" name="Google Shape;270;g7fd4460f3a5bef2b_218"/>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g7fd4460f3a5bef2b_348"/>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3" name="Shape 273"/>
        <p:cNvGrpSpPr/>
        <p:nvPr/>
      </p:nvGrpSpPr>
      <p:grpSpPr>
        <a:xfrm>
          <a:off x="0" y="0"/>
          <a:ext cx="0" cy="0"/>
          <a:chOff x="0" y="0"/>
          <a:chExt cx="0" cy="0"/>
        </a:xfrm>
      </p:grpSpPr>
      <p:sp>
        <p:nvSpPr>
          <p:cNvPr id="274" name="Google Shape;274;g7fd4460f3a5bef2b_350"/>
          <p:cNvSpPr txBox="1"/>
          <p:nvPr>
            <p:ph type="title"/>
          </p:nvPr>
        </p:nvSpPr>
        <p:spPr>
          <a:xfrm>
            <a:off x="646111" y="452718"/>
            <a:ext cx="9404700" cy="14004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Clr>
                <a:schemeClr val="lt2"/>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75" name="Google Shape;275;g7fd4460f3a5bef2b_350"/>
          <p:cNvSpPr txBox="1"/>
          <p:nvPr>
            <p:ph idx="1" type="body"/>
          </p:nvPr>
        </p:nvSpPr>
        <p:spPr>
          <a:xfrm>
            <a:off x="1103312" y="2052918"/>
            <a:ext cx="8946600" cy="4195500"/>
          </a:xfrm>
          <a:prstGeom prst="rect">
            <a:avLst/>
          </a:prstGeom>
          <a:noFill/>
          <a:ln>
            <a:noFill/>
          </a:ln>
        </p:spPr>
        <p:txBody>
          <a:bodyPr anchorCtr="0" anchor="t" bIns="45700" lIns="91425" spcFirstLastPara="1" rIns="91425" wrap="square" tIns="45700">
            <a:normAutofit/>
          </a:bodyPr>
          <a:lstStyle>
            <a:lvl1pPr indent="-320040" lvl="0" marL="457200" rtl="0" algn="l">
              <a:lnSpc>
                <a:spcPct val="100000"/>
              </a:lnSpc>
              <a:spcBef>
                <a:spcPts val="1000"/>
              </a:spcBef>
              <a:spcAft>
                <a:spcPts val="0"/>
              </a:spcAft>
              <a:buSzPts val="1440"/>
              <a:buChar char="►"/>
              <a:defRPr/>
            </a:lvl1pPr>
            <a:lvl2pPr indent="-320040" lvl="1" marL="914400" rtl="0" algn="l">
              <a:lnSpc>
                <a:spcPct val="100000"/>
              </a:lnSpc>
              <a:spcBef>
                <a:spcPts val="1000"/>
              </a:spcBef>
              <a:spcAft>
                <a:spcPts val="0"/>
              </a:spcAft>
              <a:buSzPts val="1440"/>
              <a:buChar char="►"/>
              <a:defRPr/>
            </a:lvl2pPr>
            <a:lvl3pPr indent="-320039" lvl="2" marL="1371600" rtl="0" algn="l">
              <a:lnSpc>
                <a:spcPct val="100000"/>
              </a:lnSpc>
              <a:spcBef>
                <a:spcPts val="1000"/>
              </a:spcBef>
              <a:spcAft>
                <a:spcPts val="0"/>
              </a:spcAft>
              <a:buSzPts val="1440"/>
              <a:buChar char="►"/>
              <a:defRPr/>
            </a:lvl3pPr>
            <a:lvl4pPr indent="-320039" lvl="3" marL="1828800" rtl="0" algn="l">
              <a:lnSpc>
                <a:spcPct val="100000"/>
              </a:lnSpc>
              <a:spcBef>
                <a:spcPts val="1000"/>
              </a:spcBef>
              <a:spcAft>
                <a:spcPts val="0"/>
              </a:spcAft>
              <a:buSzPts val="1440"/>
              <a:buChar char="►"/>
              <a:defRPr/>
            </a:lvl4pPr>
            <a:lvl5pPr indent="-320039" lvl="4" marL="2286000" rtl="0" algn="l">
              <a:lnSpc>
                <a:spcPct val="100000"/>
              </a:lnSpc>
              <a:spcBef>
                <a:spcPts val="1000"/>
              </a:spcBef>
              <a:spcAft>
                <a:spcPts val="0"/>
              </a:spcAft>
              <a:buSzPts val="1440"/>
              <a:buChar char="►"/>
              <a:defRPr/>
            </a:lvl5pPr>
            <a:lvl6pPr indent="-320039" lvl="5" marL="2743200" rtl="0" algn="l">
              <a:lnSpc>
                <a:spcPct val="100000"/>
              </a:lnSpc>
              <a:spcBef>
                <a:spcPts val="1000"/>
              </a:spcBef>
              <a:spcAft>
                <a:spcPts val="0"/>
              </a:spcAft>
              <a:buSzPts val="1440"/>
              <a:buChar char="►"/>
              <a:defRPr/>
            </a:lvl6pPr>
            <a:lvl7pPr indent="-320039" lvl="6" marL="3200400" rtl="0" algn="l">
              <a:lnSpc>
                <a:spcPct val="100000"/>
              </a:lnSpc>
              <a:spcBef>
                <a:spcPts val="1000"/>
              </a:spcBef>
              <a:spcAft>
                <a:spcPts val="0"/>
              </a:spcAft>
              <a:buSzPts val="1440"/>
              <a:buChar char="►"/>
              <a:defRPr/>
            </a:lvl7pPr>
            <a:lvl8pPr indent="-320040" lvl="7" marL="3657600" rtl="0" algn="l">
              <a:lnSpc>
                <a:spcPct val="100000"/>
              </a:lnSpc>
              <a:spcBef>
                <a:spcPts val="1000"/>
              </a:spcBef>
              <a:spcAft>
                <a:spcPts val="0"/>
              </a:spcAft>
              <a:buSzPts val="1440"/>
              <a:buChar char="►"/>
              <a:defRPr/>
            </a:lvl8pPr>
            <a:lvl9pPr indent="-320040" lvl="8" marL="4114800" rtl="0" algn="l">
              <a:lnSpc>
                <a:spcPct val="100000"/>
              </a:lnSpc>
              <a:spcBef>
                <a:spcPts val="1000"/>
              </a:spcBef>
              <a:spcAft>
                <a:spcPts val="0"/>
              </a:spcAft>
              <a:buSzPts val="1440"/>
              <a:buChar char="►"/>
              <a:defRPr/>
            </a:lvl9pPr>
          </a:lstStyle>
          <a:p/>
        </p:txBody>
      </p:sp>
      <p:sp>
        <p:nvSpPr>
          <p:cNvPr id="276" name="Google Shape;276;g7fd4460f3a5bef2b_350"/>
          <p:cNvSpPr txBox="1"/>
          <p:nvPr>
            <p:ph idx="10" type="dt"/>
          </p:nvPr>
        </p:nvSpPr>
        <p:spPr>
          <a:xfrm rot="5400000">
            <a:off x="10155638" y="1790701"/>
            <a:ext cx="990600" cy="3048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77" name="Google Shape;277;g7fd4460f3a5bef2b_350"/>
          <p:cNvSpPr txBox="1"/>
          <p:nvPr>
            <p:ph idx="11" type="ftr"/>
          </p:nvPr>
        </p:nvSpPr>
        <p:spPr>
          <a:xfrm rot="5400000">
            <a:off x="8951571" y="3225300"/>
            <a:ext cx="3859800" cy="3048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78" name="Google Shape;278;g7fd4460f3a5bef2b_350"/>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g7fd4460f3a5bef2b_126"/>
          <p:cNvGrpSpPr/>
          <p:nvPr/>
        </p:nvGrpSpPr>
        <p:grpSpPr>
          <a:xfrm>
            <a:off x="195687" y="4541"/>
            <a:ext cx="1644245" cy="1846001"/>
            <a:chOff x="146769" y="3406"/>
            <a:chExt cx="1233215" cy="1384535"/>
          </a:xfrm>
        </p:grpSpPr>
        <p:grpSp>
          <p:nvGrpSpPr>
            <p:cNvPr id="51" name="Google Shape;51;g7fd4460f3a5bef2b_126"/>
            <p:cNvGrpSpPr/>
            <p:nvPr/>
          </p:nvGrpSpPr>
          <p:grpSpPr>
            <a:xfrm>
              <a:off x="1063183" y="3406"/>
              <a:ext cx="316800" cy="688513"/>
              <a:chOff x="1063183" y="3406"/>
              <a:chExt cx="316800" cy="688513"/>
            </a:xfrm>
          </p:grpSpPr>
          <p:sp>
            <p:nvSpPr>
              <p:cNvPr id="52" name="Google Shape;52;g7fd4460f3a5bef2b_126"/>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3" name="Google Shape;53;g7fd4460f3a5bef2b_126"/>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54" name="Google Shape;54;g7fd4460f3a5bef2b_126"/>
            <p:cNvGrpSpPr/>
            <p:nvPr/>
          </p:nvGrpSpPr>
          <p:grpSpPr>
            <a:xfrm>
              <a:off x="604976" y="3406"/>
              <a:ext cx="316800" cy="1036524"/>
              <a:chOff x="604976" y="3406"/>
              <a:chExt cx="316800" cy="1036524"/>
            </a:xfrm>
          </p:grpSpPr>
          <p:sp>
            <p:nvSpPr>
              <p:cNvPr id="55" name="Google Shape;55;g7fd4460f3a5bef2b_126"/>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6" name="Google Shape;56;g7fd4460f3a5bef2b_126"/>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7" name="Google Shape;57;g7fd4460f3a5bef2b_126"/>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58" name="Google Shape;58;g7fd4460f3a5bef2b_126"/>
            <p:cNvGrpSpPr/>
            <p:nvPr/>
          </p:nvGrpSpPr>
          <p:grpSpPr>
            <a:xfrm>
              <a:off x="146769" y="3406"/>
              <a:ext cx="316800" cy="1384535"/>
              <a:chOff x="146769" y="3406"/>
              <a:chExt cx="316800" cy="1384535"/>
            </a:xfrm>
          </p:grpSpPr>
          <p:sp>
            <p:nvSpPr>
              <p:cNvPr id="59" name="Google Shape;59;g7fd4460f3a5bef2b_126"/>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0" name="Google Shape;60;g7fd4460f3a5bef2b_126"/>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1" name="Google Shape;61;g7fd4460f3a5bef2b_126"/>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2" name="Google Shape;62;g7fd4460f3a5bef2b_126"/>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grpSp>
        <p:nvGrpSpPr>
          <p:cNvPr id="63" name="Google Shape;63;g7fd4460f3a5bef2b_126"/>
          <p:cNvGrpSpPr/>
          <p:nvPr/>
        </p:nvGrpSpPr>
        <p:grpSpPr>
          <a:xfrm>
            <a:off x="9033219" y="3871914"/>
            <a:ext cx="2914791" cy="2985925"/>
            <a:chOff x="6775084" y="2904008"/>
            <a:chExt cx="2186148" cy="2239500"/>
          </a:xfrm>
        </p:grpSpPr>
        <p:grpSp>
          <p:nvGrpSpPr>
            <p:cNvPr id="64" name="Google Shape;64;g7fd4460f3a5bef2b_126"/>
            <p:cNvGrpSpPr/>
            <p:nvPr/>
          </p:nvGrpSpPr>
          <p:grpSpPr>
            <a:xfrm>
              <a:off x="6775084" y="4253708"/>
              <a:ext cx="409500" cy="889800"/>
              <a:chOff x="6775084" y="4253708"/>
              <a:chExt cx="409500" cy="889800"/>
            </a:xfrm>
          </p:grpSpPr>
          <p:sp>
            <p:nvSpPr>
              <p:cNvPr id="65" name="Google Shape;65;g7fd4460f3a5bef2b_126"/>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6" name="Google Shape;66;g7fd4460f3a5bef2b_126"/>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67" name="Google Shape;67;g7fd4460f3a5bef2b_126"/>
            <p:cNvGrpSpPr/>
            <p:nvPr/>
          </p:nvGrpSpPr>
          <p:grpSpPr>
            <a:xfrm>
              <a:off x="7367299" y="3804008"/>
              <a:ext cx="409500" cy="1339500"/>
              <a:chOff x="7367299" y="3804008"/>
              <a:chExt cx="409500" cy="1339500"/>
            </a:xfrm>
          </p:grpSpPr>
          <p:sp>
            <p:nvSpPr>
              <p:cNvPr id="68" name="Google Shape;68;g7fd4460f3a5bef2b_126"/>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9" name="Google Shape;69;g7fd4460f3a5bef2b_126"/>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0" name="Google Shape;70;g7fd4460f3a5bef2b_126"/>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71" name="Google Shape;71;g7fd4460f3a5bef2b_126"/>
            <p:cNvGrpSpPr/>
            <p:nvPr/>
          </p:nvGrpSpPr>
          <p:grpSpPr>
            <a:xfrm>
              <a:off x="7959516" y="3354008"/>
              <a:ext cx="409500" cy="1789500"/>
              <a:chOff x="7959516" y="3354008"/>
              <a:chExt cx="409500" cy="1789500"/>
            </a:xfrm>
          </p:grpSpPr>
          <p:sp>
            <p:nvSpPr>
              <p:cNvPr id="72" name="Google Shape;72;g7fd4460f3a5bef2b_126"/>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3" name="Google Shape;73;g7fd4460f3a5bef2b_126"/>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4" name="Google Shape;74;g7fd4460f3a5bef2b_126"/>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5" name="Google Shape;75;g7fd4460f3a5bef2b_126"/>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76" name="Google Shape;76;g7fd4460f3a5bef2b_126"/>
            <p:cNvGrpSpPr/>
            <p:nvPr/>
          </p:nvGrpSpPr>
          <p:grpSpPr>
            <a:xfrm>
              <a:off x="8551731" y="2904008"/>
              <a:ext cx="409500" cy="2239500"/>
              <a:chOff x="8551731" y="2904008"/>
              <a:chExt cx="409500" cy="2239500"/>
            </a:xfrm>
          </p:grpSpPr>
          <p:sp>
            <p:nvSpPr>
              <p:cNvPr id="77" name="Google Shape;77;g7fd4460f3a5bef2b_126"/>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8" name="Google Shape;78;g7fd4460f3a5bef2b_126"/>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9" name="Google Shape;79;g7fd4460f3a5bef2b_126"/>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0" name="Google Shape;80;g7fd4460f3a5bef2b_126"/>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1" name="Google Shape;81;g7fd4460f3a5bef2b_126"/>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sp>
        <p:nvSpPr>
          <p:cNvPr id="82" name="Google Shape;82;g7fd4460f3a5bef2b_126"/>
          <p:cNvSpPr txBox="1"/>
          <p:nvPr>
            <p:ph type="title"/>
          </p:nvPr>
        </p:nvSpPr>
        <p:spPr>
          <a:xfrm>
            <a:off x="1098667" y="2151767"/>
            <a:ext cx="7810500" cy="24972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83" name="Google Shape;83;g7fd4460f3a5bef2b_126"/>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g7fd4460f3a5bef2b_161"/>
          <p:cNvGrpSpPr/>
          <p:nvPr/>
        </p:nvGrpSpPr>
        <p:grpSpPr>
          <a:xfrm>
            <a:off x="834621" y="399168"/>
            <a:ext cx="1332416" cy="1332416"/>
            <a:chOff x="348199" y="179450"/>
            <a:chExt cx="1116300" cy="1116300"/>
          </a:xfrm>
        </p:grpSpPr>
        <p:sp>
          <p:nvSpPr>
            <p:cNvPr id="86" name="Google Shape;86;g7fd4460f3a5bef2b_161"/>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7" name="Google Shape;87;g7fd4460f3a5bef2b_161"/>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88" name="Google Shape;88;g7fd4460f3a5bef2b_161"/>
          <p:cNvSpPr txBox="1"/>
          <p:nvPr>
            <p:ph type="title"/>
          </p:nvPr>
        </p:nvSpPr>
        <p:spPr>
          <a:xfrm>
            <a:off x="1738400" y="798100"/>
            <a:ext cx="9374100" cy="13323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89" name="Google Shape;89;g7fd4460f3a5bef2b_161"/>
          <p:cNvSpPr txBox="1"/>
          <p:nvPr>
            <p:ph idx="1" type="body"/>
          </p:nvPr>
        </p:nvSpPr>
        <p:spPr>
          <a:xfrm>
            <a:off x="1738400" y="2653400"/>
            <a:ext cx="9374100" cy="33888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90" name="Google Shape;90;g7fd4460f3a5bef2b_161"/>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g7fd4460f3a5bef2b_168"/>
          <p:cNvGrpSpPr/>
          <p:nvPr/>
        </p:nvGrpSpPr>
        <p:grpSpPr>
          <a:xfrm>
            <a:off x="834621" y="399168"/>
            <a:ext cx="1332416" cy="1332416"/>
            <a:chOff x="348199" y="179450"/>
            <a:chExt cx="1116300" cy="1116300"/>
          </a:xfrm>
        </p:grpSpPr>
        <p:sp>
          <p:nvSpPr>
            <p:cNvPr id="93" name="Google Shape;93;g7fd4460f3a5bef2b_168"/>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4" name="Google Shape;94;g7fd4460f3a5bef2b_16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5" name="Google Shape;95;g7fd4460f3a5bef2b_168"/>
          <p:cNvSpPr txBox="1"/>
          <p:nvPr>
            <p:ph type="title"/>
          </p:nvPr>
        </p:nvSpPr>
        <p:spPr>
          <a:xfrm>
            <a:off x="1738400" y="798100"/>
            <a:ext cx="9374100" cy="13323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96" name="Google Shape;96;g7fd4460f3a5bef2b_168"/>
          <p:cNvSpPr txBox="1"/>
          <p:nvPr>
            <p:ph idx="1" type="body"/>
          </p:nvPr>
        </p:nvSpPr>
        <p:spPr>
          <a:xfrm>
            <a:off x="1738400" y="2653400"/>
            <a:ext cx="4574100" cy="33888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97" name="Google Shape;97;g7fd4460f3a5bef2b_168"/>
          <p:cNvSpPr txBox="1"/>
          <p:nvPr>
            <p:ph idx="2" type="body"/>
          </p:nvPr>
        </p:nvSpPr>
        <p:spPr>
          <a:xfrm>
            <a:off x="6538200" y="2653400"/>
            <a:ext cx="4574100" cy="33888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98" name="Google Shape;98;g7fd4460f3a5bef2b_168"/>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g7fd4460f3a5bef2b_176"/>
          <p:cNvGrpSpPr/>
          <p:nvPr/>
        </p:nvGrpSpPr>
        <p:grpSpPr>
          <a:xfrm>
            <a:off x="834621" y="399168"/>
            <a:ext cx="1332416" cy="1332416"/>
            <a:chOff x="348199" y="179450"/>
            <a:chExt cx="1116300" cy="1116300"/>
          </a:xfrm>
        </p:grpSpPr>
        <p:sp>
          <p:nvSpPr>
            <p:cNvPr id="101" name="Google Shape;101;g7fd4460f3a5bef2b_17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2" name="Google Shape;102;g7fd4460f3a5bef2b_17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03" name="Google Shape;103;g7fd4460f3a5bef2b_176"/>
          <p:cNvSpPr txBox="1"/>
          <p:nvPr>
            <p:ph type="title"/>
          </p:nvPr>
        </p:nvSpPr>
        <p:spPr>
          <a:xfrm>
            <a:off x="1738400" y="798100"/>
            <a:ext cx="9374100" cy="13323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04" name="Google Shape;104;g7fd4460f3a5bef2b_176"/>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g7fd4460f3a5bef2b_182"/>
          <p:cNvGrpSpPr/>
          <p:nvPr/>
        </p:nvGrpSpPr>
        <p:grpSpPr>
          <a:xfrm>
            <a:off x="834621" y="399168"/>
            <a:ext cx="1332416" cy="1332416"/>
            <a:chOff x="348199" y="179450"/>
            <a:chExt cx="1116300" cy="1116300"/>
          </a:xfrm>
        </p:grpSpPr>
        <p:sp>
          <p:nvSpPr>
            <p:cNvPr id="107" name="Google Shape;107;g7fd4460f3a5bef2b_182"/>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8" name="Google Shape;108;g7fd4460f3a5bef2b_182"/>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09" name="Google Shape;109;g7fd4460f3a5bef2b_182"/>
          <p:cNvSpPr txBox="1"/>
          <p:nvPr>
            <p:ph type="title"/>
          </p:nvPr>
        </p:nvSpPr>
        <p:spPr>
          <a:xfrm>
            <a:off x="1738400" y="798100"/>
            <a:ext cx="4416000" cy="21201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10" name="Google Shape;110;g7fd4460f3a5bef2b_182"/>
          <p:cNvSpPr txBox="1"/>
          <p:nvPr>
            <p:ph idx="1" type="body"/>
          </p:nvPr>
        </p:nvSpPr>
        <p:spPr>
          <a:xfrm>
            <a:off x="1738400" y="3079567"/>
            <a:ext cx="4416000" cy="29625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111" name="Google Shape;111;g7fd4460f3a5bef2b_182"/>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g7fd4460f3a5bef2b_189"/>
          <p:cNvGrpSpPr/>
          <p:nvPr/>
        </p:nvGrpSpPr>
        <p:grpSpPr>
          <a:xfrm>
            <a:off x="9155392" y="1742"/>
            <a:ext cx="3023192" cy="3468833"/>
            <a:chOff x="6790514" y="1306"/>
            <a:chExt cx="2267451" cy="2601690"/>
          </a:xfrm>
        </p:grpSpPr>
        <p:grpSp>
          <p:nvGrpSpPr>
            <p:cNvPr id="114" name="Google Shape;114;g7fd4460f3a5bef2b_189"/>
            <p:cNvGrpSpPr/>
            <p:nvPr/>
          </p:nvGrpSpPr>
          <p:grpSpPr>
            <a:xfrm>
              <a:off x="7067465" y="1306"/>
              <a:ext cx="1990500" cy="1990200"/>
              <a:chOff x="7067465" y="1306"/>
              <a:chExt cx="1990500" cy="1990200"/>
            </a:xfrm>
          </p:grpSpPr>
          <p:sp>
            <p:nvSpPr>
              <p:cNvPr id="115" name="Google Shape;115;g7fd4460f3a5bef2b_189"/>
              <p:cNvSpPr/>
              <p:nvPr/>
            </p:nvSpPr>
            <p:spPr>
              <a:xfrm rot="-8648551">
                <a:off x="7594313" y="527721"/>
                <a:ext cx="937226" cy="937226"/>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6" name="Google Shape;116;g7fd4460f3a5bef2b_189"/>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7" name="Google Shape;117;g7fd4460f3a5bef2b_189"/>
              <p:cNvSpPr/>
              <p:nvPr/>
            </p:nvSpPr>
            <p:spPr>
              <a:xfrm rot="-8649154">
                <a:off x="7349891" y="283705"/>
                <a:ext cx="1425647" cy="1425404"/>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18" name="Google Shape;118;g7fd4460f3a5bef2b_189"/>
            <p:cNvGrpSpPr/>
            <p:nvPr/>
          </p:nvGrpSpPr>
          <p:grpSpPr>
            <a:xfrm>
              <a:off x="8207126" y="1807996"/>
              <a:ext cx="795000" cy="795000"/>
              <a:chOff x="8207126" y="1807996"/>
              <a:chExt cx="795000" cy="795000"/>
            </a:xfrm>
          </p:grpSpPr>
          <p:sp>
            <p:nvSpPr>
              <p:cNvPr id="119" name="Google Shape;119;g7fd4460f3a5bef2b_189"/>
              <p:cNvSpPr/>
              <p:nvPr/>
            </p:nvSpPr>
            <p:spPr>
              <a:xfrm rot="2152054">
                <a:off x="8319942" y="1920813"/>
                <a:ext cx="569367" cy="569367"/>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0" name="Google Shape;120;g7fd4460f3a5bef2b_189"/>
              <p:cNvSpPr/>
              <p:nvPr/>
            </p:nvSpPr>
            <p:spPr>
              <a:xfrm rot="2150259">
                <a:off x="8408218" y="2008610"/>
                <a:ext cx="393004" cy="393004"/>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1" name="Google Shape;121;g7fd4460f3a5bef2b_189"/>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22" name="Google Shape;122;g7fd4460f3a5bef2b_189"/>
            <p:cNvGrpSpPr/>
            <p:nvPr/>
          </p:nvGrpSpPr>
          <p:grpSpPr>
            <a:xfrm>
              <a:off x="6790514" y="118857"/>
              <a:ext cx="548700" cy="548700"/>
              <a:chOff x="6790514" y="118857"/>
              <a:chExt cx="548700" cy="548700"/>
            </a:xfrm>
          </p:grpSpPr>
          <p:sp>
            <p:nvSpPr>
              <p:cNvPr id="123" name="Google Shape;123;g7fd4460f3a5bef2b_189"/>
              <p:cNvSpPr/>
              <p:nvPr/>
            </p:nvSpPr>
            <p:spPr>
              <a:xfrm rot="2150259">
                <a:off x="6868362" y="196705"/>
                <a:ext cx="393004" cy="393004"/>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4" name="Google Shape;124;g7fd4460f3a5bef2b_189"/>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sp>
        <p:nvSpPr>
          <p:cNvPr id="125" name="Google Shape;125;g7fd4460f3a5bef2b_189"/>
          <p:cNvSpPr txBox="1"/>
          <p:nvPr>
            <p:ph type="title"/>
          </p:nvPr>
        </p:nvSpPr>
        <p:spPr>
          <a:xfrm>
            <a:off x="1098667" y="1018133"/>
            <a:ext cx="7810500" cy="47643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6" name="Google Shape;126;g7fd4460f3a5bef2b_189"/>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g7fd4460f3a5bef2b_204"/>
          <p:cNvGrpSpPr/>
          <p:nvPr/>
        </p:nvGrpSpPr>
        <p:grpSpPr>
          <a:xfrm>
            <a:off x="834621" y="399168"/>
            <a:ext cx="1332416" cy="1332416"/>
            <a:chOff x="348199" y="179450"/>
            <a:chExt cx="1116300" cy="1116300"/>
          </a:xfrm>
        </p:grpSpPr>
        <p:sp>
          <p:nvSpPr>
            <p:cNvPr id="129" name="Google Shape;129;g7fd4460f3a5bef2b_20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0" name="Google Shape;130;g7fd4460f3a5bef2b_20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31" name="Google Shape;131;g7fd4460f3a5bef2b_204"/>
          <p:cNvSpPr txBox="1"/>
          <p:nvPr>
            <p:ph type="title"/>
          </p:nvPr>
        </p:nvSpPr>
        <p:spPr>
          <a:xfrm>
            <a:off x="1738400" y="798100"/>
            <a:ext cx="4574100" cy="2653500"/>
          </a:xfrm>
          <a:prstGeom prst="rect">
            <a:avLst/>
          </a:prstGeom>
          <a:ln cap="flat" cmpd="sng" w="9525">
            <a:solidFill>
              <a:schemeClr val="lt1"/>
            </a:solidFill>
            <a:prstDash val="solid"/>
            <a:round/>
            <a:headEnd len="sm" w="sm" type="none"/>
            <a:tailEnd len="sm" w="sm" type="none"/>
          </a:ln>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32" name="Google Shape;132;g7fd4460f3a5bef2b_204"/>
          <p:cNvSpPr txBox="1"/>
          <p:nvPr>
            <p:ph idx="1" type="subTitle"/>
          </p:nvPr>
        </p:nvSpPr>
        <p:spPr>
          <a:xfrm>
            <a:off x="1738400" y="3657604"/>
            <a:ext cx="4574100" cy="968100"/>
          </a:xfrm>
          <a:prstGeom prst="rect">
            <a:avLst/>
          </a:prstGeom>
          <a:ln cap="flat" cmpd="sng" w="9525">
            <a:solidFill>
              <a:schemeClr val="lt1"/>
            </a:solidFill>
            <a:prstDash val="solid"/>
            <a:round/>
            <a:headEnd len="sm" w="sm" type="none"/>
            <a:tailEnd len="sm" w="sm" type="none"/>
          </a:ln>
        </p:spPr>
        <p:txBody>
          <a:bodyPr anchorCtr="0" anchor="t" bIns="121900" lIns="121900" spcFirstLastPara="1" rIns="121900" wrap="square" tIns="121900">
            <a:norm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133" name="Google Shape;133;g7fd4460f3a5bef2b_204"/>
          <p:cNvSpPr txBox="1"/>
          <p:nvPr>
            <p:ph idx="2" type="body"/>
          </p:nvPr>
        </p:nvSpPr>
        <p:spPr>
          <a:xfrm>
            <a:off x="6538267" y="881333"/>
            <a:ext cx="4574100" cy="5160900"/>
          </a:xfrm>
          <a:prstGeom prst="rect">
            <a:avLst/>
          </a:prstGeom>
          <a:ln cap="flat" cmpd="sng" w="9525">
            <a:solidFill>
              <a:schemeClr val="lt1"/>
            </a:solidFill>
            <a:prstDash val="solid"/>
            <a:round/>
            <a:headEnd len="sm" w="sm" type="none"/>
            <a:tailEnd len="sm" w="sm" type="none"/>
          </a:ln>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134" name="Google Shape;134;g7fd4460f3a5bef2b_204"/>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g7fd4460f3a5bef2b_212"/>
          <p:cNvGrpSpPr/>
          <p:nvPr/>
        </p:nvGrpSpPr>
        <p:grpSpPr>
          <a:xfrm>
            <a:off x="951176" y="5129497"/>
            <a:ext cx="1100560" cy="1100560"/>
            <a:chOff x="348199" y="179450"/>
            <a:chExt cx="1116300" cy="1116300"/>
          </a:xfrm>
        </p:grpSpPr>
        <p:sp>
          <p:nvSpPr>
            <p:cNvPr id="137" name="Google Shape;137;g7fd4460f3a5bef2b_212"/>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8" name="Google Shape;138;g7fd4460f3a5bef2b_212"/>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39" name="Google Shape;139;g7fd4460f3a5bef2b_212"/>
          <p:cNvSpPr txBox="1"/>
          <p:nvPr>
            <p:ph idx="1" type="body"/>
          </p:nvPr>
        </p:nvSpPr>
        <p:spPr>
          <a:xfrm>
            <a:off x="1738400" y="5518633"/>
            <a:ext cx="7790700" cy="713100"/>
          </a:xfrm>
          <a:prstGeom prst="rect">
            <a:avLst/>
          </a:prstGeom>
        </p:spPr>
        <p:txBody>
          <a:bodyPr anchorCtr="0" anchor="t" bIns="121900" lIns="121900" spcFirstLastPara="1" rIns="121900" wrap="square" tIns="121900">
            <a:normAutofit/>
          </a:bodyPr>
          <a:lstStyle>
            <a:lvl1pPr indent="-228600" lvl="0" marL="457200">
              <a:lnSpc>
                <a:spcPct val="100000"/>
              </a:lnSpc>
              <a:spcBef>
                <a:spcPts val="0"/>
              </a:spcBef>
              <a:spcAft>
                <a:spcPts val="0"/>
              </a:spcAft>
              <a:buSzPts val="1700"/>
              <a:buNone/>
              <a:defRPr/>
            </a:lvl1pPr>
          </a:lstStyle>
          <a:p/>
        </p:txBody>
      </p:sp>
      <p:sp>
        <p:nvSpPr>
          <p:cNvPr id="140" name="Google Shape;140;g7fd4460f3a5bef2b_212"/>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g7fd4460f3a5bef2b_82"/>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1pPr>
            <a:lvl2pPr lvl="1">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2pPr>
            <a:lvl3pPr lvl="2">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3pPr>
            <a:lvl4pPr lvl="3">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4pPr>
            <a:lvl5pPr lvl="4">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5pPr>
            <a:lvl6pPr lvl="5">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6pPr>
            <a:lvl7pPr lvl="6">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7pPr>
            <a:lvl8pPr lvl="7">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8pPr>
            <a:lvl9pPr lvl="8">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9pPr>
          </a:lstStyle>
          <a:p/>
        </p:txBody>
      </p:sp>
      <p:sp>
        <p:nvSpPr>
          <p:cNvPr id="7" name="Google Shape;7;g7fd4460f3a5bef2b_82"/>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a:lnSpc>
                <a:spcPct val="115000"/>
              </a:lnSpc>
              <a:spcBef>
                <a:spcPts val="0"/>
              </a:spcBef>
              <a:spcAft>
                <a:spcPts val="0"/>
              </a:spcAft>
              <a:buClr>
                <a:schemeClr val="dk2"/>
              </a:buClr>
              <a:buSzPts val="1700"/>
              <a:buFont typeface="Nunito"/>
              <a:buChar char="●"/>
              <a:defRPr sz="1700">
                <a:solidFill>
                  <a:schemeClr val="dk2"/>
                </a:solidFill>
                <a:latin typeface="Nunito"/>
                <a:ea typeface="Nunito"/>
                <a:cs typeface="Nunito"/>
                <a:sym typeface="Nunito"/>
              </a:defRPr>
            </a:lvl1pPr>
            <a:lvl2pPr indent="-323850" lvl="1" marL="9144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2pPr>
            <a:lvl3pPr indent="-323850" lvl="2" marL="13716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3pPr>
            <a:lvl4pPr indent="-323850" lvl="3" marL="18288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4pPr>
            <a:lvl5pPr indent="-323850" lvl="4" marL="22860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5pPr>
            <a:lvl6pPr indent="-323850" lvl="5" marL="27432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6pPr>
            <a:lvl7pPr indent="-323850" lvl="6" marL="32004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7pPr>
            <a:lvl8pPr indent="-323850" lvl="7" marL="36576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8pPr>
            <a:lvl9pPr indent="-323850" lvl="8" marL="41148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9pPr>
          </a:lstStyle>
          <a:p/>
        </p:txBody>
      </p:sp>
      <p:sp>
        <p:nvSpPr>
          <p:cNvPr id="8" name="Google Shape;8;g7fd4460f3a5bef2b_82"/>
          <p:cNvSpPr txBox="1"/>
          <p:nvPr>
            <p:ph idx="12" type="sldNum"/>
          </p:nvPr>
        </p:nvSpPr>
        <p:spPr>
          <a:xfrm>
            <a:off x="11268061" y="6315968"/>
            <a:ext cx="731700" cy="524700"/>
          </a:xfrm>
          <a:prstGeom prst="rect">
            <a:avLst/>
          </a:prstGeom>
          <a:noFill/>
          <a:ln>
            <a:noFill/>
          </a:ln>
        </p:spPr>
        <p:txBody>
          <a:bodyPr anchorCtr="0" anchor="ctr" bIns="121900" lIns="121900" spcFirstLastPara="1" rIns="121900" wrap="square" tIns="121900">
            <a:normAutofit/>
          </a:bodyPr>
          <a:lstStyle>
            <a:lvl1pPr lvl="0" algn="r">
              <a:buNone/>
              <a:defRPr sz="1200">
                <a:solidFill>
                  <a:schemeClr val="dk2"/>
                </a:solidFill>
                <a:latin typeface="Nunito"/>
                <a:ea typeface="Nunito"/>
                <a:cs typeface="Nunito"/>
                <a:sym typeface="Nunito"/>
              </a:defRPr>
            </a:lvl1pPr>
            <a:lvl2pPr lvl="1" algn="r">
              <a:buNone/>
              <a:defRPr sz="1200">
                <a:solidFill>
                  <a:schemeClr val="dk2"/>
                </a:solidFill>
                <a:latin typeface="Nunito"/>
                <a:ea typeface="Nunito"/>
                <a:cs typeface="Nunito"/>
                <a:sym typeface="Nunito"/>
              </a:defRPr>
            </a:lvl2pPr>
            <a:lvl3pPr lvl="2" algn="r">
              <a:buNone/>
              <a:defRPr sz="1200">
                <a:solidFill>
                  <a:schemeClr val="dk2"/>
                </a:solidFill>
                <a:latin typeface="Nunito"/>
                <a:ea typeface="Nunito"/>
                <a:cs typeface="Nunito"/>
                <a:sym typeface="Nunito"/>
              </a:defRPr>
            </a:lvl3pPr>
            <a:lvl4pPr lvl="3" algn="r">
              <a:buNone/>
              <a:defRPr sz="1200">
                <a:solidFill>
                  <a:schemeClr val="dk2"/>
                </a:solidFill>
                <a:latin typeface="Nunito"/>
                <a:ea typeface="Nunito"/>
                <a:cs typeface="Nunito"/>
                <a:sym typeface="Nunito"/>
              </a:defRPr>
            </a:lvl4pPr>
            <a:lvl5pPr lvl="4" algn="r">
              <a:buNone/>
              <a:defRPr sz="1200">
                <a:solidFill>
                  <a:schemeClr val="dk2"/>
                </a:solidFill>
                <a:latin typeface="Nunito"/>
                <a:ea typeface="Nunito"/>
                <a:cs typeface="Nunito"/>
                <a:sym typeface="Nunito"/>
              </a:defRPr>
            </a:lvl5pPr>
            <a:lvl6pPr lvl="5" algn="r">
              <a:buNone/>
              <a:defRPr sz="1200">
                <a:solidFill>
                  <a:schemeClr val="dk2"/>
                </a:solidFill>
                <a:latin typeface="Nunito"/>
                <a:ea typeface="Nunito"/>
                <a:cs typeface="Nunito"/>
                <a:sym typeface="Nunito"/>
              </a:defRPr>
            </a:lvl6pPr>
            <a:lvl7pPr lvl="6" algn="r">
              <a:buNone/>
              <a:defRPr sz="1200">
                <a:solidFill>
                  <a:schemeClr val="dk2"/>
                </a:solidFill>
                <a:latin typeface="Nunito"/>
                <a:ea typeface="Nunito"/>
                <a:cs typeface="Nunito"/>
                <a:sym typeface="Nunito"/>
              </a:defRPr>
            </a:lvl7pPr>
            <a:lvl8pPr lvl="7" algn="r">
              <a:buNone/>
              <a:defRPr sz="1200">
                <a:solidFill>
                  <a:schemeClr val="dk2"/>
                </a:solidFill>
                <a:latin typeface="Nunito"/>
                <a:ea typeface="Nunito"/>
                <a:cs typeface="Nunito"/>
                <a:sym typeface="Nunito"/>
              </a:defRPr>
            </a:lvl8pPr>
            <a:lvl9pPr lvl="8" algn="r">
              <a:buNone/>
              <a:defRPr sz="12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jpg"/><Relationship Id="rId4" Type="http://schemas.openxmlformats.org/officeDocument/2006/relationships/image" Target="../media/image3.jpg"/><Relationship Id="rId5"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
          <p:cNvSpPr txBox="1"/>
          <p:nvPr>
            <p:ph type="ctrTitle"/>
          </p:nvPr>
        </p:nvSpPr>
        <p:spPr>
          <a:xfrm>
            <a:off x="1098667" y="2151750"/>
            <a:ext cx="5673900" cy="249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2"/>
              </a:buClr>
              <a:buSzPts val="7200"/>
              <a:buFont typeface="Century Gothic"/>
              <a:buNone/>
            </a:pPr>
            <a:r>
              <a:rPr lang="en-IN">
                <a:solidFill>
                  <a:srgbClr val="F6B26B"/>
                </a:solidFill>
              </a:rPr>
              <a:t>Diabetes prediction using AI</a:t>
            </a:r>
            <a:endParaRPr>
              <a:solidFill>
                <a:srgbClr val="F6B26B"/>
              </a:solidFill>
            </a:endParaRPr>
          </a:p>
        </p:txBody>
      </p:sp>
      <p:sp>
        <p:nvSpPr>
          <p:cNvPr id="284" name="Google Shape;284;p1"/>
          <p:cNvSpPr txBox="1"/>
          <p:nvPr>
            <p:ph idx="1" type="subTitle"/>
          </p:nvPr>
        </p:nvSpPr>
        <p:spPr>
          <a:xfrm>
            <a:off x="1098667" y="4795067"/>
            <a:ext cx="5673900" cy="927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6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g24da30cbe62_0_0"/>
          <p:cNvSpPr txBox="1"/>
          <p:nvPr>
            <p:ph type="title"/>
          </p:nvPr>
        </p:nvSpPr>
        <p:spPr>
          <a:xfrm>
            <a:off x="646111" y="452718"/>
            <a:ext cx="9404700" cy="1400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IN"/>
              <a:t>PROGRAM FOR THE MODEL</a:t>
            </a:r>
            <a:endParaRPr/>
          </a:p>
        </p:txBody>
      </p:sp>
      <p:sp>
        <p:nvSpPr>
          <p:cNvPr id="346" name="Google Shape;346;g24da30cbe62_0_0"/>
          <p:cNvSpPr txBox="1"/>
          <p:nvPr/>
        </p:nvSpPr>
        <p:spPr>
          <a:xfrm>
            <a:off x="1351425" y="1044075"/>
            <a:ext cx="10840500" cy="526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a:latin typeface="Nunito"/>
                <a:ea typeface="Nunito"/>
                <a:cs typeface="Nunito"/>
                <a:sym typeface="Nunito"/>
              </a:rPr>
              <a:t> import pandas as pd </a:t>
            </a:r>
            <a:endParaRPr>
              <a:latin typeface="Nunito"/>
              <a:ea typeface="Nunito"/>
              <a:cs typeface="Nunito"/>
              <a:sym typeface="Nunito"/>
            </a:endParaRPr>
          </a:p>
          <a:p>
            <a:pPr indent="0" lvl="0" marL="0" rtl="0" algn="l">
              <a:spcBef>
                <a:spcPts val="0"/>
              </a:spcBef>
              <a:spcAft>
                <a:spcPts val="0"/>
              </a:spcAft>
              <a:buNone/>
            </a:pPr>
            <a:r>
              <a:rPr lang="en-IN">
                <a:latin typeface="Nunito"/>
                <a:ea typeface="Nunito"/>
                <a:cs typeface="Nunito"/>
                <a:sym typeface="Nunito"/>
              </a:rPr>
              <a:t>import numpy as np</a:t>
            </a:r>
            <a:endParaRPr>
              <a:latin typeface="Nunito"/>
              <a:ea typeface="Nunito"/>
              <a:cs typeface="Nunito"/>
              <a:sym typeface="Nunito"/>
            </a:endParaRPr>
          </a:p>
          <a:p>
            <a:pPr indent="0" lvl="0" marL="0" rtl="0" algn="l">
              <a:spcBef>
                <a:spcPts val="0"/>
              </a:spcBef>
              <a:spcAft>
                <a:spcPts val="0"/>
              </a:spcAft>
              <a:buNone/>
            </a:pPr>
            <a:r>
              <a:rPr lang="en-IN">
                <a:latin typeface="Nunito"/>
                <a:ea typeface="Nunito"/>
                <a:cs typeface="Nunito"/>
                <a:sym typeface="Nunito"/>
              </a:rPr>
              <a:t>import matplotlib.pyplot as plt</a:t>
            </a:r>
            <a:endParaRPr>
              <a:latin typeface="Nunito"/>
              <a:ea typeface="Nunito"/>
              <a:cs typeface="Nunito"/>
              <a:sym typeface="Nunito"/>
            </a:endParaRPr>
          </a:p>
          <a:p>
            <a:pPr indent="0" lvl="0" marL="0" rtl="0" algn="l">
              <a:spcBef>
                <a:spcPts val="0"/>
              </a:spcBef>
              <a:spcAft>
                <a:spcPts val="0"/>
              </a:spcAft>
              <a:buNone/>
            </a:pPr>
            <a:r>
              <a:rPr lang="en-IN">
                <a:latin typeface="Nunito"/>
                <a:ea typeface="Nunito"/>
                <a:cs typeface="Nunito"/>
                <a:sym typeface="Nunito"/>
              </a:rPr>
              <a:t>import seaborn as sns</a:t>
            </a:r>
            <a:endParaRPr>
              <a:latin typeface="Nunito"/>
              <a:ea typeface="Nunito"/>
              <a:cs typeface="Nunito"/>
              <a:sym typeface="Nunito"/>
            </a:endParaRPr>
          </a:p>
          <a:p>
            <a:pPr indent="0" lvl="0" marL="0" rtl="0" algn="l">
              <a:spcBef>
                <a:spcPts val="0"/>
              </a:spcBef>
              <a:spcAft>
                <a:spcPts val="0"/>
              </a:spcAft>
              <a:buNone/>
            </a:pPr>
            <a:r>
              <a:rPr lang="en-IN">
                <a:latin typeface="Nunito"/>
                <a:ea typeface="Nunito"/>
                <a:cs typeface="Nunito"/>
                <a:sym typeface="Nunito"/>
              </a:rPr>
              <a:t>Importing dataset</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IN">
                <a:latin typeface="Nunito"/>
                <a:ea typeface="Nunito"/>
                <a:cs typeface="Nunito"/>
                <a:sym typeface="Nunito"/>
              </a:rPr>
              <a:t>dataset = pd.read_csv('../input/diabetes-data-set/diabetes.csv')</a:t>
            </a:r>
            <a:endParaRPr>
              <a:latin typeface="Nunito"/>
              <a:ea typeface="Nunito"/>
              <a:cs typeface="Nunito"/>
              <a:sym typeface="Nunito"/>
            </a:endParaRPr>
          </a:p>
          <a:p>
            <a:pPr indent="0" lvl="0" marL="0" rtl="0" algn="l">
              <a:spcBef>
                <a:spcPts val="0"/>
              </a:spcBef>
              <a:spcAft>
                <a:spcPts val="0"/>
              </a:spcAft>
              <a:buNone/>
            </a:pPr>
            <a:r>
              <a:rPr lang="en-IN">
                <a:latin typeface="Nunito"/>
                <a:ea typeface="Nunito"/>
                <a:cs typeface="Nunito"/>
                <a:sym typeface="Nunito"/>
              </a:rPr>
              <a:t>Viewing the dataset, its dimensions, features and statistical summary</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IN">
                <a:latin typeface="Nunito"/>
                <a:ea typeface="Nunito"/>
                <a:cs typeface="Nunito"/>
                <a:sym typeface="Nunito"/>
              </a:rPr>
              <a:t>dataset.head()</a:t>
            </a:r>
            <a:endParaRPr>
              <a:latin typeface="Nunito"/>
              <a:ea typeface="Nunito"/>
              <a:cs typeface="Nunito"/>
              <a:sym typeface="Nunito"/>
            </a:endParaRPr>
          </a:p>
          <a:p>
            <a:pPr indent="0" lvl="0" marL="0" rtl="0" algn="l">
              <a:spcBef>
                <a:spcPts val="0"/>
              </a:spcBef>
              <a:spcAft>
                <a:spcPts val="0"/>
              </a:spcAft>
              <a:buNone/>
            </a:pPr>
            <a:r>
              <a:rPr lang="en-IN">
                <a:latin typeface="Nunito"/>
                <a:ea typeface="Nunito"/>
                <a:cs typeface="Nunito"/>
                <a:sym typeface="Nunito"/>
              </a:rPr>
              <a:t> dataset.shape</a:t>
            </a:r>
            <a:endParaRPr>
              <a:latin typeface="Nunito"/>
              <a:ea typeface="Nunito"/>
              <a:cs typeface="Nunito"/>
              <a:sym typeface="Nunito"/>
            </a:endParaRPr>
          </a:p>
          <a:p>
            <a:pPr indent="0" lvl="0" marL="0" rtl="0" algn="l">
              <a:spcBef>
                <a:spcPts val="0"/>
              </a:spcBef>
              <a:spcAft>
                <a:spcPts val="0"/>
              </a:spcAft>
              <a:buNone/>
            </a:pPr>
            <a:r>
              <a:rPr lang="en-IN">
                <a:latin typeface="Nunito"/>
                <a:ea typeface="Nunito"/>
                <a:cs typeface="Nunito"/>
                <a:sym typeface="Nunito"/>
              </a:rPr>
              <a:t>(768, 9)</a:t>
            </a:r>
            <a:endParaRPr>
              <a:latin typeface="Nunito"/>
              <a:ea typeface="Nunito"/>
              <a:cs typeface="Nunito"/>
              <a:sym typeface="Nunito"/>
            </a:endParaRPr>
          </a:p>
          <a:p>
            <a:pPr indent="0" lvl="0" marL="0" rtl="0" algn="l">
              <a:spcBef>
                <a:spcPts val="0"/>
              </a:spcBef>
              <a:spcAft>
                <a:spcPts val="0"/>
              </a:spcAft>
              <a:buNone/>
            </a:pPr>
            <a:r>
              <a:rPr lang="en-IN">
                <a:latin typeface="Nunito"/>
                <a:ea typeface="Nunito"/>
                <a:cs typeface="Nunito"/>
                <a:sym typeface="Nunito"/>
              </a:rPr>
              <a:t>dataset.info()</a:t>
            </a:r>
            <a:endParaRPr>
              <a:latin typeface="Nunito"/>
              <a:ea typeface="Nunito"/>
              <a:cs typeface="Nunito"/>
              <a:sym typeface="Nunito"/>
            </a:endParaRPr>
          </a:p>
          <a:p>
            <a:pPr indent="0" lvl="0" marL="0" rtl="0" algn="l">
              <a:spcBef>
                <a:spcPts val="0"/>
              </a:spcBef>
              <a:spcAft>
                <a:spcPts val="0"/>
              </a:spcAft>
              <a:buNone/>
            </a:pPr>
            <a:r>
              <a:rPr lang="en-IN">
                <a:latin typeface="Nunito"/>
                <a:ea typeface="Nunito"/>
                <a:cs typeface="Nunito"/>
                <a:sym typeface="Nunito"/>
              </a:rPr>
              <a:t>&lt;class 'pandas.core.frame.DataFrame'&gt;</a:t>
            </a:r>
            <a:endParaRPr>
              <a:latin typeface="Nunito"/>
              <a:ea typeface="Nunito"/>
              <a:cs typeface="Nunito"/>
              <a:sym typeface="Nunito"/>
            </a:endParaRPr>
          </a:p>
          <a:p>
            <a:pPr indent="0" lvl="0" marL="0" rtl="0" algn="l">
              <a:spcBef>
                <a:spcPts val="0"/>
              </a:spcBef>
              <a:spcAft>
                <a:spcPts val="0"/>
              </a:spcAft>
              <a:buNone/>
            </a:pPr>
            <a:r>
              <a:rPr lang="en-IN">
                <a:latin typeface="Nunito"/>
                <a:ea typeface="Nunito"/>
                <a:cs typeface="Nunito"/>
                <a:sym typeface="Nunito"/>
              </a:rPr>
              <a:t>RangeIndex: 768 entries, 0 to 767</a:t>
            </a:r>
            <a:endParaRPr>
              <a:latin typeface="Nunito"/>
              <a:ea typeface="Nunito"/>
              <a:cs typeface="Nunito"/>
              <a:sym typeface="Nunito"/>
            </a:endParaRPr>
          </a:p>
          <a:p>
            <a:pPr indent="0" lvl="0" marL="0" rtl="0" algn="l">
              <a:spcBef>
                <a:spcPts val="0"/>
              </a:spcBef>
              <a:spcAft>
                <a:spcPts val="0"/>
              </a:spcAft>
              <a:buNone/>
            </a:pPr>
            <a:r>
              <a:rPr lang="en-IN">
                <a:latin typeface="Nunito"/>
                <a:ea typeface="Nunito"/>
                <a:cs typeface="Nunito"/>
                <a:sym typeface="Nunito"/>
              </a:rPr>
              <a:t>Data columns (total 9 columns):</a:t>
            </a:r>
            <a:endParaRPr>
              <a:latin typeface="Nunito"/>
              <a:ea typeface="Nunito"/>
              <a:cs typeface="Nunito"/>
              <a:sym typeface="Nunito"/>
            </a:endParaRPr>
          </a:p>
          <a:p>
            <a:pPr indent="0" lvl="0" marL="0" rtl="0" algn="l">
              <a:spcBef>
                <a:spcPts val="0"/>
              </a:spcBef>
              <a:spcAft>
                <a:spcPts val="0"/>
              </a:spcAft>
              <a:buNone/>
            </a:pPr>
            <a:r>
              <a:rPr lang="en-IN">
                <a:latin typeface="Nunito"/>
                <a:ea typeface="Nunito"/>
                <a:cs typeface="Nunito"/>
                <a:sym typeface="Nunito"/>
              </a:rPr>
              <a:t> #   Column                    Non-Null Count  Dtype  </a:t>
            </a:r>
            <a:endParaRPr>
              <a:latin typeface="Nunito"/>
              <a:ea typeface="Nunito"/>
              <a:cs typeface="Nunito"/>
              <a:sym typeface="Nunito"/>
            </a:endParaRPr>
          </a:p>
          <a:p>
            <a:pPr indent="0" lvl="0" marL="0" rtl="0" algn="l">
              <a:spcBef>
                <a:spcPts val="0"/>
              </a:spcBef>
              <a:spcAft>
                <a:spcPts val="0"/>
              </a:spcAft>
              <a:buNone/>
            </a:pPr>
            <a:r>
              <a:rPr lang="en-IN">
                <a:latin typeface="Nunito"/>
                <a:ea typeface="Nunito"/>
                <a:cs typeface="Nunito"/>
                <a:sym typeface="Nunito"/>
              </a:rPr>
              <a:t>---  ------                    --------------  -----  </a:t>
            </a:r>
            <a:endParaRPr>
              <a:latin typeface="Nunito"/>
              <a:ea typeface="Nunito"/>
              <a:cs typeface="Nunito"/>
              <a:sym typeface="Nunito"/>
            </a:endParaRPr>
          </a:p>
          <a:p>
            <a:pPr indent="0" lvl="0" marL="0" rtl="0" algn="l">
              <a:spcBef>
                <a:spcPts val="0"/>
              </a:spcBef>
              <a:spcAft>
                <a:spcPts val="0"/>
              </a:spcAft>
              <a:buNone/>
            </a:pPr>
            <a:r>
              <a:rPr lang="en-IN">
                <a:latin typeface="Nunito"/>
                <a:ea typeface="Nunito"/>
                <a:cs typeface="Nunito"/>
                <a:sym typeface="Nunito"/>
              </a:rPr>
              <a:t> 0   Pregnancies               768 non-null    int64  </a:t>
            </a:r>
            <a:endParaRPr>
              <a:latin typeface="Nunito"/>
              <a:ea typeface="Nunito"/>
              <a:cs typeface="Nunito"/>
              <a:sym typeface="Nunito"/>
            </a:endParaRPr>
          </a:p>
          <a:p>
            <a:pPr indent="0" lvl="0" marL="0" rtl="0" algn="l">
              <a:spcBef>
                <a:spcPts val="0"/>
              </a:spcBef>
              <a:spcAft>
                <a:spcPts val="0"/>
              </a:spcAft>
              <a:buNone/>
            </a:pPr>
            <a:r>
              <a:rPr lang="en-IN">
                <a:latin typeface="Nunito"/>
                <a:ea typeface="Nunito"/>
                <a:cs typeface="Nunito"/>
                <a:sym typeface="Nunito"/>
              </a:rPr>
              <a:t> 1   Glucose                   768 non-null    int64  </a:t>
            </a:r>
            <a:endParaRPr>
              <a:latin typeface="Nunito"/>
              <a:ea typeface="Nunito"/>
              <a:cs typeface="Nunito"/>
              <a:sym typeface="Nunito"/>
            </a:endParaRPr>
          </a:p>
          <a:p>
            <a:pPr indent="0" lvl="0" marL="0" rtl="0" algn="l">
              <a:spcBef>
                <a:spcPts val="0"/>
              </a:spcBef>
              <a:spcAft>
                <a:spcPts val="0"/>
              </a:spcAft>
              <a:buNone/>
            </a:pPr>
            <a:r>
              <a:rPr lang="en-IN">
                <a:latin typeface="Nunito"/>
                <a:ea typeface="Nunito"/>
                <a:cs typeface="Nunito"/>
                <a:sym typeface="Nunito"/>
              </a:rPr>
              <a:t> 2   BloodPressure             768 non-null    int64  </a:t>
            </a:r>
            <a:endParaRPr>
              <a:latin typeface="Nunito"/>
              <a:ea typeface="Nunito"/>
              <a:cs typeface="Nunito"/>
              <a:sym typeface="Nunito"/>
            </a:endParaRPr>
          </a:p>
          <a:p>
            <a:pPr indent="0" lvl="0" marL="0" rtl="0" algn="l">
              <a:spcBef>
                <a:spcPts val="0"/>
              </a:spcBef>
              <a:spcAft>
                <a:spcPts val="0"/>
              </a:spcAft>
              <a:buNone/>
            </a:pPr>
            <a:r>
              <a:rPr lang="en-IN">
                <a:latin typeface="Nunito"/>
                <a:ea typeface="Nunito"/>
                <a:cs typeface="Nunito"/>
                <a:sym typeface="Nunito"/>
              </a:rPr>
              <a:t> 3   SkinThickness             768 non-null    int64  </a:t>
            </a:r>
            <a:endParaRPr>
              <a:latin typeface="Nunito"/>
              <a:ea typeface="Nunito"/>
              <a:cs typeface="Nunito"/>
              <a:sym typeface="Nunito"/>
            </a:endParaRPr>
          </a:p>
          <a:p>
            <a:pPr indent="0" lvl="0" marL="0" rtl="0" algn="l">
              <a:spcBef>
                <a:spcPts val="0"/>
              </a:spcBef>
              <a:spcAft>
                <a:spcPts val="0"/>
              </a:spcAft>
              <a:buNone/>
            </a:pPr>
            <a:r>
              <a:rPr lang="en-IN">
                <a:latin typeface="Nunito"/>
                <a:ea typeface="Nunito"/>
                <a:cs typeface="Nunito"/>
                <a:sym typeface="Nunito"/>
              </a:rPr>
              <a:t> 4   Insulin                   768 non-null    int64  </a:t>
            </a:r>
            <a:endParaRPr>
              <a:latin typeface="Nunito"/>
              <a:ea typeface="Nunito"/>
              <a:cs typeface="Nunito"/>
              <a:sym typeface="Nunito"/>
            </a:endParaRPr>
          </a:p>
          <a:p>
            <a:pPr indent="0" lvl="0" marL="0" rtl="0" algn="l">
              <a:spcBef>
                <a:spcPts val="0"/>
              </a:spcBef>
              <a:spcAft>
                <a:spcPts val="0"/>
              </a:spcAft>
              <a:buNone/>
            </a:pPr>
            <a:r>
              <a:t/>
            </a:r>
            <a:endParaRPr b="1">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g7fd4460f3a5bef2b_365"/>
          <p:cNvSpPr txBox="1"/>
          <p:nvPr/>
        </p:nvSpPr>
        <p:spPr>
          <a:xfrm flipH="1" rot="185">
            <a:off x="1056000" y="373650"/>
            <a:ext cx="11136000" cy="653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a:latin typeface="Nunito"/>
                <a:ea typeface="Nunito"/>
                <a:cs typeface="Nunito"/>
                <a:sym typeface="Nunito"/>
              </a:rPr>
              <a:t> 5   BMI                       768 non-null    float64</a:t>
            </a:r>
            <a:endParaRPr>
              <a:latin typeface="Nunito"/>
              <a:ea typeface="Nunito"/>
              <a:cs typeface="Nunito"/>
              <a:sym typeface="Nunito"/>
            </a:endParaRPr>
          </a:p>
          <a:p>
            <a:pPr indent="0" lvl="0" marL="0" rtl="0" algn="l">
              <a:spcBef>
                <a:spcPts val="0"/>
              </a:spcBef>
              <a:spcAft>
                <a:spcPts val="0"/>
              </a:spcAft>
              <a:buNone/>
            </a:pPr>
            <a:r>
              <a:rPr lang="en-IN">
                <a:latin typeface="Nunito"/>
                <a:ea typeface="Nunito"/>
                <a:cs typeface="Nunito"/>
                <a:sym typeface="Nunito"/>
              </a:rPr>
              <a:t> 6   DiabetesPedigreeFunction  768 non-null    float64</a:t>
            </a:r>
            <a:endParaRPr>
              <a:latin typeface="Nunito"/>
              <a:ea typeface="Nunito"/>
              <a:cs typeface="Nunito"/>
              <a:sym typeface="Nunito"/>
            </a:endParaRPr>
          </a:p>
          <a:p>
            <a:pPr indent="0" lvl="0" marL="0" rtl="0" algn="l">
              <a:spcBef>
                <a:spcPts val="0"/>
              </a:spcBef>
              <a:spcAft>
                <a:spcPts val="0"/>
              </a:spcAft>
              <a:buNone/>
            </a:pPr>
            <a:r>
              <a:rPr lang="en-IN">
                <a:latin typeface="Nunito"/>
                <a:ea typeface="Nunito"/>
                <a:cs typeface="Nunito"/>
                <a:sym typeface="Nunito"/>
              </a:rPr>
              <a:t> 7   Age                       768 non-null    int64  </a:t>
            </a:r>
            <a:endParaRPr>
              <a:latin typeface="Nunito"/>
              <a:ea typeface="Nunito"/>
              <a:cs typeface="Nunito"/>
              <a:sym typeface="Nunito"/>
            </a:endParaRPr>
          </a:p>
          <a:p>
            <a:pPr indent="0" lvl="0" marL="0" rtl="0" algn="l">
              <a:spcBef>
                <a:spcPts val="0"/>
              </a:spcBef>
              <a:spcAft>
                <a:spcPts val="0"/>
              </a:spcAft>
              <a:buNone/>
            </a:pPr>
            <a:r>
              <a:rPr lang="en-IN">
                <a:latin typeface="Nunito"/>
                <a:ea typeface="Nunito"/>
                <a:cs typeface="Nunito"/>
                <a:sym typeface="Nunito"/>
              </a:rPr>
              <a:t> 8   Outcome                   768 non-null    int64  </a:t>
            </a:r>
            <a:endParaRPr>
              <a:latin typeface="Nunito"/>
              <a:ea typeface="Nunito"/>
              <a:cs typeface="Nunito"/>
              <a:sym typeface="Nunito"/>
            </a:endParaRPr>
          </a:p>
          <a:p>
            <a:pPr indent="0" lvl="0" marL="0" rtl="0" algn="l">
              <a:spcBef>
                <a:spcPts val="0"/>
              </a:spcBef>
              <a:spcAft>
                <a:spcPts val="0"/>
              </a:spcAft>
              <a:buNone/>
            </a:pPr>
            <a:r>
              <a:rPr lang="en-IN">
                <a:latin typeface="Nunito"/>
                <a:ea typeface="Nunito"/>
                <a:cs typeface="Nunito"/>
                <a:sym typeface="Nunito"/>
              </a:rPr>
              <a:t>dtypes: float64(2), int64(7)</a:t>
            </a:r>
            <a:endParaRPr>
              <a:latin typeface="Nunito"/>
              <a:ea typeface="Nunito"/>
              <a:cs typeface="Nunito"/>
              <a:sym typeface="Nunito"/>
            </a:endParaRPr>
          </a:p>
          <a:p>
            <a:pPr indent="0" lvl="0" marL="0" rtl="0" algn="l">
              <a:spcBef>
                <a:spcPts val="0"/>
              </a:spcBef>
              <a:spcAft>
                <a:spcPts val="0"/>
              </a:spcAft>
              <a:buNone/>
            </a:pPr>
            <a:r>
              <a:rPr lang="en-IN">
                <a:latin typeface="Nunito"/>
                <a:ea typeface="Nunito"/>
                <a:cs typeface="Nunito"/>
                <a:sym typeface="Nunito"/>
              </a:rPr>
              <a:t>memory usage: 54.1 KB</a:t>
            </a:r>
            <a:endParaRPr>
              <a:latin typeface="Nunito"/>
              <a:ea typeface="Nunito"/>
              <a:cs typeface="Nunito"/>
              <a:sym typeface="Nunito"/>
            </a:endParaRPr>
          </a:p>
          <a:p>
            <a:pPr indent="0" lvl="0" marL="0" rtl="0" algn="l">
              <a:spcBef>
                <a:spcPts val="0"/>
              </a:spcBef>
              <a:spcAft>
                <a:spcPts val="0"/>
              </a:spcAft>
              <a:buNone/>
            </a:pPr>
            <a:r>
              <a:rPr lang="en-IN">
                <a:latin typeface="Nunito"/>
                <a:ea typeface="Nunito"/>
                <a:cs typeface="Nunito"/>
                <a:sym typeface="Nunito"/>
              </a:rPr>
              <a:t>dataset.describe().T</a:t>
            </a:r>
            <a:endParaRPr>
              <a:latin typeface="Nunito"/>
              <a:ea typeface="Nunito"/>
              <a:cs typeface="Nunito"/>
              <a:sym typeface="Nunito"/>
            </a:endParaRPr>
          </a:p>
          <a:p>
            <a:pPr indent="0" lvl="0" marL="0" rtl="0" algn="l">
              <a:spcBef>
                <a:spcPts val="0"/>
              </a:spcBef>
              <a:spcAft>
                <a:spcPts val="0"/>
              </a:spcAft>
              <a:buNone/>
            </a:pPr>
            <a:r>
              <a:rPr lang="en-IN">
                <a:latin typeface="Nunito"/>
                <a:ea typeface="Nunito"/>
                <a:cs typeface="Nunito"/>
                <a:sym typeface="Nunito"/>
              </a:rPr>
              <a:t>dataset.isnull().sum()</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IN">
                <a:latin typeface="Nunito"/>
                <a:ea typeface="Nunito"/>
                <a:cs typeface="Nunito"/>
                <a:sym typeface="Nunito"/>
              </a:rPr>
              <a:t>#OUTPUT OF NULL VALUES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IN">
                <a:latin typeface="Nunito"/>
                <a:ea typeface="Nunito"/>
                <a:cs typeface="Nunito"/>
                <a:sym typeface="Nunito"/>
              </a:rPr>
              <a:t>Pregnancies                 0</a:t>
            </a:r>
            <a:endParaRPr>
              <a:latin typeface="Nunito"/>
              <a:ea typeface="Nunito"/>
              <a:cs typeface="Nunito"/>
              <a:sym typeface="Nunito"/>
            </a:endParaRPr>
          </a:p>
          <a:p>
            <a:pPr indent="0" lvl="0" marL="0" rtl="0" algn="l">
              <a:spcBef>
                <a:spcPts val="0"/>
              </a:spcBef>
              <a:spcAft>
                <a:spcPts val="0"/>
              </a:spcAft>
              <a:buNone/>
            </a:pPr>
            <a:r>
              <a:rPr lang="en-IN">
                <a:latin typeface="Nunito"/>
                <a:ea typeface="Nunito"/>
                <a:cs typeface="Nunito"/>
                <a:sym typeface="Nunito"/>
              </a:rPr>
              <a:t>Glucose                     0</a:t>
            </a:r>
            <a:endParaRPr>
              <a:latin typeface="Nunito"/>
              <a:ea typeface="Nunito"/>
              <a:cs typeface="Nunito"/>
              <a:sym typeface="Nunito"/>
            </a:endParaRPr>
          </a:p>
          <a:p>
            <a:pPr indent="0" lvl="0" marL="0" rtl="0" algn="l">
              <a:spcBef>
                <a:spcPts val="0"/>
              </a:spcBef>
              <a:spcAft>
                <a:spcPts val="0"/>
              </a:spcAft>
              <a:buNone/>
            </a:pPr>
            <a:r>
              <a:rPr lang="en-IN">
                <a:latin typeface="Nunito"/>
                <a:ea typeface="Nunito"/>
                <a:cs typeface="Nunito"/>
                <a:sym typeface="Nunito"/>
              </a:rPr>
              <a:t>BloodPressure               0</a:t>
            </a:r>
            <a:endParaRPr>
              <a:latin typeface="Nunito"/>
              <a:ea typeface="Nunito"/>
              <a:cs typeface="Nunito"/>
              <a:sym typeface="Nunito"/>
            </a:endParaRPr>
          </a:p>
          <a:p>
            <a:pPr indent="0" lvl="0" marL="0" rtl="0" algn="l">
              <a:spcBef>
                <a:spcPts val="0"/>
              </a:spcBef>
              <a:spcAft>
                <a:spcPts val="0"/>
              </a:spcAft>
              <a:buNone/>
            </a:pPr>
            <a:r>
              <a:rPr lang="en-IN">
                <a:latin typeface="Nunito"/>
                <a:ea typeface="Nunito"/>
                <a:cs typeface="Nunito"/>
                <a:sym typeface="Nunito"/>
              </a:rPr>
              <a:t>SkinThickness               0</a:t>
            </a:r>
            <a:endParaRPr>
              <a:latin typeface="Nunito"/>
              <a:ea typeface="Nunito"/>
              <a:cs typeface="Nunito"/>
              <a:sym typeface="Nunito"/>
            </a:endParaRPr>
          </a:p>
          <a:p>
            <a:pPr indent="0" lvl="0" marL="0" rtl="0" algn="l">
              <a:spcBef>
                <a:spcPts val="0"/>
              </a:spcBef>
              <a:spcAft>
                <a:spcPts val="0"/>
              </a:spcAft>
              <a:buNone/>
            </a:pPr>
            <a:r>
              <a:rPr lang="en-IN">
                <a:latin typeface="Nunito"/>
                <a:ea typeface="Nunito"/>
                <a:cs typeface="Nunito"/>
                <a:sym typeface="Nunito"/>
              </a:rPr>
              <a:t>Insulin                     0</a:t>
            </a:r>
            <a:endParaRPr>
              <a:latin typeface="Nunito"/>
              <a:ea typeface="Nunito"/>
              <a:cs typeface="Nunito"/>
              <a:sym typeface="Nunito"/>
            </a:endParaRPr>
          </a:p>
          <a:p>
            <a:pPr indent="0" lvl="0" marL="0" rtl="0" algn="l">
              <a:spcBef>
                <a:spcPts val="0"/>
              </a:spcBef>
              <a:spcAft>
                <a:spcPts val="0"/>
              </a:spcAft>
              <a:buNone/>
            </a:pPr>
            <a:r>
              <a:rPr lang="en-IN">
                <a:latin typeface="Nunito"/>
                <a:ea typeface="Nunito"/>
                <a:cs typeface="Nunito"/>
                <a:sym typeface="Nunito"/>
              </a:rPr>
              <a:t>BMI                         0</a:t>
            </a:r>
            <a:endParaRPr>
              <a:latin typeface="Nunito"/>
              <a:ea typeface="Nunito"/>
              <a:cs typeface="Nunito"/>
              <a:sym typeface="Nunito"/>
            </a:endParaRPr>
          </a:p>
          <a:p>
            <a:pPr indent="0" lvl="0" marL="0" rtl="0" algn="l">
              <a:spcBef>
                <a:spcPts val="0"/>
              </a:spcBef>
              <a:spcAft>
                <a:spcPts val="0"/>
              </a:spcAft>
              <a:buNone/>
            </a:pPr>
            <a:r>
              <a:rPr lang="en-IN">
                <a:latin typeface="Nunito"/>
                <a:ea typeface="Nunito"/>
                <a:cs typeface="Nunito"/>
                <a:sym typeface="Nunito"/>
              </a:rPr>
              <a:t>DiabetesPedigreeFunction    0</a:t>
            </a:r>
            <a:endParaRPr>
              <a:latin typeface="Nunito"/>
              <a:ea typeface="Nunito"/>
              <a:cs typeface="Nunito"/>
              <a:sym typeface="Nunito"/>
            </a:endParaRPr>
          </a:p>
          <a:p>
            <a:pPr indent="0" lvl="0" marL="0" rtl="0" algn="l">
              <a:spcBef>
                <a:spcPts val="0"/>
              </a:spcBef>
              <a:spcAft>
                <a:spcPts val="0"/>
              </a:spcAft>
              <a:buNone/>
            </a:pPr>
            <a:r>
              <a:rPr lang="en-IN">
                <a:latin typeface="Nunito"/>
                <a:ea typeface="Nunito"/>
                <a:cs typeface="Nunito"/>
                <a:sym typeface="Nunito"/>
              </a:rPr>
              <a:t>Age                         0</a:t>
            </a:r>
            <a:endParaRPr>
              <a:latin typeface="Nunito"/>
              <a:ea typeface="Nunito"/>
              <a:cs typeface="Nunito"/>
              <a:sym typeface="Nunito"/>
            </a:endParaRPr>
          </a:p>
          <a:p>
            <a:pPr indent="0" lvl="0" marL="0" rtl="0" algn="l">
              <a:spcBef>
                <a:spcPts val="0"/>
              </a:spcBef>
              <a:spcAft>
                <a:spcPts val="0"/>
              </a:spcAft>
              <a:buNone/>
            </a:pPr>
            <a:r>
              <a:rPr lang="en-IN">
                <a:latin typeface="Nunito"/>
                <a:ea typeface="Nunito"/>
                <a:cs typeface="Nunito"/>
                <a:sym typeface="Nunito"/>
              </a:rPr>
              <a:t>Outcome                     0</a:t>
            </a:r>
            <a:endParaRPr>
              <a:latin typeface="Nunito"/>
              <a:ea typeface="Nunito"/>
              <a:cs typeface="Nunito"/>
              <a:sym typeface="Nunito"/>
            </a:endParaRPr>
          </a:p>
          <a:p>
            <a:pPr indent="0" lvl="0" marL="0" rtl="0" algn="l">
              <a:spcBef>
                <a:spcPts val="0"/>
              </a:spcBef>
              <a:spcAft>
                <a:spcPts val="0"/>
              </a:spcAft>
              <a:buNone/>
            </a:pPr>
            <a:r>
              <a:rPr lang="en-IN">
                <a:latin typeface="Nunito"/>
                <a:ea typeface="Nunito"/>
                <a:cs typeface="Nunito"/>
                <a:sym typeface="Nunito"/>
              </a:rPr>
              <a:t>dtype: int</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IN">
                <a:latin typeface="Nunito"/>
                <a:ea typeface="Nunito"/>
                <a:cs typeface="Nunito"/>
                <a:sym typeface="Nunito"/>
              </a:rPr>
              <a:t>#DATA VISUALISATION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IN">
                <a:latin typeface="Nunito"/>
                <a:ea typeface="Nunito"/>
                <a:cs typeface="Nunito"/>
                <a:sym typeface="Nunito"/>
              </a:rPr>
              <a:t>sns.countplot(x = 'Outcome',data = dataset)</a:t>
            </a:r>
            <a:endParaRPr>
              <a:latin typeface="Nunito"/>
              <a:ea typeface="Nunito"/>
              <a:cs typeface="Nunito"/>
              <a:sym typeface="Nunito"/>
            </a:endParaRPr>
          </a:p>
          <a:p>
            <a:pPr indent="0" lvl="0" marL="0" rtl="0" algn="l">
              <a:spcBef>
                <a:spcPts val="0"/>
              </a:spcBef>
              <a:spcAft>
                <a:spcPts val="0"/>
              </a:spcAft>
              <a:buNone/>
            </a:pPr>
            <a:r>
              <a:rPr lang="en-IN">
                <a:latin typeface="Nunito"/>
                <a:ea typeface="Nunito"/>
                <a:cs typeface="Nunito"/>
                <a:sym typeface="Nunito"/>
              </a:rPr>
              <a:t>&lt;Axes: xlabel='Outcome', ylabel='count'&gt;</a:t>
            </a:r>
            <a:endParaRPr>
              <a:latin typeface="Nunito"/>
              <a:ea typeface="Nunito"/>
              <a:cs typeface="Nunito"/>
              <a:sym typeface="Nunito"/>
            </a:endParaRPr>
          </a:p>
          <a:p>
            <a:pPr indent="0" lvl="0" marL="0" rtl="0" algn="l">
              <a:spcBef>
                <a:spcPts val="0"/>
              </a:spcBef>
              <a:spcAft>
                <a:spcPts val="0"/>
              </a:spcAft>
              <a:buNone/>
            </a:pPr>
            <a:r>
              <a:rPr lang="en-IN">
                <a:latin typeface="Nunito"/>
                <a:ea typeface="Nunito"/>
                <a:cs typeface="Nunito"/>
                <a:sym typeface="Nunito"/>
              </a:rPr>
              <a:t>[25/10, 7:38 pm] Sanjay Bro: sns.pairplot(data = dataset, hue = 'Outcome')</a:t>
            </a:r>
            <a:endParaRPr>
              <a:latin typeface="Nunito"/>
              <a:ea typeface="Nunito"/>
              <a:cs typeface="Nunito"/>
              <a:sym typeface="Nunito"/>
            </a:endParaRPr>
          </a:p>
          <a:p>
            <a:pPr indent="0" lvl="0" marL="0" rtl="0" algn="l">
              <a:spcBef>
                <a:spcPts val="0"/>
              </a:spcBef>
              <a:spcAft>
                <a:spcPts val="0"/>
              </a:spcAft>
              <a:buNone/>
            </a:pPr>
            <a:r>
              <a:rPr lang="en-IN">
                <a:latin typeface="Nunito"/>
                <a:ea typeface="Nunito"/>
                <a:cs typeface="Nunito"/>
                <a:sym typeface="Nunito"/>
              </a:rPr>
              <a:t>plt.show()</a:t>
            </a:r>
            <a:endParaRPr>
              <a:latin typeface="Nunito"/>
              <a:ea typeface="Nunito"/>
              <a:cs typeface="Nunito"/>
              <a:sym typeface="Nunito"/>
            </a:endParaRPr>
          </a:p>
          <a:p>
            <a:pPr indent="0" lvl="0" marL="0" rtl="0" algn="l">
              <a:spcBef>
                <a:spcPts val="0"/>
              </a:spcBef>
              <a:spcAft>
                <a:spcPts val="0"/>
              </a:spcAft>
              <a:buNone/>
            </a:pPr>
            <a:r>
              <a:rPr lang="en-IN">
                <a:latin typeface="Nunito"/>
                <a:ea typeface="Nunito"/>
                <a:cs typeface="Nunito"/>
                <a:sym typeface="Nunito"/>
              </a:rPr>
              <a:t>sns.heatmap(dataset.corr(), annot = True)</a:t>
            </a:r>
            <a:endParaRPr>
              <a:latin typeface="Nunito"/>
              <a:ea typeface="Nunito"/>
              <a:cs typeface="Nunito"/>
              <a:sym typeface="Nunito"/>
            </a:endParaRPr>
          </a:p>
          <a:p>
            <a:pPr indent="0" lvl="0" marL="0" rtl="0" algn="l">
              <a:spcBef>
                <a:spcPts val="0"/>
              </a:spcBef>
              <a:spcAft>
                <a:spcPts val="0"/>
              </a:spcAft>
              <a:buNone/>
            </a:pPr>
            <a:r>
              <a:rPr lang="en-IN">
                <a:latin typeface="Nunito"/>
                <a:ea typeface="Nunito"/>
                <a:cs typeface="Nunito"/>
                <a:sym typeface="Nunito"/>
              </a:rPr>
              <a:t>plt.show()</a:t>
            </a:r>
            <a:endParaRPr>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g7fd4460f3a5bef2b_369"/>
          <p:cNvSpPr txBox="1"/>
          <p:nvPr/>
        </p:nvSpPr>
        <p:spPr>
          <a:xfrm>
            <a:off x="956250" y="480300"/>
            <a:ext cx="11235900" cy="611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a:latin typeface="Nunito"/>
                <a:ea typeface="Nunito"/>
                <a:cs typeface="Nunito"/>
                <a:sym typeface="Nunito"/>
              </a:rPr>
              <a:t> dataset_new = dataset</a:t>
            </a:r>
            <a:endParaRPr>
              <a:latin typeface="Nunito"/>
              <a:ea typeface="Nunito"/>
              <a:cs typeface="Nunito"/>
              <a:sym typeface="Nunito"/>
            </a:endParaRPr>
          </a:p>
          <a:p>
            <a:pPr indent="0" lvl="0" marL="0" rtl="0" algn="l">
              <a:spcBef>
                <a:spcPts val="0"/>
              </a:spcBef>
              <a:spcAft>
                <a:spcPts val="0"/>
              </a:spcAft>
              <a:buNone/>
            </a:pPr>
            <a:r>
              <a:rPr lang="en-IN">
                <a:latin typeface="Nunito"/>
                <a:ea typeface="Nunito"/>
                <a:cs typeface="Nunito"/>
                <a:sym typeface="Nunito"/>
              </a:rPr>
              <a:t>dataset_new[["Glucose", "BloodPressure", "SkinThickness", "Insulin", "BMI"]] = dataset_new[["Glucose", "BloodPressure", "SkinThickness", "Insulin", "BMI"]].replace(0, np.NaN) </a:t>
            </a:r>
            <a:endParaRPr>
              <a:latin typeface="Nunito"/>
              <a:ea typeface="Nunito"/>
              <a:cs typeface="Nunito"/>
              <a:sym typeface="Nunito"/>
            </a:endParaRPr>
          </a:p>
          <a:p>
            <a:pPr indent="0" lvl="0" marL="0" rtl="0" algn="l">
              <a:spcBef>
                <a:spcPts val="0"/>
              </a:spcBef>
              <a:spcAft>
                <a:spcPts val="0"/>
              </a:spcAft>
              <a:buNone/>
            </a:pPr>
            <a:r>
              <a:rPr lang="en-IN">
                <a:latin typeface="Nunito"/>
                <a:ea typeface="Nunito"/>
                <a:cs typeface="Nunito"/>
                <a:sym typeface="Nunito"/>
              </a:rPr>
              <a:t># Count of NaN</a:t>
            </a:r>
            <a:endParaRPr>
              <a:latin typeface="Nunito"/>
              <a:ea typeface="Nunito"/>
              <a:cs typeface="Nunito"/>
              <a:sym typeface="Nunito"/>
            </a:endParaRPr>
          </a:p>
          <a:p>
            <a:pPr indent="0" lvl="0" marL="0" rtl="0" algn="l">
              <a:spcBef>
                <a:spcPts val="0"/>
              </a:spcBef>
              <a:spcAft>
                <a:spcPts val="0"/>
              </a:spcAft>
              <a:buNone/>
            </a:pPr>
            <a:r>
              <a:rPr lang="en-IN">
                <a:latin typeface="Nunito"/>
                <a:ea typeface="Nunito"/>
                <a:cs typeface="Nunito"/>
                <a:sym typeface="Nunito"/>
              </a:rPr>
              <a:t>dataset_new.isnull().sum()</a:t>
            </a:r>
            <a:endParaRPr>
              <a:latin typeface="Nunito"/>
              <a:ea typeface="Nunito"/>
              <a:cs typeface="Nunito"/>
              <a:sym typeface="Nunito"/>
            </a:endParaRPr>
          </a:p>
          <a:p>
            <a:pPr indent="0" lvl="0" marL="0" rtl="0" algn="l">
              <a:spcBef>
                <a:spcPts val="0"/>
              </a:spcBef>
              <a:spcAft>
                <a:spcPts val="0"/>
              </a:spcAft>
              <a:buNone/>
            </a:pPr>
            <a:r>
              <a:rPr lang="en-IN">
                <a:latin typeface="Nunito"/>
                <a:ea typeface="Nunito"/>
                <a:cs typeface="Nunito"/>
                <a:sym typeface="Nunito"/>
              </a:rPr>
              <a:t>#OUTPUT OF NEW DATASET</a:t>
            </a:r>
            <a:endParaRPr>
              <a:latin typeface="Nunito"/>
              <a:ea typeface="Nunito"/>
              <a:cs typeface="Nunito"/>
              <a:sym typeface="Nunito"/>
            </a:endParaRPr>
          </a:p>
          <a:p>
            <a:pPr indent="0" lvl="0" marL="0" rtl="0" algn="l">
              <a:spcBef>
                <a:spcPts val="0"/>
              </a:spcBef>
              <a:spcAft>
                <a:spcPts val="0"/>
              </a:spcAft>
              <a:buNone/>
            </a:pPr>
            <a:r>
              <a:rPr lang="en-IN">
                <a:latin typeface="Nunito"/>
                <a:ea typeface="Nunito"/>
                <a:cs typeface="Nunito"/>
                <a:sym typeface="Nunito"/>
              </a:rPr>
              <a:t>Pregnancies                   0</a:t>
            </a:r>
            <a:endParaRPr>
              <a:latin typeface="Nunito"/>
              <a:ea typeface="Nunito"/>
              <a:cs typeface="Nunito"/>
              <a:sym typeface="Nunito"/>
            </a:endParaRPr>
          </a:p>
          <a:p>
            <a:pPr indent="0" lvl="0" marL="0" rtl="0" algn="l">
              <a:spcBef>
                <a:spcPts val="0"/>
              </a:spcBef>
              <a:spcAft>
                <a:spcPts val="0"/>
              </a:spcAft>
              <a:buNone/>
            </a:pPr>
            <a:r>
              <a:rPr lang="en-IN">
                <a:latin typeface="Nunito"/>
                <a:ea typeface="Nunito"/>
                <a:cs typeface="Nunito"/>
                <a:sym typeface="Nunito"/>
              </a:rPr>
              <a:t>Glucose                       5</a:t>
            </a:r>
            <a:endParaRPr>
              <a:latin typeface="Nunito"/>
              <a:ea typeface="Nunito"/>
              <a:cs typeface="Nunito"/>
              <a:sym typeface="Nunito"/>
            </a:endParaRPr>
          </a:p>
          <a:p>
            <a:pPr indent="0" lvl="0" marL="0" rtl="0" algn="l">
              <a:spcBef>
                <a:spcPts val="0"/>
              </a:spcBef>
              <a:spcAft>
                <a:spcPts val="0"/>
              </a:spcAft>
              <a:buNone/>
            </a:pPr>
            <a:r>
              <a:rPr lang="en-IN">
                <a:latin typeface="Nunito"/>
                <a:ea typeface="Nunito"/>
                <a:cs typeface="Nunito"/>
                <a:sym typeface="Nunito"/>
              </a:rPr>
              <a:t>BloodPressure                35</a:t>
            </a:r>
            <a:endParaRPr>
              <a:latin typeface="Nunito"/>
              <a:ea typeface="Nunito"/>
              <a:cs typeface="Nunito"/>
              <a:sym typeface="Nunito"/>
            </a:endParaRPr>
          </a:p>
          <a:p>
            <a:pPr indent="0" lvl="0" marL="0" rtl="0" algn="l">
              <a:spcBef>
                <a:spcPts val="0"/>
              </a:spcBef>
              <a:spcAft>
                <a:spcPts val="0"/>
              </a:spcAft>
              <a:buNone/>
            </a:pPr>
            <a:r>
              <a:rPr lang="en-IN">
                <a:latin typeface="Nunito"/>
                <a:ea typeface="Nunito"/>
                <a:cs typeface="Nunito"/>
                <a:sym typeface="Nunito"/>
              </a:rPr>
              <a:t>SkinThickness               227</a:t>
            </a:r>
            <a:endParaRPr>
              <a:latin typeface="Nunito"/>
              <a:ea typeface="Nunito"/>
              <a:cs typeface="Nunito"/>
              <a:sym typeface="Nunito"/>
            </a:endParaRPr>
          </a:p>
          <a:p>
            <a:pPr indent="0" lvl="0" marL="0" rtl="0" algn="l">
              <a:spcBef>
                <a:spcPts val="0"/>
              </a:spcBef>
              <a:spcAft>
                <a:spcPts val="0"/>
              </a:spcAft>
              <a:buNone/>
            </a:pPr>
            <a:r>
              <a:rPr lang="en-IN">
                <a:latin typeface="Nunito"/>
                <a:ea typeface="Nunito"/>
                <a:cs typeface="Nunito"/>
                <a:sym typeface="Nunito"/>
              </a:rPr>
              <a:t>Insulin                     374</a:t>
            </a:r>
            <a:endParaRPr>
              <a:latin typeface="Nunito"/>
              <a:ea typeface="Nunito"/>
              <a:cs typeface="Nunito"/>
              <a:sym typeface="Nunito"/>
            </a:endParaRPr>
          </a:p>
          <a:p>
            <a:pPr indent="0" lvl="0" marL="0" rtl="0" algn="l">
              <a:spcBef>
                <a:spcPts val="0"/>
              </a:spcBef>
              <a:spcAft>
                <a:spcPts val="0"/>
              </a:spcAft>
              <a:buNone/>
            </a:pPr>
            <a:r>
              <a:rPr lang="en-IN">
                <a:latin typeface="Nunito"/>
                <a:ea typeface="Nunito"/>
                <a:cs typeface="Nunito"/>
                <a:sym typeface="Nunito"/>
              </a:rPr>
              <a:t>BMI                          11</a:t>
            </a:r>
            <a:endParaRPr>
              <a:latin typeface="Nunito"/>
              <a:ea typeface="Nunito"/>
              <a:cs typeface="Nunito"/>
              <a:sym typeface="Nunito"/>
            </a:endParaRPr>
          </a:p>
          <a:p>
            <a:pPr indent="0" lvl="0" marL="0" rtl="0" algn="l">
              <a:spcBef>
                <a:spcPts val="0"/>
              </a:spcBef>
              <a:spcAft>
                <a:spcPts val="0"/>
              </a:spcAft>
              <a:buNone/>
            </a:pPr>
            <a:r>
              <a:rPr lang="en-IN">
                <a:latin typeface="Nunito"/>
                <a:ea typeface="Nunito"/>
                <a:cs typeface="Nunito"/>
                <a:sym typeface="Nunito"/>
              </a:rPr>
              <a:t>DiabetesPedigreeFunction      0</a:t>
            </a:r>
            <a:endParaRPr>
              <a:latin typeface="Nunito"/>
              <a:ea typeface="Nunito"/>
              <a:cs typeface="Nunito"/>
              <a:sym typeface="Nunito"/>
            </a:endParaRPr>
          </a:p>
          <a:p>
            <a:pPr indent="0" lvl="0" marL="0" rtl="0" algn="l">
              <a:spcBef>
                <a:spcPts val="0"/>
              </a:spcBef>
              <a:spcAft>
                <a:spcPts val="0"/>
              </a:spcAft>
              <a:buNone/>
            </a:pPr>
            <a:r>
              <a:rPr lang="en-IN">
                <a:latin typeface="Nunito"/>
                <a:ea typeface="Nunito"/>
                <a:cs typeface="Nunito"/>
                <a:sym typeface="Nunito"/>
              </a:rPr>
              <a:t>Age                           0</a:t>
            </a:r>
            <a:endParaRPr>
              <a:latin typeface="Nunito"/>
              <a:ea typeface="Nunito"/>
              <a:cs typeface="Nunito"/>
              <a:sym typeface="Nunito"/>
            </a:endParaRPr>
          </a:p>
          <a:p>
            <a:pPr indent="0" lvl="0" marL="0" rtl="0" algn="l">
              <a:spcBef>
                <a:spcPts val="0"/>
              </a:spcBef>
              <a:spcAft>
                <a:spcPts val="0"/>
              </a:spcAft>
              <a:buNone/>
            </a:pPr>
            <a:r>
              <a:rPr lang="en-IN">
                <a:latin typeface="Nunito"/>
                <a:ea typeface="Nunito"/>
                <a:cs typeface="Nunito"/>
                <a:sym typeface="Nunito"/>
              </a:rPr>
              <a:t>Outcome                       0</a:t>
            </a:r>
            <a:endParaRPr>
              <a:latin typeface="Nunito"/>
              <a:ea typeface="Nunito"/>
              <a:cs typeface="Nunito"/>
              <a:sym typeface="Nunito"/>
            </a:endParaRPr>
          </a:p>
          <a:p>
            <a:pPr indent="0" lvl="0" marL="0" rtl="0" algn="l">
              <a:spcBef>
                <a:spcPts val="0"/>
              </a:spcBef>
              <a:spcAft>
                <a:spcPts val="0"/>
              </a:spcAft>
              <a:buNone/>
            </a:pPr>
            <a:r>
              <a:rPr lang="en-IN">
                <a:latin typeface="Nunito"/>
                <a:ea typeface="Nunito"/>
                <a:cs typeface="Nunito"/>
                <a:sym typeface="Nunito"/>
              </a:rPr>
              <a:t> dataset_new["Glucose"].fillna(dataset_new["Glucose"].mean(), inplace = True)</a:t>
            </a:r>
            <a:endParaRPr>
              <a:latin typeface="Nunito"/>
              <a:ea typeface="Nunito"/>
              <a:cs typeface="Nunito"/>
              <a:sym typeface="Nunito"/>
            </a:endParaRPr>
          </a:p>
          <a:p>
            <a:pPr indent="0" lvl="0" marL="0" rtl="0" algn="l">
              <a:spcBef>
                <a:spcPts val="0"/>
              </a:spcBef>
              <a:spcAft>
                <a:spcPts val="0"/>
              </a:spcAft>
              <a:buNone/>
            </a:pPr>
            <a:r>
              <a:rPr lang="en-IN">
                <a:latin typeface="Nunito"/>
                <a:ea typeface="Nunito"/>
                <a:cs typeface="Nunito"/>
                <a:sym typeface="Nunito"/>
              </a:rPr>
              <a:t>dataset_new["BloodPressure"].fillna(dataset_new["BloodPressure"].mean(), inplace = True)</a:t>
            </a:r>
            <a:endParaRPr>
              <a:latin typeface="Nunito"/>
              <a:ea typeface="Nunito"/>
              <a:cs typeface="Nunito"/>
              <a:sym typeface="Nunito"/>
            </a:endParaRPr>
          </a:p>
          <a:p>
            <a:pPr indent="0" lvl="0" marL="0" rtl="0" algn="l">
              <a:spcBef>
                <a:spcPts val="0"/>
              </a:spcBef>
              <a:spcAft>
                <a:spcPts val="0"/>
              </a:spcAft>
              <a:buNone/>
            </a:pPr>
            <a:r>
              <a:rPr lang="en-IN">
                <a:latin typeface="Nunito"/>
                <a:ea typeface="Nunito"/>
                <a:cs typeface="Nunito"/>
                <a:sym typeface="Nunito"/>
              </a:rPr>
              <a:t>dataset_new["SkinThickness"].fillna(dataset_new["SkinThickness"].mean(), inplace = True)</a:t>
            </a:r>
            <a:endParaRPr>
              <a:latin typeface="Nunito"/>
              <a:ea typeface="Nunito"/>
              <a:cs typeface="Nunito"/>
              <a:sym typeface="Nunito"/>
            </a:endParaRPr>
          </a:p>
          <a:p>
            <a:pPr indent="0" lvl="0" marL="0" rtl="0" algn="l">
              <a:spcBef>
                <a:spcPts val="0"/>
              </a:spcBef>
              <a:spcAft>
                <a:spcPts val="0"/>
              </a:spcAft>
              <a:buNone/>
            </a:pPr>
            <a:r>
              <a:rPr lang="en-IN">
                <a:latin typeface="Nunito"/>
                <a:ea typeface="Nunito"/>
                <a:cs typeface="Nunito"/>
                <a:sym typeface="Nunito"/>
              </a:rPr>
              <a:t>dataset_new["Insulin"].fillna(dataset_new["Insulin"].mean(), inplace = True)</a:t>
            </a:r>
            <a:endParaRPr>
              <a:latin typeface="Nunito"/>
              <a:ea typeface="Nunito"/>
              <a:cs typeface="Nunito"/>
              <a:sym typeface="Nunito"/>
            </a:endParaRPr>
          </a:p>
          <a:p>
            <a:pPr indent="0" lvl="0" marL="0" rtl="0" algn="l">
              <a:spcBef>
                <a:spcPts val="0"/>
              </a:spcBef>
              <a:spcAft>
                <a:spcPts val="0"/>
              </a:spcAft>
              <a:buNone/>
            </a:pPr>
            <a:r>
              <a:rPr lang="en-IN">
                <a:latin typeface="Nunito"/>
                <a:ea typeface="Nunito"/>
                <a:cs typeface="Nunito"/>
                <a:sym typeface="Nunito"/>
              </a:rPr>
              <a:t>dataset_new["BMI"].fillna(dataset_new["BMI"].mean(), inplace = True)</a:t>
            </a:r>
            <a:endParaRPr>
              <a:latin typeface="Nunito"/>
              <a:ea typeface="Nunito"/>
              <a:cs typeface="Nunito"/>
              <a:sym typeface="Nunito"/>
            </a:endParaRPr>
          </a:p>
          <a:p>
            <a:pPr indent="0" lvl="0" marL="0" rtl="0" algn="l">
              <a:spcBef>
                <a:spcPts val="0"/>
              </a:spcBef>
              <a:spcAft>
                <a:spcPts val="0"/>
              </a:spcAft>
              <a:buNone/>
            </a:pPr>
            <a:r>
              <a:rPr lang="en-IN">
                <a:latin typeface="Nunito"/>
                <a:ea typeface="Nunito"/>
                <a:cs typeface="Nunito"/>
                <a:sym typeface="Nunito"/>
              </a:rPr>
              <a:t>dataset_new.isnull().sum()</a:t>
            </a:r>
            <a:endParaRPr>
              <a:latin typeface="Nunito"/>
              <a:ea typeface="Nunito"/>
              <a:cs typeface="Nunito"/>
              <a:sym typeface="Nunito"/>
            </a:endParaRPr>
          </a:p>
          <a:p>
            <a:pPr indent="0" lvl="0" marL="0" rtl="0" algn="l">
              <a:spcBef>
                <a:spcPts val="0"/>
              </a:spcBef>
              <a:spcAft>
                <a:spcPts val="0"/>
              </a:spcAft>
              <a:buNone/>
            </a:pPr>
            <a:r>
              <a:rPr lang="en-IN">
                <a:latin typeface="Nunito"/>
                <a:ea typeface="Nunito"/>
                <a:cs typeface="Nunito"/>
                <a:sym typeface="Nunito"/>
              </a:rPr>
              <a:t>#OUTPUT OF DATASET </a:t>
            </a:r>
            <a:endParaRPr>
              <a:latin typeface="Nunito"/>
              <a:ea typeface="Nunito"/>
              <a:cs typeface="Nunito"/>
              <a:sym typeface="Nunito"/>
            </a:endParaRPr>
          </a:p>
          <a:p>
            <a:pPr indent="0" lvl="0" marL="0" rtl="0" algn="l">
              <a:spcBef>
                <a:spcPts val="0"/>
              </a:spcBef>
              <a:spcAft>
                <a:spcPts val="0"/>
              </a:spcAft>
              <a:buNone/>
            </a:pPr>
            <a:r>
              <a:rPr lang="en-IN">
                <a:latin typeface="Nunito"/>
                <a:ea typeface="Nunito"/>
                <a:cs typeface="Nunito"/>
                <a:sym typeface="Nunito"/>
              </a:rPr>
              <a:t>Pregnancies                 0</a:t>
            </a:r>
            <a:endParaRPr>
              <a:latin typeface="Nunito"/>
              <a:ea typeface="Nunito"/>
              <a:cs typeface="Nunito"/>
              <a:sym typeface="Nunito"/>
            </a:endParaRPr>
          </a:p>
          <a:p>
            <a:pPr indent="0" lvl="0" marL="0" rtl="0" algn="l">
              <a:spcBef>
                <a:spcPts val="0"/>
              </a:spcBef>
              <a:spcAft>
                <a:spcPts val="0"/>
              </a:spcAft>
              <a:buNone/>
            </a:pPr>
            <a:r>
              <a:rPr lang="en-IN">
                <a:latin typeface="Nunito"/>
                <a:ea typeface="Nunito"/>
                <a:cs typeface="Nunito"/>
                <a:sym typeface="Nunito"/>
              </a:rPr>
              <a:t>Glucose                     0</a:t>
            </a:r>
            <a:endParaRPr>
              <a:latin typeface="Nunito"/>
              <a:ea typeface="Nunito"/>
              <a:cs typeface="Nunito"/>
              <a:sym typeface="Nunito"/>
            </a:endParaRPr>
          </a:p>
          <a:p>
            <a:pPr indent="0" lvl="0" marL="0" rtl="0" algn="l">
              <a:spcBef>
                <a:spcPts val="0"/>
              </a:spcBef>
              <a:spcAft>
                <a:spcPts val="0"/>
              </a:spcAft>
              <a:buNone/>
            </a:pPr>
            <a:r>
              <a:rPr lang="en-IN">
                <a:latin typeface="Nunito"/>
                <a:ea typeface="Nunito"/>
                <a:cs typeface="Nunito"/>
                <a:sym typeface="Nunito"/>
              </a:rPr>
              <a:t>BloodPressure               0</a:t>
            </a:r>
            <a:endParaRPr>
              <a:latin typeface="Nunito"/>
              <a:ea typeface="Nunito"/>
              <a:cs typeface="Nunito"/>
              <a:sym typeface="Nunito"/>
            </a:endParaRPr>
          </a:p>
          <a:p>
            <a:pPr indent="0" lvl="0" marL="0" rtl="0" algn="l">
              <a:spcBef>
                <a:spcPts val="0"/>
              </a:spcBef>
              <a:spcAft>
                <a:spcPts val="0"/>
              </a:spcAft>
              <a:buNone/>
            </a:pPr>
            <a:r>
              <a:rPr lang="en-IN">
                <a:latin typeface="Nunito"/>
                <a:ea typeface="Nunito"/>
                <a:cs typeface="Nunito"/>
                <a:sym typeface="Nunito"/>
              </a:rPr>
              <a:t>SkinThickness               0</a:t>
            </a:r>
            <a:endParaRPr>
              <a:latin typeface="Nunito"/>
              <a:ea typeface="Nunito"/>
              <a:cs typeface="Nunito"/>
              <a:sym typeface="Nunito"/>
            </a:endParaRPr>
          </a:p>
          <a:p>
            <a:pPr indent="0" lvl="0" marL="0" rtl="0" algn="l">
              <a:spcBef>
                <a:spcPts val="0"/>
              </a:spcBef>
              <a:spcAft>
                <a:spcPts val="0"/>
              </a:spcAft>
              <a:buNone/>
            </a:pPr>
            <a:r>
              <a:rPr lang="en-IN">
                <a:latin typeface="Nunito"/>
                <a:ea typeface="Nunito"/>
                <a:cs typeface="Nunito"/>
                <a:sym typeface="Nunito"/>
              </a:rPr>
              <a:t>Insulin                     0</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g7fd4460f3a5bef2b_373"/>
          <p:cNvSpPr txBox="1"/>
          <p:nvPr/>
        </p:nvSpPr>
        <p:spPr>
          <a:xfrm>
            <a:off x="1099125" y="286325"/>
            <a:ext cx="11092800" cy="505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a:latin typeface="Nunito"/>
                <a:ea typeface="Nunito"/>
                <a:cs typeface="Nunito"/>
                <a:sym typeface="Nunito"/>
              </a:rPr>
              <a:t>BMI                         0</a:t>
            </a:r>
            <a:endParaRPr>
              <a:latin typeface="Nunito"/>
              <a:ea typeface="Nunito"/>
              <a:cs typeface="Nunito"/>
              <a:sym typeface="Nunito"/>
            </a:endParaRPr>
          </a:p>
          <a:p>
            <a:pPr indent="0" lvl="0" marL="0" rtl="0" algn="l">
              <a:spcBef>
                <a:spcPts val="0"/>
              </a:spcBef>
              <a:spcAft>
                <a:spcPts val="0"/>
              </a:spcAft>
              <a:buNone/>
            </a:pPr>
            <a:r>
              <a:rPr lang="en-IN">
                <a:latin typeface="Nunito"/>
                <a:ea typeface="Nunito"/>
                <a:cs typeface="Nunito"/>
                <a:sym typeface="Nunito"/>
              </a:rPr>
              <a:t>DiabetesPedigreeFunction    0</a:t>
            </a:r>
            <a:endParaRPr>
              <a:latin typeface="Nunito"/>
              <a:ea typeface="Nunito"/>
              <a:cs typeface="Nunito"/>
              <a:sym typeface="Nunito"/>
            </a:endParaRPr>
          </a:p>
          <a:p>
            <a:pPr indent="0" lvl="0" marL="0" rtl="0" algn="l">
              <a:spcBef>
                <a:spcPts val="0"/>
              </a:spcBef>
              <a:spcAft>
                <a:spcPts val="0"/>
              </a:spcAft>
              <a:buNone/>
            </a:pPr>
            <a:r>
              <a:rPr lang="en-IN">
                <a:latin typeface="Nunito"/>
                <a:ea typeface="Nunito"/>
                <a:cs typeface="Nunito"/>
                <a:sym typeface="Nunito"/>
              </a:rPr>
              <a:t>Age                         0</a:t>
            </a:r>
            <a:endParaRPr>
              <a:latin typeface="Nunito"/>
              <a:ea typeface="Nunito"/>
              <a:cs typeface="Nunito"/>
              <a:sym typeface="Nunito"/>
            </a:endParaRPr>
          </a:p>
          <a:p>
            <a:pPr indent="0" lvl="0" marL="0" rtl="0" algn="l">
              <a:spcBef>
                <a:spcPts val="0"/>
              </a:spcBef>
              <a:spcAft>
                <a:spcPts val="0"/>
              </a:spcAft>
              <a:buNone/>
            </a:pPr>
            <a:r>
              <a:rPr lang="en-IN">
                <a:latin typeface="Nunito"/>
                <a:ea typeface="Nunito"/>
                <a:cs typeface="Nunito"/>
                <a:sym typeface="Nunito"/>
              </a:rPr>
              <a:t>Outcome                     0</a:t>
            </a:r>
            <a:endParaRPr>
              <a:latin typeface="Nunito"/>
              <a:ea typeface="Nunito"/>
              <a:cs typeface="Nunito"/>
              <a:sym typeface="Nunito"/>
            </a:endParaRPr>
          </a:p>
          <a:p>
            <a:pPr indent="0" lvl="0" marL="0" rtl="0" algn="l">
              <a:spcBef>
                <a:spcPts val="0"/>
              </a:spcBef>
              <a:spcAft>
                <a:spcPts val="0"/>
              </a:spcAft>
              <a:buNone/>
            </a:pPr>
            <a:r>
              <a:rPr lang="en-IN">
                <a:latin typeface="Nunito"/>
                <a:ea typeface="Nunito"/>
                <a:cs typeface="Nunito"/>
                <a:sym typeface="Nunito"/>
              </a:rPr>
              <a:t>dtype: int64</a:t>
            </a:r>
            <a:endParaRPr>
              <a:latin typeface="Nunito"/>
              <a:ea typeface="Nunito"/>
              <a:cs typeface="Nunito"/>
              <a:sym typeface="Nunito"/>
            </a:endParaRPr>
          </a:p>
          <a:p>
            <a:pPr indent="0" lvl="0" marL="0" rtl="0" algn="l">
              <a:spcBef>
                <a:spcPts val="0"/>
              </a:spcBef>
              <a:spcAft>
                <a:spcPts val="0"/>
              </a:spcAft>
              <a:buNone/>
            </a:pPr>
            <a:r>
              <a:rPr lang="en-IN">
                <a:latin typeface="Nunito"/>
                <a:ea typeface="Nunito"/>
                <a:cs typeface="Nunito"/>
                <a:sym typeface="Nunito"/>
              </a:rPr>
              <a:t>y = dataset_new['Outcome']</a:t>
            </a:r>
            <a:endParaRPr>
              <a:latin typeface="Nunito"/>
              <a:ea typeface="Nunito"/>
              <a:cs typeface="Nunito"/>
              <a:sym typeface="Nunito"/>
            </a:endParaRPr>
          </a:p>
          <a:p>
            <a:pPr indent="0" lvl="0" marL="0" rtl="0" algn="l">
              <a:spcBef>
                <a:spcPts val="0"/>
              </a:spcBef>
              <a:spcAft>
                <a:spcPts val="0"/>
              </a:spcAft>
              <a:buNone/>
            </a:pPr>
            <a:r>
              <a:rPr lang="en-IN">
                <a:latin typeface="Nunito"/>
                <a:ea typeface="Nunito"/>
                <a:cs typeface="Nunito"/>
                <a:sym typeface="Nunito"/>
              </a:rPr>
              <a:t>X = dataset_new.drop('Outcome', axis=1)</a:t>
            </a:r>
            <a:endParaRPr>
              <a:latin typeface="Nunito"/>
              <a:ea typeface="Nunito"/>
              <a:cs typeface="Nunito"/>
              <a:sym typeface="Nunito"/>
            </a:endParaRPr>
          </a:p>
          <a:p>
            <a:pPr indent="0" lvl="0" marL="0" rtl="0" algn="l">
              <a:spcBef>
                <a:spcPts val="0"/>
              </a:spcBef>
              <a:spcAft>
                <a:spcPts val="0"/>
              </a:spcAft>
              <a:buNone/>
            </a:pPr>
            <a:r>
              <a:rPr lang="en-IN">
                <a:latin typeface="Nunito"/>
                <a:ea typeface="Nunito"/>
                <a:cs typeface="Nunito"/>
                <a:sym typeface="Nunito"/>
              </a:rPr>
              <a:t># Splitting X and Y</a:t>
            </a:r>
            <a:endParaRPr>
              <a:latin typeface="Nunito"/>
              <a:ea typeface="Nunito"/>
              <a:cs typeface="Nunito"/>
              <a:sym typeface="Nunito"/>
            </a:endParaRPr>
          </a:p>
          <a:p>
            <a:pPr indent="0" lvl="0" marL="0" rtl="0" algn="l">
              <a:spcBef>
                <a:spcPts val="0"/>
              </a:spcBef>
              <a:spcAft>
                <a:spcPts val="0"/>
              </a:spcAft>
              <a:buNone/>
            </a:pPr>
            <a:r>
              <a:rPr lang="en-IN">
                <a:latin typeface="Nunito"/>
                <a:ea typeface="Nunito"/>
                <a:cs typeface="Nunito"/>
                <a:sym typeface="Nunito"/>
              </a:rPr>
              <a:t>from sklearn.model_selection import train_test_split</a:t>
            </a:r>
            <a:endParaRPr>
              <a:latin typeface="Nunito"/>
              <a:ea typeface="Nunito"/>
              <a:cs typeface="Nunito"/>
              <a:sym typeface="Nunito"/>
            </a:endParaRPr>
          </a:p>
          <a:p>
            <a:pPr indent="0" lvl="0" marL="0" rtl="0" algn="l">
              <a:spcBef>
                <a:spcPts val="0"/>
              </a:spcBef>
              <a:spcAft>
                <a:spcPts val="0"/>
              </a:spcAft>
              <a:buNone/>
            </a:pPr>
            <a:r>
              <a:rPr lang="en-IN">
                <a:latin typeface="Nunito"/>
                <a:ea typeface="Nunito"/>
                <a:cs typeface="Nunito"/>
                <a:sym typeface="Nunito"/>
              </a:rPr>
              <a:t>X_train, X_test, Y_train, Y_test = train_test_split(X, y, test_size = 0.20, random_state = 42, stratify = dataset_new['Outcome'] )</a:t>
            </a:r>
            <a:endParaRPr>
              <a:latin typeface="Nunito"/>
              <a:ea typeface="Nunito"/>
              <a:cs typeface="Nunito"/>
              <a:sym typeface="Nunito"/>
            </a:endParaRPr>
          </a:p>
          <a:p>
            <a:pPr indent="0" lvl="0" marL="0" rtl="0" algn="l">
              <a:spcBef>
                <a:spcPts val="0"/>
              </a:spcBef>
              <a:spcAft>
                <a:spcPts val="0"/>
              </a:spcAft>
              <a:buNone/>
            </a:pPr>
            <a:r>
              <a:rPr lang="en-IN">
                <a:latin typeface="Nunito"/>
                <a:ea typeface="Nunito"/>
                <a:cs typeface="Nunito"/>
                <a:sym typeface="Nunito"/>
              </a:rPr>
              <a:t>from sklearn.linear_model import LogisticRegression</a:t>
            </a:r>
            <a:endParaRPr>
              <a:latin typeface="Nunito"/>
              <a:ea typeface="Nunito"/>
              <a:cs typeface="Nunito"/>
              <a:sym typeface="Nunito"/>
            </a:endParaRPr>
          </a:p>
          <a:p>
            <a:pPr indent="0" lvl="0" marL="0" rtl="0" algn="l">
              <a:spcBef>
                <a:spcPts val="0"/>
              </a:spcBef>
              <a:spcAft>
                <a:spcPts val="0"/>
              </a:spcAft>
              <a:buNone/>
            </a:pPr>
            <a:r>
              <a:rPr lang="en-IN">
                <a:latin typeface="Nunito"/>
                <a:ea typeface="Nunito"/>
                <a:cs typeface="Nunito"/>
                <a:sym typeface="Nunito"/>
              </a:rPr>
              <a:t>model = LogisticRegression()</a:t>
            </a:r>
            <a:endParaRPr>
              <a:latin typeface="Nunito"/>
              <a:ea typeface="Nunito"/>
              <a:cs typeface="Nunito"/>
              <a:sym typeface="Nunito"/>
            </a:endParaRPr>
          </a:p>
          <a:p>
            <a:pPr indent="0" lvl="0" marL="0" rtl="0" algn="l">
              <a:spcBef>
                <a:spcPts val="0"/>
              </a:spcBef>
              <a:spcAft>
                <a:spcPts val="0"/>
              </a:spcAft>
              <a:buNone/>
            </a:pPr>
            <a:r>
              <a:rPr lang="en-IN">
                <a:latin typeface="Nunito"/>
                <a:ea typeface="Nunito"/>
                <a:cs typeface="Nunito"/>
                <a:sym typeface="Nunito"/>
              </a:rPr>
              <a:t>model.fit(X_train, Y_train)</a:t>
            </a:r>
            <a:endParaRPr>
              <a:latin typeface="Nunito"/>
              <a:ea typeface="Nunito"/>
              <a:cs typeface="Nunito"/>
              <a:sym typeface="Nunito"/>
            </a:endParaRPr>
          </a:p>
          <a:p>
            <a:pPr indent="0" lvl="0" marL="0" rtl="0" algn="l">
              <a:spcBef>
                <a:spcPts val="0"/>
              </a:spcBef>
              <a:spcAft>
                <a:spcPts val="0"/>
              </a:spcAft>
              <a:buNone/>
            </a:pPr>
            <a:r>
              <a:rPr lang="en-IN">
                <a:latin typeface="Nunito"/>
                <a:ea typeface="Nunito"/>
                <a:cs typeface="Nunito"/>
                <a:sym typeface="Nunito"/>
              </a:rPr>
              <a:t>y_predict = model.predict(X_test)</a:t>
            </a:r>
            <a:endParaRPr>
              <a:latin typeface="Nunito"/>
              <a:ea typeface="Nunito"/>
              <a:cs typeface="Nunito"/>
              <a:sym typeface="Nunito"/>
            </a:endParaRPr>
          </a:p>
          <a:p>
            <a:pPr indent="0" lvl="0" marL="0" rtl="0" algn="l">
              <a:spcBef>
                <a:spcPts val="0"/>
              </a:spcBef>
              <a:spcAft>
                <a:spcPts val="0"/>
              </a:spcAft>
              <a:buNone/>
            </a:pPr>
            <a:r>
              <a:rPr lang="en-IN">
                <a:latin typeface="Nunito"/>
                <a:ea typeface="Nunito"/>
                <a:cs typeface="Nunito"/>
                <a:sym typeface="Nunito"/>
              </a:rPr>
              <a:t>y = dataset_new['Outcome']</a:t>
            </a:r>
            <a:endParaRPr>
              <a:latin typeface="Nunito"/>
              <a:ea typeface="Nunito"/>
              <a:cs typeface="Nunito"/>
              <a:sym typeface="Nunito"/>
            </a:endParaRPr>
          </a:p>
          <a:p>
            <a:pPr indent="0" lvl="0" marL="0" rtl="0" algn="l">
              <a:spcBef>
                <a:spcPts val="0"/>
              </a:spcBef>
              <a:spcAft>
                <a:spcPts val="0"/>
              </a:spcAft>
              <a:buNone/>
            </a:pPr>
            <a:r>
              <a:rPr lang="en-IN">
                <a:latin typeface="Nunito"/>
                <a:ea typeface="Nunito"/>
                <a:cs typeface="Nunito"/>
                <a:sym typeface="Nunito"/>
              </a:rPr>
              <a:t>X = dataset_new.drop('Outcome', axis=1)</a:t>
            </a:r>
            <a:endParaRPr>
              <a:latin typeface="Nunito"/>
              <a:ea typeface="Nunito"/>
              <a:cs typeface="Nunito"/>
              <a:sym typeface="Nunito"/>
            </a:endParaRPr>
          </a:p>
          <a:p>
            <a:pPr indent="0" lvl="0" marL="0" rtl="0" algn="l">
              <a:spcBef>
                <a:spcPts val="0"/>
              </a:spcBef>
              <a:spcAft>
                <a:spcPts val="0"/>
              </a:spcAft>
              <a:buNone/>
            </a:pPr>
            <a:r>
              <a:rPr lang="en-IN">
                <a:latin typeface="Nunito"/>
                <a:ea typeface="Nunito"/>
                <a:cs typeface="Nunito"/>
                <a:sym typeface="Nunito"/>
              </a:rPr>
              <a:t># Splitting X and Y</a:t>
            </a:r>
            <a:endParaRPr>
              <a:latin typeface="Nunito"/>
              <a:ea typeface="Nunito"/>
              <a:cs typeface="Nunito"/>
              <a:sym typeface="Nunito"/>
            </a:endParaRPr>
          </a:p>
          <a:p>
            <a:pPr indent="0" lvl="0" marL="0" rtl="0" algn="l">
              <a:spcBef>
                <a:spcPts val="0"/>
              </a:spcBef>
              <a:spcAft>
                <a:spcPts val="0"/>
              </a:spcAft>
              <a:buNone/>
            </a:pPr>
            <a:r>
              <a:rPr lang="en-IN">
                <a:latin typeface="Nunito"/>
                <a:ea typeface="Nunito"/>
                <a:cs typeface="Nunito"/>
                <a:sym typeface="Nunito"/>
              </a:rPr>
              <a:t>from sklearn.model_selection import train_test_split</a:t>
            </a:r>
            <a:endParaRPr>
              <a:latin typeface="Nunito"/>
              <a:ea typeface="Nunito"/>
              <a:cs typeface="Nunito"/>
              <a:sym typeface="Nunito"/>
            </a:endParaRPr>
          </a:p>
          <a:p>
            <a:pPr indent="0" lvl="0" marL="0" rtl="0" algn="l">
              <a:spcBef>
                <a:spcPts val="0"/>
              </a:spcBef>
              <a:spcAft>
                <a:spcPts val="0"/>
              </a:spcAft>
              <a:buNone/>
            </a:pPr>
            <a:r>
              <a:rPr lang="en-IN">
                <a:latin typeface="Nunito"/>
                <a:ea typeface="Nunito"/>
                <a:cs typeface="Nunito"/>
                <a:sym typeface="Nunito"/>
              </a:rPr>
              <a:t>X_train, X_test, Y_train, Y_test = train_test_split(X, y, test_size = 0.20, random_state = 42, stratify = dataset_new['Outcome'] )</a:t>
            </a:r>
            <a:endParaRPr>
              <a:latin typeface="Nunito"/>
              <a:ea typeface="Nunito"/>
              <a:cs typeface="Nunito"/>
              <a:sym typeface="Nunito"/>
            </a:endParaRPr>
          </a:p>
          <a:p>
            <a:pPr indent="0" lvl="0" marL="0" rtl="0" algn="l">
              <a:spcBef>
                <a:spcPts val="0"/>
              </a:spcBef>
              <a:spcAft>
                <a:spcPts val="0"/>
              </a:spcAft>
              <a:buNone/>
            </a:pPr>
            <a:r>
              <a:rPr lang="en-IN">
                <a:latin typeface="Nunito"/>
                <a:ea typeface="Nunito"/>
                <a:cs typeface="Nunito"/>
                <a:sym typeface="Nunito"/>
              </a:rPr>
              <a:t>from sklearn.linear_model import LogisticRegression</a:t>
            </a:r>
            <a:endParaRPr>
              <a:latin typeface="Nunito"/>
              <a:ea typeface="Nunito"/>
              <a:cs typeface="Nunito"/>
              <a:sym typeface="Nunito"/>
            </a:endParaRPr>
          </a:p>
          <a:p>
            <a:pPr indent="0" lvl="0" marL="0" rtl="0" algn="l">
              <a:spcBef>
                <a:spcPts val="0"/>
              </a:spcBef>
              <a:spcAft>
                <a:spcPts val="0"/>
              </a:spcAft>
              <a:buNone/>
            </a:pPr>
            <a:r>
              <a:rPr lang="en-IN">
                <a:latin typeface="Nunito"/>
                <a:ea typeface="Nunito"/>
                <a:cs typeface="Nunito"/>
                <a:sym typeface="Nunito"/>
              </a:rPr>
              <a:t>model = LogisticRegression()</a:t>
            </a:r>
            <a:endParaRPr>
              <a:latin typeface="Nunito"/>
              <a:ea typeface="Nunito"/>
              <a:cs typeface="Nunito"/>
              <a:sym typeface="Nunito"/>
            </a:endParaRPr>
          </a:p>
          <a:p>
            <a:pPr indent="0" lvl="0" marL="0" rtl="0" algn="l">
              <a:spcBef>
                <a:spcPts val="0"/>
              </a:spcBef>
              <a:spcAft>
                <a:spcPts val="0"/>
              </a:spcAft>
              <a:buNone/>
            </a:pPr>
            <a:r>
              <a:rPr lang="en-IN">
                <a:latin typeface="Nunito"/>
                <a:ea typeface="Nunito"/>
                <a:cs typeface="Nunito"/>
                <a:sym typeface="Nunito"/>
              </a:rPr>
              <a:t>model.fit(X_train, Y_train)</a:t>
            </a:r>
            <a:endParaRPr>
              <a:latin typeface="Nunito"/>
              <a:ea typeface="Nunito"/>
              <a:cs typeface="Nunito"/>
              <a:sym typeface="Nunito"/>
            </a:endParaRPr>
          </a:p>
          <a:p>
            <a:pPr indent="0" lvl="0" marL="0" rtl="0" algn="l">
              <a:spcBef>
                <a:spcPts val="0"/>
              </a:spcBef>
              <a:spcAft>
                <a:spcPts val="0"/>
              </a:spcAft>
              <a:buNone/>
            </a:pPr>
            <a:r>
              <a:rPr lang="en-IN">
                <a:latin typeface="Nunito"/>
                <a:ea typeface="Nunito"/>
                <a:cs typeface="Nunito"/>
                <a:sym typeface="Nunito"/>
              </a:rPr>
              <a:t>y_predict = model.predict(X_test)</a:t>
            </a:r>
            <a:endParaRPr>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g7fd4460f3a5bef2b_377"/>
          <p:cNvSpPr txBox="1"/>
          <p:nvPr/>
        </p:nvSpPr>
        <p:spPr>
          <a:xfrm>
            <a:off x="545824" y="363468"/>
            <a:ext cx="10815300" cy="187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a:latin typeface="Nunito"/>
                <a:ea typeface="Nunito"/>
                <a:cs typeface="Nunito"/>
                <a:sym typeface="Nunito"/>
              </a:rPr>
              <a:t> y_predict</a:t>
            </a:r>
            <a:endParaRPr>
              <a:latin typeface="Nunito"/>
              <a:ea typeface="Nunito"/>
              <a:cs typeface="Nunito"/>
              <a:sym typeface="Nunito"/>
            </a:endParaRPr>
          </a:p>
          <a:p>
            <a:pPr indent="0" lvl="0" marL="0" rtl="0" algn="l">
              <a:spcBef>
                <a:spcPts val="0"/>
              </a:spcBef>
              <a:spcAft>
                <a:spcPts val="0"/>
              </a:spcAft>
              <a:buNone/>
            </a:pPr>
            <a:r>
              <a:rPr lang="en-IN">
                <a:latin typeface="Nunito"/>
                <a:ea typeface="Nunito"/>
                <a:cs typeface="Nunito"/>
                <a:sym typeface="Nunito"/>
              </a:rPr>
              <a:t> from sklearn.metrics import confusion_matrix</a:t>
            </a:r>
            <a:endParaRPr>
              <a:latin typeface="Nunito"/>
              <a:ea typeface="Nunito"/>
              <a:cs typeface="Nunito"/>
              <a:sym typeface="Nunito"/>
            </a:endParaRPr>
          </a:p>
          <a:p>
            <a:pPr indent="0" lvl="0" marL="0" rtl="0" algn="l">
              <a:spcBef>
                <a:spcPts val="0"/>
              </a:spcBef>
              <a:spcAft>
                <a:spcPts val="0"/>
              </a:spcAft>
              <a:buNone/>
            </a:pPr>
            <a:r>
              <a:rPr lang="en-IN">
                <a:latin typeface="Nunito"/>
                <a:ea typeface="Nunito"/>
                <a:cs typeface="Nunito"/>
                <a:sym typeface="Nunito"/>
              </a:rPr>
              <a:t>cm = confusion_matrix(Y_test, y_predict)</a:t>
            </a:r>
            <a:endParaRPr>
              <a:latin typeface="Nunito"/>
              <a:ea typeface="Nunito"/>
              <a:cs typeface="Nunito"/>
              <a:sym typeface="Nunito"/>
            </a:endParaRPr>
          </a:p>
          <a:p>
            <a:pPr indent="0" lvl="0" marL="0" rtl="0" algn="l">
              <a:spcBef>
                <a:spcPts val="0"/>
              </a:spcBef>
              <a:spcAft>
                <a:spcPts val="0"/>
              </a:spcAft>
              <a:buNone/>
            </a:pPr>
            <a:r>
              <a:rPr lang="en-IN">
                <a:latin typeface="Nunito"/>
                <a:ea typeface="Nunito"/>
                <a:cs typeface="Nunito"/>
                <a:sym typeface="Nunito"/>
              </a:rPr>
              <a:t>cm</a:t>
            </a:r>
            <a:endParaRPr>
              <a:latin typeface="Nunito"/>
              <a:ea typeface="Nunito"/>
              <a:cs typeface="Nunito"/>
              <a:sym typeface="Nunito"/>
            </a:endParaRPr>
          </a:p>
          <a:p>
            <a:pPr indent="0" lvl="0" marL="0" rtl="0" algn="l">
              <a:spcBef>
                <a:spcPts val="0"/>
              </a:spcBef>
              <a:spcAft>
                <a:spcPts val="0"/>
              </a:spcAft>
              <a:buNone/>
            </a:pPr>
            <a:r>
              <a:rPr lang="en-IN">
                <a:latin typeface="Nunito"/>
                <a:ea typeface="Nunito"/>
                <a:cs typeface="Nunito"/>
                <a:sym typeface="Nunito"/>
              </a:rPr>
              <a:t>sns.heatmap(pd.DataFrame(cm), annot=True)</a:t>
            </a:r>
            <a:endParaRPr>
              <a:latin typeface="Nunito"/>
              <a:ea typeface="Nunito"/>
              <a:cs typeface="Nunito"/>
              <a:sym typeface="Nunito"/>
            </a:endParaRPr>
          </a:p>
          <a:p>
            <a:pPr indent="0" lvl="0" marL="0" rtl="0" algn="l">
              <a:spcBef>
                <a:spcPts val="0"/>
              </a:spcBef>
              <a:spcAft>
                <a:spcPts val="0"/>
              </a:spcAft>
              <a:buNone/>
            </a:pPr>
            <a:r>
              <a:rPr lang="en-IN">
                <a:latin typeface="Nunito"/>
                <a:ea typeface="Nunito"/>
                <a:cs typeface="Nunito"/>
                <a:sym typeface="Nunito"/>
              </a:rPr>
              <a:t>from sklearn.metrics import accuracy_score</a:t>
            </a:r>
            <a:endParaRPr>
              <a:latin typeface="Nunito"/>
              <a:ea typeface="Nunito"/>
              <a:cs typeface="Nunito"/>
              <a:sym typeface="Nunito"/>
            </a:endParaRPr>
          </a:p>
          <a:p>
            <a:pPr indent="0" lvl="0" marL="0" rtl="0" algn="l">
              <a:spcBef>
                <a:spcPts val="0"/>
              </a:spcBef>
              <a:spcAft>
                <a:spcPts val="0"/>
              </a:spcAft>
              <a:buNone/>
            </a:pPr>
            <a:r>
              <a:rPr lang="en-IN">
                <a:latin typeface="Nunito"/>
                <a:ea typeface="Nunito"/>
                <a:cs typeface="Nunito"/>
                <a:sym typeface="Nunito"/>
              </a:rPr>
              <a:t>accuracy =accuracy_score(Y_test, y_predict)</a:t>
            </a:r>
            <a:endParaRPr>
              <a:latin typeface="Nunito"/>
              <a:ea typeface="Nunito"/>
              <a:cs typeface="Nunito"/>
              <a:sym typeface="Nunito"/>
            </a:endParaRPr>
          </a:p>
          <a:p>
            <a:pPr indent="0" lvl="0" marL="0" rtl="0" algn="l">
              <a:spcBef>
                <a:spcPts val="0"/>
              </a:spcBef>
              <a:spcAft>
                <a:spcPts val="0"/>
              </a:spcAft>
              <a:buNone/>
            </a:pPr>
            <a:r>
              <a:rPr lang="en-IN">
                <a:latin typeface="Nunito"/>
                <a:ea typeface="Nunito"/>
                <a:cs typeface="Nunito"/>
                <a:sym typeface="Nunito"/>
              </a:rPr>
              <a:t>accuracy</a:t>
            </a:r>
            <a:endParaRPr>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g7fd4460f3a5bef2b_383"/>
          <p:cNvSpPr txBox="1"/>
          <p:nvPr/>
        </p:nvSpPr>
        <p:spPr>
          <a:xfrm>
            <a:off x="514337" y="413595"/>
            <a:ext cx="12192000" cy="60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a:latin typeface="Nunito"/>
                <a:ea typeface="Nunito"/>
                <a:cs typeface="Nunito"/>
                <a:sym typeface="Nunito"/>
              </a:rPr>
              <a:t>OUTPUTS OF THE ANALYSIS </a:t>
            </a:r>
            <a:endParaRPr b="1">
              <a:latin typeface="Nunito"/>
              <a:ea typeface="Nunito"/>
              <a:cs typeface="Nunito"/>
              <a:sym typeface="Nunito"/>
            </a:endParaRPr>
          </a:p>
          <a:p>
            <a:pPr indent="0" lvl="0" marL="0" rtl="0" algn="l">
              <a:spcBef>
                <a:spcPts val="0"/>
              </a:spcBef>
              <a:spcAft>
                <a:spcPts val="0"/>
              </a:spcAft>
              <a:buNone/>
            </a:pPr>
            <a:r>
              <a:t/>
            </a:r>
            <a:endParaRPr b="1">
              <a:latin typeface="Nunito"/>
              <a:ea typeface="Nunito"/>
              <a:cs typeface="Nunito"/>
              <a:sym typeface="Nunito"/>
            </a:endParaRPr>
          </a:p>
        </p:txBody>
      </p:sp>
      <p:pic>
        <p:nvPicPr>
          <p:cNvPr id="372" name="Google Shape;372;g7fd4460f3a5bef2b_383"/>
          <p:cNvPicPr preferRelativeResize="0"/>
          <p:nvPr/>
        </p:nvPicPr>
        <p:blipFill>
          <a:blip r:embed="rId3">
            <a:alphaModFix/>
          </a:blip>
          <a:stretch>
            <a:fillRect/>
          </a:stretch>
        </p:blipFill>
        <p:spPr>
          <a:xfrm>
            <a:off x="152400" y="1174100"/>
            <a:ext cx="2999550" cy="5531501"/>
          </a:xfrm>
          <a:prstGeom prst="rect">
            <a:avLst/>
          </a:prstGeom>
          <a:noFill/>
          <a:ln>
            <a:noFill/>
          </a:ln>
        </p:spPr>
      </p:pic>
      <p:pic>
        <p:nvPicPr>
          <p:cNvPr id="373" name="Google Shape;373;g7fd4460f3a5bef2b_383"/>
          <p:cNvPicPr preferRelativeResize="0"/>
          <p:nvPr/>
        </p:nvPicPr>
        <p:blipFill>
          <a:blip r:embed="rId4">
            <a:alphaModFix/>
          </a:blip>
          <a:stretch>
            <a:fillRect/>
          </a:stretch>
        </p:blipFill>
        <p:spPr>
          <a:xfrm>
            <a:off x="3304350" y="1174095"/>
            <a:ext cx="2286685" cy="5531506"/>
          </a:xfrm>
          <a:prstGeom prst="rect">
            <a:avLst/>
          </a:prstGeom>
          <a:noFill/>
          <a:ln>
            <a:noFill/>
          </a:ln>
        </p:spPr>
      </p:pic>
      <p:pic>
        <p:nvPicPr>
          <p:cNvPr id="374" name="Google Shape;374;g7fd4460f3a5bef2b_383"/>
          <p:cNvPicPr preferRelativeResize="0"/>
          <p:nvPr/>
        </p:nvPicPr>
        <p:blipFill>
          <a:blip r:embed="rId5">
            <a:alphaModFix/>
          </a:blip>
          <a:stretch>
            <a:fillRect/>
          </a:stretch>
        </p:blipFill>
        <p:spPr>
          <a:xfrm>
            <a:off x="5743435" y="1174095"/>
            <a:ext cx="3058834" cy="553150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g7fd4460f3a5bef2b_391"/>
          <p:cNvSpPr txBox="1"/>
          <p:nvPr/>
        </p:nvSpPr>
        <p:spPr>
          <a:xfrm>
            <a:off x="538669" y="712347"/>
            <a:ext cx="121920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a:latin typeface="Nunito"/>
                <a:ea typeface="Nunito"/>
                <a:cs typeface="Nunito"/>
                <a:sym typeface="Nunito"/>
              </a:rPr>
              <a:t>COUNT VS OUTCOME</a:t>
            </a:r>
            <a:endParaRPr b="1">
              <a:latin typeface="Nunito"/>
              <a:ea typeface="Nunito"/>
              <a:cs typeface="Nunito"/>
              <a:sym typeface="Nunito"/>
            </a:endParaRPr>
          </a:p>
        </p:txBody>
      </p:sp>
      <p:pic>
        <p:nvPicPr>
          <p:cNvPr id="380" name="Google Shape;380;g7fd4460f3a5bef2b_391"/>
          <p:cNvPicPr preferRelativeResize="0"/>
          <p:nvPr/>
        </p:nvPicPr>
        <p:blipFill>
          <a:blip r:embed="rId3">
            <a:alphaModFix/>
          </a:blip>
          <a:stretch>
            <a:fillRect/>
          </a:stretch>
        </p:blipFill>
        <p:spPr>
          <a:xfrm>
            <a:off x="538675" y="1487700"/>
            <a:ext cx="9893050" cy="4857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Century Gothic"/>
              <a:buNone/>
            </a:pPr>
            <a:r>
              <a:rPr lang="en-IN">
                <a:solidFill>
                  <a:srgbClr val="CC0000"/>
                </a:solidFill>
              </a:rPr>
              <a:t>TEAM MEMBERS</a:t>
            </a:r>
            <a:endParaRPr>
              <a:solidFill>
                <a:srgbClr val="CC0000"/>
              </a:solidFill>
            </a:endParaRPr>
          </a:p>
        </p:txBody>
      </p:sp>
      <p:sp>
        <p:nvSpPr>
          <p:cNvPr id="290" name="Google Shape;290;p2"/>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320040" lvl="0" marL="457200" rtl="0" algn="l">
              <a:lnSpc>
                <a:spcPct val="100000"/>
              </a:lnSpc>
              <a:spcBef>
                <a:spcPts val="0"/>
              </a:spcBef>
              <a:spcAft>
                <a:spcPts val="0"/>
              </a:spcAft>
              <a:buSzPts val="1440"/>
              <a:buAutoNum type="arabicParenR"/>
            </a:pPr>
            <a:r>
              <a:rPr b="1" lang="en-IN"/>
              <a:t>SANJAY </a:t>
            </a:r>
            <a:endParaRPr b="1"/>
          </a:p>
          <a:p>
            <a:pPr indent="-320040" lvl="0" marL="457200" rtl="0" algn="l">
              <a:lnSpc>
                <a:spcPct val="100000"/>
              </a:lnSpc>
              <a:spcBef>
                <a:spcPts val="0"/>
              </a:spcBef>
              <a:spcAft>
                <a:spcPts val="0"/>
              </a:spcAft>
              <a:buSzPts val="1440"/>
              <a:buAutoNum type="arabicParenR"/>
            </a:pPr>
            <a:r>
              <a:rPr b="1" lang="en-IN"/>
              <a:t>PRATHEESH KUMAR</a:t>
            </a:r>
            <a:endParaRPr b="1"/>
          </a:p>
          <a:p>
            <a:pPr indent="-320040" lvl="0" marL="457200" rtl="0" algn="l">
              <a:lnSpc>
                <a:spcPct val="100000"/>
              </a:lnSpc>
              <a:spcBef>
                <a:spcPts val="0"/>
              </a:spcBef>
              <a:spcAft>
                <a:spcPts val="0"/>
              </a:spcAft>
              <a:buSzPts val="1440"/>
              <a:buAutoNum type="arabicParenR"/>
            </a:pPr>
            <a:r>
              <a:rPr b="1" lang="en-IN"/>
              <a:t>UKESH KUMAR</a:t>
            </a:r>
            <a:endParaRPr b="1"/>
          </a:p>
          <a:p>
            <a:pPr indent="-320040" lvl="0" marL="457200" rtl="0" algn="l">
              <a:lnSpc>
                <a:spcPct val="100000"/>
              </a:lnSpc>
              <a:spcBef>
                <a:spcPts val="0"/>
              </a:spcBef>
              <a:spcAft>
                <a:spcPts val="0"/>
              </a:spcAft>
              <a:buSzPts val="1440"/>
              <a:buAutoNum type="arabicParenR"/>
            </a:pPr>
            <a:r>
              <a:rPr b="1" lang="en-IN"/>
              <a:t>SUSHMAN </a:t>
            </a:r>
            <a:endParaRPr b="1"/>
          </a:p>
          <a:p>
            <a:pPr indent="-320040" lvl="0" marL="457200" rtl="0" algn="l">
              <a:lnSpc>
                <a:spcPct val="100000"/>
              </a:lnSpc>
              <a:spcBef>
                <a:spcPts val="0"/>
              </a:spcBef>
              <a:spcAft>
                <a:spcPts val="0"/>
              </a:spcAft>
              <a:buSzPts val="1440"/>
              <a:buAutoNum type="arabicParenR"/>
            </a:pPr>
            <a:r>
              <a:rPr b="1" lang="en-IN"/>
              <a:t>POTHAN KUMAR</a:t>
            </a:r>
            <a:endParaRPr b="1"/>
          </a:p>
        </p:txBody>
      </p:sp>
      <p:sp>
        <p:nvSpPr>
          <p:cNvPr id="291" name="Google Shape;291;p2"/>
          <p:cNvSpPr/>
          <p:nvPr/>
        </p:nvSpPr>
        <p:spPr>
          <a:xfrm>
            <a:off x="1103300" y="1853250"/>
            <a:ext cx="3232200" cy="2136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
          <p:cNvSpPr/>
          <p:nvPr/>
        </p:nvSpPr>
        <p:spPr>
          <a:xfrm>
            <a:off x="326675" y="452773"/>
            <a:ext cx="4698000" cy="7941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g24da30cbe62_0_36"/>
          <p:cNvSpPr txBox="1"/>
          <p:nvPr>
            <p:ph type="title"/>
          </p:nvPr>
        </p:nvSpPr>
        <p:spPr>
          <a:xfrm>
            <a:off x="646111" y="452718"/>
            <a:ext cx="9404700" cy="1400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IN">
                <a:solidFill>
                  <a:srgbClr val="E69138"/>
                </a:solidFill>
              </a:rPr>
              <a:t>Introduction </a:t>
            </a:r>
            <a:endParaRPr>
              <a:solidFill>
                <a:srgbClr val="E69138"/>
              </a:solidFill>
            </a:endParaRPr>
          </a:p>
        </p:txBody>
      </p:sp>
      <p:sp>
        <p:nvSpPr>
          <p:cNvPr id="298" name="Google Shape;298;g24da30cbe62_0_36"/>
          <p:cNvSpPr txBox="1"/>
          <p:nvPr>
            <p:ph idx="1" type="body"/>
          </p:nvPr>
        </p:nvSpPr>
        <p:spPr>
          <a:xfrm>
            <a:off x="1103312" y="2052918"/>
            <a:ext cx="8946600" cy="41955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1000"/>
              </a:spcBef>
              <a:spcAft>
                <a:spcPts val="0"/>
              </a:spcAft>
              <a:buSzPts val="1440"/>
              <a:buNone/>
            </a:pPr>
            <a:r>
              <a:rPr b="1" lang="en-IN"/>
              <a:t>WE KNOW THAT DIABETES IS ONE OF THE HEALTH ISSUES WHICH CAUSES DAMAGE TO THE BEINGS AND LEAD TO DEATH IT CAN EVEN PASSES THROUGH GENERATION SO WE GOING PREDICT BEFORE IT IS SERVRE</a:t>
            </a:r>
            <a:endParaRPr b="1"/>
          </a:p>
          <a:p>
            <a:pPr indent="0" lvl="0" marL="0" rtl="0" algn="l">
              <a:lnSpc>
                <a:spcPct val="100000"/>
              </a:lnSpc>
              <a:spcBef>
                <a:spcPts val="1000"/>
              </a:spcBef>
              <a:spcAft>
                <a:spcPts val="0"/>
              </a:spcAft>
              <a:buSzPts val="1440"/>
              <a:buNone/>
            </a:pPr>
            <a:r>
              <a:rPr b="1" lang="en-IN"/>
              <a:t>SO IN THIS WE GOING TO SEE THROUGH THE PARAMETERS WHICH ARE USED TO DETECT THE DIABETES IN BEFORE AND HOW TO PREDICT THE DIABETES USING AI</a:t>
            </a:r>
            <a:endParaRPr b="1"/>
          </a:p>
        </p:txBody>
      </p:sp>
      <p:sp>
        <p:nvSpPr>
          <p:cNvPr id="299" name="Google Shape;299;g24da30cbe62_0_36"/>
          <p:cNvSpPr/>
          <p:nvPr/>
        </p:nvSpPr>
        <p:spPr>
          <a:xfrm>
            <a:off x="646100" y="452725"/>
            <a:ext cx="11218800" cy="5795700"/>
          </a:xfrm>
          <a:prstGeom prst="rect">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Century Gothic"/>
              <a:buNone/>
            </a:pPr>
            <a:r>
              <a:rPr lang="en-IN">
                <a:solidFill>
                  <a:srgbClr val="0B5394"/>
                </a:solidFill>
              </a:rPr>
              <a:t>Patient history</a:t>
            </a:r>
            <a:br>
              <a:rPr lang="en-IN">
                <a:solidFill>
                  <a:srgbClr val="0B5394"/>
                </a:solidFill>
              </a:rPr>
            </a:br>
            <a:endParaRPr>
              <a:solidFill>
                <a:srgbClr val="0B5394"/>
              </a:solidFill>
            </a:endParaRPr>
          </a:p>
        </p:txBody>
      </p:sp>
      <p:sp>
        <p:nvSpPr>
          <p:cNvPr id="305" name="Google Shape;305;p3"/>
          <p:cNvSpPr txBox="1"/>
          <p:nvPr>
            <p:ph idx="1" type="body"/>
          </p:nvPr>
        </p:nvSpPr>
        <p:spPr>
          <a:xfrm>
            <a:off x="1104287" y="2091593"/>
            <a:ext cx="8946600" cy="41955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00000"/>
              </a:lnSpc>
              <a:spcBef>
                <a:spcPts val="0"/>
              </a:spcBef>
              <a:spcAft>
                <a:spcPts val="0"/>
              </a:spcAft>
              <a:buSzPts val="1600"/>
              <a:buNone/>
            </a:pPr>
            <a:r>
              <a:rPr b="1" lang="en-IN"/>
              <a:t>Family history of diabetes is most important thing should  be verified before taking the test</a:t>
            </a:r>
            <a:endParaRPr b="1"/>
          </a:p>
          <a:p>
            <a:pPr indent="0" lvl="0" marL="0" rtl="0" algn="l">
              <a:lnSpc>
                <a:spcPct val="100000"/>
              </a:lnSpc>
              <a:spcBef>
                <a:spcPts val="1000"/>
              </a:spcBef>
              <a:spcAft>
                <a:spcPts val="0"/>
              </a:spcAft>
              <a:buSzPts val="1600"/>
              <a:buNone/>
            </a:pPr>
            <a:r>
              <a:rPr b="1" lang="en-IN"/>
              <a:t>Body  mass index of the patient is  being  monitored by our model  if it is high it leads to two types of diabetes </a:t>
            </a:r>
            <a:endParaRPr b="1"/>
          </a:p>
          <a:p>
            <a:pPr indent="0" lvl="0" marL="0" rtl="0" algn="l">
              <a:lnSpc>
                <a:spcPct val="100000"/>
              </a:lnSpc>
              <a:spcBef>
                <a:spcPts val="1000"/>
              </a:spcBef>
              <a:spcAft>
                <a:spcPts val="0"/>
              </a:spcAft>
              <a:buSzPts val="1600"/>
              <a:buNone/>
            </a:pPr>
            <a:r>
              <a:rPr b="1" lang="en-IN"/>
              <a:t>In this model there are some collecting the blood pressure of the patient and given to the algorithm used in this model and it  should be monitored and if it higher than the human controlled levels it is taken account. </a:t>
            </a:r>
            <a:endParaRPr b="1"/>
          </a:p>
          <a:p>
            <a:pPr indent="0" lvl="0" marL="0" rtl="0" algn="l">
              <a:lnSpc>
                <a:spcPct val="100000"/>
              </a:lnSpc>
              <a:spcBef>
                <a:spcPts val="1000"/>
              </a:spcBef>
              <a:spcAft>
                <a:spcPts val="0"/>
              </a:spcAft>
              <a:buSzPts val="1600"/>
              <a:buNone/>
            </a:pPr>
            <a:r>
              <a:rPr b="1" lang="en-IN"/>
              <a:t>Cholorestal level is collected by our model and used to find the health of the patient it is also a important factor which causes diabetes. </a:t>
            </a:r>
            <a:endParaRPr b="1"/>
          </a:p>
          <a:p>
            <a:pPr indent="0" lvl="0" marL="0" rtl="0" algn="l">
              <a:lnSpc>
                <a:spcPct val="100000"/>
              </a:lnSpc>
              <a:spcBef>
                <a:spcPts val="1000"/>
              </a:spcBef>
              <a:spcAft>
                <a:spcPts val="0"/>
              </a:spcAft>
              <a:buSzPts val="1600"/>
              <a:buNone/>
            </a:pPr>
            <a:r>
              <a:t/>
            </a:r>
            <a:endParaRPr b="1"/>
          </a:p>
          <a:p>
            <a:pPr indent="0" lvl="0" marL="0" rtl="0" algn="l">
              <a:lnSpc>
                <a:spcPct val="100000"/>
              </a:lnSpc>
              <a:spcBef>
                <a:spcPts val="1000"/>
              </a:spcBef>
              <a:spcAft>
                <a:spcPts val="0"/>
              </a:spcAft>
              <a:buSzPts val="1600"/>
              <a:buNone/>
            </a:pPr>
            <a:r>
              <a:t/>
            </a:r>
            <a:endParaRPr b="1"/>
          </a:p>
          <a:p>
            <a:pPr indent="0" lvl="0" marL="0" rtl="0" algn="l">
              <a:lnSpc>
                <a:spcPct val="100000"/>
              </a:lnSpc>
              <a:spcBef>
                <a:spcPts val="1000"/>
              </a:spcBef>
              <a:spcAft>
                <a:spcPts val="0"/>
              </a:spcAft>
              <a:buSzPts val="1600"/>
              <a:buNone/>
            </a:pPr>
            <a:r>
              <a:t/>
            </a:r>
            <a:endParaRPr b="1"/>
          </a:p>
          <a:p>
            <a:pPr indent="0" lvl="0" marL="0" rtl="0" algn="l">
              <a:lnSpc>
                <a:spcPct val="100000"/>
              </a:lnSpc>
              <a:spcBef>
                <a:spcPts val="1000"/>
              </a:spcBef>
              <a:spcAft>
                <a:spcPts val="0"/>
              </a:spcAft>
              <a:buSzPts val="1600"/>
              <a:buNone/>
            </a:pPr>
            <a:r>
              <a:t/>
            </a:r>
            <a:endParaRPr b="1"/>
          </a:p>
        </p:txBody>
      </p:sp>
      <p:sp>
        <p:nvSpPr>
          <p:cNvPr id="306" name="Google Shape;306;p3"/>
          <p:cNvSpPr/>
          <p:nvPr/>
        </p:nvSpPr>
        <p:spPr>
          <a:xfrm>
            <a:off x="646100" y="452725"/>
            <a:ext cx="10917900" cy="5834400"/>
          </a:xfrm>
          <a:prstGeom prst="rect">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g28b64d974f8_0_10"/>
          <p:cNvSpPr txBox="1"/>
          <p:nvPr>
            <p:ph type="title"/>
          </p:nvPr>
        </p:nvSpPr>
        <p:spPr>
          <a:xfrm>
            <a:off x="646111" y="452718"/>
            <a:ext cx="9404700" cy="1400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IN">
                <a:solidFill>
                  <a:srgbClr val="4A86E8"/>
                </a:solidFill>
              </a:rPr>
              <a:t> CLINCIAL DATA</a:t>
            </a:r>
            <a:endParaRPr>
              <a:solidFill>
                <a:srgbClr val="4A86E8"/>
              </a:solidFill>
            </a:endParaRPr>
          </a:p>
        </p:txBody>
      </p:sp>
      <p:sp>
        <p:nvSpPr>
          <p:cNvPr id="312" name="Google Shape;312;g28b64d974f8_0_10"/>
          <p:cNvSpPr txBox="1"/>
          <p:nvPr>
            <p:ph idx="1" type="body"/>
          </p:nvPr>
        </p:nvSpPr>
        <p:spPr>
          <a:xfrm>
            <a:off x="1103312" y="2052918"/>
            <a:ext cx="8946600" cy="41955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1000"/>
              </a:spcBef>
              <a:spcAft>
                <a:spcPts val="0"/>
              </a:spcAft>
              <a:buClr>
                <a:schemeClr val="dk1"/>
              </a:buClr>
              <a:buSzPts val="1100"/>
              <a:buFont typeface="Arial"/>
              <a:buNone/>
            </a:pPr>
            <a:r>
              <a:rPr b="1" lang="en-IN"/>
              <a:t>asting Blood Glucose: Elevated fasting blood glucose levels (typically taken after an overnight fast) can be a strong indicator of diabetes. A fasting blood glucose level of 126 milligrams per deciliter (mg/dL) or higher is generally considered diagnostic for diabetes.</a:t>
            </a:r>
            <a:endParaRPr b="1"/>
          </a:p>
          <a:p>
            <a:pPr indent="0" lvl="0" marL="0" rtl="0" algn="l">
              <a:lnSpc>
                <a:spcPct val="100000"/>
              </a:lnSpc>
              <a:spcBef>
                <a:spcPts val="1000"/>
              </a:spcBef>
              <a:spcAft>
                <a:spcPts val="0"/>
              </a:spcAft>
              <a:buClr>
                <a:schemeClr val="dk1"/>
              </a:buClr>
              <a:buSzPts val="1100"/>
              <a:buFont typeface="Arial"/>
              <a:buNone/>
            </a:pPr>
            <a:r>
              <a:t/>
            </a:r>
            <a:endParaRPr b="1"/>
          </a:p>
          <a:p>
            <a:pPr indent="0" lvl="0" marL="0" rtl="0" algn="l">
              <a:lnSpc>
                <a:spcPct val="100000"/>
              </a:lnSpc>
              <a:spcBef>
                <a:spcPts val="1000"/>
              </a:spcBef>
              <a:spcAft>
                <a:spcPts val="0"/>
              </a:spcAft>
              <a:buClr>
                <a:schemeClr val="dk1"/>
              </a:buClr>
              <a:buSzPts val="1100"/>
              <a:buFont typeface="Arial"/>
              <a:buNone/>
            </a:pPr>
            <a:r>
              <a:rPr b="1" lang="en-IN"/>
              <a:t>HbA1c Levels: HbA1c reflects the average blood glucose level over the past 2-3 months. An HbA1c level of 6.5% or higher is typically used to diagnose diabetes.</a:t>
            </a:r>
            <a:endParaRPr b="1"/>
          </a:p>
          <a:p>
            <a:pPr indent="0" lvl="0" marL="0" rtl="0" algn="l">
              <a:lnSpc>
                <a:spcPct val="100000"/>
              </a:lnSpc>
              <a:spcBef>
                <a:spcPts val="1000"/>
              </a:spcBef>
              <a:spcAft>
                <a:spcPts val="0"/>
              </a:spcAft>
              <a:buClr>
                <a:schemeClr val="dk1"/>
              </a:buClr>
              <a:buSzPts val="1100"/>
              <a:buFont typeface="Arial"/>
              <a:buNone/>
            </a:pPr>
            <a:r>
              <a:t/>
            </a:r>
            <a:endParaRPr b="1"/>
          </a:p>
          <a:p>
            <a:pPr indent="0" lvl="0" marL="0" rtl="0" algn="l">
              <a:lnSpc>
                <a:spcPct val="100000"/>
              </a:lnSpc>
              <a:spcBef>
                <a:spcPts val="1000"/>
              </a:spcBef>
              <a:spcAft>
                <a:spcPts val="0"/>
              </a:spcAft>
              <a:buClr>
                <a:schemeClr val="dk1"/>
              </a:buClr>
              <a:buSzPts val="1100"/>
              <a:buFont typeface="Arial"/>
              <a:buNone/>
            </a:pPr>
            <a:r>
              <a:rPr b="1" lang="en-IN"/>
              <a:t>Oral Glucose Tolerance Test (OGTT): In this test, glucose levels are measured before and after the consumption of a glucose-rich drink. A 2-hour blood glucose level of 200 mg/dL or higher indicates diabetes.</a:t>
            </a:r>
            <a:endParaRPr b="1"/>
          </a:p>
          <a:p>
            <a:pPr indent="0" lvl="0" marL="0" rtl="0" algn="l">
              <a:lnSpc>
                <a:spcPct val="100000"/>
              </a:lnSpc>
              <a:spcBef>
                <a:spcPts val="1000"/>
              </a:spcBef>
              <a:spcAft>
                <a:spcPts val="0"/>
              </a:spcAft>
              <a:buSzPts val="1440"/>
              <a:buNone/>
            </a:pPr>
            <a:r>
              <a:t/>
            </a:r>
            <a:endParaRPr b="1"/>
          </a:p>
        </p:txBody>
      </p:sp>
      <p:sp>
        <p:nvSpPr>
          <p:cNvPr id="313" name="Google Shape;313;g28b64d974f8_0_10"/>
          <p:cNvSpPr/>
          <p:nvPr/>
        </p:nvSpPr>
        <p:spPr>
          <a:xfrm>
            <a:off x="646098" y="480300"/>
            <a:ext cx="11031600" cy="5911200"/>
          </a:xfrm>
          <a:prstGeom prst="rect">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g28b64d974f8_0_16"/>
          <p:cNvSpPr txBox="1"/>
          <p:nvPr>
            <p:ph type="title"/>
          </p:nvPr>
        </p:nvSpPr>
        <p:spPr>
          <a:xfrm>
            <a:off x="646111" y="452718"/>
            <a:ext cx="9404700" cy="1400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IN">
                <a:solidFill>
                  <a:srgbClr val="8E7CC3"/>
                </a:solidFill>
              </a:rPr>
              <a:t>REAL TIME MOINTORING </a:t>
            </a:r>
            <a:endParaRPr>
              <a:solidFill>
                <a:srgbClr val="8E7CC3"/>
              </a:solidFill>
            </a:endParaRPr>
          </a:p>
        </p:txBody>
      </p:sp>
      <p:sp>
        <p:nvSpPr>
          <p:cNvPr id="319" name="Google Shape;319;g28b64d974f8_0_16"/>
          <p:cNvSpPr txBox="1"/>
          <p:nvPr>
            <p:ph idx="1" type="body"/>
          </p:nvPr>
        </p:nvSpPr>
        <p:spPr>
          <a:xfrm>
            <a:off x="1103312" y="2052918"/>
            <a:ext cx="8946600" cy="41955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100000"/>
              </a:lnSpc>
              <a:spcBef>
                <a:spcPts val="1000"/>
              </a:spcBef>
              <a:spcAft>
                <a:spcPts val="0"/>
              </a:spcAft>
              <a:buClr>
                <a:schemeClr val="dk1"/>
              </a:buClr>
              <a:buSzPts val="1100"/>
              <a:buFont typeface="Arial"/>
              <a:buNone/>
            </a:pPr>
            <a:r>
              <a:rPr b="1" lang="en-IN"/>
              <a:t>Continuous Glucose Monitoring using AI can analyze data from CGM devices to predict glucose trends and alert patients to potential highs or lows.</a:t>
            </a:r>
            <a:endParaRPr b="1"/>
          </a:p>
          <a:p>
            <a:pPr indent="0" lvl="0" marL="0" rtl="0" algn="l">
              <a:lnSpc>
                <a:spcPct val="100000"/>
              </a:lnSpc>
              <a:spcBef>
                <a:spcPts val="1000"/>
              </a:spcBef>
              <a:spcAft>
                <a:spcPts val="0"/>
              </a:spcAft>
              <a:buClr>
                <a:schemeClr val="dk1"/>
              </a:buClr>
              <a:buSzPts val="1100"/>
              <a:buFont typeface="Arial"/>
              <a:buNone/>
            </a:pPr>
            <a:r>
              <a:t/>
            </a:r>
            <a:endParaRPr b="1"/>
          </a:p>
          <a:p>
            <a:pPr indent="0" lvl="0" marL="0" rtl="0" algn="l">
              <a:lnSpc>
                <a:spcPct val="100000"/>
              </a:lnSpc>
              <a:spcBef>
                <a:spcPts val="1000"/>
              </a:spcBef>
              <a:spcAft>
                <a:spcPts val="0"/>
              </a:spcAft>
              <a:buClr>
                <a:schemeClr val="dk1"/>
              </a:buClr>
              <a:buSzPts val="1100"/>
              <a:buFont typeface="Arial"/>
              <a:buNone/>
            </a:pPr>
            <a:r>
              <a:rPr b="1" lang="en-IN"/>
              <a:t> Prediction using can assess a patient's risk of developing diabetes by analyzing their health data, such as family history, BMI, and blood sugar levels.</a:t>
            </a:r>
            <a:endParaRPr b="1"/>
          </a:p>
          <a:p>
            <a:pPr indent="0" lvl="0" marL="0" rtl="0" algn="l">
              <a:lnSpc>
                <a:spcPct val="100000"/>
              </a:lnSpc>
              <a:spcBef>
                <a:spcPts val="1000"/>
              </a:spcBef>
              <a:spcAft>
                <a:spcPts val="0"/>
              </a:spcAft>
              <a:buClr>
                <a:schemeClr val="dk1"/>
              </a:buClr>
              <a:buSzPts val="1100"/>
              <a:buFont typeface="Arial"/>
              <a:buNone/>
            </a:pPr>
            <a:r>
              <a:t/>
            </a:r>
            <a:endParaRPr b="1"/>
          </a:p>
          <a:p>
            <a:pPr indent="0" lvl="0" marL="0" rtl="0" algn="l">
              <a:lnSpc>
                <a:spcPct val="100000"/>
              </a:lnSpc>
              <a:spcBef>
                <a:spcPts val="1000"/>
              </a:spcBef>
              <a:spcAft>
                <a:spcPts val="0"/>
              </a:spcAft>
              <a:buClr>
                <a:schemeClr val="dk1"/>
              </a:buClr>
              <a:buSzPts val="1100"/>
              <a:buFont typeface="Arial"/>
              <a:buNone/>
            </a:pPr>
            <a:r>
              <a:rPr b="1" lang="en-IN"/>
              <a:t>Medication Management using AI can help patients and doctors determine the most effective medications and dosages based on individual responses.</a:t>
            </a:r>
            <a:endParaRPr b="1"/>
          </a:p>
          <a:p>
            <a:pPr indent="0" lvl="0" marL="0" rtl="0" algn="l">
              <a:lnSpc>
                <a:spcPct val="100000"/>
              </a:lnSpc>
              <a:spcBef>
                <a:spcPts val="1000"/>
              </a:spcBef>
              <a:spcAft>
                <a:spcPts val="0"/>
              </a:spcAft>
              <a:buClr>
                <a:schemeClr val="dk1"/>
              </a:buClr>
              <a:buSzPts val="1100"/>
              <a:buFont typeface="Arial"/>
              <a:buNone/>
            </a:pPr>
            <a:r>
              <a:t/>
            </a:r>
            <a:endParaRPr b="1"/>
          </a:p>
          <a:p>
            <a:pPr indent="0" lvl="0" marL="0" rtl="0" algn="l">
              <a:lnSpc>
                <a:spcPct val="100000"/>
              </a:lnSpc>
              <a:spcBef>
                <a:spcPts val="1000"/>
              </a:spcBef>
              <a:spcAft>
                <a:spcPts val="0"/>
              </a:spcAft>
              <a:buClr>
                <a:schemeClr val="dk1"/>
              </a:buClr>
              <a:buSzPts val="1100"/>
              <a:buFont typeface="Arial"/>
              <a:buNone/>
            </a:pPr>
            <a:r>
              <a:rPr b="1" lang="en-IN"/>
              <a:t>Lifestyle of the person can provide personalized diet and exercise recommendations to help manage or prevent diabetes.</a:t>
            </a:r>
            <a:endParaRPr b="1"/>
          </a:p>
          <a:p>
            <a:pPr indent="0" lvl="0" marL="0" rtl="0" algn="l">
              <a:lnSpc>
                <a:spcPct val="100000"/>
              </a:lnSpc>
              <a:spcBef>
                <a:spcPts val="1000"/>
              </a:spcBef>
              <a:spcAft>
                <a:spcPts val="0"/>
              </a:spcAft>
              <a:buClr>
                <a:schemeClr val="dk1"/>
              </a:buClr>
              <a:buSzPts val="1100"/>
              <a:buFont typeface="Arial"/>
              <a:buNone/>
            </a:pPr>
            <a:r>
              <a:t/>
            </a:r>
            <a:endParaRPr b="1"/>
          </a:p>
          <a:p>
            <a:pPr indent="0" lvl="0" marL="0" rtl="0" algn="l">
              <a:lnSpc>
                <a:spcPct val="100000"/>
              </a:lnSpc>
              <a:spcBef>
                <a:spcPts val="1000"/>
              </a:spcBef>
              <a:spcAft>
                <a:spcPts val="0"/>
              </a:spcAft>
              <a:buClr>
                <a:schemeClr val="dk1"/>
              </a:buClr>
              <a:buSzPts val="1100"/>
              <a:buFont typeface="Arial"/>
              <a:buNone/>
            </a:pPr>
            <a:r>
              <a:rPr b="1" lang="en-IN"/>
              <a:t>Telemedicine is the AI-powered we refer the the doctor in online .</a:t>
            </a:r>
            <a:endParaRPr b="1"/>
          </a:p>
          <a:p>
            <a:pPr indent="0" lvl="0" marL="0" rtl="0" algn="l">
              <a:lnSpc>
                <a:spcPct val="100000"/>
              </a:lnSpc>
              <a:spcBef>
                <a:spcPts val="1000"/>
              </a:spcBef>
              <a:spcAft>
                <a:spcPts val="0"/>
              </a:spcAft>
              <a:buSzPts val="1694"/>
              <a:buNone/>
            </a:pPr>
            <a:r>
              <a:t/>
            </a:r>
            <a:endParaRPr b="1"/>
          </a:p>
        </p:txBody>
      </p:sp>
      <p:sp>
        <p:nvSpPr>
          <p:cNvPr id="320" name="Google Shape;320;g28b64d974f8_0_16"/>
          <p:cNvSpPr/>
          <p:nvPr/>
        </p:nvSpPr>
        <p:spPr>
          <a:xfrm>
            <a:off x="646100" y="480300"/>
            <a:ext cx="11101500" cy="5911200"/>
          </a:xfrm>
          <a:prstGeom prst="rect">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g28b64d974f8_0_21"/>
          <p:cNvSpPr txBox="1"/>
          <p:nvPr>
            <p:ph type="title"/>
          </p:nvPr>
        </p:nvSpPr>
        <p:spPr>
          <a:xfrm>
            <a:off x="646111" y="452718"/>
            <a:ext cx="9404700" cy="1400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IN">
                <a:solidFill>
                  <a:srgbClr val="1155CC"/>
                </a:solidFill>
              </a:rPr>
              <a:t>CLINICAL VALIDITY</a:t>
            </a:r>
            <a:endParaRPr>
              <a:solidFill>
                <a:srgbClr val="1155CC"/>
              </a:solidFill>
            </a:endParaRPr>
          </a:p>
        </p:txBody>
      </p:sp>
      <p:sp>
        <p:nvSpPr>
          <p:cNvPr id="326" name="Google Shape;326;g28b64d974f8_0_21"/>
          <p:cNvSpPr txBox="1"/>
          <p:nvPr>
            <p:ph idx="1" type="body"/>
          </p:nvPr>
        </p:nvSpPr>
        <p:spPr>
          <a:xfrm>
            <a:off x="1103312" y="2052918"/>
            <a:ext cx="8946600" cy="41955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1000"/>
              </a:spcBef>
              <a:spcAft>
                <a:spcPts val="0"/>
              </a:spcAft>
              <a:buSzPts val="1440"/>
              <a:buNone/>
            </a:pPr>
            <a:r>
              <a:rPr b="1" lang="en-IN"/>
              <a:t>Clinical validation for predicting diabetes typically involves assessing the accuracy and reliability of predictive models or diagnostic tests. This can be done through retrospective and prospective studies using patient data. Various factors, such as sensitivity, specificity, positive predictive value, and area under the receiver operating characteristic curve, are commonly used to evaluate the predictive performance of models or tests. The validation process helps ensure that the prediction is robust and can be applied effectively in a clinical setting. If you have specific questions or need more information, please let me know.</a:t>
            </a:r>
            <a:endParaRPr b="1"/>
          </a:p>
        </p:txBody>
      </p:sp>
      <p:sp>
        <p:nvSpPr>
          <p:cNvPr id="327" name="Google Shape;327;g28b64d974f8_0_21"/>
          <p:cNvSpPr/>
          <p:nvPr/>
        </p:nvSpPr>
        <p:spPr>
          <a:xfrm>
            <a:off x="646098" y="480300"/>
            <a:ext cx="10960800" cy="5911200"/>
          </a:xfrm>
          <a:prstGeom prst="rect">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g28b64d974f8_0_27"/>
          <p:cNvSpPr txBox="1"/>
          <p:nvPr>
            <p:ph type="title"/>
          </p:nvPr>
        </p:nvSpPr>
        <p:spPr>
          <a:xfrm>
            <a:off x="646111" y="452718"/>
            <a:ext cx="9404700" cy="1400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IN"/>
              <a:t>PRIVACY AND SECURITY</a:t>
            </a:r>
            <a:endParaRPr/>
          </a:p>
        </p:txBody>
      </p:sp>
      <p:sp>
        <p:nvSpPr>
          <p:cNvPr id="333" name="Google Shape;333;g28b64d974f8_0_27"/>
          <p:cNvSpPr txBox="1"/>
          <p:nvPr>
            <p:ph idx="1" type="body"/>
          </p:nvPr>
        </p:nvSpPr>
        <p:spPr>
          <a:xfrm>
            <a:off x="1103312" y="2052918"/>
            <a:ext cx="8946600" cy="41955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1000"/>
              </a:spcBef>
              <a:spcAft>
                <a:spcPts val="0"/>
              </a:spcAft>
              <a:buSzPts val="1440"/>
              <a:buNone/>
            </a:pPr>
            <a:r>
              <a:rPr b="1" lang="en-IN"/>
              <a:t>Privacy and security are important considerations in the development of AI tools for diabetes management and protection. AI applications in this field should adhere to strict data protection standards and security measures to safeguard sensitive patient information. These measures may include encryption, user authentication, access controls, and compliance with data privacy regulations like GDPR or HIPAA, depending on the region. It's crucial to prioritize patient privacy and data security when implementing AI solutions for diabetes care.</a:t>
            </a:r>
            <a:endParaRPr b="1"/>
          </a:p>
        </p:txBody>
      </p:sp>
      <p:sp>
        <p:nvSpPr>
          <p:cNvPr id="334" name="Google Shape;334;g28b64d974f8_0_27"/>
          <p:cNvSpPr/>
          <p:nvPr/>
        </p:nvSpPr>
        <p:spPr>
          <a:xfrm>
            <a:off x="646100" y="480300"/>
            <a:ext cx="11167200" cy="5911200"/>
          </a:xfrm>
          <a:prstGeom prst="rect">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g28b64d974f8_0_34"/>
          <p:cNvSpPr txBox="1"/>
          <p:nvPr>
            <p:ph type="title"/>
          </p:nvPr>
        </p:nvSpPr>
        <p:spPr>
          <a:xfrm>
            <a:off x="646111" y="452718"/>
            <a:ext cx="9404700" cy="1400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IN"/>
              <a:t>DATAS FOR PREDICTION</a:t>
            </a:r>
            <a:endParaRPr/>
          </a:p>
        </p:txBody>
      </p:sp>
      <p:pic>
        <p:nvPicPr>
          <p:cNvPr id="340" name="Google Shape;340;g28b64d974f8_0_34"/>
          <p:cNvPicPr preferRelativeResize="0"/>
          <p:nvPr/>
        </p:nvPicPr>
        <p:blipFill rotWithShape="1">
          <a:blip r:embed="rId3">
            <a:alphaModFix/>
          </a:blip>
          <a:srcRect b="0" l="0" r="0" t="0"/>
          <a:stretch/>
        </p:blipFill>
        <p:spPr>
          <a:xfrm>
            <a:off x="480050" y="1388750"/>
            <a:ext cx="10612775" cy="4800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2023-10-11T09:00:28Z</dcterms:created>
  <dc:creator>Guest User</dc:creator>
</cp:coreProperties>
</file>