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24858E-274A-44F6-8A15-BDD50E93D055}" v="948" dt="2023-09-30T09:46:44.595"/>
    <p1510:client id="{87F82397-FF43-43F9-9ABF-3B7340CAFA9D}" v="1" dt="2023-09-30T09:06:27.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9/30/2023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9/30/2023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944D-56DA-2EF4-0C25-3FB53A468E8A}"/>
              </a:ext>
            </a:extLst>
          </p:cNvPr>
          <p:cNvSpPr>
            <a:spLocks noGrp="1"/>
          </p:cNvSpPr>
          <p:nvPr>
            <p:ph type="ctrTitle"/>
          </p:nvPr>
        </p:nvSpPr>
        <p:spPr>
          <a:xfrm>
            <a:off x="2417779" y="1933008"/>
            <a:ext cx="8637073" cy="2541431"/>
          </a:xfrm>
        </p:spPr>
        <p:txBody>
          <a:bodyPr>
            <a:normAutofit fontScale="90000"/>
          </a:bodyPr>
          <a:lstStyle/>
          <a:p>
            <a:r>
              <a:rPr lang="en-IN" dirty="0"/>
              <a:t>AI  based </a:t>
            </a:r>
            <a:r>
              <a:rPr lang="en-IN" dirty="0" err="1"/>
              <a:t>DIabetes</a:t>
            </a:r>
            <a:r>
              <a:rPr lang="en-IN" dirty="0"/>
              <a:t> prediction  </a:t>
            </a:r>
            <a:br>
              <a:rPr lang="en-IN" dirty="0"/>
            </a:br>
            <a:endParaRPr lang="en-US"/>
          </a:p>
        </p:txBody>
      </p:sp>
      <p:sp>
        <p:nvSpPr>
          <p:cNvPr id="3" name="Subtitle 2">
            <a:extLst>
              <a:ext uri="{FF2B5EF4-FFF2-40B4-BE49-F238E27FC236}">
                <a16:creationId xmlns:a16="http://schemas.microsoft.com/office/drawing/2014/main" id="{39E143D0-CD5F-16F7-7E7C-FBD0D854CA6A}"/>
              </a:ext>
            </a:extLst>
          </p:cNvPr>
          <p:cNvSpPr>
            <a:spLocks noGrp="1"/>
          </p:cNvSpPr>
          <p:nvPr>
            <p:ph type="subTitle" idx="1"/>
          </p:nvPr>
        </p:nvSpPr>
        <p:spPr/>
        <p:txBody>
          <a:bodyPr vert="horz" lIns="91440" tIns="91440" rIns="91440" bIns="91440" rtlCol="0" anchor="t">
            <a:normAutofit/>
          </a:bodyPr>
          <a:lstStyle/>
          <a:p>
            <a:r>
              <a:rPr lang="en-US" dirty="0"/>
              <a:t>  </a:t>
            </a:r>
          </a:p>
        </p:txBody>
      </p:sp>
    </p:spTree>
    <p:extLst>
      <p:ext uri="{BB962C8B-B14F-4D97-AF65-F5344CB8AC3E}">
        <p14:creationId xmlns:p14="http://schemas.microsoft.com/office/powerpoint/2010/main" val="74578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643A-08DC-77DF-D731-54921109A308}"/>
              </a:ext>
            </a:extLst>
          </p:cNvPr>
          <p:cNvSpPr>
            <a:spLocks noGrp="1"/>
          </p:cNvSpPr>
          <p:nvPr>
            <p:ph type="title"/>
          </p:nvPr>
        </p:nvSpPr>
        <p:spPr/>
        <p:txBody>
          <a:bodyPr/>
          <a:lstStyle/>
          <a:p>
            <a:r>
              <a:rPr lang="en-IN"/>
              <a:t>TEAM NAME:</a:t>
            </a:r>
            <a:endParaRPr lang="en-US"/>
          </a:p>
        </p:txBody>
      </p:sp>
      <p:sp>
        <p:nvSpPr>
          <p:cNvPr id="3" name="Content Placeholder 2">
            <a:extLst>
              <a:ext uri="{FF2B5EF4-FFF2-40B4-BE49-F238E27FC236}">
                <a16:creationId xmlns:a16="http://schemas.microsoft.com/office/drawing/2014/main" id="{0D3755B8-D43F-1DD7-F1B3-54279B2C58A0}"/>
              </a:ext>
            </a:extLst>
          </p:cNvPr>
          <p:cNvSpPr>
            <a:spLocks noGrp="1"/>
          </p:cNvSpPr>
          <p:nvPr>
            <p:ph idx="1"/>
          </p:nvPr>
        </p:nvSpPr>
        <p:spPr>
          <a:xfrm>
            <a:off x="1113571" y="2027592"/>
            <a:ext cx="9603275" cy="3450613"/>
          </a:xfrm>
        </p:spPr>
        <p:txBody>
          <a:bodyPr/>
          <a:lstStyle/>
          <a:p>
            <a:pPr marL="0" indent="0">
              <a:buNone/>
            </a:pPr>
            <a:r>
              <a:rPr lang="en-IN" b="1" dirty="0"/>
              <a:t>TEAM MEMBERS:</a:t>
            </a:r>
          </a:p>
          <a:p>
            <a:pPr marL="457200" indent="-457200">
              <a:buFont typeface="+mj-lt"/>
              <a:buAutoNum type="arabicPeriod"/>
            </a:pPr>
            <a:r>
              <a:rPr lang="en-IN" dirty="0"/>
              <a:t>SANJAY</a:t>
            </a:r>
          </a:p>
          <a:p>
            <a:pPr marL="457200" indent="-457200">
              <a:buFont typeface="+mj-lt"/>
              <a:buAutoNum type="arabicPeriod"/>
            </a:pPr>
            <a:r>
              <a:rPr lang="en-IN" dirty="0"/>
              <a:t>PRATHEESH KUMAR</a:t>
            </a:r>
          </a:p>
          <a:p>
            <a:pPr marL="457200" indent="-457200">
              <a:buFont typeface="+mj-lt"/>
              <a:buAutoNum type="arabicPeriod"/>
            </a:pPr>
            <a:r>
              <a:rPr lang="en-IN" dirty="0"/>
              <a:t>SUSHMAN</a:t>
            </a:r>
          </a:p>
          <a:p>
            <a:pPr marL="457200" indent="-457200">
              <a:buFont typeface="+mj-lt"/>
              <a:buAutoNum type="arabicPeriod"/>
            </a:pPr>
            <a:r>
              <a:rPr lang="en-IN" dirty="0"/>
              <a:t>UKESH KUMAR</a:t>
            </a:r>
          </a:p>
          <a:p>
            <a:pPr marL="457200" indent="-457200">
              <a:buFont typeface="+mj-lt"/>
              <a:buAutoNum type="arabicPeriod"/>
            </a:pPr>
            <a:r>
              <a:rPr lang="en-IN" dirty="0"/>
              <a:t>POTHAN KUMAR</a:t>
            </a:r>
          </a:p>
          <a:p>
            <a:pPr marL="0" indent="0">
              <a:buNone/>
            </a:pPr>
            <a:endParaRPr lang="en-IN" b="1"/>
          </a:p>
          <a:p>
            <a:pPr marL="0" indent="0">
              <a:buNone/>
            </a:pPr>
            <a:endParaRPr lang="en-IN" b="1"/>
          </a:p>
          <a:p>
            <a:pPr marL="0" indent="0">
              <a:buNone/>
            </a:pPr>
            <a:endParaRPr lang="en-US"/>
          </a:p>
        </p:txBody>
      </p:sp>
    </p:spTree>
    <p:extLst>
      <p:ext uri="{BB962C8B-B14F-4D97-AF65-F5344CB8AC3E}">
        <p14:creationId xmlns:p14="http://schemas.microsoft.com/office/powerpoint/2010/main" val="72102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CB34-345B-BF78-5252-28D67DA33E72}"/>
              </a:ext>
            </a:extLst>
          </p:cNvPr>
          <p:cNvSpPr>
            <a:spLocks noGrp="1"/>
          </p:cNvSpPr>
          <p:nvPr>
            <p:ph type="title"/>
          </p:nvPr>
        </p:nvSpPr>
        <p:spPr/>
        <p:txBody>
          <a:bodyPr/>
          <a:lstStyle/>
          <a:p>
            <a:r>
              <a:rPr lang="en-IN"/>
              <a:t>PROBLEM DEFINITION</a:t>
            </a:r>
            <a:endParaRPr lang="en-US"/>
          </a:p>
        </p:txBody>
      </p:sp>
      <p:sp>
        <p:nvSpPr>
          <p:cNvPr id="3" name="Content Placeholder 2">
            <a:extLst>
              <a:ext uri="{FF2B5EF4-FFF2-40B4-BE49-F238E27FC236}">
                <a16:creationId xmlns:a16="http://schemas.microsoft.com/office/drawing/2014/main" id="{8299C4EB-2BD0-6777-B1B9-B8E28CAB7000}"/>
              </a:ext>
            </a:extLst>
          </p:cNvPr>
          <p:cNvSpPr>
            <a:spLocks noGrp="1"/>
          </p:cNvSpPr>
          <p:nvPr>
            <p:ph idx="1"/>
          </p:nvPr>
        </p:nvSpPr>
        <p:spPr/>
        <p:txBody>
          <a:bodyPr/>
          <a:lstStyle/>
          <a:p>
            <a:r>
              <a:rPr lang="en-IN"/>
              <a:t>The project is based on predicting diabetes using Artificial intelligence based machine learning. In this project,  we will be predicting that whether the patient has diabetes or not on the basis of the algorithm we will provide to our machine learning model. </a:t>
            </a:r>
          </a:p>
          <a:p>
            <a:r>
              <a:rPr lang="en-IN"/>
              <a:t>Our aim is to help patient who are suffering from and who are going to pawn to the Diebatics by prediction them in future. </a:t>
            </a:r>
          </a:p>
          <a:p>
            <a:r>
              <a:rPr lang="en-IN"/>
              <a:t>In this project we are going explain about objectives, design of the project, use of AI in finding diabetes and benefits of forseeing prediction of diabetes. </a:t>
            </a:r>
            <a:endParaRPr lang="en-US"/>
          </a:p>
        </p:txBody>
      </p:sp>
    </p:spTree>
    <p:extLst>
      <p:ext uri="{BB962C8B-B14F-4D97-AF65-F5344CB8AC3E}">
        <p14:creationId xmlns:p14="http://schemas.microsoft.com/office/powerpoint/2010/main" val="147210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9232-12BC-82E1-EA17-C0E6ED50E539}"/>
              </a:ext>
            </a:extLst>
          </p:cNvPr>
          <p:cNvSpPr>
            <a:spLocks noGrp="1"/>
          </p:cNvSpPr>
          <p:nvPr>
            <p:ph type="title"/>
          </p:nvPr>
        </p:nvSpPr>
        <p:spPr/>
        <p:txBody>
          <a:bodyPr anchor="t"/>
          <a:lstStyle/>
          <a:p>
            <a:r>
              <a:rPr lang="en-IN"/>
              <a:t>Objectives</a:t>
            </a:r>
            <a:endParaRPr lang="en-US"/>
          </a:p>
        </p:txBody>
      </p:sp>
      <p:sp>
        <p:nvSpPr>
          <p:cNvPr id="3" name="Content Placeholder 2">
            <a:extLst>
              <a:ext uri="{FF2B5EF4-FFF2-40B4-BE49-F238E27FC236}">
                <a16:creationId xmlns:a16="http://schemas.microsoft.com/office/drawing/2014/main" id="{C2E48D1F-6C12-7A42-138A-950015E40C6C}"/>
              </a:ext>
            </a:extLst>
          </p:cNvPr>
          <p:cNvSpPr>
            <a:spLocks noGrp="1"/>
          </p:cNvSpPr>
          <p:nvPr>
            <p:ph idx="1"/>
          </p:nvPr>
        </p:nvSpPr>
        <p:spPr>
          <a:xfrm>
            <a:off x="1451578" y="2071999"/>
            <a:ext cx="9603275" cy="3851046"/>
          </a:xfrm>
        </p:spPr>
        <p:txBody>
          <a:bodyPr/>
          <a:lstStyle/>
          <a:p>
            <a:pPr marL="0" indent="0">
              <a:buNone/>
            </a:pPr>
            <a:r>
              <a:rPr lang="en-IN" dirty="0"/>
              <a:t>The objective of this diabetes prediction using AI based machine learning is trying to build a machine learning model to accurately predict whether or not the patients in the dataset have diabetes or not. </a:t>
            </a:r>
            <a:endParaRPr lang="en-IN"/>
          </a:p>
          <a:p>
            <a:pPr marL="0" indent="0">
              <a:buNone/>
            </a:pPr>
            <a:r>
              <a:rPr lang="en-IN" dirty="0"/>
              <a:t>Early detection: identifying of patients or individuals who are going to suffer from diabetes based on records of glucose and to inform before the case becomes critical. </a:t>
            </a:r>
            <a:endParaRPr lang="en-US"/>
          </a:p>
          <a:p>
            <a:pPr marL="0" indent="0">
              <a:buNone/>
            </a:pPr>
            <a:r>
              <a:rPr lang="en-IN" dirty="0"/>
              <a:t>Reducing </a:t>
            </a:r>
            <a:r>
              <a:rPr lang="en-IN" dirty="0" err="1"/>
              <a:t>casaulities</a:t>
            </a:r>
            <a:r>
              <a:rPr lang="en-IN" dirty="0"/>
              <a:t>: by predicting early will help to reduce </a:t>
            </a:r>
            <a:r>
              <a:rPr lang="en-IN" dirty="0" err="1"/>
              <a:t>casaulities</a:t>
            </a:r>
            <a:r>
              <a:rPr lang="en-IN" dirty="0"/>
              <a:t> which reduce dead rates.</a:t>
            </a:r>
          </a:p>
          <a:p>
            <a:pPr marL="0" indent="0">
              <a:buNone/>
            </a:pPr>
            <a:r>
              <a:rPr lang="en-IN" dirty="0" err="1"/>
              <a:t>Continous</a:t>
            </a:r>
            <a:r>
              <a:rPr lang="en-IN" dirty="0"/>
              <a:t> </a:t>
            </a:r>
            <a:r>
              <a:rPr lang="en-IN" dirty="0" err="1"/>
              <a:t>mointoring</a:t>
            </a:r>
            <a:r>
              <a:rPr lang="en-IN" dirty="0"/>
              <a:t>: humans can't </a:t>
            </a:r>
            <a:r>
              <a:rPr lang="en-IN" dirty="0" err="1"/>
              <a:t>mointor</a:t>
            </a:r>
            <a:r>
              <a:rPr lang="en-IN" dirty="0"/>
              <a:t> our diabetes level </a:t>
            </a:r>
            <a:r>
              <a:rPr lang="en-IN" dirty="0" err="1"/>
              <a:t>continously</a:t>
            </a:r>
            <a:r>
              <a:rPr lang="en-IN" dirty="0"/>
              <a:t> so we use AI based model to </a:t>
            </a:r>
            <a:r>
              <a:rPr lang="en-IN" dirty="0" err="1"/>
              <a:t>mointor</a:t>
            </a:r>
            <a:r>
              <a:rPr lang="en-IN" dirty="0"/>
              <a:t> the patient </a:t>
            </a:r>
            <a:r>
              <a:rPr lang="en-IN" dirty="0" err="1"/>
              <a:t>continously</a:t>
            </a:r>
            <a:r>
              <a:rPr lang="en-IN" dirty="0"/>
              <a:t>.</a:t>
            </a:r>
          </a:p>
          <a:p>
            <a:pPr marL="0" indent="0">
              <a:buNone/>
            </a:pPr>
            <a:endParaRPr lang="en-IN" dirty="0"/>
          </a:p>
        </p:txBody>
      </p:sp>
    </p:spTree>
    <p:extLst>
      <p:ext uri="{BB962C8B-B14F-4D97-AF65-F5344CB8AC3E}">
        <p14:creationId xmlns:p14="http://schemas.microsoft.com/office/powerpoint/2010/main" val="403484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BBBD-7914-305B-4EC1-0B1075072F6C}"/>
              </a:ext>
            </a:extLst>
          </p:cNvPr>
          <p:cNvSpPr>
            <a:spLocks noGrp="1"/>
          </p:cNvSpPr>
          <p:nvPr>
            <p:ph type="title"/>
          </p:nvPr>
        </p:nvSpPr>
        <p:spPr/>
        <p:txBody>
          <a:bodyPr/>
          <a:lstStyle/>
          <a:p>
            <a:r>
              <a:rPr lang="en-US" dirty="0"/>
              <a:t>Design of Project</a:t>
            </a:r>
          </a:p>
        </p:txBody>
      </p:sp>
      <p:sp>
        <p:nvSpPr>
          <p:cNvPr id="3" name="Content Placeholder 2">
            <a:extLst>
              <a:ext uri="{FF2B5EF4-FFF2-40B4-BE49-F238E27FC236}">
                <a16:creationId xmlns:a16="http://schemas.microsoft.com/office/drawing/2014/main" id="{C75FE6D7-AE62-9258-F5EB-3EAF6F0E7125}"/>
              </a:ext>
            </a:extLst>
          </p:cNvPr>
          <p:cNvSpPr>
            <a:spLocks noGrp="1"/>
          </p:cNvSpPr>
          <p:nvPr>
            <p:ph idx="1"/>
          </p:nvPr>
        </p:nvSpPr>
        <p:spPr/>
        <p:txBody>
          <a:bodyPr/>
          <a:lstStyle/>
          <a:p>
            <a:r>
              <a:rPr lang="en-US" dirty="0"/>
              <a:t>In this model we will collect the data on glucose from the patient by doing glucose analysis and recording it for future use.</a:t>
            </a:r>
          </a:p>
          <a:p>
            <a:r>
              <a:rPr lang="en-US" dirty="0"/>
              <a:t>After using the data ,we check the variation in the glucose level an other components which cause diabetes .</a:t>
            </a:r>
          </a:p>
          <a:p>
            <a:r>
              <a:rPr lang="en-US" dirty="0"/>
              <a:t>The variation of the level is found by comparing with normal level of </a:t>
            </a:r>
            <a:r>
              <a:rPr lang="en-US"/>
              <a:t>human glucose </a:t>
            </a:r>
          </a:p>
          <a:p>
            <a:r>
              <a:rPr lang="en-US" dirty="0"/>
              <a:t>Then the records are upload to the cloud which helps to have log of the patient and history of diabetes.</a:t>
            </a:r>
          </a:p>
        </p:txBody>
      </p:sp>
    </p:spTree>
    <p:extLst>
      <p:ext uri="{BB962C8B-B14F-4D97-AF65-F5344CB8AC3E}">
        <p14:creationId xmlns:p14="http://schemas.microsoft.com/office/powerpoint/2010/main" val="3586733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99BC-79CD-78BB-F940-2CD00E29FA83}"/>
              </a:ext>
            </a:extLst>
          </p:cNvPr>
          <p:cNvSpPr>
            <a:spLocks noGrp="1"/>
          </p:cNvSpPr>
          <p:nvPr>
            <p:ph type="title"/>
          </p:nvPr>
        </p:nvSpPr>
        <p:spPr/>
        <p:txBody>
          <a:bodyPr/>
          <a:lstStyle/>
          <a:p>
            <a:r>
              <a:rPr lang="en-US" dirty="0"/>
              <a:t>Use of AI in diabetes prediction</a:t>
            </a:r>
          </a:p>
        </p:txBody>
      </p:sp>
      <p:sp>
        <p:nvSpPr>
          <p:cNvPr id="3" name="Content Placeholder 2">
            <a:extLst>
              <a:ext uri="{FF2B5EF4-FFF2-40B4-BE49-F238E27FC236}">
                <a16:creationId xmlns:a16="http://schemas.microsoft.com/office/drawing/2014/main" id="{89DF8B38-7321-3DC8-F4A6-243E9D33F49A}"/>
              </a:ext>
            </a:extLst>
          </p:cNvPr>
          <p:cNvSpPr>
            <a:spLocks noGrp="1"/>
          </p:cNvSpPr>
          <p:nvPr>
            <p:ph idx="1"/>
          </p:nvPr>
        </p:nvSpPr>
        <p:spPr/>
        <p:txBody>
          <a:bodyPr/>
          <a:lstStyle/>
          <a:p>
            <a:r>
              <a:rPr lang="en-US" dirty="0"/>
              <a:t>AI based on the machine learning helps by learning of the pattern or algorithm which is used in the model and act according to it.</a:t>
            </a:r>
          </a:p>
          <a:p>
            <a:r>
              <a:rPr lang="en-US" dirty="0"/>
              <a:t>It do the all the computation automatically without any humans helps .</a:t>
            </a:r>
          </a:p>
          <a:p>
            <a:r>
              <a:rPr lang="en-US" dirty="0"/>
              <a:t>It is accurate and precise so there will no error in use this model.</a:t>
            </a:r>
          </a:p>
          <a:p>
            <a:r>
              <a:rPr lang="en-US" dirty="0" err="1"/>
              <a:t>Continous</a:t>
            </a:r>
            <a:r>
              <a:rPr lang="en-US" dirty="0"/>
              <a:t> </a:t>
            </a:r>
            <a:r>
              <a:rPr lang="en-US" dirty="0" err="1"/>
              <a:t>mointoring</a:t>
            </a:r>
            <a:r>
              <a:rPr lang="en-US" dirty="0"/>
              <a:t> is done so it can predict at any time.</a:t>
            </a:r>
          </a:p>
        </p:txBody>
      </p:sp>
    </p:spTree>
    <p:extLst>
      <p:ext uri="{BB962C8B-B14F-4D97-AF65-F5344CB8AC3E}">
        <p14:creationId xmlns:p14="http://schemas.microsoft.com/office/powerpoint/2010/main" val="2192397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3B9F-2DCF-8FE8-0788-B33FCF446D6B}"/>
              </a:ext>
            </a:extLst>
          </p:cNvPr>
          <p:cNvSpPr>
            <a:spLocks noGrp="1"/>
          </p:cNvSpPr>
          <p:nvPr>
            <p:ph type="title"/>
          </p:nvPr>
        </p:nvSpPr>
        <p:spPr/>
        <p:txBody>
          <a:bodyPr/>
          <a:lstStyle/>
          <a:p>
            <a:r>
              <a:rPr lang="en-US" dirty="0"/>
              <a:t>Benefits of foreseeing </a:t>
            </a:r>
            <a:r>
              <a:rPr lang="en-US" dirty="0" err="1"/>
              <a:t>diabates</a:t>
            </a:r>
          </a:p>
        </p:txBody>
      </p:sp>
      <p:sp>
        <p:nvSpPr>
          <p:cNvPr id="3" name="Content Placeholder 2">
            <a:extLst>
              <a:ext uri="{FF2B5EF4-FFF2-40B4-BE49-F238E27FC236}">
                <a16:creationId xmlns:a16="http://schemas.microsoft.com/office/drawing/2014/main" id="{27AD5ABB-402F-D472-8200-86A38720EE7B}"/>
              </a:ext>
            </a:extLst>
          </p:cNvPr>
          <p:cNvSpPr>
            <a:spLocks noGrp="1"/>
          </p:cNvSpPr>
          <p:nvPr>
            <p:ph idx="1"/>
          </p:nvPr>
        </p:nvSpPr>
        <p:spPr/>
        <p:txBody>
          <a:bodyPr/>
          <a:lstStyle/>
          <a:p>
            <a:r>
              <a:rPr lang="en-US" dirty="0"/>
              <a:t>It reduce the </a:t>
            </a:r>
            <a:r>
              <a:rPr lang="en-US" err="1"/>
              <a:t>casualities</a:t>
            </a:r>
            <a:r>
              <a:rPr lang="en-US" dirty="0"/>
              <a:t> of </a:t>
            </a:r>
            <a:r>
              <a:rPr lang="en-US" err="1"/>
              <a:t>paitents</a:t>
            </a:r>
            <a:r>
              <a:rPr lang="en-US"/>
              <a:t> caused by </a:t>
            </a:r>
            <a:r>
              <a:rPr lang="en-US" err="1"/>
              <a:t>diabates</a:t>
            </a:r>
            <a:r>
              <a:rPr lang="en-US"/>
              <a:t>.</a:t>
            </a:r>
          </a:p>
          <a:p>
            <a:r>
              <a:rPr lang="en-US"/>
              <a:t>Maintaining our health in a good condition which make us to leave a comfortable live </a:t>
            </a:r>
            <a:r>
              <a:rPr lang="en-US" err="1"/>
              <a:t>sytle</a:t>
            </a:r>
            <a:r>
              <a:rPr lang="en-US"/>
              <a:t>.</a:t>
            </a:r>
          </a:p>
          <a:p>
            <a:r>
              <a:rPr lang="en-US" dirty="0"/>
              <a:t>Saving the cost of the meditation.</a:t>
            </a:r>
          </a:p>
          <a:p>
            <a:endParaRPr lang="en-US" dirty="0"/>
          </a:p>
        </p:txBody>
      </p:sp>
    </p:spTree>
    <p:extLst>
      <p:ext uri="{BB962C8B-B14F-4D97-AF65-F5344CB8AC3E}">
        <p14:creationId xmlns:p14="http://schemas.microsoft.com/office/powerpoint/2010/main" val="23699932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Gallery</vt:lpstr>
      <vt:lpstr>AI  based DIabetes prediction   </vt:lpstr>
      <vt:lpstr>TEAM NAME:</vt:lpstr>
      <vt:lpstr>PROBLEM DEFINITION</vt:lpstr>
      <vt:lpstr>Objectives</vt:lpstr>
      <vt:lpstr>Design of Project</vt:lpstr>
      <vt:lpstr>Use of AI in diabetes prediction</vt:lpstr>
      <vt:lpstr>Benefits of foreseeing diabates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dc:title>
  <dc:creator>Guest User</dc:creator>
  <cp:lastModifiedBy>Guest User</cp:lastModifiedBy>
  <cp:revision>206</cp:revision>
  <dcterms:created xsi:type="dcterms:W3CDTF">2023-09-30T06:25:30Z</dcterms:created>
  <dcterms:modified xsi:type="dcterms:W3CDTF">2023-09-30T09:46:46Z</dcterms:modified>
</cp:coreProperties>
</file>