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1" r:id="rId4"/>
    <p:sldId id="260"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4" d="100"/>
          <a:sy n="44" d="100"/>
        </p:scale>
        <p:origin x="72" y="9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DA7687-133F-481E-BF2F-A36BDA79B74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ED564DE-CB04-4684-816B-995E026C81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9FA7829-AB5C-49D6-9772-D6448671BA43}"/>
              </a:ext>
            </a:extLst>
          </p:cNvPr>
          <p:cNvSpPr>
            <a:spLocks noGrp="1"/>
          </p:cNvSpPr>
          <p:nvPr>
            <p:ph type="dt" sz="half" idx="10"/>
          </p:nvPr>
        </p:nvSpPr>
        <p:spPr/>
        <p:txBody>
          <a:bodyPr/>
          <a:lstStyle/>
          <a:p>
            <a:fld id="{A5A70D68-C00D-4ACA-92EC-D8D389BF4C1A}" type="datetimeFigureOut">
              <a:rPr kumimoji="1" lang="ja-JP" altLang="en-US" smtClean="0"/>
              <a:t>2020/12/27</a:t>
            </a:fld>
            <a:endParaRPr kumimoji="1" lang="ja-JP" altLang="en-US"/>
          </a:p>
        </p:txBody>
      </p:sp>
      <p:sp>
        <p:nvSpPr>
          <p:cNvPr id="5" name="フッター プレースホルダー 4">
            <a:extLst>
              <a:ext uri="{FF2B5EF4-FFF2-40B4-BE49-F238E27FC236}">
                <a16:creationId xmlns:a16="http://schemas.microsoft.com/office/drawing/2014/main" id="{7DF4FA9E-840A-4F1A-A19E-C2349651B6E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E6CC38-4FAC-406B-AF6B-ABF323B8BB58}"/>
              </a:ext>
            </a:extLst>
          </p:cNvPr>
          <p:cNvSpPr>
            <a:spLocks noGrp="1"/>
          </p:cNvSpPr>
          <p:nvPr>
            <p:ph type="sldNum" sz="quarter" idx="12"/>
          </p:nvPr>
        </p:nvSpPr>
        <p:spPr/>
        <p:txBody>
          <a:bodyPr/>
          <a:lstStyle/>
          <a:p>
            <a:fld id="{CFBD4BF5-DF46-489A-AB08-8FAB20C28BBF}" type="slidenum">
              <a:rPr kumimoji="1" lang="ja-JP" altLang="en-US" smtClean="0"/>
              <a:t>‹#›</a:t>
            </a:fld>
            <a:endParaRPr kumimoji="1" lang="ja-JP" altLang="en-US"/>
          </a:p>
        </p:txBody>
      </p:sp>
    </p:spTree>
    <p:extLst>
      <p:ext uri="{BB962C8B-B14F-4D97-AF65-F5344CB8AC3E}">
        <p14:creationId xmlns:p14="http://schemas.microsoft.com/office/powerpoint/2010/main" val="3429138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07FEA5-7B3D-4DC9-8B7E-7E07EC8D3B2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8A3E623-A07B-4DE5-8D7C-282ACFA7660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EF06F40-D902-4A7C-AAFF-DDC6A520A5A0}"/>
              </a:ext>
            </a:extLst>
          </p:cNvPr>
          <p:cNvSpPr>
            <a:spLocks noGrp="1"/>
          </p:cNvSpPr>
          <p:nvPr>
            <p:ph type="dt" sz="half" idx="10"/>
          </p:nvPr>
        </p:nvSpPr>
        <p:spPr/>
        <p:txBody>
          <a:bodyPr/>
          <a:lstStyle/>
          <a:p>
            <a:fld id="{A5A70D68-C00D-4ACA-92EC-D8D389BF4C1A}" type="datetimeFigureOut">
              <a:rPr kumimoji="1" lang="ja-JP" altLang="en-US" smtClean="0"/>
              <a:t>2020/12/27</a:t>
            </a:fld>
            <a:endParaRPr kumimoji="1" lang="ja-JP" altLang="en-US"/>
          </a:p>
        </p:txBody>
      </p:sp>
      <p:sp>
        <p:nvSpPr>
          <p:cNvPr id="5" name="フッター プレースホルダー 4">
            <a:extLst>
              <a:ext uri="{FF2B5EF4-FFF2-40B4-BE49-F238E27FC236}">
                <a16:creationId xmlns:a16="http://schemas.microsoft.com/office/drawing/2014/main" id="{B1729075-4631-46D9-A67C-5D2D5B69B9A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5B12AE7-28C5-4757-A926-47261504938D}"/>
              </a:ext>
            </a:extLst>
          </p:cNvPr>
          <p:cNvSpPr>
            <a:spLocks noGrp="1"/>
          </p:cNvSpPr>
          <p:nvPr>
            <p:ph type="sldNum" sz="quarter" idx="12"/>
          </p:nvPr>
        </p:nvSpPr>
        <p:spPr/>
        <p:txBody>
          <a:bodyPr/>
          <a:lstStyle/>
          <a:p>
            <a:fld id="{CFBD4BF5-DF46-489A-AB08-8FAB20C28BBF}" type="slidenum">
              <a:rPr kumimoji="1" lang="ja-JP" altLang="en-US" smtClean="0"/>
              <a:t>‹#›</a:t>
            </a:fld>
            <a:endParaRPr kumimoji="1" lang="ja-JP" altLang="en-US"/>
          </a:p>
        </p:txBody>
      </p:sp>
    </p:spTree>
    <p:extLst>
      <p:ext uri="{BB962C8B-B14F-4D97-AF65-F5344CB8AC3E}">
        <p14:creationId xmlns:p14="http://schemas.microsoft.com/office/powerpoint/2010/main" val="3562813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B937382-E8FC-4526-8EA5-94812449396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3F0F09A-5021-45ED-9B44-4FFC896C723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9A98628-29A4-4B06-94BF-E245A60BD1DD}"/>
              </a:ext>
            </a:extLst>
          </p:cNvPr>
          <p:cNvSpPr>
            <a:spLocks noGrp="1"/>
          </p:cNvSpPr>
          <p:nvPr>
            <p:ph type="dt" sz="half" idx="10"/>
          </p:nvPr>
        </p:nvSpPr>
        <p:spPr/>
        <p:txBody>
          <a:bodyPr/>
          <a:lstStyle/>
          <a:p>
            <a:fld id="{A5A70D68-C00D-4ACA-92EC-D8D389BF4C1A}" type="datetimeFigureOut">
              <a:rPr kumimoji="1" lang="ja-JP" altLang="en-US" smtClean="0"/>
              <a:t>2020/12/27</a:t>
            </a:fld>
            <a:endParaRPr kumimoji="1" lang="ja-JP" altLang="en-US"/>
          </a:p>
        </p:txBody>
      </p:sp>
      <p:sp>
        <p:nvSpPr>
          <p:cNvPr id="5" name="フッター プレースホルダー 4">
            <a:extLst>
              <a:ext uri="{FF2B5EF4-FFF2-40B4-BE49-F238E27FC236}">
                <a16:creationId xmlns:a16="http://schemas.microsoft.com/office/drawing/2014/main" id="{02330236-DBA7-4677-BF20-819460417F4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B017CD9-5799-48B9-80EB-989B2FD1CE40}"/>
              </a:ext>
            </a:extLst>
          </p:cNvPr>
          <p:cNvSpPr>
            <a:spLocks noGrp="1"/>
          </p:cNvSpPr>
          <p:nvPr>
            <p:ph type="sldNum" sz="quarter" idx="12"/>
          </p:nvPr>
        </p:nvSpPr>
        <p:spPr/>
        <p:txBody>
          <a:bodyPr/>
          <a:lstStyle/>
          <a:p>
            <a:fld id="{CFBD4BF5-DF46-489A-AB08-8FAB20C28BBF}" type="slidenum">
              <a:rPr kumimoji="1" lang="ja-JP" altLang="en-US" smtClean="0"/>
              <a:t>‹#›</a:t>
            </a:fld>
            <a:endParaRPr kumimoji="1" lang="ja-JP" altLang="en-US"/>
          </a:p>
        </p:txBody>
      </p:sp>
    </p:spTree>
    <p:extLst>
      <p:ext uri="{BB962C8B-B14F-4D97-AF65-F5344CB8AC3E}">
        <p14:creationId xmlns:p14="http://schemas.microsoft.com/office/powerpoint/2010/main" val="2676458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A4B78C-25EC-4A29-8D48-EA05C62EC5B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586F204-464F-4BFE-AC40-0F337B5967B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2194FC7-C63B-458B-A01A-6785BB107600}"/>
              </a:ext>
            </a:extLst>
          </p:cNvPr>
          <p:cNvSpPr>
            <a:spLocks noGrp="1"/>
          </p:cNvSpPr>
          <p:nvPr>
            <p:ph type="dt" sz="half" idx="10"/>
          </p:nvPr>
        </p:nvSpPr>
        <p:spPr/>
        <p:txBody>
          <a:bodyPr/>
          <a:lstStyle/>
          <a:p>
            <a:fld id="{A5A70D68-C00D-4ACA-92EC-D8D389BF4C1A}" type="datetimeFigureOut">
              <a:rPr kumimoji="1" lang="ja-JP" altLang="en-US" smtClean="0"/>
              <a:t>2020/12/27</a:t>
            </a:fld>
            <a:endParaRPr kumimoji="1" lang="ja-JP" altLang="en-US"/>
          </a:p>
        </p:txBody>
      </p:sp>
      <p:sp>
        <p:nvSpPr>
          <p:cNvPr id="5" name="フッター プレースホルダー 4">
            <a:extLst>
              <a:ext uri="{FF2B5EF4-FFF2-40B4-BE49-F238E27FC236}">
                <a16:creationId xmlns:a16="http://schemas.microsoft.com/office/drawing/2014/main" id="{FBC78F7D-F4E2-4308-ADB4-544F4E0E790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E1C7D0F-3521-415A-94DE-647BBF293D9A}"/>
              </a:ext>
            </a:extLst>
          </p:cNvPr>
          <p:cNvSpPr>
            <a:spLocks noGrp="1"/>
          </p:cNvSpPr>
          <p:nvPr>
            <p:ph type="sldNum" sz="quarter" idx="12"/>
          </p:nvPr>
        </p:nvSpPr>
        <p:spPr/>
        <p:txBody>
          <a:bodyPr/>
          <a:lstStyle/>
          <a:p>
            <a:fld id="{CFBD4BF5-DF46-489A-AB08-8FAB20C28BBF}" type="slidenum">
              <a:rPr kumimoji="1" lang="ja-JP" altLang="en-US" smtClean="0"/>
              <a:t>‹#›</a:t>
            </a:fld>
            <a:endParaRPr kumimoji="1" lang="ja-JP" altLang="en-US"/>
          </a:p>
        </p:txBody>
      </p:sp>
    </p:spTree>
    <p:extLst>
      <p:ext uri="{BB962C8B-B14F-4D97-AF65-F5344CB8AC3E}">
        <p14:creationId xmlns:p14="http://schemas.microsoft.com/office/powerpoint/2010/main" val="2362317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A51881-7883-4172-98EA-2A5ADCD22C9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5683A3B-683C-4673-B162-2B188D01C4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7763363-3D4E-4375-B9E1-7DB1D5229CA7}"/>
              </a:ext>
            </a:extLst>
          </p:cNvPr>
          <p:cNvSpPr>
            <a:spLocks noGrp="1"/>
          </p:cNvSpPr>
          <p:nvPr>
            <p:ph type="dt" sz="half" idx="10"/>
          </p:nvPr>
        </p:nvSpPr>
        <p:spPr/>
        <p:txBody>
          <a:bodyPr/>
          <a:lstStyle/>
          <a:p>
            <a:fld id="{A5A70D68-C00D-4ACA-92EC-D8D389BF4C1A}" type="datetimeFigureOut">
              <a:rPr kumimoji="1" lang="ja-JP" altLang="en-US" smtClean="0"/>
              <a:t>2020/12/27</a:t>
            </a:fld>
            <a:endParaRPr kumimoji="1" lang="ja-JP" altLang="en-US"/>
          </a:p>
        </p:txBody>
      </p:sp>
      <p:sp>
        <p:nvSpPr>
          <p:cNvPr id="5" name="フッター プレースホルダー 4">
            <a:extLst>
              <a:ext uri="{FF2B5EF4-FFF2-40B4-BE49-F238E27FC236}">
                <a16:creationId xmlns:a16="http://schemas.microsoft.com/office/drawing/2014/main" id="{AE8A89BA-2162-4D2B-8E96-AFA4D9DD0AC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1337E9A-3EF2-4CF7-9886-E9F994D05136}"/>
              </a:ext>
            </a:extLst>
          </p:cNvPr>
          <p:cNvSpPr>
            <a:spLocks noGrp="1"/>
          </p:cNvSpPr>
          <p:nvPr>
            <p:ph type="sldNum" sz="quarter" idx="12"/>
          </p:nvPr>
        </p:nvSpPr>
        <p:spPr/>
        <p:txBody>
          <a:bodyPr/>
          <a:lstStyle/>
          <a:p>
            <a:fld id="{CFBD4BF5-DF46-489A-AB08-8FAB20C28BBF}" type="slidenum">
              <a:rPr kumimoji="1" lang="ja-JP" altLang="en-US" smtClean="0"/>
              <a:t>‹#›</a:t>
            </a:fld>
            <a:endParaRPr kumimoji="1" lang="ja-JP" altLang="en-US"/>
          </a:p>
        </p:txBody>
      </p:sp>
    </p:spTree>
    <p:extLst>
      <p:ext uri="{BB962C8B-B14F-4D97-AF65-F5344CB8AC3E}">
        <p14:creationId xmlns:p14="http://schemas.microsoft.com/office/powerpoint/2010/main" val="3941965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4ADB6D-1836-4417-B31B-610982A8BDB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82ACCF1-0EE2-4B92-BE15-54C0BAD45F1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EE77ECF-DFD1-4040-BA5C-82506AF0CCD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5867CE6-6621-4473-8A72-B7BA32806B61}"/>
              </a:ext>
            </a:extLst>
          </p:cNvPr>
          <p:cNvSpPr>
            <a:spLocks noGrp="1"/>
          </p:cNvSpPr>
          <p:nvPr>
            <p:ph type="dt" sz="half" idx="10"/>
          </p:nvPr>
        </p:nvSpPr>
        <p:spPr/>
        <p:txBody>
          <a:bodyPr/>
          <a:lstStyle/>
          <a:p>
            <a:fld id="{A5A70D68-C00D-4ACA-92EC-D8D389BF4C1A}" type="datetimeFigureOut">
              <a:rPr kumimoji="1" lang="ja-JP" altLang="en-US" smtClean="0"/>
              <a:t>2020/12/27</a:t>
            </a:fld>
            <a:endParaRPr kumimoji="1" lang="ja-JP" altLang="en-US"/>
          </a:p>
        </p:txBody>
      </p:sp>
      <p:sp>
        <p:nvSpPr>
          <p:cNvPr id="6" name="フッター プレースホルダー 5">
            <a:extLst>
              <a:ext uri="{FF2B5EF4-FFF2-40B4-BE49-F238E27FC236}">
                <a16:creationId xmlns:a16="http://schemas.microsoft.com/office/drawing/2014/main" id="{31240F97-EDC1-4D64-96D0-FF6033079BA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B742460-E440-4321-BD61-6E8B73E600BE}"/>
              </a:ext>
            </a:extLst>
          </p:cNvPr>
          <p:cNvSpPr>
            <a:spLocks noGrp="1"/>
          </p:cNvSpPr>
          <p:nvPr>
            <p:ph type="sldNum" sz="quarter" idx="12"/>
          </p:nvPr>
        </p:nvSpPr>
        <p:spPr/>
        <p:txBody>
          <a:bodyPr/>
          <a:lstStyle/>
          <a:p>
            <a:fld id="{CFBD4BF5-DF46-489A-AB08-8FAB20C28BBF}" type="slidenum">
              <a:rPr kumimoji="1" lang="ja-JP" altLang="en-US" smtClean="0"/>
              <a:t>‹#›</a:t>
            </a:fld>
            <a:endParaRPr kumimoji="1" lang="ja-JP" altLang="en-US"/>
          </a:p>
        </p:txBody>
      </p:sp>
    </p:spTree>
    <p:extLst>
      <p:ext uri="{BB962C8B-B14F-4D97-AF65-F5344CB8AC3E}">
        <p14:creationId xmlns:p14="http://schemas.microsoft.com/office/powerpoint/2010/main" val="432831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9F8EC5-697C-4CD3-A821-9C16382AA96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82D120F-66C7-43B8-86C4-313470AC0D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70D7BBF-AAEC-4632-889B-347C2E27730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EDA1B20-2808-4192-925F-2501DAF575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ED0E731-99D8-488A-BA25-55D2E78F8D1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757F426-5B8F-4311-A3C6-0C54870DFD80}"/>
              </a:ext>
            </a:extLst>
          </p:cNvPr>
          <p:cNvSpPr>
            <a:spLocks noGrp="1"/>
          </p:cNvSpPr>
          <p:nvPr>
            <p:ph type="dt" sz="half" idx="10"/>
          </p:nvPr>
        </p:nvSpPr>
        <p:spPr/>
        <p:txBody>
          <a:bodyPr/>
          <a:lstStyle/>
          <a:p>
            <a:fld id="{A5A70D68-C00D-4ACA-92EC-D8D389BF4C1A}" type="datetimeFigureOut">
              <a:rPr kumimoji="1" lang="ja-JP" altLang="en-US" smtClean="0"/>
              <a:t>2020/12/27</a:t>
            </a:fld>
            <a:endParaRPr kumimoji="1" lang="ja-JP" altLang="en-US"/>
          </a:p>
        </p:txBody>
      </p:sp>
      <p:sp>
        <p:nvSpPr>
          <p:cNvPr id="8" name="フッター プレースホルダー 7">
            <a:extLst>
              <a:ext uri="{FF2B5EF4-FFF2-40B4-BE49-F238E27FC236}">
                <a16:creationId xmlns:a16="http://schemas.microsoft.com/office/drawing/2014/main" id="{6D89A44A-546F-4036-9461-5A8BFF155E8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6E57BEB-615C-4D5A-BA58-80A1FE44912B}"/>
              </a:ext>
            </a:extLst>
          </p:cNvPr>
          <p:cNvSpPr>
            <a:spLocks noGrp="1"/>
          </p:cNvSpPr>
          <p:nvPr>
            <p:ph type="sldNum" sz="quarter" idx="12"/>
          </p:nvPr>
        </p:nvSpPr>
        <p:spPr/>
        <p:txBody>
          <a:bodyPr/>
          <a:lstStyle/>
          <a:p>
            <a:fld id="{CFBD4BF5-DF46-489A-AB08-8FAB20C28BBF}" type="slidenum">
              <a:rPr kumimoji="1" lang="ja-JP" altLang="en-US" smtClean="0"/>
              <a:t>‹#›</a:t>
            </a:fld>
            <a:endParaRPr kumimoji="1" lang="ja-JP" altLang="en-US"/>
          </a:p>
        </p:txBody>
      </p:sp>
    </p:spTree>
    <p:extLst>
      <p:ext uri="{BB962C8B-B14F-4D97-AF65-F5344CB8AC3E}">
        <p14:creationId xmlns:p14="http://schemas.microsoft.com/office/powerpoint/2010/main" val="4059510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43E14D-088A-4B5C-8A4E-1D70E13AFEA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29F17F9-D85D-4477-9964-E9888675C37A}"/>
              </a:ext>
            </a:extLst>
          </p:cNvPr>
          <p:cNvSpPr>
            <a:spLocks noGrp="1"/>
          </p:cNvSpPr>
          <p:nvPr>
            <p:ph type="dt" sz="half" idx="10"/>
          </p:nvPr>
        </p:nvSpPr>
        <p:spPr/>
        <p:txBody>
          <a:bodyPr/>
          <a:lstStyle/>
          <a:p>
            <a:fld id="{A5A70D68-C00D-4ACA-92EC-D8D389BF4C1A}" type="datetimeFigureOut">
              <a:rPr kumimoji="1" lang="ja-JP" altLang="en-US" smtClean="0"/>
              <a:t>2020/12/27</a:t>
            </a:fld>
            <a:endParaRPr kumimoji="1" lang="ja-JP" altLang="en-US"/>
          </a:p>
        </p:txBody>
      </p:sp>
      <p:sp>
        <p:nvSpPr>
          <p:cNvPr id="4" name="フッター プレースホルダー 3">
            <a:extLst>
              <a:ext uri="{FF2B5EF4-FFF2-40B4-BE49-F238E27FC236}">
                <a16:creationId xmlns:a16="http://schemas.microsoft.com/office/drawing/2014/main" id="{A5DE1F99-D298-46D3-909A-2A39B02B455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95D0BDF-7A9F-4A7D-8CD4-767501DAD7C2}"/>
              </a:ext>
            </a:extLst>
          </p:cNvPr>
          <p:cNvSpPr>
            <a:spLocks noGrp="1"/>
          </p:cNvSpPr>
          <p:nvPr>
            <p:ph type="sldNum" sz="quarter" idx="12"/>
          </p:nvPr>
        </p:nvSpPr>
        <p:spPr/>
        <p:txBody>
          <a:bodyPr/>
          <a:lstStyle/>
          <a:p>
            <a:fld id="{CFBD4BF5-DF46-489A-AB08-8FAB20C28BBF}" type="slidenum">
              <a:rPr kumimoji="1" lang="ja-JP" altLang="en-US" smtClean="0"/>
              <a:t>‹#›</a:t>
            </a:fld>
            <a:endParaRPr kumimoji="1" lang="ja-JP" altLang="en-US"/>
          </a:p>
        </p:txBody>
      </p:sp>
    </p:spTree>
    <p:extLst>
      <p:ext uri="{BB962C8B-B14F-4D97-AF65-F5344CB8AC3E}">
        <p14:creationId xmlns:p14="http://schemas.microsoft.com/office/powerpoint/2010/main" val="3186146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3AE5C27-A88F-4D7B-AD45-E98E2629623C}"/>
              </a:ext>
            </a:extLst>
          </p:cNvPr>
          <p:cNvSpPr>
            <a:spLocks noGrp="1"/>
          </p:cNvSpPr>
          <p:nvPr>
            <p:ph type="dt" sz="half" idx="10"/>
          </p:nvPr>
        </p:nvSpPr>
        <p:spPr/>
        <p:txBody>
          <a:bodyPr/>
          <a:lstStyle/>
          <a:p>
            <a:fld id="{A5A70D68-C00D-4ACA-92EC-D8D389BF4C1A}" type="datetimeFigureOut">
              <a:rPr kumimoji="1" lang="ja-JP" altLang="en-US" smtClean="0"/>
              <a:t>2020/12/27</a:t>
            </a:fld>
            <a:endParaRPr kumimoji="1" lang="ja-JP" altLang="en-US"/>
          </a:p>
        </p:txBody>
      </p:sp>
      <p:sp>
        <p:nvSpPr>
          <p:cNvPr id="3" name="フッター プレースホルダー 2">
            <a:extLst>
              <a:ext uri="{FF2B5EF4-FFF2-40B4-BE49-F238E27FC236}">
                <a16:creationId xmlns:a16="http://schemas.microsoft.com/office/drawing/2014/main" id="{CB9667EB-16C9-40A3-955B-826A3789824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1D61F10-15BC-4875-9810-C5B2C15A4204}"/>
              </a:ext>
            </a:extLst>
          </p:cNvPr>
          <p:cNvSpPr>
            <a:spLocks noGrp="1"/>
          </p:cNvSpPr>
          <p:nvPr>
            <p:ph type="sldNum" sz="quarter" idx="12"/>
          </p:nvPr>
        </p:nvSpPr>
        <p:spPr/>
        <p:txBody>
          <a:bodyPr/>
          <a:lstStyle/>
          <a:p>
            <a:fld id="{CFBD4BF5-DF46-489A-AB08-8FAB20C28BBF}" type="slidenum">
              <a:rPr kumimoji="1" lang="ja-JP" altLang="en-US" smtClean="0"/>
              <a:t>‹#›</a:t>
            </a:fld>
            <a:endParaRPr kumimoji="1" lang="ja-JP" altLang="en-US"/>
          </a:p>
        </p:txBody>
      </p:sp>
    </p:spTree>
    <p:extLst>
      <p:ext uri="{BB962C8B-B14F-4D97-AF65-F5344CB8AC3E}">
        <p14:creationId xmlns:p14="http://schemas.microsoft.com/office/powerpoint/2010/main" val="1173095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F8222D-71F0-482E-AB92-A78064F081D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3CC1EA2-2FA3-4E92-9411-8F06CCBC9A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E9F4121-CD59-4050-BCE1-92362E35CE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105FC2B-E461-436E-B4E8-D416BD3CC976}"/>
              </a:ext>
            </a:extLst>
          </p:cNvPr>
          <p:cNvSpPr>
            <a:spLocks noGrp="1"/>
          </p:cNvSpPr>
          <p:nvPr>
            <p:ph type="dt" sz="half" idx="10"/>
          </p:nvPr>
        </p:nvSpPr>
        <p:spPr/>
        <p:txBody>
          <a:bodyPr/>
          <a:lstStyle/>
          <a:p>
            <a:fld id="{A5A70D68-C00D-4ACA-92EC-D8D389BF4C1A}" type="datetimeFigureOut">
              <a:rPr kumimoji="1" lang="ja-JP" altLang="en-US" smtClean="0"/>
              <a:t>2020/12/27</a:t>
            </a:fld>
            <a:endParaRPr kumimoji="1" lang="ja-JP" altLang="en-US"/>
          </a:p>
        </p:txBody>
      </p:sp>
      <p:sp>
        <p:nvSpPr>
          <p:cNvPr id="6" name="フッター プレースホルダー 5">
            <a:extLst>
              <a:ext uri="{FF2B5EF4-FFF2-40B4-BE49-F238E27FC236}">
                <a16:creationId xmlns:a16="http://schemas.microsoft.com/office/drawing/2014/main" id="{5494434D-E3CD-41F3-AD92-708BCA19B20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EFD558C-CE1C-4CB4-9A0D-D23E0039EF66}"/>
              </a:ext>
            </a:extLst>
          </p:cNvPr>
          <p:cNvSpPr>
            <a:spLocks noGrp="1"/>
          </p:cNvSpPr>
          <p:nvPr>
            <p:ph type="sldNum" sz="quarter" idx="12"/>
          </p:nvPr>
        </p:nvSpPr>
        <p:spPr/>
        <p:txBody>
          <a:bodyPr/>
          <a:lstStyle/>
          <a:p>
            <a:fld id="{CFBD4BF5-DF46-489A-AB08-8FAB20C28BBF}" type="slidenum">
              <a:rPr kumimoji="1" lang="ja-JP" altLang="en-US" smtClean="0"/>
              <a:t>‹#›</a:t>
            </a:fld>
            <a:endParaRPr kumimoji="1" lang="ja-JP" altLang="en-US"/>
          </a:p>
        </p:txBody>
      </p:sp>
    </p:spTree>
    <p:extLst>
      <p:ext uri="{BB962C8B-B14F-4D97-AF65-F5344CB8AC3E}">
        <p14:creationId xmlns:p14="http://schemas.microsoft.com/office/powerpoint/2010/main" val="1191605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FE00A4-D3F5-43B5-A75B-730A9B88912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AAB2513-A695-48ED-A80E-0407A32A5A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334220D-84E2-41FC-A435-3E2DCBD278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0D3F023-9204-4B6B-A66C-3524BB933D25}"/>
              </a:ext>
            </a:extLst>
          </p:cNvPr>
          <p:cNvSpPr>
            <a:spLocks noGrp="1"/>
          </p:cNvSpPr>
          <p:nvPr>
            <p:ph type="dt" sz="half" idx="10"/>
          </p:nvPr>
        </p:nvSpPr>
        <p:spPr/>
        <p:txBody>
          <a:bodyPr/>
          <a:lstStyle/>
          <a:p>
            <a:fld id="{A5A70D68-C00D-4ACA-92EC-D8D389BF4C1A}" type="datetimeFigureOut">
              <a:rPr kumimoji="1" lang="ja-JP" altLang="en-US" smtClean="0"/>
              <a:t>2020/12/27</a:t>
            </a:fld>
            <a:endParaRPr kumimoji="1" lang="ja-JP" altLang="en-US"/>
          </a:p>
        </p:txBody>
      </p:sp>
      <p:sp>
        <p:nvSpPr>
          <p:cNvPr id="6" name="フッター プレースホルダー 5">
            <a:extLst>
              <a:ext uri="{FF2B5EF4-FFF2-40B4-BE49-F238E27FC236}">
                <a16:creationId xmlns:a16="http://schemas.microsoft.com/office/drawing/2014/main" id="{DF89AD69-EB44-44A5-8300-846C497AA1C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6719C9-A894-4C5D-AA7D-0EF1B7A5E966}"/>
              </a:ext>
            </a:extLst>
          </p:cNvPr>
          <p:cNvSpPr>
            <a:spLocks noGrp="1"/>
          </p:cNvSpPr>
          <p:nvPr>
            <p:ph type="sldNum" sz="quarter" idx="12"/>
          </p:nvPr>
        </p:nvSpPr>
        <p:spPr/>
        <p:txBody>
          <a:bodyPr/>
          <a:lstStyle/>
          <a:p>
            <a:fld id="{CFBD4BF5-DF46-489A-AB08-8FAB20C28BBF}" type="slidenum">
              <a:rPr kumimoji="1" lang="ja-JP" altLang="en-US" smtClean="0"/>
              <a:t>‹#›</a:t>
            </a:fld>
            <a:endParaRPr kumimoji="1" lang="ja-JP" altLang="en-US"/>
          </a:p>
        </p:txBody>
      </p:sp>
    </p:spTree>
    <p:extLst>
      <p:ext uri="{BB962C8B-B14F-4D97-AF65-F5344CB8AC3E}">
        <p14:creationId xmlns:p14="http://schemas.microsoft.com/office/powerpoint/2010/main" val="3434136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342E425-764A-4942-8802-3A910653B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8A01508-3202-4465-B415-379FE70797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6C16F4-EBEF-4537-AB7C-F22003D9A3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A70D68-C00D-4ACA-92EC-D8D389BF4C1A}" type="datetimeFigureOut">
              <a:rPr kumimoji="1" lang="ja-JP" altLang="en-US" smtClean="0"/>
              <a:t>2020/12/27</a:t>
            </a:fld>
            <a:endParaRPr kumimoji="1" lang="ja-JP" altLang="en-US"/>
          </a:p>
        </p:txBody>
      </p:sp>
      <p:sp>
        <p:nvSpPr>
          <p:cNvPr id="5" name="フッター プレースホルダー 4">
            <a:extLst>
              <a:ext uri="{FF2B5EF4-FFF2-40B4-BE49-F238E27FC236}">
                <a16:creationId xmlns:a16="http://schemas.microsoft.com/office/drawing/2014/main" id="{71FEEFC8-9848-41BD-874E-849B3F2BFF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EA8D1BC-0872-4912-B4AD-254B390681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BD4BF5-DF46-489A-AB08-8FAB20C28BBF}" type="slidenum">
              <a:rPr kumimoji="1" lang="ja-JP" altLang="en-US" smtClean="0"/>
              <a:t>‹#›</a:t>
            </a:fld>
            <a:endParaRPr kumimoji="1" lang="ja-JP" altLang="en-US"/>
          </a:p>
        </p:txBody>
      </p:sp>
    </p:spTree>
    <p:extLst>
      <p:ext uri="{BB962C8B-B14F-4D97-AF65-F5344CB8AC3E}">
        <p14:creationId xmlns:p14="http://schemas.microsoft.com/office/powerpoint/2010/main" val="2055410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a:extLst>
              <a:ext uri="{FF2B5EF4-FFF2-40B4-BE49-F238E27FC236}">
                <a16:creationId xmlns:a16="http://schemas.microsoft.com/office/drawing/2014/main" id="{655E9261-B953-475B-AFFF-4B485609D9E6}"/>
              </a:ext>
            </a:extLst>
          </p:cNvPr>
          <p:cNvSpPr>
            <a:spLocks noGrp="1"/>
          </p:cNvSpPr>
          <p:nvPr>
            <p:ph type="title"/>
          </p:nvPr>
        </p:nvSpPr>
        <p:spPr>
          <a:xfrm>
            <a:off x="5460976" y="1337177"/>
            <a:ext cx="6577123" cy="1454051"/>
          </a:xfrm>
        </p:spPr>
        <p:txBody>
          <a:bodyPr>
            <a:noAutofit/>
          </a:bodyPr>
          <a:lstStyle/>
          <a:p>
            <a:r>
              <a:rPr kumimoji="1" lang="en-US" altLang="ja-JP" sz="5400" b="1" dirty="0" err="1">
                <a:solidFill>
                  <a:srgbClr val="000000"/>
                </a:solidFill>
              </a:rPr>
              <a:t>RaspberryPi</a:t>
            </a:r>
            <a:r>
              <a:rPr kumimoji="1" lang="ja-JP" altLang="en-US" sz="5400" b="1" dirty="0">
                <a:solidFill>
                  <a:srgbClr val="000000"/>
                </a:solidFill>
              </a:rPr>
              <a:t>を用いた</a:t>
            </a:r>
            <a:br>
              <a:rPr kumimoji="1" lang="en-US" altLang="ja-JP" sz="5400" b="1" dirty="0">
                <a:solidFill>
                  <a:srgbClr val="000000"/>
                </a:solidFill>
              </a:rPr>
            </a:br>
            <a:r>
              <a:rPr kumimoji="1" lang="ja-JP" altLang="en-US" sz="5400" b="1" dirty="0">
                <a:solidFill>
                  <a:srgbClr val="000000"/>
                </a:solidFill>
              </a:rPr>
              <a:t>臭気モニター</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コンテンツ プレースホルダー 2">
            <a:extLst>
              <a:ext uri="{FF2B5EF4-FFF2-40B4-BE49-F238E27FC236}">
                <a16:creationId xmlns:a16="http://schemas.microsoft.com/office/drawing/2014/main" id="{A1D11B34-9D4D-4BFE-A25B-38FF622397D5}"/>
              </a:ext>
            </a:extLst>
          </p:cNvPr>
          <p:cNvSpPr>
            <a:spLocks noGrp="1"/>
          </p:cNvSpPr>
          <p:nvPr>
            <p:ph idx="1"/>
          </p:nvPr>
        </p:nvSpPr>
        <p:spPr>
          <a:xfrm>
            <a:off x="6090574" y="2421682"/>
            <a:ext cx="4977578" cy="3639289"/>
          </a:xfrm>
        </p:spPr>
        <p:txBody>
          <a:bodyPr anchor="ctr">
            <a:normAutofit/>
          </a:bodyPr>
          <a:lstStyle/>
          <a:p>
            <a:pPr marL="0" indent="0">
              <a:buNone/>
            </a:pPr>
            <a:r>
              <a:rPr lang="en-US" altLang="ja-JP" b="1" dirty="0">
                <a:solidFill>
                  <a:srgbClr val="000000"/>
                </a:solidFill>
              </a:rPr>
              <a:t>J</a:t>
            </a:r>
            <a:r>
              <a:rPr kumimoji="1" lang="en-US" altLang="ja-JP" b="1" dirty="0">
                <a:solidFill>
                  <a:srgbClr val="000000"/>
                </a:solidFill>
              </a:rPr>
              <a:t>2 </a:t>
            </a:r>
            <a:r>
              <a:rPr kumimoji="1" lang="ja-JP" altLang="en-US" b="1" dirty="0">
                <a:solidFill>
                  <a:srgbClr val="000000"/>
                </a:solidFill>
              </a:rPr>
              <a:t>クリエイティブコース</a:t>
            </a:r>
            <a:endParaRPr kumimoji="1" lang="en-US" altLang="ja-JP" b="1" dirty="0">
              <a:solidFill>
                <a:srgbClr val="000000"/>
              </a:solidFill>
            </a:endParaRPr>
          </a:p>
          <a:p>
            <a:pPr marL="0" indent="0">
              <a:buNone/>
            </a:pPr>
            <a:r>
              <a:rPr kumimoji="1" lang="ja-JP" altLang="en-US" b="1" dirty="0">
                <a:solidFill>
                  <a:srgbClr val="000000"/>
                </a:solidFill>
              </a:rPr>
              <a:t>木本 雄紀</a:t>
            </a:r>
          </a:p>
        </p:txBody>
      </p:sp>
      <p:pic>
        <p:nvPicPr>
          <p:cNvPr id="1026" name="Picture 2" descr="くさい臭いのイラスト | かわいいフリー素材集 いらすとや">
            <a:extLst>
              <a:ext uri="{FF2B5EF4-FFF2-40B4-BE49-F238E27FC236}">
                <a16:creationId xmlns:a16="http://schemas.microsoft.com/office/drawing/2014/main" id="{38A0776E-51FD-411F-B8F5-297D269577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901" y="1337177"/>
            <a:ext cx="3798039" cy="3798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6686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B0B8DCBA-FEED-46EF-A140-35B904015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56">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58" name="Rectangle 57">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2" name="Rectangle 61">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D116BD4-A899-4AD5-A33B-16DD1A022F33}"/>
              </a:ext>
            </a:extLst>
          </p:cNvPr>
          <p:cNvSpPr>
            <a:spLocks noGrp="1"/>
          </p:cNvSpPr>
          <p:nvPr>
            <p:ph type="title"/>
          </p:nvPr>
        </p:nvSpPr>
        <p:spPr>
          <a:xfrm>
            <a:off x="1043631" y="873940"/>
            <a:ext cx="4928291" cy="1035781"/>
          </a:xfrm>
        </p:spPr>
        <p:txBody>
          <a:bodyPr anchor="ctr">
            <a:normAutofit/>
          </a:bodyPr>
          <a:lstStyle/>
          <a:p>
            <a:r>
              <a:rPr kumimoji="1" lang="ja-JP" altLang="en-US" sz="6600" b="1" dirty="0"/>
              <a:t>目次</a:t>
            </a:r>
          </a:p>
        </p:txBody>
      </p:sp>
      <p:sp>
        <p:nvSpPr>
          <p:cNvPr id="37" name="コンテンツ プレースホルダー 2">
            <a:extLst>
              <a:ext uri="{FF2B5EF4-FFF2-40B4-BE49-F238E27FC236}">
                <a16:creationId xmlns:a16="http://schemas.microsoft.com/office/drawing/2014/main" id="{79198AAF-70FD-43A2-96BA-9DDCFC404166}"/>
              </a:ext>
            </a:extLst>
          </p:cNvPr>
          <p:cNvSpPr>
            <a:spLocks noGrp="1"/>
          </p:cNvSpPr>
          <p:nvPr>
            <p:ph idx="1"/>
          </p:nvPr>
        </p:nvSpPr>
        <p:spPr>
          <a:xfrm>
            <a:off x="1045029" y="2524721"/>
            <a:ext cx="4991629" cy="3677123"/>
          </a:xfrm>
        </p:spPr>
        <p:txBody>
          <a:bodyPr anchor="ctr">
            <a:normAutofit/>
          </a:bodyPr>
          <a:lstStyle/>
          <a:p>
            <a:pPr marL="514350" indent="-514350">
              <a:buFont typeface="+mj-lt"/>
              <a:buAutoNum type="arabicPeriod"/>
            </a:pPr>
            <a:r>
              <a:rPr lang="ja-JP" altLang="en-US" sz="2400" b="1" dirty="0"/>
              <a:t>内容と動機</a:t>
            </a:r>
          </a:p>
          <a:p>
            <a:pPr marL="514350" indent="-514350">
              <a:buFont typeface="+mj-lt"/>
              <a:buAutoNum type="arabicPeriod"/>
            </a:pPr>
            <a:r>
              <a:rPr lang="en-US" altLang="ja-JP" sz="2400" b="1" dirty="0"/>
              <a:t>Raspberry Pi</a:t>
            </a:r>
            <a:r>
              <a:rPr lang="ja-JP" altLang="en-US" sz="2400" b="1" dirty="0"/>
              <a:t>とは</a:t>
            </a:r>
            <a:r>
              <a:rPr lang="en-US" altLang="ja-JP" sz="2400" b="1" dirty="0"/>
              <a:t>?</a:t>
            </a:r>
          </a:p>
          <a:p>
            <a:pPr marL="514350" indent="-514350">
              <a:buFont typeface="+mj-lt"/>
              <a:buAutoNum type="arabicPeriod"/>
            </a:pPr>
            <a:r>
              <a:rPr lang="ja-JP" altLang="en-US" sz="2400" b="1" dirty="0"/>
              <a:t>実装した機能と動作の仕組み</a:t>
            </a:r>
          </a:p>
          <a:p>
            <a:pPr marL="514350" indent="-514350">
              <a:buFont typeface="+mj-lt"/>
              <a:buAutoNum type="arabicPeriod"/>
            </a:pPr>
            <a:r>
              <a:rPr lang="ja-JP" altLang="en-US" sz="2400" b="1" dirty="0"/>
              <a:t>使用した部品と諸経費</a:t>
            </a:r>
          </a:p>
          <a:p>
            <a:pPr marL="514350" indent="-514350">
              <a:buFont typeface="+mj-lt"/>
              <a:buAutoNum type="arabicPeriod"/>
            </a:pPr>
            <a:r>
              <a:rPr lang="ja-JP" altLang="en-US" sz="2400" b="1" dirty="0"/>
              <a:t>完成図と実機の写真</a:t>
            </a:r>
          </a:p>
          <a:p>
            <a:pPr marL="514350" indent="-514350">
              <a:buFont typeface="+mj-lt"/>
              <a:buAutoNum type="arabicPeriod"/>
            </a:pPr>
            <a:r>
              <a:rPr lang="ja-JP" altLang="en-US" sz="2400" b="1" dirty="0"/>
              <a:t>デモンストレーション</a:t>
            </a:r>
          </a:p>
          <a:p>
            <a:pPr marL="514350" indent="-514350">
              <a:buFont typeface="+mj-lt"/>
              <a:buAutoNum type="arabicPeriod"/>
            </a:pPr>
            <a:r>
              <a:rPr lang="ja-JP" altLang="en-US" sz="2400" b="1" dirty="0"/>
              <a:t>参考文献</a:t>
            </a:r>
          </a:p>
          <a:p>
            <a:pPr marL="514350" indent="-514350">
              <a:buFont typeface="+mj-lt"/>
              <a:buAutoNum type="arabicPeriod"/>
            </a:pPr>
            <a:r>
              <a:rPr lang="ja-JP" altLang="en-US" sz="2400" b="1" dirty="0"/>
              <a:t>質疑応答</a:t>
            </a:r>
          </a:p>
        </p:txBody>
      </p:sp>
      <p:pic>
        <p:nvPicPr>
          <p:cNvPr id="4" name="図 3">
            <a:extLst>
              <a:ext uri="{FF2B5EF4-FFF2-40B4-BE49-F238E27FC236}">
                <a16:creationId xmlns:a16="http://schemas.microsoft.com/office/drawing/2014/main" id="{13596137-1EFD-4716-AC96-CCC4CA9A2CAA}"/>
              </a:ext>
            </a:extLst>
          </p:cNvPr>
          <p:cNvPicPr>
            <a:picLocks noChangeAspect="1"/>
          </p:cNvPicPr>
          <p:nvPr/>
        </p:nvPicPr>
        <p:blipFill rotWithShape="1">
          <a:blip r:embed="rId2"/>
          <a:srcRect r="1" b="2551"/>
          <a:stretch/>
        </p:blipFill>
        <p:spPr>
          <a:xfrm>
            <a:off x="6788383" y="613147"/>
            <a:ext cx="4565417" cy="5593443"/>
          </a:xfrm>
          <a:prstGeom prst="rect">
            <a:avLst/>
          </a:prstGeom>
        </p:spPr>
      </p:pic>
      <p:cxnSp>
        <p:nvCxnSpPr>
          <p:cNvPr id="64" name="Straight Connector 63">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537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6" name="Rectangle 134">
            <a:extLst>
              <a:ext uri="{FF2B5EF4-FFF2-40B4-BE49-F238E27FC236}">
                <a16:creationId xmlns:a16="http://schemas.microsoft.com/office/drawing/2014/main" id="{0FE2D22C-409B-48AF-B24F-7988A8F7F8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D116BD4-A899-4AD5-A33B-16DD1A022F33}"/>
              </a:ext>
            </a:extLst>
          </p:cNvPr>
          <p:cNvSpPr>
            <a:spLocks noGrp="1"/>
          </p:cNvSpPr>
          <p:nvPr>
            <p:ph type="title"/>
          </p:nvPr>
        </p:nvSpPr>
        <p:spPr>
          <a:xfrm>
            <a:off x="5764783" y="349664"/>
            <a:ext cx="5845571" cy="1638377"/>
          </a:xfrm>
        </p:spPr>
        <p:txBody>
          <a:bodyPr vert="horz" lIns="91440" tIns="45720" rIns="91440" bIns="45720" rtlCol="0" anchor="b">
            <a:normAutofit/>
          </a:bodyPr>
          <a:lstStyle/>
          <a:p>
            <a:r>
              <a:rPr kumimoji="1" lang="ja-JP" altLang="en-US" sz="9600" b="1" dirty="0"/>
              <a:t>内容</a:t>
            </a:r>
            <a:endParaRPr kumimoji="1" lang="en-US" altLang="ja-JP" sz="9600" b="1" dirty="0"/>
          </a:p>
        </p:txBody>
      </p:sp>
      <p:sp>
        <p:nvSpPr>
          <p:cNvPr id="139" name="Rectangle 138">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644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5" y="399675"/>
            <a:ext cx="4647368" cy="5809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コンテンツ プレースホルダー 2">
            <a:extLst>
              <a:ext uri="{FF2B5EF4-FFF2-40B4-BE49-F238E27FC236}">
                <a16:creationId xmlns:a16="http://schemas.microsoft.com/office/drawing/2014/main" id="{79198AAF-70FD-43A2-96BA-9DDCFC404166}"/>
              </a:ext>
            </a:extLst>
          </p:cNvPr>
          <p:cNvSpPr>
            <a:spLocks noGrp="1"/>
          </p:cNvSpPr>
          <p:nvPr>
            <p:ph idx="1"/>
          </p:nvPr>
        </p:nvSpPr>
        <p:spPr>
          <a:xfrm>
            <a:off x="5305738" y="2620641"/>
            <a:ext cx="6298274" cy="3023702"/>
          </a:xfrm>
        </p:spPr>
        <p:txBody>
          <a:bodyPr vert="horz" lIns="91440" tIns="45720" rIns="91440" bIns="45720" rtlCol="0" anchor="ctr">
            <a:normAutofit/>
          </a:bodyPr>
          <a:lstStyle/>
          <a:p>
            <a:pPr marL="0" indent="0">
              <a:buNone/>
            </a:pPr>
            <a:r>
              <a:rPr lang="en-US" altLang="ja-JP" b="1" dirty="0" err="1"/>
              <a:t>RaspberryPi</a:t>
            </a:r>
            <a:r>
              <a:rPr lang="ja-JP" altLang="en-US" b="1" dirty="0"/>
              <a:t>を用いた</a:t>
            </a:r>
            <a:endParaRPr lang="en-US" altLang="ja-JP" b="1" dirty="0"/>
          </a:p>
          <a:p>
            <a:pPr marL="0" indent="0">
              <a:buNone/>
            </a:pPr>
            <a:r>
              <a:rPr lang="ja-JP" altLang="en-US" b="1" dirty="0"/>
              <a:t>臭気モニターの自作</a:t>
            </a:r>
            <a:endParaRPr lang="en-US" altLang="ja-JP" b="1" dirty="0"/>
          </a:p>
        </p:txBody>
      </p:sp>
      <p:pic>
        <p:nvPicPr>
          <p:cNvPr id="3" name="図 2">
            <a:extLst>
              <a:ext uri="{FF2B5EF4-FFF2-40B4-BE49-F238E27FC236}">
                <a16:creationId xmlns:a16="http://schemas.microsoft.com/office/drawing/2014/main" id="{D5027579-B18E-4093-BE99-C68607526F3A}"/>
              </a:ext>
            </a:extLst>
          </p:cNvPr>
          <p:cNvPicPr>
            <a:picLocks noChangeAspect="1"/>
          </p:cNvPicPr>
          <p:nvPr/>
        </p:nvPicPr>
        <p:blipFill>
          <a:blip r:embed="rId2"/>
          <a:stretch>
            <a:fillRect/>
          </a:stretch>
        </p:blipFill>
        <p:spPr>
          <a:xfrm>
            <a:off x="311374" y="386265"/>
            <a:ext cx="4665179" cy="5809933"/>
          </a:xfrm>
          <a:prstGeom prst="rect">
            <a:avLst/>
          </a:prstGeom>
        </p:spPr>
      </p:pic>
    </p:spTree>
    <p:extLst>
      <p:ext uri="{BB962C8B-B14F-4D97-AF65-F5344CB8AC3E}">
        <p14:creationId xmlns:p14="http://schemas.microsoft.com/office/powerpoint/2010/main" val="169078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6" name="Rectangle 134">
            <a:extLst>
              <a:ext uri="{FF2B5EF4-FFF2-40B4-BE49-F238E27FC236}">
                <a16:creationId xmlns:a16="http://schemas.microsoft.com/office/drawing/2014/main" id="{0FE2D22C-409B-48AF-B24F-7988A8F7F8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D116BD4-A899-4AD5-A33B-16DD1A022F33}"/>
              </a:ext>
            </a:extLst>
          </p:cNvPr>
          <p:cNvSpPr>
            <a:spLocks noGrp="1"/>
          </p:cNvSpPr>
          <p:nvPr>
            <p:ph type="title"/>
          </p:nvPr>
        </p:nvSpPr>
        <p:spPr>
          <a:xfrm>
            <a:off x="5764783" y="349664"/>
            <a:ext cx="5845571" cy="1638377"/>
          </a:xfrm>
        </p:spPr>
        <p:txBody>
          <a:bodyPr vert="horz" lIns="91440" tIns="45720" rIns="91440" bIns="45720" rtlCol="0" anchor="b">
            <a:normAutofit/>
          </a:bodyPr>
          <a:lstStyle/>
          <a:p>
            <a:r>
              <a:rPr lang="ja-JP" altLang="en-US" sz="9600" b="1" dirty="0"/>
              <a:t>動機</a:t>
            </a:r>
            <a:endParaRPr kumimoji="1" lang="en-US" altLang="ja-JP" sz="9600" b="1" dirty="0"/>
          </a:p>
        </p:txBody>
      </p:sp>
      <p:sp>
        <p:nvSpPr>
          <p:cNvPr id="139" name="Rectangle 138">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644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5" y="399675"/>
            <a:ext cx="4647368" cy="5809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美しい花の画像: ラブリー考える人 イラスト屋">
            <a:extLst>
              <a:ext uri="{FF2B5EF4-FFF2-40B4-BE49-F238E27FC236}">
                <a16:creationId xmlns:a16="http://schemas.microsoft.com/office/drawing/2014/main" id="{195D707F-5BBC-47B2-B2B2-E116EBD58B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39" r="26390" b="-1"/>
          <a:stretch/>
        </p:blipFill>
        <p:spPr bwMode="auto">
          <a:xfrm>
            <a:off x="535110" y="627954"/>
            <a:ext cx="4235516" cy="5353373"/>
          </a:xfrm>
          <a:prstGeom prst="rect">
            <a:avLst/>
          </a:prstGeom>
          <a:noFill/>
          <a:extLst>
            <a:ext uri="{909E8E84-426E-40DD-AFC4-6F175D3DCCD1}">
              <a14:hiddenFill xmlns:a14="http://schemas.microsoft.com/office/drawing/2010/main">
                <a:solidFill>
                  <a:srgbClr val="FFFFFF"/>
                </a:solidFill>
              </a14:hiddenFill>
            </a:ext>
          </a:extLst>
        </p:spPr>
      </p:pic>
      <p:sp>
        <p:nvSpPr>
          <p:cNvPr id="37" name="コンテンツ プレースホルダー 2">
            <a:extLst>
              <a:ext uri="{FF2B5EF4-FFF2-40B4-BE49-F238E27FC236}">
                <a16:creationId xmlns:a16="http://schemas.microsoft.com/office/drawing/2014/main" id="{79198AAF-70FD-43A2-96BA-9DDCFC404166}"/>
              </a:ext>
            </a:extLst>
          </p:cNvPr>
          <p:cNvSpPr>
            <a:spLocks noGrp="1"/>
          </p:cNvSpPr>
          <p:nvPr>
            <p:ph idx="1"/>
          </p:nvPr>
        </p:nvSpPr>
        <p:spPr>
          <a:xfrm>
            <a:off x="5305738" y="2620641"/>
            <a:ext cx="6298274" cy="3023702"/>
          </a:xfrm>
        </p:spPr>
        <p:txBody>
          <a:bodyPr vert="horz" lIns="91440" tIns="45720" rIns="91440" bIns="45720" rtlCol="0" anchor="ctr">
            <a:normAutofit/>
          </a:bodyPr>
          <a:lstStyle/>
          <a:p>
            <a:pPr marL="0" indent="0">
              <a:buNone/>
            </a:pPr>
            <a:r>
              <a:rPr lang="ja-JP" altLang="en-US" b="1" dirty="0"/>
              <a:t>既製品の臭気モニターは種類が少ない上に価格が高く、それらを購入するのであれば、</a:t>
            </a:r>
            <a:r>
              <a:rPr lang="en-US" altLang="ja-JP" b="1" dirty="0" err="1"/>
              <a:t>RaspberryPi</a:t>
            </a:r>
            <a:r>
              <a:rPr lang="ja-JP" altLang="en-US" b="1" dirty="0"/>
              <a:t>を用いて自作したほうが安上がりで汎用性の高い物が作れそうであると考えたから。</a:t>
            </a:r>
          </a:p>
        </p:txBody>
      </p:sp>
    </p:spTree>
    <p:extLst>
      <p:ext uri="{BB962C8B-B14F-4D97-AF65-F5344CB8AC3E}">
        <p14:creationId xmlns:p14="http://schemas.microsoft.com/office/powerpoint/2010/main" val="1340369740"/>
      </p:ext>
    </p:extLst>
  </p:cSld>
  <p:clrMapOvr>
    <a:masterClrMapping/>
  </p:clrMapOvr>
</p:sld>
</file>

<file path=ppt/theme/theme1.xml><?xml version="1.0" encoding="utf-8"?>
<a:theme xmlns:a="http://schemas.openxmlformats.org/drawingml/2006/main" name="Office テーマ">
  <a:themeElements>
    <a:clrScheme name="黄">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94</Words>
  <Application>Microsoft Office PowerPoint</Application>
  <PresentationFormat>ワイド画面</PresentationFormat>
  <Paragraphs>17</Paragraphs>
  <Slides>4</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4</vt:i4>
      </vt:variant>
    </vt:vector>
  </HeadingPairs>
  <TitlesOfParts>
    <vt:vector size="8" baseType="lpstr">
      <vt:lpstr>游ゴシック</vt:lpstr>
      <vt:lpstr>游ゴシック Light</vt:lpstr>
      <vt:lpstr>Arial</vt:lpstr>
      <vt:lpstr>Office テーマ</vt:lpstr>
      <vt:lpstr>RaspberryPiを用いた 臭気モニター</vt:lpstr>
      <vt:lpstr>目次</vt:lpstr>
      <vt:lpstr>内容</vt:lpstr>
      <vt:lpstr>動機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ラズベリーパイを 用いた臭気モニター</dc:title>
  <dc:creator>gc425</dc:creator>
  <cp:lastModifiedBy>gc425</cp:lastModifiedBy>
  <cp:revision>7</cp:revision>
  <dcterms:created xsi:type="dcterms:W3CDTF">2020-12-27T06:08:14Z</dcterms:created>
  <dcterms:modified xsi:type="dcterms:W3CDTF">2020-12-27T06:47:36Z</dcterms:modified>
</cp:coreProperties>
</file>