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0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1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0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7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93DA-6D41-DD4B-B37F-CD0A695FD942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C0CC-40CF-C04D-AAD4-5A7654D86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9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564" y="2177386"/>
            <a:ext cx="9144000" cy="1917469"/>
          </a:xfrm>
        </p:spPr>
        <p:txBody>
          <a:bodyPr>
            <a:normAutofit/>
          </a:bodyPr>
          <a:lstStyle/>
          <a:p>
            <a:r>
              <a:rPr lang="en-US" dirty="0" smtClean="0"/>
              <a:t>Handling </a:t>
            </a:r>
            <a:r>
              <a:rPr lang="en-US" dirty="0" smtClean="0"/>
              <a:t>high traffic </a:t>
            </a:r>
            <a:br>
              <a:rPr lang="en-US" dirty="0" smtClean="0"/>
            </a:br>
            <a:r>
              <a:rPr lang="en-US" dirty="0" smtClean="0"/>
              <a:t>with PHP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</a:t>
            </a:r>
            <a:r>
              <a:rPr lang="en-US" dirty="0" smtClean="0"/>
              <a:t>Linux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network/sysctl tuning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default is 128    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server starts </a:t>
            </a:r>
            <a:r>
              <a:rPr lang="en-US" sz="2000" dirty="0" smtClean="0">
                <a:solidFill>
                  <a:srgbClr val="FF0000"/>
                </a:solidFill>
              </a:rPr>
              <a:t>dropping connections </a:t>
            </a:r>
            <a:r>
              <a:rPr lang="en-US" sz="2000" dirty="0">
                <a:solidFill>
                  <a:srgbClr val="FF0000"/>
                </a:solidFill>
              </a:rPr>
              <a:t>after 128 </a:t>
            </a:r>
            <a:r>
              <a:rPr lang="en-US" sz="2000" dirty="0" smtClean="0">
                <a:solidFill>
                  <a:srgbClr val="FF0000"/>
                </a:solidFill>
              </a:rPr>
              <a:t>requests are in queue)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/etc/sysctl.conf</a:t>
            </a:r>
          </a:p>
          <a:p>
            <a:pPr marL="0" indent="0" algn="ctr">
              <a:buNone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net.core.somaxconn=65536</a:t>
            </a:r>
          </a:p>
          <a:p>
            <a:pPr marL="0" indent="0" algn="ctr">
              <a:buNone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net.ipv4.ip_local_port_range=1024 65000</a:t>
            </a:r>
            <a:r>
              <a:rPr lang="en-US" sz="3600" dirty="0"/>
              <a:t>    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Start Port End Port)</a:t>
            </a:r>
          </a:p>
        </p:txBody>
      </p:sp>
    </p:spTree>
    <p:extLst>
      <p:ext uri="{BB962C8B-B14F-4D97-AF65-F5344CB8AC3E}">
        <p14:creationId xmlns:p14="http://schemas.microsoft.com/office/powerpoint/2010/main" val="6224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</a:t>
            </a:r>
            <a:r>
              <a:rPr lang="en-US" dirty="0" smtClean="0"/>
              <a:t>Linux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i/o scheduler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default is cfq  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Completely </a:t>
            </a:r>
            <a:r>
              <a:rPr lang="en-US" sz="2000" dirty="0">
                <a:solidFill>
                  <a:srgbClr val="FF0000"/>
                </a:solidFill>
              </a:rPr>
              <a:t>Fair </a:t>
            </a:r>
            <a:r>
              <a:rPr lang="en-US" sz="2000" dirty="0" smtClean="0">
                <a:solidFill>
                  <a:srgbClr val="FF0000"/>
                </a:solidFill>
              </a:rPr>
              <a:t>Queuing scheduler </a:t>
            </a:r>
            <a:r>
              <a:rPr lang="en-US" sz="2000" dirty="0">
                <a:solidFill>
                  <a:srgbClr val="FF0000"/>
                </a:solidFill>
              </a:rPr>
              <a:t>for hard disk </a:t>
            </a:r>
            <a:r>
              <a:rPr lang="en-US" sz="2000" dirty="0" smtClean="0">
                <a:solidFill>
                  <a:srgbClr val="FF0000"/>
                </a:solidFill>
              </a:rPr>
              <a:t>and MySQL</a:t>
            </a:r>
          </a:p>
          <a:p>
            <a:pPr marL="0" indent="0" algn="ctr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$ echo “deadline” &gt; \ /sys/block/sda/queue/scheduler</a:t>
            </a:r>
          </a:p>
          <a:p>
            <a:pPr marL="0" indent="0" algn="ctr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+50% in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MySQL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772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web server for top 1000 </a:t>
            </a:r>
            <a:r>
              <a:rPr lang="en-US" dirty="0" smtClean="0"/>
              <a:t>sites</a:t>
            </a:r>
            <a:endParaRPr lang="en-US" dirty="0"/>
          </a:p>
          <a:p>
            <a:r>
              <a:rPr lang="en-US" dirty="0"/>
              <a:t>15,000 requests/second</a:t>
            </a:r>
          </a:p>
          <a:p>
            <a:r>
              <a:rPr lang="en-US" dirty="0"/>
              <a:t>with 20% CPU and 100MB RAM</a:t>
            </a:r>
          </a:p>
        </p:txBody>
      </p:sp>
    </p:spTree>
    <p:extLst>
      <p:ext uri="{BB962C8B-B14F-4D97-AF65-F5344CB8AC3E}">
        <p14:creationId xmlns:p14="http://schemas.microsoft.com/office/powerpoint/2010/main" val="13588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  <a:p>
            <a:r>
              <a:rPr lang="en-US" dirty="0"/>
              <a:t>http cache</a:t>
            </a:r>
          </a:p>
          <a:p>
            <a:r>
              <a:rPr lang="en-US" dirty="0"/>
              <a:t>fastcgi proxy</a:t>
            </a:r>
          </a:p>
          <a:p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73588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copied in to apache and your code runs inside the apache </a:t>
            </a:r>
            <a:r>
              <a:rPr lang="en-US" dirty="0" smtClean="0"/>
              <a:t>server</a:t>
            </a:r>
          </a:p>
          <a:p>
            <a:r>
              <a:rPr lang="en-US" dirty="0"/>
              <a:t>for nginx it looks for some other </a:t>
            </a:r>
            <a:r>
              <a:rPr lang="en-US" dirty="0" smtClean="0"/>
              <a:t>service </a:t>
            </a:r>
            <a:r>
              <a:rPr lang="en-US" dirty="0"/>
              <a:t>or demon to get the executed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php-fpm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 </a:t>
            </a:r>
            <a:r>
              <a:rPr lang="en-US" dirty="0"/>
              <a:t>static PHP worker pools</a:t>
            </a:r>
          </a:p>
          <a:p>
            <a:pPr marL="0" indent="0" algn="ctr">
              <a:buNone/>
            </a:pPr>
            <a:r>
              <a:rPr lang="en-US" dirty="0"/>
              <a:t>4x number of CPU cores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pm=static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pm.max_children=128</a:t>
            </a:r>
          </a:p>
        </p:txBody>
      </p:sp>
    </p:spTree>
    <p:extLst>
      <p:ext uri="{BB962C8B-B14F-4D97-AF65-F5344CB8AC3E}">
        <p14:creationId xmlns:p14="http://schemas.microsoft.com/office/powerpoint/2010/main" val="17390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216"/>
            <a:ext cx="10515600" cy="5775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php </a:t>
            </a:r>
            <a:r>
              <a:rPr lang="en-US" sz="3600" dirty="0"/>
              <a:t>5.5 is much faster then 5.4 and 5.3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5.5 is 10% faster than 5.4 and 5.4 is 5% faster than 5.3 </a:t>
            </a:r>
          </a:p>
        </p:txBody>
      </p:sp>
    </p:spTree>
    <p:extLst>
      <p:ext uri="{BB962C8B-B14F-4D97-AF65-F5344CB8AC3E}">
        <p14:creationId xmlns:p14="http://schemas.microsoft.com/office/powerpoint/2010/main" val="2759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to </a:t>
            </a:r>
            <a:r>
              <a:rPr lang="en-US" dirty="0" smtClean="0"/>
              <a:t>php 5.5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5.5 includes Zend Opcache </a:t>
            </a:r>
          </a:p>
          <a:p>
            <a:r>
              <a:rPr lang="en-US" dirty="0"/>
              <a:t>10% faster than APC </a:t>
            </a:r>
          </a:p>
        </p:txBody>
      </p:sp>
    </p:spTree>
    <p:extLst>
      <p:ext uri="{BB962C8B-B14F-4D97-AF65-F5344CB8AC3E}">
        <p14:creationId xmlns:p14="http://schemas.microsoft.com/office/powerpoint/2010/main" val="12445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horizontal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for </a:t>
            </a:r>
            <a:r>
              <a:rPr lang="en-US" dirty="0" smtClean="0"/>
              <a:t>sessions</a:t>
            </a:r>
            <a:endParaRPr lang="en-US" dirty="0"/>
          </a:p>
          <a:p>
            <a:r>
              <a:rPr lang="en-US" dirty="0"/>
              <a:t>use memcash </a:t>
            </a:r>
            <a:r>
              <a:rPr lang="en-US" dirty="0" smtClean="0"/>
              <a:t>/ Redis </a:t>
            </a:r>
            <a:r>
              <a:rPr lang="en-US" dirty="0"/>
              <a:t>for sessions</a:t>
            </a:r>
          </a:p>
        </p:txBody>
      </p:sp>
    </p:spTree>
    <p:extLst>
      <p:ext uri="{BB962C8B-B14F-4D97-AF65-F5344CB8AC3E}">
        <p14:creationId xmlns:p14="http://schemas.microsoft.com/office/powerpoint/2010/main" val="10596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+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/>
              <a:t>persistent connections are good to </a:t>
            </a:r>
            <a:r>
              <a:rPr lang="en-US" dirty="0" smtClean="0"/>
              <a:t>use</a:t>
            </a:r>
            <a:endParaRPr lang="en-US" dirty="0"/>
          </a:p>
          <a:p>
            <a:r>
              <a:rPr lang="en-US" dirty="0"/>
              <a:t>keeps the connect open</a:t>
            </a:r>
          </a:p>
        </p:txBody>
      </p:sp>
    </p:spTree>
    <p:extLst>
      <p:ext uri="{BB962C8B-B14F-4D97-AF65-F5344CB8AC3E}">
        <p14:creationId xmlns:p14="http://schemas.microsoft.com/office/powerpoint/2010/main" val="942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78" y="969965"/>
            <a:ext cx="10515600" cy="5673529"/>
          </a:xfrm>
        </p:spPr>
        <p:txBody>
          <a:bodyPr>
            <a:normAutofit/>
          </a:bodyPr>
          <a:lstStyle/>
          <a:p>
            <a:r>
              <a:rPr lang="en-US" sz="4000" dirty="0"/>
              <a:t>PHP is slower than JAVA, C++, GO and node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r>
              <a:rPr lang="en-US" sz="4000" dirty="0"/>
              <a:t>PHP has design issues and inconsistencies due to backward </a:t>
            </a:r>
            <a:r>
              <a:rPr lang="en-US" sz="4000" dirty="0" smtClean="0"/>
              <a:t>compatibility</a:t>
            </a:r>
          </a:p>
          <a:p>
            <a:endParaRPr lang="en-US" sz="4000" dirty="0" smtClean="0"/>
          </a:p>
          <a:p>
            <a:r>
              <a:rPr lang="en-US" sz="4000" dirty="0" smtClean="0"/>
              <a:t>Scaling </a:t>
            </a:r>
            <a:r>
              <a:rPr lang="en-US" sz="4000" dirty="0"/>
              <a:t>PHP code doesn’t matter.</a:t>
            </a:r>
          </a:p>
        </p:txBody>
      </p:sp>
    </p:spTree>
    <p:extLst>
      <p:ext uri="{BB962C8B-B14F-4D97-AF65-F5344CB8AC3E}">
        <p14:creationId xmlns:p14="http://schemas.microsoft.com/office/powerpoint/2010/main" val="1639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</a:t>
            </a:r>
            <a:r>
              <a:rPr lang="en-US" dirty="0" smtClean="0"/>
              <a:t>MySQL </a:t>
            </a:r>
            <a:r>
              <a:rPr lang="en-US" dirty="0"/>
              <a:t>fork</a:t>
            </a:r>
          </a:p>
          <a:p>
            <a:r>
              <a:rPr lang="en-US" dirty="0"/>
              <a:t>drop-in </a:t>
            </a:r>
            <a:r>
              <a:rPr lang="en-US" dirty="0" smtClean="0"/>
              <a:t>replacement for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6" y="1710224"/>
            <a:ext cx="5463516" cy="3474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02" y="1690688"/>
            <a:ext cx="5524963" cy="35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 only uses innodb</a:t>
            </a:r>
          </a:p>
          <a:p>
            <a:r>
              <a:rPr lang="en-US" dirty="0"/>
              <a:t>disable query </a:t>
            </a:r>
            <a:r>
              <a:rPr lang="en-US" dirty="0" smtClean="0"/>
              <a:t>cache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thread_handling=pool-of-threads</a:t>
            </a:r>
          </a:p>
        </p:txBody>
      </p:sp>
    </p:spTree>
    <p:extLst>
      <p:ext uri="{BB962C8B-B14F-4D97-AF65-F5344CB8AC3E}">
        <p14:creationId xmlns:p14="http://schemas.microsoft.com/office/powerpoint/2010/main" val="18534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Use </a:t>
            </a:r>
            <a:r>
              <a:rPr lang="en-US" sz="5400" dirty="0"/>
              <a:t>SSD with higher IOPS</a:t>
            </a:r>
          </a:p>
        </p:txBody>
      </p:sp>
    </p:spTree>
    <p:extLst>
      <p:ext uri="{BB962C8B-B14F-4D97-AF65-F5344CB8AC3E}">
        <p14:creationId xmlns:p14="http://schemas.microsoft.com/office/powerpoint/2010/main" val="15845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saving in memory we can use memcache </a:t>
            </a:r>
            <a:r>
              <a:rPr lang="en-US" dirty="0"/>
              <a:t>but redis is better</a:t>
            </a:r>
          </a:p>
          <a:p>
            <a:endParaRPr lang="en-US" dirty="0"/>
          </a:p>
          <a:p>
            <a:r>
              <a:rPr lang="en-US" dirty="0"/>
              <a:t>data persisted to </a:t>
            </a:r>
            <a:r>
              <a:rPr lang="en-US" dirty="0" smtClean="0"/>
              <a:t>disk and easily be loaded for disk in case the demon crashes</a:t>
            </a:r>
          </a:p>
          <a:p>
            <a:endParaRPr lang="en-US" dirty="0"/>
          </a:p>
          <a:p>
            <a:r>
              <a:rPr lang="en-US" dirty="0" smtClean="0"/>
              <a:t>I</a:t>
            </a:r>
            <a:r>
              <a:rPr lang="it-IT" dirty="0" smtClean="0"/>
              <a:t>t can </a:t>
            </a:r>
            <a:r>
              <a:rPr lang="it-IT" dirty="0"/>
              <a:t>handle </a:t>
            </a:r>
            <a:r>
              <a:rPr lang="it-IT" dirty="0" smtClean="0"/>
              <a:t>500,000 </a:t>
            </a:r>
            <a:r>
              <a:rPr lang="it-IT" dirty="0"/>
              <a:t>GET/second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single thread</a:t>
            </a:r>
          </a:p>
          <a:p>
            <a:r>
              <a:rPr lang="en-US" dirty="0"/>
              <a:t>If we want to talk to any API it will take </a:t>
            </a:r>
            <a:r>
              <a:rPr lang="en-US" dirty="0" smtClean="0"/>
              <a:t>time and the process is block for that time, </a:t>
            </a:r>
            <a:r>
              <a:rPr lang="en-US" dirty="0"/>
              <a:t>so we use NSQ for this purpose</a:t>
            </a:r>
          </a:p>
          <a:p>
            <a:r>
              <a:rPr lang="en-US" dirty="0"/>
              <a:t>demon created by bit.ly</a:t>
            </a:r>
          </a:p>
          <a:p>
            <a:r>
              <a:rPr lang="en-US" dirty="0"/>
              <a:t>nsqphp is the best library</a:t>
            </a:r>
          </a:p>
        </p:txBody>
      </p:sp>
    </p:spTree>
    <p:extLst>
      <p:ext uri="{BB962C8B-B14F-4D97-AF65-F5344CB8AC3E}">
        <p14:creationId xmlns:p14="http://schemas.microsoft.com/office/powerpoint/2010/main" val="3680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06" y="2436521"/>
            <a:ext cx="10515600" cy="1325563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22" y="2424701"/>
            <a:ext cx="10515600" cy="14897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PHP is not your Problem!</a:t>
            </a:r>
          </a:p>
        </p:txBody>
      </p:sp>
    </p:spTree>
    <p:extLst>
      <p:ext uri="{BB962C8B-B14F-4D97-AF65-F5344CB8AC3E}">
        <p14:creationId xmlns:p14="http://schemas.microsoft.com/office/powerpoint/2010/main" val="10444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22" y="2424701"/>
            <a:ext cx="10515600" cy="148975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600" dirty="0"/>
              <a:t>You need to Scale the LAMP Stack</a:t>
            </a:r>
          </a:p>
        </p:txBody>
      </p:sp>
    </p:spTree>
    <p:extLst>
      <p:ext uri="{BB962C8B-B14F-4D97-AF65-F5344CB8AC3E}">
        <p14:creationId xmlns:p14="http://schemas.microsoft.com/office/powerpoint/2010/main" val="7577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r>
              <a:rPr lang="en-US" dirty="0"/>
              <a:t>Apache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3352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+ Tuning</a:t>
            </a:r>
          </a:p>
          <a:p>
            <a:r>
              <a:rPr lang="en-US" dirty="0"/>
              <a:t>NGINX</a:t>
            </a:r>
          </a:p>
          <a:p>
            <a:r>
              <a:rPr lang="en-US" dirty="0"/>
              <a:t>PHP-FPM</a:t>
            </a:r>
          </a:p>
          <a:p>
            <a:r>
              <a:rPr lang="en-US" dirty="0"/>
              <a:t>PERCONA</a:t>
            </a:r>
          </a:p>
          <a:p>
            <a:r>
              <a:rPr lang="en-US" dirty="0"/>
              <a:t>Redis</a:t>
            </a:r>
          </a:p>
          <a:p>
            <a:r>
              <a:rPr lang="en-US" dirty="0"/>
              <a:t>NSQ</a:t>
            </a:r>
          </a:p>
        </p:txBody>
      </p:sp>
    </p:spTree>
    <p:extLst>
      <p:ext uri="{BB962C8B-B14F-4D97-AF65-F5344CB8AC3E}">
        <p14:creationId xmlns:p14="http://schemas.microsoft.com/office/powerpoint/2010/main" val="5114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6406" y="774895"/>
            <a:ext cx="3647918" cy="523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</a:t>
            </a:r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2528" y="2119692"/>
            <a:ext cx="1654278" cy="698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nginx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hp-fpm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6405" y="2119692"/>
            <a:ext cx="1654278" cy="698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nginx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hp-fpm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0045" y="2119692"/>
            <a:ext cx="1654278" cy="698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nginx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hp-fpm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3922" y="2119692"/>
            <a:ext cx="1654278" cy="698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nginx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hp-fpm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37799" y="2314880"/>
            <a:ext cx="147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Horizontal scaling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6598" y="3681016"/>
            <a:ext cx="1654278" cy="6981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NSQ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0238" y="3681016"/>
            <a:ext cx="1654278" cy="6981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83878" y="3681016"/>
            <a:ext cx="1654278" cy="6981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Percona 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3544" y="4983459"/>
            <a:ext cx="1654278" cy="698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Percona Slave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71438" y="4983459"/>
            <a:ext cx="1654278" cy="698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Percona Slave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59332" y="4983459"/>
            <a:ext cx="1654278" cy="698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Percona Slave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54093" y="5178647"/>
            <a:ext cx="147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Horizontal scaling</a:t>
            </a:r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2939667" y="1298877"/>
            <a:ext cx="2940698" cy="82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7" idx="0"/>
          </p:cNvCxnSpPr>
          <p:nvPr/>
        </p:nvCxnSpPr>
        <p:spPr>
          <a:xfrm flipH="1">
            <a:off x="4883544" y="1298877"/>
            <a:ext cx="996821" cy="82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5880365" y="1298877"/>
            <a:ext cx="996819" cy="82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9" idx="0"/>
          </p:cNvCxnSpPr>
          <p:nvPr/>
        </p:nvCxnSpPr>
        <p:spPr>
          <a:xfrm>
            <a:off x="5880365" y="1298877"/>
            <a:ext cx="2940696" cy="82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>
          <a:xfrm flipH="1">
            <a:off x="5710683" y="4379170"/>
            <a:ext cx="1900334" cy="60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6" idx="0"/>
          </p:cNvCxnSpPr>
          <p:nvPr/>
        </p:nvCxnSpPr>
        <p:spPr>
          <a:xfrm flipH="1">
            <a:off x="7598577" y="4379170"/>
            <a:ext cx="12440" cy="60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7" idx="0"/>
          </p:cNvCxnSpPr>
          <p:nvPr/>
        </p:nvCxnSpPr>
        <p:spPr>
          <a:xfrm>
            <a:off x="7611017" y="4379170"/>
            <a:ext cx="1875454" cy="60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open_files</a:t>
            </a:r>
          </a:p>
          <a:p>
            <a:r>
              <a:rPr lang="en-US" dirty="0"/>
              <a:t>network/sysctl tuning</a:t>
            </a:r>
          </a:p>
          <a:p>
            <a:r>
              <a:rPr lang="en-US" dirty="0"/>
              <a:t>i/o scheduler</a:t>
            </a:r>
          </a:p>
        </p:txBody>
      </p:sp>
    </p:spTree>
    <p:extLst>
      <p:ext uri="{BB962C8B-B14F-4D97-AF65-F5344CB8AC3E}">
        <p14:creationId xmlns:p14="http://schemas.microsoft.com/office/powerpoint/2010/main" val="3921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</a:t>
            </a:r>
            <a:r>
              <a:rPr lang="en-US" dirty="0" smtClean="0"/>
              <a:t>Linux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open_files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default is </a:t>
            </a:r>
            <a:r>
              <a:rPr lang="en-US" sz="3600" dirty="0" smtClean="0"/>
              <a:t>1024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etc/security/limits.conf</a:t>
            </a:r>
          </a:p>
          <a:p>
            <a:pPr marL="0" indent="0" algn="ctr">
              <a:buNone/>
            </a:pP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soft nofile 65535</a:t>
            </a:r>
          </a:p>
          <a:p>
            <a:pPr marL="0" indent="0" algn="ctr">
              <a:buNone/>
            </a:pP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hard nofile 65535</a:t>
            </a:r>
          </a:p>
        </p:txBody>
      </p:sp>
    </p:spTree>
    <p:extLst>
      <p:ext uri="{BB962C8B-B14F-4D97-AF65-F5344CB8AC3E}">
        <p14:creationId xmlns:p14="http://schemas.microsoft.com/office/powerpoint/2010/main" val="8956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351</Words>
  <Application>Microsoft Macintosh PowerPoint</Application>
  <PresentationFormat>Widescreen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Courier New</vt:lpstr>
      <vt:lpstr>Arial</vt:lpstr>
      <vt:lpstr>Office Theme</vt:lpstr>
      <vt:lpstr>Handling high traffic  with PHP Applications</vt:lpstr>
      <vt:lpstr>PowerPoint Presentation</vt:lpstr>
      <vt:lpstr>PowerPoint Presentation</vt:lpstr>
      <vt:lpstr>PowerPoint Presentation</vt:lpstr>
      <vt:lpstr>LAMP</vt:lpstr>
      <vt:lpstr>New Stack</vt:lpstr>
      <vt:lpstr>PowerPoint Presentation</vt:lpstr>
      <vt:lpstr>Tuning Linux</vt:lpstr>
      <vt:lpstr>Tuning Linux   open_files</vt:lpstr>
      <vt:lpstr>Tuning Linux   network/sysctl tuning</vt:lpstr>
      <vt:lpstr>Tuning Linux   i/o scheduler</vt:lpstr>
      <vt:lpstr>nginx</vt:lpstr>
      <vt:lpstr>nginx</vt:lpstr>
      <vt:lpstr>php</vt:lpstr>
      <vt:lpstr>php-fpm</vt:lpstr>
      <vt:lpstr>PowerPoint Presentation</vt:lpstr>
      <vt:lpstr>Update to php 5.5 </vt:lpstr>
      <vt:lpstr>php horizontal scaling</vt:lpstr>
      <vt:lpstr>php + MySQL</vt:lpstr>
      <vt:lpstr>Percona</vt:lpstr>
      <vt:lpstr>Percona</vt:lpstr>
      <vt:lpstr>Percona</vt:lpstr>
      <vt:lpstr>Percona</vt:lpstr>
      <vt:lpstr>Redis</vt:lpstr>
      <vt:lpstr>nsq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PHP to handle high traffic applications</dc:title>
  <dc:creator>Usman Khawaja</dc:creator>
  <cp:lastModifiedBy>Usman Khawaja</cp:lastModifiedBy>
  <cp:revision>14</cp:revision>
  <dcterms:created xsi:type="dcterms:W3CDTF">2016-04-07T14:02:10Z</dcterms:created>
  <dcterms:modified xsi:type="dcterms:W3CDTF">2016-04-14T18:42:35Z</dcterms:modified>
</cp:coreProperties>
</file>