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9B80-4D88-4021-A802-924823255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5205-B37F-488B-BF8B-F33F0E93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2670-7125-4C10-9E61-329971A3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6CA3-E240-431D-B783-BB5593B1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34C7-304E-4AA1-A469-1776028C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929C-7526-4FE7-8A43-8A1C03D2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34BA0-6305-40A3-AEFB-E3DB23BCB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8FA6-64C4-491F-A4D0-7FBE3E8B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0854-A20B-4812-906B-26F89FBE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6B68-47D0-4A6F-BC72-BDC9CE96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0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21B34-4D2D-4C5D-BCC4-68AB6EF33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5B52A-A769-43A0-8998-B610993A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3D11B-75F2-4D80-8CCE-BE7B2253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1D5B2-725F-47BD-AFCF-CFAC5B46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25B2-5D86-4D73-BC3A-B4DEEEE3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D061-2170-4219-978E-5C47ADF1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276D-08D6-446B-BBCF-19F9C8B8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3EF3-A98D-4C94-BD37-C08F9AB6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F7E1-A78A-4D70-B7CA-FD7E525C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A74B-005C-4F15-93E6-0DE117C6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2B09-EB4B-44B6-93A0-696CAAD9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5DDC3-EC83-4F72-929C-F697728E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64ED-F051-4FD3-961F-C177B2FE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A331-A857-4B67-AE41-7ECF3E14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AC5A-B631-4AD3-9D76-516DA7E2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03DC-6E0E-421A-BE1E-F8ECF300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A09E-B374-4323-8EE7-767BE05F9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DCF73-C9DE-4B12-8C95-655734FA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C45F6-1CF9-481C-8CCD-C5D3EB50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BEF3F-5F2E-4CAF-AC37-70226F93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0E05A-EC71-42FB-8793-2A40190B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898F-CA51-4FA5-9CC0-D358CBB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5437-8BEC-4255-9405-140CFC1F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795C2-BE76-4A1D-A415-15A622728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395F4-221E-45CD-9488-0815D1DAB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9542-4A18-4A3B-8B78-C7BEEA0BF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6F6B8-8358-4F7E-AE00-BB6939DD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87E48-5FB6-439F-A0A6-8718998E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8D37D-9D72-4EDA-9B23-2F3DFE6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7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2587-0DC2-4AAF-BAC6-EDE9F317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6DC0-CDA4-43D6-BCEC-4302FF96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236F9-4717-4474-8C8D-CF9F3F05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47A4E-4972-44B3-B6C1-B05EFA67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53B93-7910-4911-A025-08047C9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1B94C-BF1A-47EB-9230-C72191E1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BC087-1CD6-4A24-9EDA-3916898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011F-3946-4D17-BAE1-6A81A101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7A59-29A9-4500-8C7A-C6EF245A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F0A76-17BB-4FCB-905C-61FA16E16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1F86-2BE1-485D-A773-2896BE4F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C9030-3082-4DFD-9F63-662C3A2B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135D-79BB-414B-855D-69191D7D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BC33-4A73-41A9-B331-92E4123E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BA933-FBBF-4EF8-A315-35B505ED8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03C7D-4651-4EA4-85C4-D08FF160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35BFE-D145-4906-BA3F-49C3219D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7A87-B88E-4909-91E0-973FE127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498F3-0328-49A4-A489-B5A0376D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3A415-5D0E-4F2C-B921-D9203D2F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5283-EB7F-42D3-A2B0-5ADAF918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8185F-03E7-41B3-80A6-44AC277AE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FCC9E-6114-4492-BE17-B24A62DD4E3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B17F-181F-46EF-A6C4-B822C8C6E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181E-0D40-4B77-A03F-1C497BC88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BBDBF-672D-4A68-86B4-BCC5816BB203}"/>
              </a:ext>
            </a:extLst>
          </p:cNvPr>
          <p:cNvSpPr txBox="1"/>
          <p:nvPr/>
        </p:nvSpPr>
        <p:spPr>
          <a:xfrm>
            <a:off x="1730477" y="1575227"/>
            <a:ext cx="131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E04920"/>
                </a:solidFill>
                <a:latin typeface="Agency FB" panose="020B0503020202020204" pitchFamily="34" charset="0"/>
                <a:ea typeface="Microsoft YaHei" panose="020B0503020204020204" pitchFamily="34" charset="-122"/>
              </a:rPr>
              <a:t>BE256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1745DF-1833-4C12-B953-314B6E780CD6}"/>
              </a:ext>
            </a:extLst>
          </p:cNvPr>
          <p:cNvCxnSpPr/>
          <p:nvPr/>
        </p:nvCxnSpPr>
        <p:spPr>
          <a:xfrm>
            <a:off x="3126658" y="23819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353C5-6412-4C21-9C2F-0BFA5733D1EA}"/>
              </a:ext>
            </a:extLst>
          </p:cNvPr>
          <p:cNvCxnSpPr>
            <a:cxnSpLocks/>
          </p:cNvCxnSpPr>
          <p:nvPr/>
        </p:nvCxnSpPr>
        <p:spPr>
          <a:xfrm>
            <a:off x="1730477" y="2546555"/>
            <a:ext cx="872121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CA9540-7279-4E68-BF69-1FCF76C50A1D}"/>
              </a:ext>
            </a:extLst>
          </p:cNvPr>
          <p:cNvSpPr txBox="1"/>
          <p:nvPr/>
        </p:nvSpPr>
        <p:spPr>
          <a:xfrm>
            <a:off x="5958152" y="274844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时代背景下百花争鸣的开源生态</a:t>
            </a:r>
            <a:endParaRPr 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A48B3-BE14-4B7E-BE67-401B56E79982}"/>
              </a:ext>
            </a:extLst>
          </p:cNvPr>
          <p:cNvSpPr txBox="1"/>
          <p:nvPr/>
        </p:nvSpPr>
        <p:spPr>
          <a:xfrm>
            <a:off x="9960850" y="5282313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E04920"/>
                </a:solidFill>
                <a:latin typeface="Agency FB" panose="020B0503020202020204" pitchFamily="34" charset="0"/>
                <a:ea typeface="Microsoft YaHei" panose="020B0503020204020204" pitchFamily="34" charset="-122"/>
              </a:rPr>
              <a:t>K.O</a:t>
            </a:r>
          </a:p>
        </p:txBody>
      </p:sp>
    </p:spTree>
    <p:extLst>
      <p:ext uri="{BB962C8B-B14F-4D97-AF65-F5344CB8AC3E}">
        <p14:creationId xmlns:p14="http://schemas.microsoft.com/office/powerpoint/2010/main" val="276556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9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 Light</vt:lpstr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Zhiyuan</dc:creator>
  <cp:lastModifiedBy>Shen, Zhiyuan</cp:lastModifiedBy>
  <cp:revision>13</cp:revision>
  <dcterms:created xsi:type="dcterms:W3CDTF">2020-01-15T03:16:37Z</dcterms:created>
  <dcterms:modified xsi:type="dcterms:W3CDTF">2020-01-16T09:38:37Z</dcterms:modified>
</cp:coreProperties>
</file>