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3" r:id="rId4"/>
    <p:sldId id="261" r:id="rId5"/>
    <p:sldId id="268" r:id="rId6"/>
    <p:sldId id="269" r:id="rId7"/>
    <p:sldId id="262" r:id="rId8"/>
    <p:sldId id="270" r:id="rId9"/>
    <p:sldId id="260" r:id="rId10"/>
    <p:sldId id="258" r:id="rId11"/>
    <p:sldId id="272" r:id="rId12"/>
    <p:sldId id="267" r:id="rId13"/>
    <p:sldId id="264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MyBlog</a:t>
            </a:r>
            <a:endParaRPr lang="ru-RU" cap="none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09530" y="3869635"/>
            <a:ext cx="8767860" cy="70236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Веб-приложение для ведения микроблогов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539452" y="5153574"/>
            <a:ext cx="8937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Выполнил обучающийся – Вакулин Д.А., 3 курс, д/о</a:t>
            </a:r>
          </a:p>
          <a:p>
            <a:pPr algn="ctr"/>
            <a:r>
              <a:rPr lang="ru-RU" sz="2800" dirty="0" smtClean="0"/>
              <a:t>Руководитель – Тарасов В.С.</a:t>
            </a:r>
            <a:endParaRPr lang="ru-RU" sz="2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627" y="491538"/>
            <a:ext cx="1152381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</a:t>
            </a:r>
            <a:r>
              <a:rPr lang="en-US" dirty="0" smtClean="0"/>
              <a:t>backend-</a:t>
            </a:r>
            <a:r>
              <a:rPr lang="ru-RU" dirty="0" smtClean="0"/>
              <a:t>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5836" y="3713512"/>
            <a:ext cx="976270" cy="467932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2800" dirty="0" smtClean="0"/>
              <a:t>Java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801" y="496001"/>
            <a:ext cx="1152381" cy="980952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3688189" y="5769142"/>
            <a:ext cx="2166870" cy="4679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z="2800" dirty="0" smtClean="0"/>
              <a:t>Maven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231725" y="3761334"/>
            <a:ext cx="2944754" cy="42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n-US" sz="2400" dirty="0" smtClean="0"/>
              <a:t>Spring </a:t>
            </a:r>
            <a:r>
              <a:rPr lang="en-US" sz="2800" dirty="0" smtClean="0"/>
              <a:t>Framework</a:t>
            </a:r>
            <a:endParaRPr lang="ru-RU" sz="24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718265" y="3794979"/>
            <a:ext cx="2166870" cy="4679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z="3000" dirty="0" smtClean="0"/>
              <a:t>PostgreSQL</a:t>
            </a: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7606263" y="5798275"/>
            <a:ext cx="2166870" cy="4679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z="2800" dirty="0" smtClean="0"/>
              <a:t>Flyway</a:t>
            </a:r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9666359" y="3795682"/>
            <a:ext cx="2166870" cy="4679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z="2800" dirty="0" smtClean="0"/>
              <a:t>Swagger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136" y="2021966"/>
            <a:ext cx="1239671" cy="159054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687" y="4713726"/>
            <a:ext cx="3141372" cy="79516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012" y="2182643"/>
            <a:ext cx="1484502" cy="153086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126" y="2079559"/>
            <a:ext cx="1633953" cy="163395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207" y="2021966"/>
            <a:ext cx="1701187" cy="169551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046" y="4453469"/>
            <a:ext cx="1654935" cy="131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данных БД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801" y="496001"/>
            <a:ext cx="1152381" cy="98095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02" y="1847740"/>
            <a:ext cx="9160099" cy="435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8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приложения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801" y="496001"/>
            <a:ext cx="1152381" cy="98095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88652"/>
            <a:ext cx="10204086" cy="282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6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1777285"/>
            <a:ext cx="9872871" cy="4546242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sz="2400" dirty="0" smtClean="0"/>
              <a:t>Разработано приложение, позволяющее</a:t>
            </a:r>
            <a:r>
              <a:rPr lang="en-US" sz="2400" dirty="0" smtClean="0"/>
              <a:t> </a:t>
            </a:r>
            <a:r>
              <a:rPr lang="ru-RU" sz="2400" dirty="0" smtClean="0"/>
              <a:t>вести микроблоги, взаимодействовать с пользователями и их постами</a:t>
            </a:r>
          </a:p>
          <a:p>
            <a:pPr marL="45720" indent="0">
              <a:buNone/>
            </a:pPr>
            <a:r>
              <a:rPr lang="ru-RU" sz="2400" dirty="0" smtClean="0"/>
              <a:t>Реализован</a:t>
            </a:r>
            <a:r>
              <a:rPr lang="ru-RU" sz="2400" dirty="0"/>
              <a:t>н</a:t>
            </a:r>
            <a:r>
              <a:rPr lang="ru-RU" sz="2400" dirty="0" smtClean="0"/>
              <a:t>ый функционал приложения:</a:t>
            </a:r>
          </a:p>
          <a:p>
            <a:r>
              <a:rPr lang="ru-RU" sz="2400" dirty="0" smtClean="0"/>
              <a:t>Просмотр и взаимодействие с постами</a:t>
            </a:r>
          </a:p>
          <a:p>
            <a:r>
              <a:rPr lang="ru-RU" sz="2400" dirty="0" smtClean="0"/>
              <a:t>Просмотр и взаимодействие с пользователями</a:t>
            </a:r>
          </a:p>
          <a:p>
            <a:r>
              <a:rPr lang="ru-RU" sz="2400" dirty="0" smtClean="0"/>
              <a:t>Возможность подписки на пользователя</a:t>
            </a:r>
          </a:p>
          <a:p>
            <a:r>
              <a:rPr lang="ru-RU" sz="2400" dirty="0" smtClean="0"/>
              <a:t>Возможность оставлять комментарии</a:t>
            </a:r>
          </a:p>
          <a:p>
            <a:r>
              <a:rPr lang="ru-RU" sz="2400" dirty="0" smtClean="0"/>
              <a:t>Возможность ставить лайки</a:t>
            </a:r>
          </a:p>
          <a:p>
            <a:r>
              <a:rPr lang="ru-RU" sz="2400" dirty="0" smtClean="0"/>
              <a:t>Возможность ограничивать круг пользователей, имеющих доступ к посту</a:t>
            </a:r>
          </a:p>
          <a:p>
            <a:pPr marL="45720" indent="0">
              <a:buNone/>
            </a:pPr>
            <a:endParaRPr lang="ru-RU" sz="2800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801" y="496001"/>
            <a:ext cx="1152381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MyBlog</a:t>
            </a:r>
            <a:endParaRPr lang="ru-RU" cap="none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09530" y="3869635"/>
            <a:ext cx="8767860" cy="70236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Веб-приложение для ведения микроблогов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539452" y="5153574"/>
            <a:ext cx="8937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Выполнил обучающийся – Вакулин Д.А., 3 курс, д/о</a:t>
            </a:r>
          </a:p>
          <a:p>
            <a:pPr algn="ctr"/>
            <a:r>
              <a:rPr lang="en-US" sz="2800" dirty="0" smtClean="0"/>
              <a:t>Email: vakulindm01@mail.ru</a:t>
            </a:r>
            <a:endParaRPr lang="ru-RU" sz="2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627" y="491538"/>
            <a:ext cx="1152381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</a:t>
            </a:r>
            <a:r>
              <a:rPr lang="ru-RU" sz="4800" dirty="0" smtClean="0"/>
              <a:t>команде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2434107"/>
            <a:ext cx="9872871" cy="69546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3600" dirty="0" smtClean="0"/>
              <a:t>Дмитрий Вакулин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801" y="496001"/>
            <a:ext cx="1152381" cy="980952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142999" y="3129566"/>
            <a:ext cx="9872871" cy="2446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/>
              <a:t>Ведение проекта</a:t>
            </a:r>
          </a:p>
          <a:p>
            <a:r>
              <a:rPr lang="ru-RU" sz="2800" dirty="0" smtClean="0"/>
              <a:t>Составление документации</a:t>
            </a:r>
          </a:p>
          <a:p>
            <a:r>
              <a:rPr lang="ru-RU" sz="2800" dirty="0" smtClean="0"/>
              <a:t>Реализация </a:t>
            </a:r>
            <a:r>
              <a:rPr lang="en-US" sz="2800" dirty="0" smtClean="0"/>
              <a:t>backend</a:t>
            </a:r>
            <a:r>
              <a:rPr lang="ru-RU" sz="2800" dirty="0" smtClean="0"/>
              <a:t>-приложения</a:t>
            </a:r>
          </a:p>
          <a:p>
            <a:r>
              <a:rPr lang="ru-RU" sz="2800" dirty="0" smtClean="0"/>
              <a:t>Настройка и подключение базы данных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281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797" y="2511380"/>
            <a:ext cx="9612074" cy="3584619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Постановка задачи</a:t>
            </a:r>
          </a:p>
          <a:p>
            <a:r>
              <a:rPr lang="ru-RU" sz="3600" dirty="0" smtClean="0"/>
              <a:t>Актуальность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801" y="496001"/>
            <a:ext cx="1152381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3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12445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2400" dirty="0" smtClean="0"/>
              <a:t>Разработать приложение для ведения микроблогов с возможностью ограничения круга читателей выбранных постов.</a:t>
            </a:r>
          </a:p>
          <a:p>
            <a:pPr marL="45720" indent="0">
              <a:buNone/>
            </a:pPr>
            <a:endParaRPr lang="ru-RU" sz="2400" dirty="0"/>
          </a:p>
          <a:p>
            <a:pPr marL="45720" indent="0">
              <a:buNone/>
            </a:pPr>
            <a:r>
              <a:rPr lang="ru-RU" sz="2400" dirty="0" smtClean="0"/>
              <a:t>Неавторизованный пользователь должен иметь следующие возможности:</a:t>
            </a:r>
          </a:p>
          <a:p>
            <a:r>
              <a:rPr lang="ru-RU" sz="2400" dirty="0" smtClean="0"/>
              <a:t>Просматривать ленту из неприватных постов</a:t>
            </a:r>
          </a:p>
          <a:p>
            <a:r>
              <a:rPr lang="ru-RU" sz="2400" dirty="0" smtClean="0"/>
              <a:t>Просматривать комментарии к неприватным постам</a:t>
            </a:r>
          </a:p>
          <a:p>
            <a:r>
              <a:rPr lang="ru-RU" sz="2400" dirty="0" smtClean="0"/>
              <a:t>Произвести регистрацию</a:t>
            </a:r>
          </a:p>
          <a:p>
            <a:r>
              <a:rPr lang="ru-RU" sz="2400" dirty="0" smtClean="0"/>
              <a:t>Произвести вход в аккаунт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801" y="496001"/>
            <a:ext cx="1152381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6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1803041"/>
            <a:ext cx="9872871" cy="4584879"/>
          </a:xfrm>
        </p:spPr>
        <p:txBody>
          <a:bodyPr/>
          <a:lstStyle/>
          <a:p>
            <a:pPr marL="45720" indent="0">
              <a:buNone/>
            </a:pPr>
            <a:r>
              <a:rPr lang="ru-RU" dirty="0" smtClean="0"/>
              <a:t>Авторизованный пользователь должен иметь следующие возможности:</a:t>
            </a:r>
          </a:p>
          <a:p>
            <a:r>
              <a:rPr lang="ru-RU" smtClean="0"/>
              <a:t>Просматривать </a:t>
            </a:r>
            <a:r>
              <a:rPr lang="ru-RU" dirty="0" smtClean="0"/>
              <a:t>ленту постов</a:t>
            </a:r>
          </a:p>
          <a:p>
            <a:r>
              <a:rPr lang="ru-RU" dirty="0" smtClean="0"/>
              <a:t>Просматривать профили любых пользователей</a:t>
            </a:r>
          </a:p>
          <a:p>
            <a:r>
              <a:rPr lang="ru-RU" dirty="0" smtClean="0"/>
              <a:t>Изменять свой никнейм и пароль</a:t>
            </a:r>
          </a:p>
          <a:p>
            <a:r>
              <a:rPr lang="ru-RU" dirty="0" smtClean="0"/>
              <a:t>Писать посты и делать их приватными</a:t>
            </a:r>
          </a:p>
          <a:p>
            <a:r>
              <a:rPr lang="ru-RU" dirty="0" smtClean="0"/>
              <a:t>Редактировать и удалять свои посты</a:t>
            </a:r>
          </a:p>
          <a:p>
            <a:r>
              <a:rPr lang="ru-RU" dirty="0" smtClean="0"/>
              <a:t>Просматривать комментарии</a:t>
            </a:r>
          </a:p>
          <a:p>
            <a:r>
              <a:rPr lang="ru-RU" dirty="0" smtClean="0"/>
              <a:t>Редактировать и удалять свои комментарии</a:t>
            </a:r>
          </a:p>
          <a:p>
            <a:r>
              <a:rPr lang="ru-RU" dirty="0" smtClean="0"/>
              <a:t>Ставить лайки на посты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801" y="496001"/>
            <a:ext cx="1152381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1965960"/>
            <a:ext cx="9872871" cy="4421960"/>
          </a:xfrm>
        </p:spPr>
        <p:txBody>
          <a:bodyPr/>
          <a:lstStyle/>
          <a:p>
            <a:pPr marL="45720" indent="0">
              <a:buNone/>
            </a:pPr>
            <a:r>
              <a:rPr lang="ru-RU" dirty="0" smtClean="0"/>
              <a:t>Администратор должен иметь следующие возможности:</a:t>
            </a:r>
          </a:p>
          <a:p>
            <a:r>
              <a:rPr lang="ru-RU" dirty="0" smtClean="0"/>
              <a:t>Просмотреть ленту постов</a:t>
            </a:r>
          </a:p>
          <a:p>
            <a:r>
              <a:rPr lang="ru-RU" dirty="0" smtClean="0"/>
              <a:t>Просматривать комментарии</a:t>
            </a:r>
          </a:p>
          <a:p>
            <a:r>
              <a:rPr lang="ru-RU" dirty="0" smtClean="0"/>
              <a:t>Просматривать профили любых пользователей</a:t>
            </a:r>
          </a:p>
          <a:p>
            <a:r>
              <a:rPr lang="ru-RU" dirty="0" smtClean="0"/>
              <a:t>Удалять посты</a:t>
            </a:r>
          </a:p>
          <a:p>
            <a:r>
              <a:rPr lang="ru-RU" dirty="0" smtClean="0"/>
              <a:t>Удалять комментарии</a:t>
            </a:r>
          </a:p>
          <a:p>
            <a:r>
              <a:rPr lang="ru-RU" dirty="0" smtClean="0"/>
              <a:t>Блокировать пользователей</a:t>
            </a:r>
          </a:p>
          <a:p>
            <a:r>
              <a:rPr lang="ru-RU" dirty="0" smtClean="0"/>
              <a:t>Удалять пользователей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801" y="496001"/>
            <a:ext cx="1152381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5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Сервисы ведения микроблогов пользуются большим спросом, так как помогают коммуницировать с другими людьми и коротать время.</a:t>
            </a:r>
          </a:p>
          <a:p>
            <a:r>
              <a:rPr lang="ru-RU" sz="2800" dirty="0" smtClean="0"/>
              <a:t>Существует риск ограничения доступа жителям РФ к популярным зарубежным сервисам ведения микроблогов и социальным сетям.</a:t>
            </a:r>
          </a:p>
          <a:p>
            <a:r>
              <a:rPr lang="ru-RU" sz="2800" dirty="0" smtClean="0"/>
              <a:t>Возможность ограничивать круг пользователей, способных читать пост является востребованной.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801" y="496001"/>
            <a:ext cx="1152381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Обзор</a:t>
            </a:r>
            <a:r>
              <a:rPr lang="ru-RU" dirty="0" smtClean="0"/>
              <a:t> </a:t>
            </a:r>
            <a:r>
              <a:rPr lang="ru-RU" sz="4800" dirty="0" smtClean="0"/>
              <a:t>аналогов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87249"/>
          </a:xfrm>
        </p:spPr>
        <p:txBody>
          <a:bodyPr/>
          <a:lstStyle/>
          <a:p>
            <a:pPr marL="45720" indent="0">
              <a:buNone/>
            </a:pPr>
            <a:r>
              <a:rPr lang="en-US" sz="2400" dirty="0" smtClean="0"/>
              <a:t>Twitter – </a:t>
            </a:r>
            <a:r>
              <a:rPr lang="ru-RU" sz="2400" dirty="0" smtClean="0"/>
              <a:t>американский сервис микроблогов и социальная сеть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801" y="496001"/>
            <a:ext cx="1152381" cy="98095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595" y="5163855"/>
            <a:ext cx="1892791" cy="1417821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1142999" y="2636089"/>
            <a:ext cx="4098701" cy="3429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ru-RU" sz="2400" dirty="0" smtClean="0"/>
              <a:t>Преимущества:</a:t>
            </a:r>
          </a:p>
          <a:p>
            <a:r>
              <a:rPr lang="ru-RU" sz="2400" dirty="0" smtClean="0"/>
              <a:t>Бесплатный сервис</a:t>
            </a:r>
          </a:p>
          <a:p>
            <a:r>
              <a:rPr lang="ru-RU" sz="2400" dirty="0" smtClean="0"/>
              <a:t>Огромная аудитория</a:t>
            </a:r>
          </a:p>
          <a:p>
            <a:r>
              <a:rPr lang="ru-RU" sz="2400" dirty="0" smtClean="0"/>
              <a:t>Простой интерфейс</a:t>
            </a: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821252" y="2636089"/>
            <a:ext cx="4443210" cy="3429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ru-RU" sz="2400" dirty="0" smtClean="0"/>
              <a:t>Недостатки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r>
              <a:rPr lang="ru-RU" sz="2400" dirty="0" smtClean="0"/>
              <a:t>Заблокирован на территории РФ</a:t>
            </a:r>
          </a:p>
          <a:p>
            <a:r>
              <a:rPr lang="ru-RU" sz="2400" dirty="0" smtClean="0"/>
              <a:t>Не контролирует спам</a:t>
            </a:r>
          </a:p>
          <a:p>
            <a:r>
              <a:rPr lang="ru-RU" sz="2400" dirty="0" smtClean="0"/>
              <a:t>Ограничение длины поста в 280 символов</a:t>
            </a:r>
          </a:p>
          <a:p>
            <a:r>
              <a:rPr lang="ru-RU" sz="2400" dirty="0" smtClean="0"/>
              <a:t>Большое количество заброшенных аккаунтов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2503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Обзор</a:t>
            </a:r>
            <a:r>
              <a:rPr lang="ru-RU" dirty="0" smtClean="0"/>
              <a:t> </a:t>
            </a:r>
            <a:r>
              <a:rPr lang="ru-RU" sz="4800" dirty="0" smtClean="0"/>
              <a:t>аналогов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2732" y="2057400"/>
            <a:ext cx="10806450" cy="76307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/>
              <a:t>Tumblr – </a:t>
            </a:r>
            <a:r>
              <a:rPr lang="ru-RU" sz="2400" dirty="0" smtClean="0"/>
              <a:t>служба ведения микроблогов с множеством встроенных изображений и видео</a:t>
            </a:r>
          </a:p>
          <a:p>
            <a:pPr marL="4572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801" y="496001"/>
            <a:ext cx="1152381" cy="98095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72" y="5190184"/>
            <a:ext cx="1247053" cy="1247053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142999" y="2975020"/>
            <a:ext cx="4523705" cy="3142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ru-RU" dirty="0" smtClean="0"/>
              <a:t>Преимущества:</a:t>
            </a:r>
          </a:p>
          <a:p>
            <a:r>
              <a:rPr lang="ru-RU" dirty="0" smtClean="0"/>
              <a:t>Кастомизация интерфейса</a:t>
            </a:r>
          </a:p>
          <a:p>
            <a:r>
              <a:rPr lang="ru-RU" dirty="0" smtClean="0"/>
              <a:t>Высокое качество картинок</a:t>
            </a:r>
          </a:p>
          <a:p>
            <a:r>
              <a:rPr lang="ru-RU" dirty="0" smtClean="0"/>
              <a:t>Возможность ограничения круга лиц, имеющих доступ к постам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946168" y="2975020"/>
            <a:ext cx="4369810" cy="322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ru-RU" dirty="0" smtClean="0"/>
              <a:t>Недостатки:</a:t>
            </a:r>
          </a:p>
          <a:p>
            <a:r>
              <a:rPr lang="ru-RU" dirty="0" smtClean="0"/>
              <a:t>Отсутствие русскоязычной службы поддержки</a:t>
            </a:r>
          </a:p>
          <a:p>
            <a:r>
              <a:rPr lang="ru-RU" dirty="0" smtClean="0"/>
              <a:t>Наличие большого количества спама</a:t>
            </a:r>
          </a:p>
          <a:p>
            <a:r>
              <a:rPr lang="ru-RU" dirty="0" smtClean="0"/>
              <a:t>Непопулярность в РФ</a:t>
            </a:r>
          </a:p>
          <a:p>
            <a:pPr marL="45720" indent="0">
              <a:buFont typeface="Corbel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28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210</TotalTime>
  <Words>351</Words>
  <Application>Microsoft Office PowerPoint</Application>
  <PresentationFormat>Широкоэкранный</PresentationFormat>
  <Paragraphs>87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Corbel</vt:lpstr>
      <vt:lpstr>Базис</vt:lpstr>
      <vt:lpstr>MyBlog</vt:lpstr>
      <vt:lpstr>О команде</vt:lpstr>
      <vt:lpstr>Введение</vt:lpstr>
      <vt:lpstr>Постановка задачи</vt:lpstr>
      <vt:lpstr>Постановка задачи</vt:lpstr>
      <vt:lpstr>Постановка задачи</vt:lpstr>
      <vt:lpstr>Актуальность</vt:lpstr>
      <vt:lpstr>Обзор аналогов</vt:lpstr>
      <vt:lpstr>Обзор аналогов</vt:lpstr>
      <vt:lpstr>Технологии backend-разработки</vt:lpstr>
      <vt:lpstr>Модель данных БД</vt:lpstr>
      <vt:lpstr>Архитектура приложения</vt:lpstr>
      <vt:lpstr>Заключение</vt:lpstr>
      <vt:lpstr>MyBlog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MyBlog</dc:title>
  <dc:creator>Дмитрий Вакулин</dc:creator>
  <cp:lastModifiedBy>Дмитрий Вакулин</cp:lastModifiedBy>
  <cp:revision>24</cp:revision>
  <dcterms:created xsi:type="dcterms:W3CDTF">2022-09-16T17:01:27Z</dcterms:created>
  <dcterms:modified xsi:type="dcterms:W3CDTF">2022-09-19T12:38:24Z</dcterms:modified>
</cp:coreProperties>
</file>