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8"/>
  </p:sldMasterIdLst>
  <p:notesMasterIdLst>
    <p:notesMasterId r:id="rId64"/>
  </p:notesMasterIdLst>
  <p:handoutMasterIdLst>
    <p:handoutMasterId r:id="rId65"/>
  </p:handoutMasterIdLst>
  <p:sldIdLst>
    <p:sldId id="256" r:id="rId59"/>
    <p:sldId id="330" r:id="rId60"/>
    <p:sldId id="336" r:id="rId61"/>
    <p:sldId id="334" r:id="rId62"/>
    <p:sldId id="271" r:id="rId63"/>
  </p:sldIdLst>
  <p:sldSz cx="12192000" cy="6858000"/>
  <p:notesSz cx="6858000" cy="9144000"/>
  <p:custDataLst>
    <p:custData r:id="rId57"/>
    <p:tags r:id="rId66"/>
  </p:custDataLst>
  <p:defaultText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ringer, Adam" initials="SA" lastIdx="13" clrIdx="0">
    <p:extLst>
      <p:ext uri="{19B8F6BF-5375-455C-9EA6-DF929625EA0E}">
        <p15:presenceInfo xmlns:p15="http://schemas.microsoft.com/office/powerpoint/2012/main" userId="S::adam.stringer@lippincott.com::7e8bf982-08f3-4205-8544-04909412e7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8FF"/>
    <a:srgbClr val="0077A0"/>
    <a:srgbClr val="004C6C"/>
    <a:srgbClr val="B592D2"/>
    <a:srgbClr val="00AC41"/>
    <a:srgbClr val="00968F"/>
    <a:srgbClr val="002C77"/>
    <a:srgbClr val="FED2D2"/>
    <a:srgbClr val="D5EFD8"/>
    <a:srgbClr val="CBDF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0D16E-4540-47BC-A422-5C896A692E95}" v="5" dt="2023-08-16T13:44:50.244"/>
    <p1510:client id="{16E55A8F-DDA9-4051-8431-4F9A5B578105}" v="494" dt="2023-08-11T13:34:10.363"/>
    <p1510:client id="{2C1AD559-D683-4321-A028-28807EF31472}" v="4" dt="2023-08-17T09:15:56.835"/>
    <p1510:client id="{40C8930C-061E-4598-91CD-FEB688F37435}" v="20" dt="2023-08-10T10:28:57.457"/>
    <p1510:client id="{50FB44CD-6ACD-4576-88CA-352A91ED4C4C}" v="2" dt="2023-08-14T11:00:23.793"/>
    <p1510:client id="{54A1CB41-CF1F-43C5-8DBC-F1DCEC90850E}" v="4" dt="2023-08-17T16:02:46.288"/>
    <p1510:client id="{607E011C-2867-4BDC-AE52-CE72E54C44EC}" v="560" dt="2023-08-11T11:23:13.360"/>
    <p1510:client id="{6AD8E554-B77D-4881-8209-B5898AE37B13}" v="6" dt="2023-08-14T10:50:06.863"/>
    <p1510:client id="{8440B1DB-CC8C-4D53-B677-6FE1311E7390}" v="680" dt="2023-08-16T12:12:24.178"/>
    <p1510:client id="{85120A97-EB66-4960-8D0F-0188A8005810}" v="2" dt="2023-08-17T15:17:33.838"/>
    <p1510:client id="{95BF1AA1-6CD2-4A91-A9E2-7A66C7E5FD1F}" v="38" dt="2023-08-22T09:59:57.455"/>
    <p1510:client id="{9A2DE3DA-FBC4-42DF-9FED-B5957B9B92A6}" v="21" dt="2023-08-10T12:56:29.688"/>
    <p1510:client id="{9B40884E-9980-4EA0-9110-06D1B629610C}" v="2" dt="2023-08-10T12:15:45.949"/>
    <p1510:client id="{B07D36C9-1B85-483E-9677-FECD16D308FE}" v="100" dt="2023-08-14T12:21:28.159"/>
    <p1510:client id="{BA31F6E7-5AEB-4BD8-8515-1975CFF8CF16}" v="177" dt="2023-08-10T10:04:59.364"/>
    <p1510:client id="{D615C54A-8739-4A36-B32F-F4E3E029EDC3}" v="4" dt="2023-08-16T10:48:40.883"/>
    <p1510:client id="{E3E9FDA8-9896-41A0-9AF0-F3976C0C0054}" v="20" dt="2023-08-11T13:48:41.180"/>
    <p1510:client id="{FB9EA88C-17F4-48C2-8E6B-CDC7BC7EEACC}" v="4" dt="2023-08-11T13:51:52.168"/>
  </p1510:revLst>
</p1510:revInfo>
</file>

<file path=ppt/tableStyles.xml><?xml version="1.0" encoding="utf-8"?>
<a:tblStyleLst xmlns:a="http://schemas.openxmlformats.org/drawingml/2006/main" def="{C1A551C0-2021-AC11-E31C-4D4D43000001}">
  <a:tblStyle styleId="{C1A551C0-2021-AC11-E31C-4D4D43000001}" styleName="MMC 2021 Brand Table 1">
    <a:wholeTbl>
      <a:tcTxStyle>
        <a:fontRef idx="minor">
          <a:schemeClr val="dk1"/>
        </a:fontRef>
        <a:schemeClr val="dk1"/>
      </a:tcTxStyle>
      <a:tcStyle>
        <a:tcBdr>
          <a:left>
            <a:ln w="12700" cmpd="sng">
              <a:noFill/>
            </a:ln>
          </a:left>
          <a:right>
            <a:ln w="12700" cmpd="sng">
              <a:noFill/>
            </a:ln>
          </a:right>
          <a:top>
            <a:ln w="12700" cmpd="sng">
              <a:noFill/>
            </a:ln>
          </a:top>
          <a:bottom>
            <a:ln w="12700" cmpd="sng">
              <a:noFill/>
            </a:ln>
          </a:bottom>
          <a:insideH>
            <a:ln w="12700" cmpd="sng">
              <a:solidFill>
                <a:srgbClr val="949494"/>
              </a:solidFill>
            </a:ln>
          </a:insideH>
          <a:insideV>
            <a:ln w="12700" cmpd="sng">
              <a:noFill/>
            </a:ln>
          </a:insideV>
        </a:tcBdr>
        <a:fill>
          <a:solidFill>
            <a:schemeClr val="lt1">
              <a:tint val="100000"/>
            </a:schemeClr>
          </a:solidFill>
        </a:fill>
      </a:tcStyle>
    </a:wholeTbl>
    <a:band1H>
      <a:tcStyle>
        <a:tcBdr>
          <a:left>
            <a:ln w="12700" cmpd="sng">
              <a:noFill/>
            </a:ln>
          </a:left>
          <a:right>
            <a:ln w="12700" cmpd="sng">
              <a:noFill/>
            </a:ln>
          </a:right>
          <a:top>
            <a:ln w="12700" cmpd="sng">
              <a:noFill/>
            </a:ln>
          </a:top>
          <a:bottom>
            <a:ln w="12700" cmpd="sng">
              <a:noFill/>
            </a:ln>
          </a:bottom>
          <a:insideH>
            <a:ln w="12700" cmpd="sng">
              <a:noFill/>
            </a:ln>
          </a:insideH>
          <a:insideV>
            <a:ln w="12700" cmpd="sng">
              <a:noFill/>
            </a:ln>
          </a:insideV>
        </a:tcBdr>
        <a:fill>
          <a:solidFill>
            <a:srgbClr val="F0F0F0"/>
          </a:solidFill>
        </a:fill>
      </a:tcStyle>
    </a:band1H>
    <a:band2H>
      <a:tcStyle>
        <a:tcBdr>
          <a:left>
            <a:ln w="12700" cmpd="sng">
              <a:noFill/>
            </a:ln>
          </a:left>
          <a:right>
            <a:ln w="12700" cmpd="sng">
              <a:noFill/>
            </a:ln>
          </a:right>
          <a:top>
            <a:ln w="12700" cmpd="sng">
              <a:noFill/>
            </a:ln>
          </a:top>
          <a:bottom>
            <a:ln w="12700" cmpd="sng">
              <a:noFill/>
            </a:ln>
          </a:bottom>
          <a:insideH>
            <a:ln w="12700" cmpd="sng">
              <a:noFill/>
            </a:ln>
          </a:insideH>
          <a:insideV>
            <a:ln w="12700" cmpd="sng">
              <a:noFill/>
            </a:ln>
          </a:insideV>
        </a:tcBdr>
      </a:tcStyle>
    </a:band2H>
    <a:band1V>
      <a:tcStyle>
        <a:tcBdr/>
        <a:fill>
          <a:solidFill>
            <a:srgbClr val="F0F0F0"/>
          </a:solidFill>
        </a:fill>
      </a:tcStyle>
    </a:band1V>
    <a:band2V>
      <a:tcStyle>
        <a:tcBdr/>
      </a:tcStyle>
    </a:band2V>
    <a:lastCol>
      <a:tcTxStyle b="on">
        <a:fontRef idx="minor">
          <a:prstClr val="black"/>
        </a:fontRef>
        <a:schemeClr val="bg1"/>
      </a:tcTxStyle>
      <a:tcStyle>
        <a:tcBdr>
          <a:insideH>
            <a:ln w="12700" cmpd="sng">
              <a:solidFill>
                <a:srgbClr val="FFFFFF"/>
              </a:solidFill>
            </a:ln>
          </a:insideH>
        </a:tcBdr>
        <a:fill>
          <a:solidFill>
            <a:schemeClr val="accent1">
              <a:tint val="100000"/>
            </a:schemeClr>
          </a:solidFill>
        </a:fill>
      </a:tcStyle>
    </a:lastCol>
    <a:firstCol>
      <a:tcTxStyle b="on">
        <a:fontRef idx="minor">
          <a:prstClr val="black"/>
        </a:fontRef>
        <a:schemeClr val="bg1"/>
      </a:tcTxStyle>
      <a:tcStyle>
        <a:tcBdr>
          <a:insideH>
            <a:ln w="12700" cmpd="sng">
              <a:solidFill>
                <a:srgbClr val="FFFFFF"/>
              </a:solidFill>
            </a:ln>
          </a:insideH>
        </a:tcBdr>
        <a:fill>
          <a:solidFill>
            <a:schemeClr val="accent1"/>
          </a:solidFill>
        </a:fill>
      </a:tcStyle>
    </a:firstCol>
    <a:lastRow>
      <a:tcTxStyle b="on">
        <a:fontRef idx="minor">
          <a:schemeClr val="bg1"/>
        </a:fontRef>
        <a:schemeClr val="bg1"/>
      </a:tcTxStyle>
      <a:tcStyle>
        <a:tcBdr/>
        <a:fill>
          <a:solidFill>
            <a:srgbClr val="565656"/>
          </a:solidFill>
        </a:fill>
      </a:tcStyle>
    </a:lastRow>
    <a:firstRow>
      <a:tcTxStyle b="on">
        <a:fontRef idx="minor">
          <a:schemeClr val="bg1"/>
        </a:fontRef>
        <a:schemeClr val="bg1"/>
      </a:tcTxStyle>
      <a:tcStyle>
        <a:tcBdr/>
        <a:fill>
          <a:solidFill>
            <a:srgbClr val="002C77"/>
          </a:solidFill>
        </a:fill>
      </a:tcStyle>
    </a:firstRow>
  </a:tblStyle>
  <a:tblStyle styleId="{C1A551C0-2021-AC11-E31C-4D4D43000002}" styleName="MMC 2021 Brand Table 2">
    <a:wholeTbl>
      <a:tcTxStyle>
        <a:fontRef idx="minor">
          <a:schemeClr val="dk1"/>
        </a:fontRef>
        <a:schemeClr val="dk1"/>
      </a:tcTxStyle>
      <a:tcStyle>
        <a:tcBdr>
          <a:left>
            <a:ln w="12700" cmpd="sng">
              <a:noFill/>
            </a:ln>
          </a:left>
          <a:right>
            <a:ln w="12700" cmpd="sng">
              <a:noFill/>
            </a:ln>
          </a:right>
          <a:top>
            <a:ln w="12700" cmpd="sng">
              <a:noFill/>
            </a:ln>
          </a:top>
          <a:bottom>
            <a:ln w="12700" cmpd="sng">
              <a:noFill/>
            </a:ln>
          </a:bottom>
          <a:insideH>
            <a:ln w="12700" cmpd="sng">
              <a:solidFill>
                <a:srgbClr val="949494"/>
              </a:solidFill>
            </a:ln>
          </a:insideH>
          <a:insideV>
            <a:ln w="12700" cmpd="sng">
              <a:noFill/>
            </a:ln>
          </a:insideV>
        </a:tcBdr>
        <a:fill>
          <a:solidFill>
            <a:schemeClr val="lt1">
              <a:tint val="100000"/>
            </a:schemeClr>
          </a:solidFill>
        </a:fill>
      </a:tcStyle>
    </a:wholeTbl>
    <a:lastCol>
      <a:tcTxStyle b="on">
        <a:fontRef idx="minor">
          <a:prstClr val="black"/>
        </a:fontRef>
        <a:schemeClr val="dk1"/>
      </a:tcTxStyle>
      <a:tcStyle>
        <a:tcBdr/>
        <a:fill>
          <a:solidFill>
            <a:schemeClr val="lt1">
              <a:tint val="100000"/>
            </a:schemeClr>
          </a:solidFill>
        </a:fill>
      </a:tcStyle>
    </a:lastCol>
    <a:firstCol>
      <a:tcTxStyle b="on">
        <a:fontRef idx="minor">
          <a:prstClr val="black"/>
        </a:fontRef>
        <a:schemeClr val="dk1"/>
      </a:tcTxStyle>
      <a:tcStyle>
        <a:tcBdr/>
        <a:fill>
          <a:solidFill>
            <a:schemeClr val="lt1">
              <a:tint val="100000"/>
            </a:schemeClr>
          </a:solidFill>
        </a:fill>
      </a:tcStyle>
    </a:firstCol>
    <a:lastRow>
      <a:tcTxStyle>
        <a:fontRef idx="minor">
          <a:prstClr val="black"/>
        </a:fontRef>
        <a:schemeClr val="dk1"/>
      </a:tcTxStyle>
      <a:tcStyle>
        <a:tcBdr>
          <a:left>
            <a:ln w="12700" cmpd="sng">
              <a:noFill/>
            </a:ln>
          </a:left>
          <a:right>
            <a:ln w="12700" cmpd="sng">
              <a:noFill/>
            </a:ln>
          </a:right>
          <a:top>
            <a:ln w="28575" cmpd="sng">
              <a:solidFill>
                <a:srgbClr val="565656"/>
              </a:solidFill>
            </a:ln>
          </a:top>
          <a:bottom>
            <a:ln w="28575" cmpd="sng">
              <a:solidFill>
                <a:srgbClr val="565656"/>
              </a:solidFill>
            </a:ln>
          </a:bottom>
          <a:insideH>
            <a:ln w="28575" cmpd="sng">
              <a:solidFill>
                <a:srgbClr val="565656"/>
              </a:solidFill>
            </a:ln>
          </a:insideH>
          <a:insideV>
            <a:ln w="12700" cmpd="sng">
              <a:noFill/>
            </a:ln>
          </a:insideV>
        </a:tcBdr>
        <a:fill>
          <a:solidFill>
            <a:schemeClr val="lt1">
              <a:tint val="100000"/>
            </a:schemeClr>
          </a:solidFill>
        </a:fill>
      </a:tcStyle>
    </a:lastRow>
    <a:firstRow>
      <a:tcTxStyle b="on">
        <a:fontRef idx="minor">
          <a:schemeClr val="bg1"/>
        </a:fontRef>
        <a:srgbClr val="002C77"/>
      </a:tcTxStyle>
      <a:tcStyle>
        <a:tcBdr/>
        <a:fill>
          <a:solidFill>
            <a:schemeClr val="lt1">
              <a:tint val="10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5.xml"/><Relationship Id="rId68"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Master" Target="slideMasters/slideMaster1.xml"/><Relationship Id="rId66" Type="http://schemas.openxmlformats.org/officeDocument/2006/relationships/tags" Target="tags/tag1.xml"/><Relationship Id="rId5" Type="http://schemas.openxmlformats.org/officeDocument/2006/relationships/customXml" Target="../customXml/item5.xml"/><Relationship Id="rId61" Type="http://schemas.openxmlformats.org/officeDocument/2006/relationships/slide" Target="slides/slide3.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1.xml"/><Relationship Id="rId6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4.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2.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4C70C6-87E9-BC42-B371-929C77B72D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767FFED-7486-4848-A427-7FAAAC6506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E9D273-C17F-144C-9C13-E365762DD79B}" type="datetimeFigureOut">
              <a:rPr lang="en-GB" smtClean="0"/>
              <a:t>04/09/2023</a:t>
            </a:fld>
            <a:endParaRPr lang="en-GB"/>
          </a:p>
        </p:txBody>
      </p:sp>
      <p:sp>
        <p:nvSpPr>
          <p:cNvPr id="4" name="Footer Placeholder 3">
            <a:extLst>
              <a:ext uri="{FF2B5EF4-FFF2-40B4-BE49-F238E27FC236}">
                <a16:creationId xmlns:a16="http://schemas.microsoft.com/office/drawing/2014/main" id="{D5A27765-63BC-A54C-A741-3E43D81DC3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80BB550-5806-6245-BFED-BC3F97BD7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A3036-A3D1-1D40-85ED-227DB44E2BD2}" type="slidenum">
              <a:rPr lang="en-GB" smtClean="0"/>
              <a:t>‹#›</a:t>
            </a:fld>
            <a:endParaRPr lang="en-GB"/>
          </a:p>
        </p:txBody>
      </p:sp>
    </p:spTree>
    <p:extLst>
      <p:ext uri="{BB962C8B-B14F-4D97-AF65-F5344CB8AC3E}">
        <p14:creationId xmlns:p14="http://schemas.microsoft.com/office/powerpoint/2010/main" val="1219783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8C79A-4752-7040-A133-91C74992C31D}" type="datetimeFigureOut">
              <a:rPr lang="en-GB" smtClean="0"/>
              <a:t>04/09/2023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F5AC0-C4B3-464D-8E9B-9D86370B7879}" type="slidenum">
              <a:rPr lang="en-GB" smtClean="0"/>
              <a:t>‹#›</a:t>
            </a:fld>
            <a:endParaRPr lang="en-GB"/>
          </a:p>
        </p:txBody>
      </p:sp>
    </p:spTree>
    <p:extLst>
      <p:ext uri="{BB962C8B-B14F-4D97-AF65-F5344CB8AC3E}">
        <p14:creationId xmlns:p14="http://schemas.microsoft.com/office/powerpoint/2010/main" val="11686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customXml/item16.xml"/><Relationship Id="rId7" Type="http://schemas.openxmlformats.org/officeDocument/2006/relationships/slideMaster" Target="../slideMasters/slideMaster1.xml"/><Relationship Id="rId2" Type="http://schemas.openxmlformats.org/officeDocument/2006/relationships/customXml" Target="../../customXml/item15.xml"/><Relationship Id="rId1" Type="http://schemas.openxmlformats.org/officeDocument/2006/relationships/customXml" Target="../../customXml/item20.xml"/><Relationship Id="rId6" Type="http://schemas.openxmlformats.org/officeDocument/2006/relationships/customXml" Target="../../customXml/item19.xml"/><Relationship Id="rId5" Type="http://schemas.openxmlformats.org/officeDocument/2006/relationships/customXml" Target="../../customXml/item18.xml"/><Relationship Id="rId10" Type="http://schemas.openxmlformats.org/officeDocument/2006/relationships/image" Target="../media/image5.png"/><Relationship Id="rId4" Type="http://schemas.openxmlformats.org/officeDocument/2006/relationships/customXml" Target="../../customXml/item17.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customXml/item49.xml"/><Relationship Id="rId7" Type="http://schemas.openxmlformats.org/officeDocument/2006/relationships/image" Target="../media/image3.png"/><Relationship Id="rId2" Type="http://schemas.openxmlformats.org/officeDocument/2006/relationships/customXml" Target="../../customXml/item48.xml"/><Relationship Id="rId1" Type="http://schemas.openxmlformats.org/officeDocument/2006/relationships/customXml" Target="../../customXml/item52.xml"/><Relationship Id="rId6" Type="http://schemas.openxmlformats.org/officeDocument/2006/relationships/slideMaster" Target="../slideMasters/slideMaster1.xml"/><Relationship Id="rId5" Type="http://schemas.openxmlformats.org/officeDocument/2006/relationships/customXml" Target="../../customXml/item51.xml"/><Relationship Id="rId4" Type="http://schemas.openxmlformats.org/officeDocument/2006/relationships/customXml" Target="../../customXml/item50.xml"/><Relationship Id="rId9"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2" Type="http://schemas.openxmlformats.org/officeDocument/2006/relationships/customXml" Target="../../customXml/item22.xml"/><Relationship Id="rId1" Type="http://schemas.openxmlformats.org/officeDocument/2006/relationships/customXml" Target="../../customXml/item21.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25.xml"/><Relationship Id="rId1" Type="http://schemas.openxmlformats.org/officeDocument/2006/relationships/customXml" Target="../../customXml/item2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6.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9.xml"/><Relationship Id="rId2" Type="http://schemas.openxmlformats.org/officeDocument/2006/relationships/customXml" Target="../../customXml/item28.xml"/><Relationship Id="rId1" Type="http://schemas.openxmlformats.org/officeDocument/2006/relationships/customXml" Target="../../customXml/item27.xml"/><Relationship Id="rId5" Type="http://schemas.openxmlformats.org/officeDocument/2006/relationships/slideMaster" Target="../slideMasters/slideMaster1.xml"/><Relationship Id="rId4" Type="http://schemas.openxmlformats.org/officeDocument/2006/relationships/customXml" Target="../../customXml/item30.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3.xml"/><Relationship Id="rId2" Type="http://schemas.openxmlformats.org/officeDocument/2006/relationships/customXml" Target="../../customXml/item32.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34.xml"/></Relationships>
</file>

<file path=ppt/slideLayouts/_rels/slideLayout7.xml.rels><?xml version="1.0" encoding="UTF-8" standalone="yes"?>
<Relationships xmlns="http://schemas.openxmlformats.org/package/2006/relationships"><Relationship Id="rId3" Type="http://schemas.openxmlformats.org/officeDocument/2006/relationships/customXml" Target="../../customXml/item38.xml"/><Relationship Id="rId7" Type="http://schemas.openxmlformats.org/officeDocument/2006/relationships/slideMaster" Target="../slideMasters/slideMaster1.xml"/><Relationship Id="rId2" Type="http://schemas.openxmlformats.org/officeDocument/2006/relationships/customXml" Target="../../customXml/item37.xml"/><Relationship Id="rId1" Type="http://schemas.openxmlformats.org/officeDocument/2006/relationships/customXml" Target="../../customXml/item36.xml"/><Relationship Id="rId6" Type="http://schemas.openxmlformats.org/officeDocument/2006/relationships/customXml" Target="../../customXml/item41.xml"/><Relationship Id="rId5" Type="http://schemas.openxmlformats.org/officeDocument/2006/relationships/customXml" Target="../../customXml/item40.xml"/><Relationship Id="rId4" Type="http://schemas.openxmlformats.org/officeDocument/2006/relationships/customXml" Target="../../customXml/item39.xml"/></Relationships>
</file>

<file path=ppt/slideLayouts/_rels/slideLayout8.xml.rels><?xml version="1.0" encoding="UTF-8" standalone="yes"?>
<Relationships xmlns="http://schemas.openxmlformats.org/package/2006/relationships"><Relationship Id="rId3" Type="http://schemas.openxmlformats.org/officeDocument/2006/relationships/customXml" Target="../../customXml/item43.xml"/><Relationship Id="rId2" Type="http://schemas.openxmlformats.org/officeDocument/2006/relationships/customXml" Target="../../customXml/item42.xml"/><Relationship Id="rId1" Type="http://schemas.openxmlformats.org/officeDocument/2006/relationships/customXml" Target="../../customXml/item44.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customXml" Target="../../customXml/item46.xml"/><Relationship Id="rId2" Type="http://schemas.openxmlformats.org/officeDocument/2006/relationships/customXml" Target="../../customXml/item45.xml"/><Relationship Id="rId1" Type="http://schemas.openxmlformats.org/officeDocument/2006/relationships/customXml" Target="../../customXml/item47.xml"/><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28698" y="317214"/>
            <a:ext cx="3512437" cy="386146"/>
          </a:xfrm>
          <a:prstGeom prst="rect">
            <a:avLst/>
          </a:prstGeom>
        </p:spPr>
      </p:pic>
      <p:sp>
        <p:nvSpPr>
          <p:cNvPr id="2" name="Title 1"/>
          <p:cNvSpPr>
            <a:spLocks noGrp="1"/>
          </p:cNvSpPr>
          <p:nvPr>
            <p:ph type="ctrTitle" hasCustomPrompt="1"/>
            <p:custDataLst>
              <p:custData r:id="rId2"/>
            </p:custDataLst>
          </p:nvPr>
        </p:nvSpPr>
        <p:spPr>
          <a:xfrm>
            <a:off x="449961" y="1907921"/>
            <a:ext cx="9359900" cy="1601978"/>
          </a:xfrm>
        </p:spPr>
        <p:txBody>
          <a:bodyPr vert="horz"/>
          <a:lstStyle>
            <a:lvl1pPr>
              <a:lnSpc>
                <a:spcPct val="90000"/>
              </a:lnSpc>
              <a:defRPr sz="6000" b="1" i="0" cap="none" baseline="0">
                <a:solidFill>
                  <a:schemeClr val="lt1"/>
                </a:solidFill>
                <a:latin typeface="Arial" panose="020B0604020202020204" pitchFamily="34" charset="0"/>
                <a:cs typeface="Arial Narrow" panose="020B0604020202020204" pitchFamily="34" charset="0"/>
              </a:defRPr>
            </a:lvl1pPr>
          </a:lstStyle>
          <a:p>
            <a:r>
              <a:rPr lang="en-US"/>
              <a:t>Main Title</a:t>
            </a:r>
          </a:p>
        </p:txBody>
      </p:sp>
      <p:sp>
        <p:nvSpPr>
          <p:cNvPr id="3" name="Subtitle 2"/>
          <p:cNvSpPr>
            <a:spLocks noGrp="1"/>
          </p:cNvSpPr>
          <p:nvPr>
            <p:ph type="subTitle" idx="1" hasCustomPrompt="1"/>
            <p:custDataLst>
              <p:custData r:id="rId3"/>
            </p:custDataLst>
          </p:nvPr>
        </p:nvSpPr>
        <p:spPr>
          <a:xfrm>
            <a:off x="467995" y="3708019"/>
            <a:ext cx="9323959" cy="791972"/>
          </a:xfrm>
        </p:spPr>
        <p:txBody>
          <a:bodyPr anchor="t"/>
          <a:lstStyle>
            <a:lvl1pPr marL="0" indent="0" algn="l">
              <a:buNone/>
              <a:defRPr sz="2400" cap="none">
                <a:solidFill>
                  <a:schemeClr val="lt1"/>
                </a:solidFill>
                <a:latin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custDataLst>
              <p:custData r:id="rId4"/>
            </p:custDataLst>
          </p:nvPr>
        </p:nvSpPr>
        <p:spPr>
          <a:xfrm>
            <a:off x="485775" y="4870800"/>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GB" sz="1400">
                <a:solidFill>
                  <a:schemeClr val="lt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br>
              <a:rPr lang="en-US">
                <a:effectLst/>
                <a:latin typeface="Arial" panose="020B0604020202020204" pitchFamily="34" charset="0"/>
              </a:rPr>
            </a:br>
            <a:br>
              <a:rPr lang="en-US">
                <a:effectLst/>
                <a:latin typeface="Arial" panose="020B0604020202020204" pitchFamily="34" charset="0"/>
              </a:rPr>
            </a:br>
            <a:r>
              <a:rPr lang="en-US">
                <a:effectLst/>
                <a:latin typeface="Arial" panose="020B0604020202020204" pitchFamily="34" charset="0"/>
              </a:rPr>
              <a:t>Tagline (optional)</a:t>
            </a:r>
          </a:p>
        </p:txBody>
      </p:sp>
      <p:sp>
        <p:nvSpPr>
          <p:cNvPr id="9" name="Text Placeholder 1">
            <a:extLst>
              <a:ext uri="{FF2B5EF4-FFF2-40B4-BE49-F238E27FC236}">
                <a16:creationId xmlns:a16="http://schemas.microsoft.com/office/drawing/2014/main" id="{F5DB60D4-C4BB-8C4C-A2A4-B0EC5B5139BB}"/>
              </a:ext>
            </a:extLst>
          </p:cNvPr>
          <p:cNvSpPr txBox="1">
            <a:spLocks/>
          </p:cNvSpPr>
          <p:nvPr userDrawn="1">
            <p:custDataLst>
              <p:custData r:id="rId5"/>
            </p:custDataLst>
          </p:nvPr>
        </p:nvSpPr>
        <p:spPr>
          <a:xfrm>
            <a:off x="6210300" y="5909325"/>
            <a:ext cx="5499100" cy="469900"/>
          </a:xfrm>
          <a:prstGeom prst="rect">
            <a:avLst/>
          </a:prstGeom>
        </p:spPr>
        <p:txBody>
          <a:bodyPr vert="horz" lIns="0" tIns="0" rIns="0" bIns="0" rtlCol="0" anchor="b">
            <a:noAutofit/>
          </a:bodyPr>
          <a:lstStyle>
            <a:lvl1pPr marL="0" indent="0" algn="r" defTabSz="457200" rtl="0" eaLnBrk="1" latinLnBrk="0" hangingPunct="1">
              <a:spcBef>
                <a:spcPts val="900"/>
              </a:spcBef>
              <a:buFont typeface="Arial"/>
              <a:buNone/>
              <a:defRPr sz="800" b="0" kern="1200">
                <a:solidFill>
                  <a:schemeClr val="tx1"/>
                </a:solidFill>
                <a:latin typeface="+mn-lt"/>
                <a:ea typeface="+mn-ea"/>
                <a:cs typeface="+mn-cs"/>
              </a:defRPr>
            </a:lvl1pPr>
            <a:lvl2pPr marL="457200" indent="0" algn="l" defTabSz="457200" rtl="0" eaLnBrk="1" latinLnBrk="0" hangingPunct="1">
              <a:spcBef>
                <a:spcPts val="750"/>
              </a:spcBef>
              <a:buFont typeface="Arial" panose="020B0604020202020204" pitchFamily="34" charset="0"/>
              <a:buNone/>
              <a:tabLst/>
              <a:defRPr sz="1200" kern="1200">
                <a:solidFill>
                  <a:schemeClr val="tx1"/>
                </a:solidFill>
                <a:latin typeface="+mn-lt"/>
                <a:ea typeface="+mn-ea"/>
                <a:cs typeface="+mn-cs"/>
              </a:defRPr>
            </a:lvl2pPr>
            <a:lvl3pPr marL="914400" indent="0" algn="l" defTabSz="457200" rtl="0" eaLnBrk="1" latinLnBrk="0" hangingPunct="1">
              <a:spcBef>
                <a:spcPts val="600"/>
              </a:spcBef>
              <a:buFont typeface="Arial" panose="020B0604020202020204" pitchFamily="34" charset="0"/>
              <a:buNone/>
              <a:tabLst/>
              <a:defRPr sz="1000" kern="1200">
                <a:solidFill>
                  <a:schemeClr val="tx1"/>
                </a:solidFill>
                <a:latin typeface="+mn-lt"/>
                <a:ea typeface="+mn-ea"/>
                <a:cs typeface="+mn-cs"/>
              </a:defRPr>
            </a:lvl3pPr>
            <a:lvl4pPr marL="1371600" indent="0" algn="l" defTabSz="457200" rtl="0" eaLnBrk="1" latinLnBrk="0" hangingPunct="1">
              <a:spcBef>
                <a:spcPts val="600"/>
              </a:spcBef>
              <a:buFont typeface="Arial" panose="020B0604020202020204" pitchFamily="34" charset="0"/>
              <a:buNone/>
              <a:tabLst/>
              <a:defRPr sz="900" kern="1200">
                <a:solidFill>
                  <a:schemeClr val="tx1"/>
                </a:solidFill>
                <a:latin typeface="+mn-lt"/>
                <a:ea typeface="+mn-ea"/>
                <a:cs typeface="+mn-cs"/>
              </a:defRPr>
            </a:lvl4pPr>
            <a:lvl5pPr marL="1828800" indent="0" algn="l" defTabSz="457200" rtl="0" eaLnBrk="1" latinLnBrk="0" hangingPunct="1">
              <a:spcBef>
                <a:spcPts val="600"/>
              </a:spcBef>
              <a:buFont typeface="Arial" panose="020B0604020202020204" pitchFamily="34" charset="0"/>
              <a:buNone/>
              <a:tabLst/>
              <a:defRPr sz="900" kern="1200">
                <a:solidFill>
                  <a:schemeClr val="tx1"/>
                </a:solidFill>
                <a:latin typeface="+mn-lt"/>
                <a:ea typeface="+mn-ea"/>
                <a:cs typeface="+mn-cs"/>
              </a:defRPr>
            </a:lvl5pPr>
            <a:lvl6pPr marL="2286000" indent="0" algn="l" defTabSz="457200" rtl="0" eaLnBrk="1" latinLnBrk="0" hangingPunct="1">
              <a:spcBef>
                <a:spcPts val="600"/>
              </a:spcBef>
              <a:buFont typeface="Arial"/>
              <a:buNone/>
              <a:tabLst/>
              <a:defRPr sz="900" kern="1200">
                <a:solidFill>
                  <a:schemeClr val="tx1"/>
                </a:solidFill>
                <a:latin typeface="+mn-lt"/>
                <a:ea typeface="+mn-ea"/>
                <a:cs typeface="+mn-cs"/>
              </a:defRPr>
            </a:lvl6pPr>
            <a:lvl7pPr marL="2743200" indent="0" algn="l" defTabSz="457200" rtl="0" eaLnBrk="1" latinLnBrk="0" hangingPunct="1">
              <a:spcBef>
                <a:spcPts val="600"/>
              </a:spcBef>
              <a:buFont typeface="System Font Regular"/>
              <a:buNone/>
              <a:tabLst/>
              <a:defRPr sz="900" kern="1200">
                <a:solidFill>
                  <a:schemeClr val="tx1"/>
                </a:solidFill>
                <a:latin typeface="+mn-lt"/>
                <a:ea typeface="+mn-ea"/>
                <a:cs typeface="+mn-cs"/>
              </a:defRPr>
            </a:lvl7pPr>
            <a:lvl8pPr marL="3200400" indent="0" algn="l" defTabSz="457200" rtl="0" eaLnBrk="1" latinLnBrk="0" hangingPunct="1">
              <a:spcBef>
                <a:spcPts val="600"/>
              </a:spcBef>
              <a:buFont typeface="Arial"/>
              <a:buNone/>
              <a:tabLst/>
              <a:defRPr sz="900" kern="1200">
                <a:solidFill>
                  <a:schemeClr val="tx1"/>
                </a:solidFill>
                <a:latin typeface="+mn-lt"/>
                <a:ea typeface="+mn-ea"/>
                <a:cs typeface="+mn-cs"/>
              </a:defRPr>
            </a:lvl8pPr>
            <a:lvl9pPr marL="3657600" indent="0" algn="l" defTabSz="457200" rtl="0" eaLnBrk="1" latinLnBrk="0" hangingPunct="1">
              <a:spcBef>
                <a:spcPts val="600"/>
              </a:spcBef>
              <a:buFont typeface="System Font Regular"/>
              <a:buNone/>
              <a:tabLst/>
              <a:defRPr sz="900" kern="1200">
                <a:solidFill>
                  <a:schemeClr val="tx1"/>
                </a:solidFill>
                <a:latin typeface="+mn-lt"/>
                <a:ea typeface="+mn-ea"/>
                <a:cs typeface="+mn-cs"/>
              </a:defRPr>
            </a:lvl9pPr>
          </a:lstStyle>
          <a:p>
            <a:pPr>
              <a:spcBef>
                <a:spcPts val="0"/>
              </a:spcBef>
            </a:pPr>
            <a:endParaRPr lang="en-US">
              <a:solidFill>
                <a:schemeClr val="lt1"/>
              </a:solidFill>
            </a:endParaRPr>
          </a:p>
        </p:txBody>
      </p:sp>
      <p:sp>
        <p:nvSpPr>
          <p:cNvPr id="4" name="Tagline" hidden="1"/>
          <p:cNvSpPr txBox="1"/>
          <p:nvPr userDrawn="1">
            <p:custDataLst>
              <p:custData r:id="rId6"/>
            </p:custDataLst>
          </p:nvPr>
        </p:nvSpPr>
        <p:spPr>
          <a:xfrm>
            <a:off x="8128000" y="363600"/>
            <a:ext cx="3581400" cy="246221"/>
          </a:xfrm>
          <a:prstGeom prst="rect">
            <a:avLst/>
          </a:prstGeom>
          <a:noFill/>
        </p:spPr>
        <p:txBody>
          <a:bodyPr wrap="square" lIns="0" tIns="0" rIns="0" bIns="0" rtlCol="0">
            <a:spAutoFit/>
          </a:bodyPr>
          <a:lstStyle/>
          <a:p>
            <a:pPr algn="r"/>
            <a:endParaRPr lang="en-US" sz="1600">
              <a:solidFill>
                <a:schemeClr val="lt1"/>
              </a:solidFill>
            </a:endParaRPr>
          </a:p>
        </p:txBody>
      </p:sp>
      <p:pic>
        <p:nvPicPr>
          <p:cNvPr id="7" name="CoverMainLogo_COLOUR" hidden="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invGray">
          <a:xfrm>
            <a:off x="486029" y="345567"/>
            <a:ext cx="1606299" cy="277369"/>
          </a:xfrm>
          <a:prstGeom prst="rect">
            <a:avLst/>
          </a:prstGeom>
        </p:spPr>
      </p:pic>
      <p:pic>
        <p:nvPicPr>
          <p:cNvPr id="12" name="Picture 11"/>
          <p:cNvPicPr>
            <a:picLocks noChangeAspect="1"/>
          </p:cNvPicPr>
          <p:nvPr userDrawn="1"/>
        </p:nvPicPr>
        <p:blipFill>
          <a:blip r:embed="rId10"/>
          <a:stretch>
            <a:fillRect/>
          </a:stretch>
        </p:blipFill>
        <p:spPr>
          <a:xfrm>
            <a:off x="85060" y="5944603"/>
            <a:ext cx="3304576" cy="682946"/>
          </a:xfrm>
          <a:prstGeom prst="rect">
            <a:avLst/>
          </a:prstGeom>
        </p:spPr>
      </p:pic>
    </p:spTree>
    <p:custDataLst>
      <p:custData r:id="rId1"/>
    </p:custDataLst>
    <p:extLst>
      <p:ext uri="{BB962C8B-B14F-4D97-AF65-F5344CB8AC3E}">
        <p14:creationId xmlns:p14="http://schemas.microsoft.com/office/powerpoint/2010/main" val="158319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21927" y="316912"/>
            <a:ext cx="3483765" cy="382993"/>
          </a:xfrm>
          <a:prstGeom prst="rect">
            <a:avLst/>
          </a:prstGeom>
        </p:spPr>
      </p:pic>
      <p:sp>
        <p:nvSpPr>
          <p:cNvPr id="11" name="TextBox 10">
            <a:extLst>
              <a:ext uri="{FF2B5EF4-FFF2-40B4-BE49-F238E27FC236}">
                <a16:creationId xmlns:a16="http://schemas.microsoft.com/office/drawing/2014/main" id="{AFC753E0-B94D-2E44-B2BB-5A42BBF574D5}"/>
              </a:ext>
            </a:extLst>
          </p:cNvPr>
          <p:cNvSpPr txBox="1"/>
          <p:nvPr>
            <p:custDataLst>
              <p:custData r:id="rId2"/>
            </p:custDataLst>
          </p:nvPr>
        </p:nvSpPr>
        <p:spPr>
          <a:xfrm>
            <a:off x="474201" y="5360804"/>
            <a:ext cx="5936537" cy="535794"/>
          </a:xfrm>
          <a:prstGeom prst="rect">
            <a:avLst/>
          </a:prstGeom>
          <a:noFill/>
        </p:spPr>
        <p:txBody>
          <a:bodyPr wrap="square" lIns="0" tIns="0" rIns="0" bIns="0" rtlCol="0" anchor="b"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a:solidFill>
                <a:schemeClr val="lt1"/>
              </a:solidFill>
              <a:effectLst/>
              <a:latin typeface="+mn-lt"/>
              <a:ea typeface="+mn-ea"/>
              <a:cs typeface="+mn-cs"/>
            </a:endParaRPr>
          </a:p>
        </p:txBody>
      </p:sp>
      <p:sp>
        <p:nvSpPr>
          <p:cNvPr id="4" name="Text Placeholder 11">
            <a:extLst>
              <a:ext uri="{FF2B5EF4-FFF2-40B4-BE49-F238E27FC236}">
                <a16:creationId xmlns:a16="http://schemas.microsoft.com/office/drawing/2014/main" id="{DB97647A-7060-6441-95B5-4F3CABC16890}"/>
              </a:ext>
            </a:extLst>
          </p:cNvPr>
          <p:cNvSpPr>
            <a:spLocks noGrp="1"/>
          </p:cNvSpPr>
          <p:nvPr>
            <p:ph type="body" sz="quarter" idx="10" hasCustomPrompt="1"/>
            <p:custDataLst>
              <p:custData r:id="rId3"/>
            </p:custDataLst>
          </p:nvPr>
        </p:nvSpPr>
        <p:spPr>
          <a:xfrm>
            <a:off x="485775" y="1609200"/>
            <a:ext cx="11223625" cy="3200400"/>
          </a:xfrm>
        </p:spPr>
        <p:txBody>
          <a:bodyPr anchor="t" anchorCtr="0">
            <a:normAutofit/>
          </a:bodyPr>
          <a:lstStyle>
            <a:lvl1pPr marL="0" indent="0">
              <a:spcBef>
                <a:spcPts val="400"/>
              </a:spcBef>
              <a:buNone/>
              <a:defRPr sz="800">
                <a:solidFill>
                  <a:schemeClr val="lt1"/>
                </a:solidFill>
              </a:defRPr>
            </a:lvl1pPr>
          </a:lstStyle>
          <a:p>
            <a:pPr lvl="0"/>
            <a:r>
              <a:rPr lang="en-US"/>
              <a:t>Click to add optional disclaimer</a:t>
            </a:r>
          </a:p>
        </p:txBody>
      </p:sp>
      <p:sp>
        <p:nvSpPr>
          <p:cNvPr id="5" name="Copyright">
            <a:extLst>
              <a:ext uri="{FF2B5EF4-FFF2-40B4-BE49-F238E27FC236}">
                <a16:creationId xmlns:a16="http://schemas.microsoft.com/office/drawing/2014/main" id="{09BA50B2-6484-EC4D-AF6E-8573FB70C5FE}"/>
              </a:ext>
            </a:extLst>
          </p:cNvPr>
          <p:cNvSpPr txBox="1"/>
          <p:nvPr userDrawn="1">
            <p:custDataLst>
              <p:custData r:id="rId4"/>
            </p:custDataLst>
          </p:nvPr>
        </p:nvSpPr>
        <p:spPr>
          <a:xfrm>
            <a:off x="7174800" y="6094800"/>
            <a:ext cx="4532400" cy="309600"/>
          </a:xfrm>
          <a:prstGeom prst="rect">
            <a:avLst/>
          </a:prstGeom>
          <a:noFill/>
        </p:spPr>
        <p:txBody>
          <a:bodyPr wrap="none" lIns="0" tIns="0" rIns="0" bIns="0" rtlCol="0" anchor="b" anchorCtr="0">
            <a:noAutofit/>
          </a:bodyPr>
          <a:lstStyle/>
          <a:p>
            <a:pPr indent="-457200" algn="r">
              <a:spcBef>
                <a:spcPts val="1800"/>
              </a:spcBef>
            </a:pPr>
            <a:r>
              <a:rPr lang="en-US" sz="800">
                <a:solidFill>
                  <a:schemeClr val="lt1"/>
                </a:solidFill>
              </a:rPr>
              <a:t>Copyright © 2022 Marsh USA Inc. All rights reserved.</a:t>
            </a:r>
          </a:p>
        </p:txBody>
      </p:sp>
      <p:sp>
        <p:nvSpPr>
          <p:cNvPr id="6" name="FileRef" hidden="1">
            <a:extLst>
              <a:ext uri="{FF2B5EF4-FFF2-40B4-BE49-F238E27FC236}">
                <a16:creationId xmlns:a16="http://schemas.microsoft.com/office/drawing/2014/main" id="{09BA50B2-6484-EC4D-AF6E-8573FB70C5FE}"/>
              </a:ext>
            </a:extLst>
          </p:cNvPr>
          <p:cNvSpPr txBox="1"/>
          <p:nvPr userDrawn="1">
            <p:custDataLst>
              <p:custData r:id="rId5"/>
            </p:custDataLst>
          </p:nvPr>
        </p:nvSpPr>
        <p:spPr>
          <a:xfrm>
            <a:off x="7174800" y="5727600"/>
            <a:ext cx="4532400" cy="396000"/>
          </a:xfrm>
          <a:prstGeom prst="rect">
            <a:avLst/>
          </a:prstGeom>
          <a:noFill/>
        </p:spPr>
        <p:txBody>
          <a:bodyPr wrap="none" lIns="0" tIns="0" rIns="0" bIns="0" rtlCol="0" anchor="b" anchorCtr="0">
            <a:noAutofit/>
          </a:bodyPr>
          <a:lstStyle/>
          <a:p>
            <a:pPr indent="-457200" algn="r">
              <a:spcBef>
                <a:spcPts val="1800"/>
              </a:spcBef>
            </a:pPr>
            <a:r>
              <a:rPr lang="en-US" sz="800">
                <a:solidFill>
                  <a:schemeClr val="lt1"/>
                </a:solidFill>
              </a:rPr>
              <a:t>{</a:t>
            </a:r>
            <a:r>
              <a:rPr lang="en-US" sz="800" err="1">
                <a:solidFill>
                  <a:schemeClr val="lt1"/>
                </a:solidFill>
              </a:rPr>
              <a:t>FileRef</a:t>
            </a:r>
            <a:r>
              <a:rPr lang="en-US" sz="800">
                <a:solidFill>
                  <a:schemeClr val="lt1"/>
                </a:solidFill>
              </a:rPr>
              <a:t>}</a:t>
            </a:r>
          </a:p>
        </p:txBody>
      </p:sp>
      <p:pic>
        <p:nvPicPr>
          <p:cNvPr id="3" name="MainBackLogo_COLOUR" hidden="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invGray">
          <a:xfrm>
            <a:off x="486029" y="345567"/>
            <a:ext cx="1606299" cy="277369"/>
          </a:xfrm>
          <a:prstGeom prst="rect">
            <a:avLst/>
          </a:prstGeom>
        </p:spPr>
      </p:pic>
      <p:pic>
        <p:nvPicPr>
          <p:cNvPr id="10" name="Picture 9"/>
          <p:cNvPicPr>
            <a:picLocks noChangeAspect="1"/>
          </p:cNvPicPr>
          <p:nvPr userDrawn="1"/>
        </p:nvPicPr>
        <p:blipFill>
          <a:blip r:embed="rId9"/>
          <a:stretch>
            <a:fillRect/>
          </a:stretch>
        </p:blipFill>
        <p:spPr>
          <a:xfrm>
            <a:off x="85060" y="5896598"/>
            <a:ext cx="3909656" cy="807996"/>
          </a:xfrm>
          <a:prstGeom prst="rect">
            <a:avLst/>
          </a:prstGeom>
        </p:spPr>
      </p:pic>
    </p:spTree>
    <p:custDataLst>
      <p:custData r:id="rId1"/>
    </p:custDataLst>
    <p:extLst>
      <p:ext uri="{BB962C8B-B14F-4D97-AF65-F5344CB8AC3E}">
        <p14:creationId xmlns:p14="http://schemas.microsoft.com/office/powerpoint/2010/main" val="413399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ack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AFC753E0-B94D-2E44-B2BB-5A42BBF574D5}"/>
              </a:ext>
            </a:extLst>
          </p:cNvPr>
          <p:cNvSpPr txBox="1"/>
          <p:nvPr/>
        </p:nvSpPr>
        <p:spPr>
          <a:xfrm>
            <a:off x="474201" y="5585606"/>
            <a:ext cx="5936537" cy="535794"/>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2"/>
                </a:solidFill>
                <a:effectLst/>
                <a:latin typeface="+mn-lt"/>
                <a:ea typeface="+mn-ea"/>
                <a:cs typeface="+mn-cs"/>
              </a:rPr>
              <a:t>We are leaders in risk, strategy and people. One company, with four global businesses, united by a shared purpose to make a difference in the moments that matter.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2"/>
                </a:solidFill>
                <a:effectLst/>
                <a:latin typeface="+mn-lt"/>
                <a:ea typeface="+mn-ea"/>
                <a:cs typeface="+mn-cs"/>
              </a:rPr>
              <a:t> </a:t>
            </a:r>
          </a:p>
        </p:txBody>
      </p:sp>
      <p:pic>
        <p:nvPicPr>
          <p:cNvPr id="14" name="Graphic 13">
            <a:extLst>
              <a:ext uri="{FF2B5EF4-FFF2-40B4-BE49-F238E27FC236}">
                <a16:creationId xmlns:a16="http://schemas.microsoft.com/office/drawing/2014/main" id="{2EA799F1-2DC5-5B40-9B4A-C52BAAA773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5777" y="2984402"/>
            <a:ext cx="5495924" cy="454581"/>
          </a:xfrm>
          <a:prstGeom prst="rect">
            <a:avLst/>
          </a:prstGeom>
        </p:spPr>
      </p:pic>
      <p:pic>
        <p:nvPicPr>
          <p:cNvPr id="5" name="Graphic 4">
            <a:extLst>
              <a:ext uri="{FF2B5EF4-FFF2-40B4-BE49-F238E27FC236}">
                <a16:creationId xmlns:a16="http://schemas.microsoft.com/office/drawing/2014/main" id="{C92A84FA-7332-8E4C-ABCB-191797AFCA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3550" y="6226175"/>
            <a:ext cx="4572000" cy="190500"/>
          </a:xfrm>
          <a:prstGeom prst="rect">
            <a:avLst/>
          </a:prstGeom>
        </p:spPr>
      </p:pic>
    </p:spTree>
    <p:extLst>
      <p:ext uri="{BB962C8B-B14F-4D97-AF65-F5344CB8AC3E}">
        <p14:creationId xmlns:p14="http://schemas.microsoft.com/office/powerpoint/2010/main" val="262315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1"/>
            </p:custDataLst>
          </p:nvPr>
        </p:nvSpPr>
        <p:spPr/>
        <p:txBody>
          <a:bodyPr/>
          <a:lstStyle/>
          <a:p>
            <a:r>
              <a:rPr lang="en-US"/>
              <a:t>Click to add title</a:t>
            </a:r>
          </a:p>
        </p:txBody>
      </p:sp>
      <p:sp>
        <p:nvSpPr>
          <p:cNvPr id="3" name="Content Placeholder 2"/>
          <p:cNvSpPr>
            <a:spLocks noGrp="1"/>
          </p:cNvSpPr>
          <p:nvPr>
            <p:ph idx="1" hasCustomPrompt="1"/>
            <p:custDataLst>
              <p:custData r:id="rId2"/>
            </p:custDataLst>
          </p:nvPr>
        </p:nvSpPr>
        <p:spPr/>
        <p:txBody>
          <a:bodyPr/>
          <a:lstStyle/>
          <a:p>
            <a:pPr lvl="0"/>
            <a:r>
              <a:rPr lang="en-US"/>
              <a:t>Click to add text</a:t>
            </a:r>
          </a:p>
        </p:txBody>
      </p:sp>
      <p:sp>
        <p:nvSpPr>
          <p:cNvPr id="4" name="Slide Number Placeholder 3"/>
          <p:cNvSpPr>
            <a:spLocks noGrp="1"/>
          </p:cNvSpPr>
          <p:nvPr>
            <p:ph type="sldNum" sz="quarter" idx="10"/>
          </p:nvPr>
        </p:nvSpPr>
        <p:spPr/>
        <p:txBody>
          <a:bodyPr/>
          <a:lstStyle/>
          <a:p>
            <a:pPr algn="r"/>
            <a:fld id="{DF66040D-6F20-4F4B-8995-856BEECD84BE}" type="slidenum">
              <a:rPr lang="en-US" smtClean="0"/>
              <a:pPr algn="r"/>
              <a:t>‹#›</a:t>
            </a:fld>
            <a:endParaRPr lang="en-US"/>
          </a:p>
        </p:txBody>
      </p:sp>
      <p:sp>
        <p:nvSpPr>
          <p:cNvPr id="5" name="Footer Placeholder 4"/>
          <p:cNvSpPr>
            <a:spLocks noGrp="1"/>
          </p:cNvSpPr>
          <p:nvPr>
            <p:ph type="ftr" sz="quarter" idx="11"/>
          </p:nvPr>
        </p:nvSpPr>
        <p:spPr/>
        <p:txBody>
          <a:bodyPr/>
          <a:lstStyle/>
          <a:p>
            <a:pPr algn="r">
              <a:spcAft>
                <a:spcPts val="600"/>
              </a:spcAft>
              <a:buFont typeface="Arial" panose="020B0604020202020204" pitchFamily="34" charset="0"/>
              <a:buNone/>
            </a:pPr>
            <a:endParaRPr lang="en-US"/>
          </a:p>
        </p:txBody>
      </p:sp>
      <p:sp>
        <p:nvSpPr>
          <p:cNvPr id="7" name="Text Placeholder 6"/>
          <p:cNvSpPr>
            <a:spLocks noGrp="1"/>
          </p:cNvSpPr>
          <p:nvPr>
            <p:ph type="body" sz="quarter" idx="12" hasCustomPrompt="1"/>
            <p:custDataLst>
              <p:custData r:id="rId3"/>
            </p:custDataLst>
          </p:nvPr>
        </p:nvSpPr>
        <p:spPr>
          <a:xfrm>
            <a:off x="485776" y="806400"/>
            <a:ext cx="11226800" cy="320400"/>
          </a:xfrm>
        </p:spPr>
        <p:txBody>
          <a:bodyPr/>
          <a:lstStyle>
            <a:lvl1pPr marL="0" indent="0">
              <a:buNone/>
              <a:defRPr b="1">
                <a:solidFill>
                  <a:schemeClr val="accent1"/>
                </a:solidFill>
              </a:defRPr>
            </a:lvl1pPr>
          </a:lstStyle>
          <a:p>
            <a:pPr lvl="0"/>
            <a:r>
              <a:rPr lang="en-US"/>
              <a:t>Click to add subtitle</a:t>
            </a:r>
          </a:p>
        </p:txBody>
      </p:sp>
    </p:spTree>
    <p:extLst>
      <p:ext uri="{BB962C8B-B14F-4D97-AF65-F5344CB8AC3E}">
        <p14:creationId xmlns:p14="http://schemas.microsoft.com/office/powerpoint/2010/main" val="76000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1"/>
            </p:custDataLst>
          </p:nvPr>
        </p:nvSpPr>
        <p:spPr/>
        <p:txBody>
          <a:bodyPr/>
          <a:lstStyle/>
          <a:p>
            <a:r>
              <a:rPr lang="en-US"/>
              <a:t>Click to add title</a:t>
            </a:r>
          </a:p>
        </p:txBody>
      </p:sp>
      <p:sp>
        <p:nvSpPr>
          <p:cNvPr id="3" name="Slide Number Placeholder 2"/>
          <p:cNvSpPr>
            <a:spLocks noGrp="1"/>
          </p:cNvSpPr>
          <p:nvPr>
            <p:ph type="sldNum" sz="quarter" idx="10"/>
          </p:nvPr>
        </p:nvSpPr>
        <p:spPr/>
        <p:txBody>
          <a:bodyPr/>
          <a:lstStyle/>
          <a:p>
            <a:pPr algn="r"/>
            <a:fld id="{DF66040D-6F20-4F4B-8995-856BEECD84BE}" type="slidenum">
              <a:rPr lang="en-US" smtClean="0"/>
              <a:pPr algn="r"/>
              <a:t>‹#›</a:t>
            </a:fld>
            <a:endParaRPr lang="en-US"/>
          </a:p>
        </p:txBody>
      </p:sp>
      <p:sp>
        <p:nvSpPr>
          <p:cNvPr id="4" name="Footer Placeholder 3"/>
          <p:cNvSpPr>
            <a:spLocks noGrp="1"/>
          </p:cNvSpPr>
          <p:nvPr>
            <p:ph type="ftr" sz="quarter" idx="11"/>
          </p:nvPr>
        </p:nvSpPr>
        <p:spPr/>
        <p:txBody>
          <a:bodyPr/>
          <a:lstStyle/>
          <a:p>
            <a:pPr algn="r">
              <a:spcAft>
                <a:spcPts val="600"/>
              </a:spcAft>
              <a:buFont typeface="Arial" panose="020B0604020202020204" pitchFamily="34" charset="0"/>
              <a:buNone/>
            </a:pPr>
            <a:endParaRPr lang="en-US"/>
          </a:p>
        </p:txBody>
      </p:sp>
      <p:sp>
        <p:nvSpPr>
          <p:cNvPr id="6" name="Text Placeholder 5"/>
          <p:cNvSpPr>
            <a:spLocks noGrp="1"/>
          </p:cNvSpPr>
          <p:nvPr>
            <p:ph type="body" sz="quarter" idx="12" hasCustomPrompt="1"/>
            <p:custDataLst>
              <p:custData r:id="rId2"/>
            </p:custDataLst>
          </p:nvPr>
        </p:nvSpPr>
        <p:spPr>
          <a:xfrm>
            <a:off x="485775" y="806400"/>
            <a:ext cx="11225025" cy="320400"/>
          </a:xfrm>
        </p:spPr>
        <p:txBody>
          <a:bodyPr/>
          <a:lstStyle>
            <a:lvl1pPr marL="0" indent="0">
              <a:buNone/>
              <a:defRPr b="1">
                <a:solidFill>
                  <a:schemeClr val="accent1"/>
                </a:solidFill>
              </a:defRPr>
            </a:lvl1pPr>
          </a:lstStyle>
          <a:p>
            <a:pPr lvl="0"/>
            <a:r>
              <a:rPr lang="en-US"/>
              <a:t>Click to add subtitle</a:t>
            </a:r>
          </a:p>
        </p:txBody>
      </p:sp>
    </p:spTree>
    <p:extLst>
      <p:ext uri="{BB962C8B-B14F-4D97-AF65-F5344CB8AC3E}">
        <p14:creationId xmlns:p14="http://schemas.microsoft.com/office/powerpoint/2010/main" val="193468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6A4D16-2CB5-DA4B-9931-20D3477C5477}"/>
              </a:ext>
            </a:extLst>
          </p:cNvPr>
          <p:cNvSpPr txBox="1"/>
          <p:nvPr userDrawn="1"/>
        </p:nvSpPr>
        <p:spPr>
          <a:xfrm>
            <a:off x="11430000" y="6516007"/>
            <a:ext cx="279400" cy="123111"/>
          </a:xfrm>
          <a:prstGeom prst="rect">
            <a:avLst/>
          </a:prstGeom>
          <a:noFill/>
        </p:spPr>
        <p:txBody>
          <a:bodyPr wrap="squar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2884B6-D4BF-C444-8DD3-A349AF38F97C}" type="slidenum">
              <a:rPr lang="en-US" sz="800" kern="1200" smtClean="0">
                <a:solidFill>
                  <a:schemeClr val="tx1"/>
                </a:solidFill>
                <a:effectLst/>
                <a:latin typeface="+mn-lt"/>
                <a:ea typeface="+mn-ea"/>
                <a:cs typeface="+mn-cs"/>
              </a:rPr>
              <a:t>‹#›</a:t>
            </a:fld>
            <a:endParaRPr lang="en-US" sz="800" kern="1200">
              <a:solidFill>
                <a:schemeClr val="tx1"/>
              </a:solidFill>
              <a:effectLst/>
              <a:latin typeface="+mn-lt"/>
              <a:ea typeface="+mn-ea"/>
              <a:cs typeface="+mn-cs"/>
            </a:endParaRPr>
          </a:p>
        </p:txBody>
      </p:sp>
    </p:spTree>
    <p:custDataLst>
      <p:custData r:id="rId1"/>
    </p:custDataLst>
    <p:extLst>
      <p:ext uri="{BB962C8B-B14F-4D97-AF65-F5344CB8AC3E}">
        <p14:creationId xmlns:p14="http://schemas.microsoft.com/office/powerpoint/2010/main" val="75134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1"/>
            </p:custDataLst>
          </p:nvPr>
        </p:nvSpPr>
        <p:spPr/>
        <p:txBody>
          <a:bodyPr/>
          <a:lstStyle/>
          <a:p>
            <a:r>
              <a:rPr lang="en-US"/>
              <a:t>Click to add title</a:t>
            </a:r>
          </a:p>
        </p:txBody>
      </p:sp>
      <p:sp>
        <p:nvSpPr>
          <p:cNvPr id="3" name="Content Placeholder 2"/>
          <p:cNvSpPr>
            <a:spLocks noGrp="1"/>
          </p:cNvSpPr>
          <p:nvPr>
            <p:ph sz="half" idx="1" hasCustomPrompt="1"/>
            <p:custDataLst>
              <p:custData r:id="rId2"/>
            </p:custDataLst>
          </p:nvPr>
        </p:nvSpPr>
        <p:spPr>
          <a:xfrm>
            <a:off x="485775" y="1609725"/>
            <a:ext cx="5495925" cy="4514850"/>
          </a:xfrm>
        </p:spPr>
        <p:txBody>
          <a:bodyPr/>
          <a:lstStyle/>
          <a:p>
            <a:pPr lvl="0"/>
            <a:r>
              <a:rPr lang="en-US"/>
              <a:t>Click to add text</a:t>
            </a:r>
          </a:p>
        </p:txBody>
      </p:sp>
      <p:sp>
        <p:nvSpPr>
          <p:cNvPr id="4" name="Content Placeholder 3"/>
          <p:cNvSpPr>
            <a:spLocks noGrp="1"/>
          </p:cNvSpPr>
          <p:nvPr>
            <p:ph sz="half" idx="2" hasCustomPrompt="1"/>
            <p:custDataLst>
              <p:custData r:id="rId3"/>
            </p:custDataLst>
          </p:nvPr>
        </p:nvSpPr>
        <p:spPr>
          <a:xfrm>
            <a:off x="6210300" y="1609725"/>
            <a:ext cx="5499100" cy="4514850"/>
          </a:xfrm>
        </p:spPr>
        <p:txBody>
          <a:bodyPr/>
          <a:lstStyle/>
          <a:p>
            <a:pPr lvl="0"/>
            <a:r>
              <a:rPr lang="en-US"/>
              <a:t>Click to add text</a:t>
            </a:r>
          </a:p>
        </p:txBody>
      </p:sp>
      <p:sp>
        <p:nvSpPr>
          <p:cNvPr id="5" name="Slide Number Placeholder 4"/>
          <p:cNvSpPr>
            <a:spLocks noGrp="1"/>
          </p:cNvSpPr>
          <p:nvPr>
            <p:ph type="sldNum" sz="quarter" idx="10"/>
          </p:nvPr>
        </p:nvSpPr>
        <p:spPr/>
        <p:txBody>
          <a:bodyPr/>
          <a:lstStyle/>
          <a:p>
            <a:pPr algn="r"/>
            <a:fld id="{DF66040D-6F20-4F4B-8995-856BEECD84BE}" type="slidenum">
              <a:rPr lang="en-US" smtClean="0"/>
              <a:pPr algn="r"/>
              <a:t>‹#›</a:t>
            </a:fld>
            <a:endParaRPr lang="en-US"/>
          </a:p>
        </p:txBody>
      </p:sp>
      <p:sp>
        <p:nvSpPr>
          <p:cNvPr id="6" name="Footer Placeholder 5"/>
          <p:cNvSpPr>
            <a:spLocks noGrp="1"/>
          </p:cNvSpPr>
          <p:nvPr>
            <p:ph type="ftr" sz="quarter" idx="11"/>
          </p:nvPr>
        </p:nvSpPr>
        <p:spPr/>
        <p:txBody>
          <a:bodyPr/>
          <a:lstStyle/>
          <a:p>
            <a:pPr algn="r">
              <a:spcAft>
                <a:spcPts val="600"/>
              </a:spcAft>
              <a:buFont typeface="Arial" panose="020B0604020202020204" pitchFamily="34" charset="0"/>
              <a:buNone/>
            </a:pPr>
            <a:endParaRPr lang="en-US"/>
          </a:p>
        </p:txBody>
      </p:sp>
      <p:sp>
        <p:nvSpPr>
          <p:cNvPr id="8" name="Text Placeholder 7"/>
          <p:cNvSpPr>
            <a:spLocks noGrp="1"/>
          </p:cNvSpPr>
          <p:nvPr>
            <p:ph type="body" sz="quarter" idx="12" hasCustomPrompt="1"/>
            <p:custDataLst>
              <p:custData r:id="rId4"/>
            </p:custDataLst>
          </p:nvPr>
        </p:nvSpPr>
        <p:spPr>
          <a:xfrm>
            <a:off x="485776" y="806400"/>
            <a:ext cx="11225023" cy="320400"/>
          </a:xfrm>
        </p:spPr>
        <p:txBody>
          <a:bodyPr/>
          <a:lstStyle>
            <a:lvl1pPr marL="0" indent="0">
              <a:buNone/>
              <a:defRPr b="1">
                <a:solidFill>
                  <a:schemeClr val="accent1"/>
                </a:solidFill>
              </a:defRPr>
            </a:lvl1pPr>
          </a:lstStyle>
          <a:p>
            <a:pPr lvl="0"/>
            <a:r>
              <a:rPr lang="en-US"/>
              <a:t>Click to add subtitle</a:t>
            </a:r>
          </a:p>
        </p:txBody>
      </p:sp>
    </p:spTree>
    <p:extLst>
      <p:ext uri="{BB962C8B-B14F-4D97-AF65-F5344CB8AC3E}">
        <p14:creationId xmlns:p14="http://schemas.microsoft.com/office/powerpoint/2010/main" val="237060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ntent and Content">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1"/>
            </p:custDataLst>
          </p:nvPr>
        </p:nvSpPr>
        <p:spPr/>
        <p:txBody>
          <a:bodyPr/>
          <a:lstStyle/>
          <a:p>
            <a:r>
              <a:rPr lang="en-US"/>
              <a:t>Click to add title</a:t>
            </a:r>
          </a:p>
        </p:txBody>
      </p:sp>
      <p:sp>
        <p:nvSpPr>
          <p:cNvPr id="3" name="Content Placeholder 2"/>
          <p:cNvSpPr>
            <a:spLocks noGrp="1"/>
          </p:cNvSpPr>
          <p:nvPr>
            <p:ph sz="quarter" idx="1" hasCustomPrompt="1"/>
            <p:custDataLst>
              <p:custData r:id="rId2"/>
            </p:custDataLst>
          </p:nvPr>
        </p:nvSpPr>
        <p:spPr>
          <a:xfrm>
            <a:off x="482601" y="1609725"/>
            <a:ext cx="3581400" cy="4514850"/>
          </a:xfrm>
        </p:spPr>
        <p:txBody>
          <a:bodyPr/>
          <a:lstStyle/>
          <a:p>
            <a:pPr lvl="0"/>
            <a:r>
              <a:rPr lang="en-US"/>
              <a:t>Click to add text</a:t>
            </a:r>
          </a:p>
        </p:txBody>
      </p:sp>
      <p:sp>
        <p:nvSpPr>
          <p:cNvPr id="4" name="Content Placeholder 3"/>
          <p:cNvSpPr>
            <a:spLocks noGrp="1"/>
          </p:cNvSpPr>
          <p:nvPr>
            <p:ph sz="quarter" idx="2" hasCustomPrompt="1"/>
            <p:custDataLst>
              <p:custData r:id="rId3"/>
            </p:custDataLst>
          </p:nvPr>
        </p:nvSpPr>
        <p:spPr>
          <a:xfrm>
            <a:off x="4305300" y="1609726"/>
            <a:ext cx="3581400" cy="4514850"/>
          </a:xfrm>
        </p:spPr>
        <p:txBody>
          <a:bodyPr/>
          <a:lstStyle/>
          <a:p>
            <a:pPr lvl="0"/>
            <a:r>
              <a:rPr lang="en-US"/>
              <a:t>Click to add text</a:t>
            </a:r>
          </a:p>
        </p:txBody>
      </p:sp>
      <p:sp>
        <p:nvSpPr>
          <p:cNvPr id="5" name="Content Placeholder 4"/>
          <p:cNvSpPr>
            <a:spLocks noGrp="1"/>
          </p:cNvSpPr>
          <p:nvPr>
            <p:ph sz="half" idx="3" hasCustomPrompt="1"/>
            <p:custDataLst>
              <p:custData r:id="rId4"/>
            </p:custDataLst>
          </p:nvPr>
        </p:nvSpPr>
        <p:spPr>
          <a:xfrm>
            <a:off x="8128000" y="1609725"/>
            <a:ext cx="3581400" cy="4514850"/>
          </a:xfrm>
        </p:spPr>
        <p:txBody>
          <a:bodyPr/>
          <a:lstStyle/>
          <a:p>
            <a:pPr lvl="0"/>
            <a:r>
              <a:rPr lang="en-US"/>
              <a:t>Click to add text</a:t>
            </a:r>
          </a:p>
        </p:txBody>
      </p:sp>
      <p:sp>
        <p:nvSpPr>
          <p:cNvPr id="6" name="Slide Number Placeholder 5"/>
          <p:cNvSpPr>
            <a:spLocks noGrp="1"/>
          </p:cNvSpPr>
          <p:nvPr>
            <p:ph type="sldNum" sz="quarter" idx="10"/>
          </p:nvPr>
        </p:nvSpPr>
        <p:spPr/>
        <p:txBody>
          <a:bodyPr/>
          <a:lstStyle/>
          <a:p>
            <a:pPr algn="r"/>
            <a:fld id="{DF66040D-6F20-4F4B-8995-856BEECD84BE}" type="slidenum">
              <a:rPr lang="en-US" smtClean="0"/>
              <a:pPr algn="r"/>
              <a:t>‹#›</a:t>
            </a:fld>
            <a:endParaRPr lang="en-US"/>
          </a:p>
        </p:txBody>
      </p:sp>
      <p:sp>
        <p:nvSpPr>
          <p:cNvPr id="7" name="Footer Placeholder 6"/>
          <p:cNvSpPr>
            <a:spLocks noGrp="1"/>
          </p:cNvSpPr>
          <p:nvPr>
            <p:ph type="ftr" sz="quarter" idx="11"/>
          </p:nvPr>
        </p:nvSpPr>
        <p:spPr/>
        <p:txBody>
          <a:bodyPr/>
          <a:lstStyle/>
          <a:p>
            <a:pPr algn="r">
              <a:spcAft>
                <a:spcPts val="600"/>
              </a:spcAft>
              <a:buFont typeface="Arial" panose="020B0604020202020204" pitchFamily="34" charset="0"/>
              <a:buNone/>
            </a:pPr>
            <a:endParaRPr lang="en-US"/>
          </a:p>
        </p:txBody>
      </p:sp>
      <p:sp>
        <p:nvSpPr>
          <p:cNvPr id="9" name="Text Placeholder 8"/>
          <p:cNvSpPr>
            <a:spLocks noGrp="1"/>
          </p:cNvSpPr>
          <p:nvPr>
            <p:ph type="body" sz="quarter" idx="12" hasCustomPrompt="1"/>
            <p:custDataLst>
              <p:custData r:id="rId5"/>
            </p:custDataLst>
          </p:nvPr>
        </p:nvSpPr>
        <p:spPr>
          <a:xfrm>
            <a:off x="485775" y="806400"/>
            <a:ext cx="11223623" cy="320400"/>
          </a:xfrm>
        </p:spPr>
        <p:txBody>
          <a:bodyPr/>
          <a:lstStyle>
            <a:lvl1pPr marL="0" indent="0">
              <a:buNone/>
              <a:defRPr b="1">
                <a:solidFill>
                  <a:schemeClr val="accent1"/>
                </a:solidFill>
              </a:defRPr>
            </a:lvl1pPr>
          </a:lstStyle>
          <a:p>
            <a:pPr lvl="0"/>
            <a:r>
              <a:rPr lang="en-US"/>
              <a:t>Click to add subtitle</a:t>
            </a:r>
          </a:p>
        </p:txBody>
      </p:sp>
    </p:spTree>
    <p:extLst>
      <p:ext uri="{BB962C8B-B14F-4D97-AF65-F5344CB8AC3E}">
        <p14:creationId xmlns:p14="http://schemas.microsoft.com/office/powerpoint/2010/main" val="375632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2" name="Title 1"/>
          <p:cNvSpPr>
            <a:spLocks noGrp="1"/>
          </p:cNvSpPr>
          <p:nvPr>
            <p:ph type="title" sz="quarter" hasCustomPrompt="1"/>
            <p:custDataLst>
              <p:custData r:id="rId1"/>
            </p:custDataLst>
          </p:nvPr>
        </p:nvSpPr>
        <p:spPr/>
        <p:txBody>
          <a:bodyPr/>
          <a:lstStyle/>
          <a:p>
            <a:r>
              <a:rPr lang="en-US"/>
              <a:t>Click to add title</a:t>
            </a:r>
          </a:p>
        </p:txBody>
      </p:sp>
      <p:sp>
        <p:nvSpPr>
          <p:cNvPr id="3" name="Content Placeholder 2"/>
          <p:cNvSpPr>
            <a:spLocks noGrp="1"/>
          </p:cNvSpPr>
          <p:nvPr>
            <p:ph sz="quarter" idx="1" hasCustomPrompt="1"/>
            <p:custDataLst>
              <p:custData r:id="rId2"/>
            </p:custDataLst>
          </p:nvPr>
        </p:nvSpPr>
        <p:spPr>
          <a:xfrm>
            <a:off x="485775" y="1609725"/>
            <a:ext cx="2625725" cy="4511675"/>
          </a:xfrm>
        </p:spPr>
        <p:txBody>
          <a:bodyPr/>
          <a:lstStyle/>
          <a:p>
            <a:pPr lvl="0"/>
            <a:r>
              <a:rPr lang="en-US"/>
              <a:t>Click to add text</a:t>
            </a:r>
          </a:p>
        </p:txBody>
      </p:sp>
      <p:sp>
        <p:nvSpPr>
          <p:cNvPr id="4" name="Content Placeholder 3"/>
          <p:cNvSpPr>
            <a:spLocks noGrp="1"/>
          </p:cNvSpPr>
          <p:nvPr>
            <p:ph sz="quarter" idx="2" hasCustomPrompt="1"/>
            <p:custDataLst>
              <p:custData r:id="rId3"/>
            </p:custDataLst>
          </p:nvPr>
        </p:nvSpPr>
        <p:spPr>
          <a:xfrm>
            <a:off x="3352800" y="1609725"/>
            <a:ext cx="2628900" cy="4511675"/>
          </a:xfrm>
        </p:spPr>
        <p:txBody>
          <a:bodyPr/>
          <a:lstStyle/>
          <a:p>
            <a:pPr lvl="0"/>
            <a:r>
              <a:rPr lang="en-US"/>
              <a:t>Click to add text</a:t>
            </a:r>
          </a:p>
        </p:txBody>
      </p:sp>
      <p:sp>
        <p:nvSpPr>
          <p:cNvPr id="5" name="Content Placeholder 4"/>
          <p:cNvSpPr>
            <a:spLocks noGrp="1"/>
          </p:cNvSpPr>
          <p:nvPr>
            <p:ph sz="quarter" idx="3" hasCustomPrompt="1"/>
            <p:custDataLst>
              <p:custData r:id="rId4"/>
            </p:custDataLst>
          </p:nvPr>
        </p:nvSpPr>
        <p:spPr>
          <a:xfrm>
            <a:off x="6210300" y="1609726"/>
            <a:ext cx="2628900" cy="4514850"/>
          </a:xfrm>
        </p:spPr>
        <p:txBody>
          <a:bodyPr/>
          <a:lstStyle/>
          <a:p>
            <a:pPr lvl="0"/>
            <a:r>
              <a:rPr lang="en-US"/>
              <a:t>Click to add text</a:t>
            </a:r>
          </a:p>
        </p:txBody>
      </p:sp>
      <p:sp>
        <p:nvSpPr>
          <p:cNvPr id="6" name="Content Placeholder 5"/>
          <p:cNvSpPr>
            <a:spLocks noGrp="1"/>
          </p:cNvSpPr>
          <p:nvPr>
            <p:ph sz="quarter" idx="4" hasCustomPrompt="1"/>
            <p:custDataLst>
              <p:custData r:id="rId5"/>
            </p:custDataLst>
          </p:nvPr>
        </p:nvSpPr>
        <p:spPr>
          <a:xfrm>
            <a:off x="9080500" y="1609726"/>
            <a:ext cx="2628900" cy="4514850"/>
          </a:xfrm>
        </p:spPr>
        <p:txBody>
          <a:bodyPr/>
          <a:lstStyle/>
          <a:p>
            <a:pPr lvl="0"/>
            <a:r>
              <a:rPr lang="en-US"/>
              <a:t>Click to add text</a:t>
            </a:r>
          </a:p>
        </p:txBody>
      </p:sp>
      <p:sp>
        <p:nvSpPr>
          <p:cNvPr id="7" name="Slide Number Placeholder 6"/>
          <p:cNvSpPr>
            <a:spLocks noGrp="1"/>
          </p:cNvSpPr>
          <p:nvPr>
            <p:ph type="sldNum" sz="quarter" idx="10"/>
          </p:nvPr>
        </p:nvSpPr>
        <p:spPr/>
        <p:txBody>
          <a:bodyPr/>
          <a:lstStyle/>
          <a:p>
            <a:pPr algn="r"/>
            <a:fld id="{DF66040D-6F20-4F4B-8995-856BEECD84BE}" type="slidenum">
              <a:rPr lang="en-US" smtClean="0"/>
              <a:pPr algn="r"/>
              <a:t>‹#›</a:t>
            </a:fld>
            <a:endParaRPr lang="en-US"/>
          </a:p>
        </p:txBody>
      </p:sp>
      <p:sp>
        <p:nvSpPr>
          <p:cNvPr id="8" name="Footer Placeholder 7"/>
          <p:cNvSpPr>
            <a:spLocks noGrp="1"/>
          </p:cNvSpPr>
          <p:nvPr>
            <p:ph type="ftr" sz="quarter" idx="11"/>
          </p:nvPr>
        </p:nvSpPr>
        <p:spPr/>
        <p:txBody>
          <a:bodyPr/>
          <a:lstStyle/>
          <a:p>
            <a:pPr algn="r">
              <a:spcAft>
                <a:spcPts val="600"/>
              </a:spcAft>
              <a:buFont typeface="Arial" panose="020B0604020202020204" pitchFamily="34" charset="0"/>
              <a:buNone/>
            </a:pPr>
            <a:endParaRPr lang="en-US"/>
          </a:p>
        </p:txBody>
      </p:sp>
      <p:sp>
        <p:nvSpPr>
          <p:cNvPr id="10" name="Text Placeholder 9"/>
          <p:cNvSpPr>
            <a:spLocks noGrp="1"/>
          </p:cNvSpPr>
          <p:nvPr>
            <p:ph type="body" sz="quarter" idx="12" hasCustomPrompt="1"/>
            <p:custDataLst>
              <p:custData r:id="rId6"/>
            </p:custDataLst>
          </p:nvPr>
        </p:nvSpPr>
        <p:spPr>
          <a:xfrm>
            <a:off x="485777" y="806400"/>
            <a:ext cx="11223622" cy="320400"/>
          </a:xfrm>
        </p:spPr>
        <p:txBody>
          <a:bodyPr/>
          <a:lstStyle>
            <a:lvl1pPr marL="0" indent="0">
              <a:buNone/>
              <a:defRPr b="1">
                <a:solidFill>
                  <a:schemeClr val="accent1"/>
                </a:solidFill>
              </a:defRPr>
            </a:lvl1pPr>
          </a:lstStyle>
          <a:p>
            <a:pPr lvl="0"/>
            <a:r>
              <a:rPr lang="en-US"/>
              <a:t>Click to add subtitle</a:t>
            </a:r>
          </a:p>
        </p:txBody>
      </p:sp>
    </p:spTree>
    <p:extLst>
      <p:ext uri="{BB962C8B-B14F-4D97-AF65-F5344CB8AC3E}">
        <p14:creationId xmlns:p14="http://schemas.microsoft.com/office/powerpoint/2010/main" val="271750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BBFED26F-A95B-E44E-8707-E9C9C09E6F92}"/>
              </a:ext>
            </a:extLst>
          </p:cNvPr>
          <p:cNvSpPr>
            <a:spLocks noGrp="1"/>
          </p:cNvSpPr>
          <p:nvPr>
            <p:ph type="body" sz="quarter" idx="12" hasCustomPrompt="1"/>
            <p:custDataLst>
              <p:custData r:id="rId2"/>
            </p:custDataLst>
          </p:nvPr>
        </p:nvSpPr>
        <p:spPr>
          <a:xfrm>
            <a:off x="485775" y="362464"/>
            <a:ext cx="5495925" cy="5758935"/>
          </a:xfrm>
        </p:spPr>
        <p:txBody>
          <a:bodyPr/>
          <a:lstStyle>
            <a:lvl1pPr marL="233363" indent="-233363">
              <a:lnSpc>
                <a:spcPct val="90000"/>
              </a:lnSpc>
              <a:spcBef>
                <a:spcPts val="900"/>
              </a:spcBef>
              <a:buFont typeface="+mj-lt"/>
              <a:buAutoNum type="arabicPeriod"/>
              <a:tabLst/>
              <a:defRPr>
                <a:solidFill>
                  <a:schemeClr val="lt1"/>
                </a:solidFill>
              </a:defRPr>
            </a:lvl1pPr>
            <a:lvl2pPr>
              <a:buNone/>
              <a:defRPr/>
            </a:lvl2pPr>
          </a:lstStyle>
          <a:p>
            <a:pPr lvl="0"/>
            <a:r>
              <a:rPr lang="en-US"/>
              <a:t>Click to add topic</a:t>
            </a:r>
          </a:p>
        </p:txBody>
      </p:sp>
      <p:sp>
        <p:nvSpPr>
          <p:cNvPr id="4" name="Text Placeholder 3"/>
          <p:cNvSpPr>
            <a:spLocks noGrp="1"/>
          </p:cNvSpPr>
          <p:nvPr>
            <p:ph type="body" sz="quarter" idx="13" hasCustomPrompt="1"/>
            <p:custDataLst>
              <p:custData r:id="rId3"/>
            </p:custDataLst>
          </p:nvPr>
        </p:nvSpPr>
        <p:spPr>
          <a:xfrm>
            <a:off x="486000" y="4896000"/>
            <a:ext cx="11224800" cy="1846800"/>
          </a:xfrm>
        </p:spPr>
        <p:txBody>
          <a:bodyPr/>
          <a:lstStyle>
            <a:lvl1pPr marL="0" indent="0" algn="r">
              <a:buNone/>
              <a:defRPr sz="12000" b="1">
                <a:solidFill>
                  <a:schemeClr val="lt1"/>
                </a:solidFill>
              </a:defRPr>
            </a:lvl1pPr>
          </a:lstStyle>
          <a:p>
            <a:pPr lvl="0"/>
            <a:r>
              <a:rPr lang="en-US"/>
              <a:t>Agenda</a:t>
            </a:r>
          </a:p>
        </p:txBody>
      </p:sp>
    </p:spTree>
    <p:custDataLst>
      <p:custData r:id="rId1"/>
    </p:custDataLst>
    <p:extLst>
      <p:ext uri="{BB962C8B-B14F-4D97-AF65-F5344CB8AC3E}">
        <p14:creationId xmlns:p14="http://schemas.microsoft.com/office/powerpoint/2010/main" val="391493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Divider Slide">
    <p:bg>
      <p:bgPr>
        <a:blipFill>
          <a:blip r:embed="rId5"/>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2"/>
            </p:custDataLst>
          </p:nvPr>
        </p:nvSpPr>
        <p:spPr>
          <a:xfrm>
            <a:off x="482600" y="358774"/>
            <a:ext cx="8308600" cy="5762626"/>
          </a:xfrm>
        </p:spPr>
        <p:txBody>
          <a:bodyPr anchor="t" anchorCtr="0"/>
          <a:lstStyle>
            <a:lvl1pPr>
              <a:defRPr sz="5400" b="1">
                <a:solidFill>
                  <a:schemeClr val="lt1"/>
                </a:solidFill>
                <a:latin typeface="+mj-lt"/>
              </a:defRPr>
            </a:lvl1pPr>
          </a:lstStyle>
          <a:p>
            <a:r>
              <a:rPr lang="en-US"/>
              <a:t>Click to add title</a:t>
            </a:r>
          </a:p>
        </p:txBody>
      </p:sp>
      <p:sp>
        <p:nvSpPr>
          <p:cNvPr id="3" name="Text Placeholder 2"/>
          <p:cNvSpPr>
            <a:spLocks noGrp="1"/>
          </p:cNvSpPr>
          <p:nvPr>
            <p:ph type="body" idx="1" hasCustomPrompt="1"/>
            <p:custDataLst>
              <p:custData r:id="rId3"/>
            </p:custDataLst>
          </p:nvPr>
        </p:nvSpPr>
        <p:spPr>
          <a:xfrm>
            <a:off x="7869600" y="630000"/>
            <a:ext cx="4320000" cy="6228000"/>
          </a:xfrm>
        </p:spPr>
        <p:txBody>
          <a:bodyPr wrap="none" lIns="0" tIns="46800" rIns="216000" bIns="0"/>
          <a:lstStyle>
            <a:lvl1pPr marL="0" indent="0" algn="r">
              <a:buNone/>
              <a:defRPr sz="50000" b="1">
                <a:solidFill>
                  <a:schemeClr val="l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t>
            </a:r>
          </a:p>
        </p:txBody>
      </p:sp>
    </p:spTree>
    <p:custDataLst>
      <p:custData r:id="rId1"/>
    </p:custDataLst>
    <p:extLst>
      <p:ext uri="{BB962C8B-B14F-4D97-AF65-F5344CB8AC3E}">
        <p14:creationId xmlns:p14="http://schemas.microsoft.com/office/powerpoint/2010/main" val="309048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customXml" Target="../../customXml/item14.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customXml" Target="../../customXml/item13.xml"/><Relationship Id="rId2" Type="http://schemas.openxmlformats.org/officeDocument/2006/relationships/slideLayout" Target="../slideLayouts/slideLayout2.xml"/><Relationship Id="rId16" Type="http://schemas.openxmlformats.org/officeDocument/2006/relationships/customXml" Target="../../customXml/item1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ustomXml" Target="../../customXml/item1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customXml/item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75239" y="6508090"/>
            <a:ext cx="1410268" cy="155040"/>
          </a:xfrm>
          <a:prstGeom prst="rect">
            <a:avLst/>
          </a:prstGeom>
        </p:spPr>
      </p:pic>
      <p:sp>
        <p:nvSpPr>
          <p:cNvPr id="2" name="Title Placeholder 1"/>
          <p:cNvSpPr>
            <a:spLocks noGrp="1"/>
          </p:cNvSpPr>
          <p:nvPr>
            <p:ph type="title"/>
            <p:custDataLst>
              <p:custData r:id="rId14"/>
            </p:custDataLst>
          </p:nvPr>
        </p:nvSpPr>
        <p:spPr>
          <a:xfrm>
            <a:off x="485776" y="355601"/>
            <a:ext cx="11223623" cy="495299"/>
          </a:xfrm>
          <a:prstGeom prst="rect">
            <a:avLst/>
          </a:prstGeom>
        </p:spPr>
        <p:txBody>
          <a:bodyPr vert="horz" lIns="0" tIns="0" rIns="0" bIns="0" rtlCol="0" anchor="t">
            <a:noAutofit/>
          </a:bodyPr>
          <a:lstStyle/>
          <a:p>
            <a:r>
              <a:rPr lang="en-US"/>
              <a:t>Click to add title</a:t>
            </a:r>
            <a:endParaRPr lang="en-GB"/>
          </a:p>
        </p:txBody>
      </p:sp>
      <p:sp>
        <p:nvSpPr>
          <p:cNvPr id="3" name="Text Placeholder 2"/>
          <p:cNvSpPr>
            <a:spLocks noGrp="1"/>
          </p:cNvSpPr>
          <p:nvPr>
            <p:ph type="body" idx="1"/>
            <p:custDataLst>
              <p:custData r:id="rId15"/>
            </p:custDataLst>
          </p:nvPr>
        </p:nvSpPr>
        <p:spPr>
          <a:xfrm>
            <a:off x="485776" y="1609725"/>
            <a:ext cx="11223624" cy="4514302"/>
          </a:xfrm>
          <a:prstGeom prst="rect">
            <a:avLst/>
          </a:prstGeom>
        </p:spPr>
        <p:txBody>
          <a:bodyPr vert="horz" lIns="0" tIns="0" rIns="0" bIns="0" rtlCol="0" anchor="t">
            <a:noAutofit/>
          </a:bodyPr>
          <a:lstStyle/>
          <a:p>
            <a:pPr lvl="0"/>
            <a:r>
              <a:rPr lang="en-GB"/>
              <a:t>Click to add text</a:t>
            </a:r>
          </a:p>
        </p:txBody>
      </p:sp>
      <p:sp>
        <p:nvSpPr>
          <p:cNvPr id="4" name="Slide Number Placeholder 3"/>
          <p:cNvSpPr>
            <a:spLocks noGrp="1"/>
          </p:cNvSpPr>
          <p:nvPr>
            <p:ph type="sldNum" sz="quarter" idx="4"/>
            <p:custDataLst>
              <p:custData r:id="rId16"/>
            </p:custDataLst>
          </p:nvPr>
        </p:nvSpPr>
        <p:spPr>
          <a:xfrm>
            <a:off x="11430000" y="6516000"/>
            <a:ext cx="280800" cy="123111"/>
          </a:xfrm>
          <a:prstGeom prst="rect">
            <a:avLst/>
          </a:prstGeom>
          <a:noFill/>
        </p:spPr>
        <p:txBody>
          <a:bodyPr wrap="square" lIns="0" tIns="0" rIns="0" bIns="0" rtlCol="0">
            <a:spAutoFit/>
          </a:bodyPr>
          <a:lstStyle>
            <a:lvl1pPr algn="r">
              <a:defRPr lang="en-GB" sz="800" smtClean="0">
                <a:effectLst/>
              </a:defRPr>
            </a:lvl1pPr>
          </a:lstStyle>
          <a:p>
            <a:pPr algn="r"/>
            <a:fld id="{DF66040D-6F20-4F4B-8995-856BEECD84BE}" type="slidenum">
              <a:rPr lang="en-GB" smtClean="0"/>
              <a:pPr algn="r"/>
              <a:t>‹#›</a:t>
            </a:fld>
            <a:endParaRPr lang="en-GB"/>
          </a:p>
        </p:txBody>
      </p:sp>
      <p:sp>
        <p:nvSpPr>
          <p:cNvPr id="5" name="Footer Placeholder 4"/>
          <p:cNvSpPr>
            <a:spLocks noGrp="1"/>
          </p:cNvSpPr>
          <p:nvPr>
            <p:ph type="ftr" sz="quarter" idx="3"/>
            <p:custDataLst>
              <p:custData r:id="rId17"/>
            </p:custDataLst>
          </p:nvPr>
        </p:nvSpPr>
        <p:spPr>
          <a:xfrm>
            <a:off x="6210000" y="6390000"/>
            <a:ext cx="4546800" cy="248400"/>
          </a:xfrm>
          <a:prstGeom prst="rect">
            <a:avLst/>
          </a:prstGeom>
        </p:spPr>
        <p:txBody>
          <a:bodyPr vert="horz" lIns="0" tIns="0" rIns="0" bIns="0" rtlCol="0" anchor="b">
            <a:noAutofit/>
          </a:bodyPr>
          <a:lstStyle>
            <a:lvl1pPr algn="r">
              <a:defRPr lang="en-GB" sz="800" b="0"/>
            </a:lvl1pPr>
          </a:lstStyle>
          <a:p>
            <a:pPr algn="r">
              <a:spcAft>
                <a:spcPts val="600"/>
              </a:spcAft>
              <a:buFont typeface="Arial" panose="020B0604020202020204" pitchFamily="34" charset="0"/>
              <a:buNone/>
            </a:pPr>
            <a:endParaRPr lang="en-GB"/>
          </a:p>
        </p:txBody>
      </p:sp>
      <p:pic>
        <p:nvPicPr>
          <p:cNvPr id="6" name="ContentLogo_WHITE" hidden="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bwMode="invGray">
          <a:xfrm>
            <a:off x="486029" y="6515989"/>
            <a:ext cx="658369" cy="115824"/>
          </a:xfrm>
          <a:prstGeom prst="rect">
            <a:avLst/>
          </a:prstGeom>
        </p:spPr>
      </p:pic>
    </p:spTree>
    <p:custDataLst>
      <p:custData r:id="rId13"/>
    </p:custDataLst>
    <p:extLst>
      <p:ext uri="{BB962C8B-B14F-4D97-AF65-F5344CB8AC3E}">
        <p14:creationId xmlns:p14="http://schemas.microsoft.com/office/powerpoint/2010/main" val="577282148"/>
      </p:ext>
    </p:extLst>
  </p:cSld>
  <p:clrMap bg1="lt1" tx1="dk1" bg2="lt2" tx2="dk2" accent1="accent1" accent2="accent2" accent3="accent3" accent4="accent4" accent5="accent5" accent6="accent6" hlink="hlink" folHlink="folHlink"/>
  <p:sldLayoutIdLst>
    <p:sldLayoutId id="2147483661" r:id="rId1"/>
    <p:sldLayoutId id="2147483715" r:id="rId2"/>
    <p:sldLayoutId id="2147483719" r:id="rId3"/>
    <p:sldLayoutId id="2147483672" r:id="rId4"/>
    <p:sldLayoutId id="2147483716" r:id="rId5"/>
    <p:sldLayoutId id="2147483717" r:id="rId6"/>
    <p:sldLayoutId id="2147483718" r:id="rId7"/>
    <p:sldLayoutId id="2147483688" r:id="rId8"/>
    <p:sldLayoutId id="2147483713" r:id="rId9"/>
    <p:sldLayoutId id="2147483710" r:id="rId10"/>
    <p:sldLayoutId id="2147483722" r:id="rId11"/>
  </p:sldLayoutIdLst>
  <p:hf hdr="0" ftr="0" dt="0"/>
  <p:txStyles>
    <p:titleStyle>
      <a:lvl1pPr algn="l" defTabSz="457200" rtl="0" eaLnBrk="1" latinLnBrk="0" hangingPunct="1">
        <a:lnSpc>
          <a:spcPct val="80000"/>
        </a:lnSpc>
        <a:spcBef>
          <a:spcPct val="0"/>
        </a:spcBef>
        <a:buNone/>
        <a:defRPr sz="3000" b="1" kern="1200">
          <a:solidFill>
            <a:schemeClr val="accent1"/>
          </a:solidFill>
          <a:latin typeface="+mj-lt"/>
          <a:ea typeface="+mj-ea"/>
          <a:cs typeface="+mj-cs"/>
        </a:defRPr>
      </a:lvl1pPr>
    </p:titleStyle>
    <p:bodyStyle>
      <a:lvl1pPr marL="228600" indent="-228600" algn="l" defTabSz="457200" rtl="0" eaLnBrk="1" latinLnBrk="0" hangingPunct="1">
        <a:spcBef>
          <a:spcPts val="0"/>
        </a:spcBef>
        <a:spcAft>
          <a:spcPts val="600"/>
        </a:spcAft>
        <a:buFont typeface="Arial" panose="020B0604020202020204" pitchFamily="34" charset="0"/>
        <a:buChar char="•"/>
        <a:defRPr sz="1800" b="0" kern="1200">
          <a:solidFill>
            <a:schemeClr val="tx1"/>
          </a:solidFill>
          <a:latin typeface="+mn-lt"/>
          <a:ea typeface="+mn-ea"/>
          <a:cs typeface="+mn-cs"/>
        </a:defRPr>
      </a:lvl1pPr>
      <a:lvl2pPr marL="457200" indent="-223838" algn="l" defTabSz="457200" rtl="0" eaLnBrk="1" latinLnBrk="0" hangingPunct="1">
        <a:spcBef>
          <a:spcPts val="0"/>
        </a:spcBef>
        <a:spcAft>
          <a:spcPts val="600"/>
        </a:spcAft>
        <a:buFont typeface="Arial" panose="020B0604020202020204" pitchFamily="34" charset="0"/>
        <a:buChar char="–"/>
        <a:tabLst/>
        <a:defRPr sz="1500" kern="1200">
          <a:solidFill>
            <a:schemeClr val="tx1"/>
          </a:solidFill>
          <a:latin typeface="+mn-lt"/>
          <a:ea typeface="+mn-ea"/>
          <a:cs typeface="+mn-cs"/>
        </a:defRPr>
      </a:lvl2pPr>
      <a:lvl3pPr marL="6858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3pPr>
      <a:lvl4pPr marL="914400" indent="-223838"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4pPr>
      <a:lvl5pPr marL="11430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5pPr>
      <a:lvl6pPr marL="1371600" indent="-223838"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6pPr>
      <a:lvl7pPr marL="16002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7pPr>
      <a:lvl8pPr marL="1828800" indent="-223838"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8pPr>
      <a:lvl9pPr marL="20574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76">
          <p15:clr>
            <a:srgbClr val="F26B43"/>
          </p15:clr>
        </p15:guide>
        <p15:guide id="7" pos="3912">
          <p15:clr>
            <a:srgbClr val="F26B43"/>
          </p15:clr>
        </p15:guide>
        <p15:guide id="13" pos="304">
          <p15:clr>
            <a:srgbClr val="F26B43"/>
          </p15:clr>
        </p15:guide>
        <p15:guide id="19" pos="3768">
          <p15:clr>
            <a:srgbClr val="F26B43"/>
          </p15:clr>
        </p15:guide>
        <p15:guide id="27" orient="horz" pos="4168">
          <p15:clr>
            <a:srgbClr val="F26B43"/>
          </p15:clr>
        </p15:guide>
        <p15:guide id="29" orient="horz" pos="4016">
          <p15:clr>
            <a:srgbClr val="F26B43"/>
          </p15:clr>
        </p15:guide>
        <p15:guide id="30" orient="horz" pos="226">
          <p15:clr>
            <a:srgbClr val="F26B43"/>
          </p15:clr>
        </p15:guide>
        <p15:guide id="31" orient="horz" pos="540">
          <p15:clr>
            <a:srgbClr val="F26B43"/>
          </p15:clr>
        </p15:guide>
        <p15:guide id="32" orient="horz" pos="698">
          <p15:clr>
            <a:srgbClr val="F26B43"/>
          </p15:clr>
        </p15:guide>
        <p15:guide id="35" orient="horz" pos="1014">
          <p15:clr>
            <a:srgbClr val="F26B43"/>
          </p15:clr>
        </p15:guide>
        <p15:guide id="38" orient="horz" pos="3856">
          <p15:clr>
            <a:srgbClr val="F26B43"/>
          </p15:clr>
        </p15:guide>
        <p15:guide id="39"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customXml/item55.xml"/><Relationship Id="rId2" Type="http://schemas.openxmlformats.org/officeDocument/2006/relationships/customXml" Target="../../customXml/item54.xml"/><Relationship Id="rId1" Type="http://schemas.openxmlformats.org/officeDocument/2006/relationships/customXml" Target="../../customXml/item53.xml"/><Relationship Id="rId6" Type="http://schemas.openxmlformats.org/officeDocument/2006/relationships/image" Target="../media/image12.jpeg"/><Relationship Id="rId5" Type="http://schemas.openxmlformats.org/officeDocument/2006/relationships/slideLayout" Target="../slideLayouts/slideLayout1.xml"/><Relationship Id="rId4" Type="http://schemas.openxmlformats.org/officeDocument/2006/relationships/customXml" Target="../../customXml/item56.xml"/></Relationships>
</file>

<file path=ppt/slides/_rels/slide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5.x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custData r:id="rId1"/>
            </p:custDataLst>
          </p:nvPr>
        </p:nvSpPr>
        <p:spPr/>
        <p:txBody>
          <a:bodyPr/>
          <a:lstStyle/>
          <a:p>
            <a:r>
              <a:rPr lang="en-US" dirty="0">
                <a:latin typeface="Arial"/>
              </a:rPr>
              <a:t>Cyber Risk Intelligence Center</a:t>
            </a:r>
            <a:endParaRPr lang="en-US" dirty="0"/>
          </a:p>
        </p:txBody>
      </p:sp>
      <p:sp>
        <p:nvSpPr>
          <p:cNvPr id="3" name="Subtitle 2"/>
          <p:cNvSpPr>
            <a:spLocks noGrp="1"/>
          </p:cNvSpPr>
          <p:nvPr>
            <p:ph type="subTitle" idx="1"/>
            <p:custDataLst>
              <p:custData r:id="rId2"/>
            </p:custDataLst>
          </p:nvPr>
        </p:nvSpPr>
        <p:spPr/>
        <p:txBody>
          <a:bodyPr/>
          <a:lstStyle/>
          <a:p>
            <a:r>
              <a:rPr lang="en-US"/>
              <a:t>India Knowledge Service</a:t>
            </a:r>
          </a:p>
        </p:txBody>
      </p:sp>
      <p:sp>
        <p:nvSpPr>
          <p:cNvPr id="4" name="PresenterDetails"/>
          <p:cNvSpPr>
            <a:spLocks noGrp="1"/>
          </p:cNvSpPr>
          <p:nvPr>
            <p:ph type="body" sz="half" idx="2"/>
            <p:custDataLst>
              <p:custData r:id="rId3"/>
            </p:custDataLst>
          </p:nvPr>
        </p:nvSpPr>
        <p:spPr>
          <a:xfrm>
            <a:off x="467995" y="4870800"/>
            <a:ext cx="7400925" cy="1038525"/>
          </a:xfrm>
        </p:spPr>
        <p:txBody>
          <a:bodyPr/>
          <a:lstStyle/>
          <a:p>
            <a:endParaRPr lang="en-US"/>
          </a:p>
          <a:p>
            <a:r>
              <a:rPr lang="en-US"/>
              <a:t>Marsh McLennan Cyber Risk Intelligence Center</a:t>
            </a:r>
          </a:p>
        </p:txBody>
      </p:sp>
      <p:sp>
        <p:nvSpPr>
          <p:cNvPr id="5" name="ClientLogo" hidden="1"/>
          <p:cNvSpPr/>
          <p:nvPr>
            <p:custDataLst>
              <p:custData r:id="rId4"/>
            </p:custDataLst>
          </p:nvPr>
        </p:nvSpPr>
        <p:spPr>
          <a:xfrm>
            <a:off x="8132400" y="363600"/>
            <a:ext cx="3574800" cy="496800"/>
          </a:xfrm>
          <a:prstGeom prst="rect">
            <a:avLst/>
          </a:prstGeom>
          <a:solidFill>
            <a:srgbClr val="14853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bg1"/>
                </a:solidFill>
              </a:rPr>
              <a:t>Placeholder for optional client logo</a:t>
            </a:r>
          </a:p>
        </p:txBody>
      </p:sp>
      <p:pic>
        <p:nvPicPr>
          <p:cNvPr id="58370" name="Picture 2" descr="https://s3.amazonaws.com/assets.knackhq.com/assets/6037a7873eb82d001bbec736/62bf08dfcce4db001e124dc8/original/phishingclickcompress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9567" y="3708019"/>
            <a:ext cx="4700588"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1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94BE-D468-4262-808B-698EA5E87F34}"/>
              </a:ext>
            </a:extLst>
          </p:cNvPr>
          <p:cNvSpPr>
            <a:spLocks noGrp="1"/>
          </p:cNvSpPr>
          <p:nvPr>
            <p:ph type="title"/>
          </p:nvPr>
        </p:nvSpPr>
        <p:spPr>
          <a:xfrm>
            <a:off x="485776" y="229477"/>
            <a:ext cx="11223623" cy="495299"/>
          </a:xfrm>
        </p:spPr>
        <p:txBody>
          <a:bodyPr/>
          <a:lstStyle/>
          <a:p>
            <a:r>
              <a:rPr lang="en-GB" dirty="0"/>
              <a:t>Assignments in detail</a:t>
            </a:r>
          </a:p>
        </p:txBody>
      </p:sp>
      <p:sp>
        <p:nvSpPr>
          <p:cNvPr id="5" name="Content Placeholder 4">
            <a:extLst>
              <a:ext uri="{FF2B5EF4-FFF2-40B4-BE49-F238E27FC236}">
                <a16:creationId xmlns:a16="http://schemas.microsoft.com/office/drawing/2014/main" id="{31DA1549-06B1-43D0-8E6D-6A8255D0B45B}"/>
              </a:ext>
            </a:extLst>
          </p:cNvPr>
          <p:cNvSpPr>
            <a:spLocks noGrp="1"/>
          </p:cNvSpPr>
          <p:nvPr>
            <p:ph sz="half" idx="1"/>
          </p:nvPr>
        </p:nvSpPr>
        <p:spPr>
          <a:xfrm>
            <a:off x="485776" y="740258"/>
            <a:ext cx="11706224" cy="5434399"/>
          </a:xfrm>
        </p:spPr>
        <p:txBody>
          <a:bodyPr/>
          <a:lstStyle/>
          <a:p>
            <a:pPr marL="0" indent="0">
              <a:buNone/>
            </a:pPr>
            <a:r>
              <a:rPr lang="en-GB" sz="1600" b="1" dirty="0"/>
              <a:t>Steps to be followed :</a:t>
            </a:r>
          </a:p>
          <a:p>
            <a:r>
              <a:rPr lang="en-GB" sz="1600" dirty="0"/>
              <a:t>You have been given few PDF’s where you have to read these files in python </a:t>
            </a:r>
          </a:p>
          <a:p>
            <a:r>
              <a:rPr lang="en-GB" sz="1600" dirty="0"/>
              <a:t>You need to work on </a:t>
            </a:r>
            <a:r>
              <a:rPr lang="en-GB" sz="1600" b="1" u="sng" dirty="0"/>
              <a:t>any one of the below two</a:t>
            </a:r>
            <a:r>
              <a:rPr lang="en-GB" sz="1600" dirty="0"/>
              <a:t> assignment :</a:t>
            </a:r>
          </a:p>
          <a:p>
            <a:pPr marL="576262" lvl="1" indent="-342900">
              <a:buFont typeface="+mj-lt"/>
              <a:buAutoNum type="arabicPeriod"/>
            </a:pPr>
            <a:r>
              <a:rPr lang="en-GB" sz="1300" dirty="0"/>
              <a:t>Paragraph items text extraction and parsing</a:t>
            </a:r>
          </a:p>
          <a:p>
            <a:pPr marL="576262" lvl="1" indent="-342900">
              <a:buFont typeface="+mj-lt"/>
              <a:buAutoNum type="arabicPeriod"/>
            </a:pPr>
            <a:r>
              <a:rPr lang="en-GB" sz="1300" dirty="0"/>
              <a:t>Tabular items extractions and transformation</a:t>
            </a:r>
            <a:endParaRPr lang="en-GB" sz="1600" dirty="0"/>
          </a:p>
          <a:p>
            <a:pPr marL="233362" lvl="1" indent="0">
              <a:buNone/>
            </a:pPr>
            <a:r>
              <a:rPr lang="en-GB" sz="1600" u="sng" dirty="0"/>
              <a:t>Assignment 1</a:t>
            </a:r>
          </a:p>
          <a:p>
            <a:pPr lvl="1"/>
            <a:r>
              <a:rPr lang="en-GB" sz="1600" dirty="0"/>
              <a:t>For paragraphs text parse the data on paragraphs level and have to store the parsed items in data frame object in a way that for every new paragraph there should be new line entry in row.</a:t>
            </a:r>
          </a:p>
          <a:p>
            <a:pPr lvl="1"/>
            <a:r>
              <a:rPr lang="en-GB" sz="1600" dirty="0"/>
              <a:t>For all the  paragraphs you find info numerical information's like count/currencies you have to create a flag against them as “</a:t>
            </a:r>
            <a:r>
              <a:rPr lang="en-GB" sz="1600" dirty="0" err="1"/>
              <a:t>num_flag</a:t>
            </a:r>
            <a:r>
              <a:rPr lang="en-GB" sz="1600" dirty="0"/>
              <a:t>”. Please refer to the attached excel format for the expected results. </a:t>
            </a:r>
          </a:p>
          <a:p>
            <a:pPr lvl="1"/>
            <a:r>
              <a:rPr lang="en-GB" sz="1600" dirty="0"/>
              <a:t>Further you need to return the list of all numerical values for  given paragraphs in </a:t>
            </a:r>
            <a:r>
              <a:rPr lang="en-GB" sz="1600" dirty="0" err="1"/>
              <a:t>num_list</a:t>
            </a:r>
            <a:r>
              <a:rPr lang="en-GB" sz="1600" dirty="0"/>
              <a:t> column.</a:t>
            </a:r>
          </a:p>
          <a:p>
            <a:pPr marL="233362" lvl="1" indent="0">
              <a:buNone/>
            </a:pPr>
            <a:r>
              <a:rPr lang="en-GB" sz="1600" u="sng" dirty="0"/>
              <a:t>Assignment 2</a:t>
            </a:r>
          </a:p>
          <a:p>
            <a:pPr lvl="1"/>
            <a:r>
              <a:rPr lang="en-GB" sz="1600" dirty="0"/>
              <a:t>For tabular Items you have to return them in to data frame object . All the tabular item then have to be transformed in to two generic column name called “dimension” and “measures”.</a:t>
            </a:r>
          </a:p>
          <a:p>
            <a:pPr lvl="1"/>
            <a:r>
              <a:rPr lang="en-GB" sz="1600" dirty="0"/>
              <a:t>All the non numerical columns has to be concatenated on dimension columns and all the numerical fields should be parsed in Measure columns (in case of multiple numerical columns you need to transform the columns into rows). Please refer to the attached excel format for more details. </a:t>
            </a:r>
          </a:p>
          <a:p>
            <a:pPr marL="233362" lvl="1" indent="0">
              <a:buNone/>
            </a:pPr>
            <a:endParaRPr lang="en-GB" sz="1600" dirty="0"/>
          </a:p>
          <a:p>
            <a:pPr marL="233362" lvl="1" indent="0">
              <a:buNone/>
            </a:pPr>
            <a:endParaRPr lang="en-GB" sz="1600" dirty="0"/>
          </a:p>
          <a:p>
            <a:pPr marL="233362" lvl="1" indent="0">
              <a:buNone/>
            </a:pPr>
            <a:endParaRPr lang="en-GB" sz="1300" dirty="0"/>
          </a:p>
          <a:p>
            <a:pPr marL="0" indent="0">
              <a:buNone/>
            </a:pPr>
            <a:endParaRPr lang="en-GB" sz="1600" dirty="0"/>
          </a:p>
          <a:p>
            <a:pPr marL="0" indent="0">
              <a:buNone/>
            </a:pPr>
            <a:r>
              <a:rPr lang="en-GB" sz="1600" dirty="0"/>
              <a:t>   </a:t>
            </a:r>
          </a:p>
          <a:p>
            <a:pPr marL="0" indent="0">
              <a:buNone/>
            </a:pPr>
            <a:endParaRPr lang="en-GB" sz="1100" dirty="0">
              <a:cs typeface="Arial"/>
            </a:endParaRPr>
          </a:p>
        </p:txBody>
      </p:sp>
      <p:sp>
        <p:nvSpPr>
          <p:cNvPr id="3" name="Slide Number Placeholder 2">
            <a:extLst>
              <a:ext uri="{FF2B5EF4-FFF2-40B4-BE49-F238E27FC236}">
                <a16:creationId xmlns:a16="http://schemas.microsoft.com/office/drawing/2014/main" id="{A1BF856A-267B-43D6-B96F-0BAE643DEAB4}"/>
              </a:ext>
            </a:extLst>
          </p:cNvPr>
          <p:cNvSpPr>
            <a:spLocks noGrp="1"/>
          </p:cNvSpPr>
          <p:nvPr>
            <p:ph type="sldNum" sz="quarter" idx="10"/>
          </p:nvPr>
        </p:nvSpPr>
        <p:spPr/>
        <p:txBody>
          <a:bodyPr/>
          <a:lstStyle/>
          <a:p>
            <a:pPr algn="r"/>
            <a:fld id="{DF66040D-6F20-4F4B-8995-856BEECD84BE}" type="slidenum">
              <a:rPr lang="en-US" smtClean="0"/>
              <a:pPr algn="r"/>
              <a:t>2</a:t>
            </a:fld>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160526258"/>
              </p:ext>
            </p:extLst>
          </p:nvPr>
        </p:nvGraphicFramePr>
        <p:xfrm>
          <a:off x="10794999" y="3427310"/>
          <a:ext cx="914400" cy="806450"/>
        </p:xfrm>
        <a:graphic>
          <a:graphicData uri="http://schemas.openxmlformats.org/presentationml/2006/ole">
            <mc:AlternateContent xmlns:mc="http://schemas.openxmlformats.org/markup-compatibility/2006">
              <mc:Choice xmlns:v="urn:schemas-microsoft-com:vml" Requires="v">
                <p:oleObj name="Worksheet" showAsIcon="1" r:id="rId2" imgW="914400" imgH="806400" progId="Excel.Sheet.12">
                  <p:embed/>
                </p:oleObj>
              </mc:Choice>
              <mc:Fallback>
                <p:oleObj name="Worksheet" showAsIcon="1" r:id="rId2" imgW="914400" imgH="806400" progId="Excel.Sheet.12">
                  <p:embed/>
                  <p:pic>
                    <p:nvPicPr>
                      <p:cNvPr id="11" name="Object 10"/>
                      <p:cNvPicPr/>
                      <p:nvPr/>
                    </p:nvPicPr>
                    <p:blipFill>
                      <a:blip r:embed="rId3"/>
                      <a:stretch>
                        <a:fillRect/>
                      </a:stretch>
                    </p:blipFill>
                    <p:spPr>
                      <a:xfrm>
                        <a:off x="10794999" y="3427310"/>
                        <a:ext cx="914400" cy="8064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33094230"/>
              </p:ext>
            </p:extLst>
          </p:nvPr>
        </p:nvGraphicFramePr>
        <p:xfrm>
          <a:off x="10794999" y="5538879"/>
          <a:ext cx="914400" cy="806450"/>
        </p:xfrm>
        <a:graphic>
          <a:graphicData uri="http://schemas.openxmlformats.org/presentationml/2006/ole">
            <mc:AlternateContent xmlns:mc="http://schemas.openxmlformats.org/markup-compatibility/2006">
              <mc:Choice xmlns:v="urn:schemas-microsoft-com:vml" Requires="v">
                <p:oleObj name="Worksheet" showAsIcon="1" r:id="rId4" imgW="914400" imgH="806400" progId="Excel.Sheet.12">
                  <p:embed/>
                </p:oleObj>
              </mc:Choice>
              <mc:Fallback>
                <p:oleObj name="Worksheet" showAsIcon="1" r:id="rId4" imgW="914400" imgH="806400" progId="Excel.Sheet.12">
                  <p:embed/>
                  <p:pic>
                    <p:nvPicPr>
                      <p:cNvPr id="12" name="Object 11"/>
                      <p:cNvPicPr/>
                      <p:nvPr/>
                    </p:nvPicPr>
                    <p:blipFill>
                      <a:blip r:embed="rId5"/>
                      <a:stretch>
                        <a:fillRect/>
                      </a:stretch>
                    </p:blipFill>
                    <p:spPr>
                      <a:xfrm>
                        <a:off x="10794999" y="5538879"/>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61268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94BE-D468-4262-808B-698EA5E87F34}"/>
              </a:ext>
            </a:extLst>
          </p:cNvPr>
          <p:cNvSpPr>
            <a:spLocks noGrp="1"/>
          </p:cNvSpPr>
          <p:nvPr>
            <p:ph type="title"/>
          </p:nvPr>
        </p:nvSpPr>
        <p:spPr>
          <a:xfrm>
            <a:off x="485776" y="229477"/>
            <a:ext cx="11223623" cy="495299"/>
          </a:xfrm>
        </p:spPr>
        <p:txBody>
          <a:bodyPr/>
          <a:lstStyle/>
          <a:p>
            <a:r>
              <a:rPr lang="en-GB" dirty="0"/>
              <a:t>Assignment submission SOP</a:t>
            </a:r>
          </a:p>
        </p:txBody>
      </p:sp>
      <p:sp>
        <p:nvSpPr>
          <p:cNvPr id="5" name="Content Placeholder 4">
            <a:extLst>
              <a:ext uri="{FF2B5EF4-FFF2-40B4-BE49-F238E27FC236}">
                <a16:creationId xmlns:a16="http://schemas.microsoft.com/office/drawing/2014/main" id="{31DA1549-06B1-43D0-8E6D-6A8255D0B45B}"/>
              </a:ext>
            </a:extLst>
          </p:cNvPr>
          <p:cNvSpPr>
            <a:spLocks noGrp="1"/>
          </p:cNvSpPr>
          <p:nvPr>
            <p:ph sz="half" idx="1"/>
          </p:nvPr>
        </p:nvSpPr>
        <p:spPr>
          <a:xfrm>
            <a:off x="485776" y="1432744"/>
            <a:ext cx="5495925" cy="4232331"/>
          </a:xfrm>
        </p:spPr>
        <p:txBody>
          <a:bodyPr/>
          <a:lstStyle/>
          <a:p>
            <a:pPr marL="0" indent="0">
              <a:buNone/>
            </a:pPr>
            <a:r>
              <a:rPr lang="en-GB" sz="1600" b="1" dirty="0"/>
              <a:t>Steps to be followed :</a:t>
            </a:r>
          </a:p>
          <a:p>
            <a:r>
              <a:rPr lang="en-GB" sz="1600" dirty="0"/>
              <a:t>Download the attachments</a:t>
            </a:r>
          </a:p>
          <a:p>
            <a:r>
              <a:rPr lang="en-GB" sz="1600" dirty="0"/>
              <a:t>Open the python note book(Jupiter notebook or Google collab (need to be submits back downloading the collab note book))</a:t>
            </a:r>
          </a:p>
          <a:p>
            <a:r>
              <a:rPr lang="en-GB" sz="1600" dirty="0"/>
              <a:t>Please put comments/markdown’s in detail wherever is required.</a:t>
            </a:r>
          </a:p>
          <a:p>
            <a:r>
              <a:rPr lang="en-GB" sz="1600" dirty="0"/>
              <a:t>Once you are done with the assignment please save the note book.</a:t>
            </a:r>
          </a:p>
          <a:p>
            <a:r>
              <a:rPr lang="en-GB" sz="1600" dirty="0"/>
              <a:t>Save the file in a folder named  as Assignment_[Your Name]</a:t>
            </a:r>
          </a:p>
          <a:p>
            <a:r>
              <a:rPr lang="en-GB" sz="1600" dirty="0"/>
              <a:t>Zip the folder with </a:t>
            </a:r>
            <a:r>
              <a:rPr lang="en-GB" sz="1600" dirty="0" err="1"/>
              <a:t>Winzip</a:t>
            </a:r>
            <a:r>
              <a:rPr lang="en-GB" sz="1600" dirty="0"/>
              <a:t> </a:t>
            </a:r>
          </a:p>
          <a:p>
            <a:r>
              <a:rPr lang="en-GB" sz="1600" dirty="0"/>
              <a:t>Share it back as a reply to same email you receive assignment.  </a:t>
            </a:r>
          </a:p>
          <a:p>
            <a:pPr marL="0" indent="0">
              <a:buNone/>
            </a:pPr>
            <a:endParaRPr lang="en-GB" sz="1100" dirty="0">
              <a:cs typeface="Arial"/>
            </a:endParaRPr>
          </a:p>
        </p:txBody>
      </p:sp>
      <p:sp>
        <p:nvSpPr>
          <p:cNvPr id="3" name="Slide Number Placeholder 2">
            <a:extLst>
              <a:ext uri="{FF2B5EF4-FFF2-40B4-BE49-F238E27FC236}">
                <a16:creationId xmlns:a16="http://schemas.microsoft.com/office/drawing/2014/main" id="{A1BF856A-267B-43D6-B96F-0BAE643DEAB4}"/>
              </a:ext>
            </a:extLst>
          </p:cNvPr>
          <p:cNvSpPr>
            <a:spLocks noGrp="1"/>
          </p:cNvSpPr>
          <p:nvPr>
            <p:ph type="sldNum" sz="quarter" idx="10"/>
          </p:nvPr>
        </p:nvSpPr>
        <p:spPr/>
        <p:txBody>
          <a:bodyPr/>
          <a:lstStyle/>
          <a:p>
            <a:pPr algn="r"/>
            <a:fld id="{DF66040D-6F20-4F4B-8995-856BEECD84BE}" type="slidenum">
              <a:rPr lang="en-US" smtClean="0"/>
              <a:pPr algn="r"/>
              <a:t>3</a:t>
            </a:fld>
            <a:endParaRPr lang="en-US"/>
          </a:p>
        </p:txBody>
      </p:sp>
      <p:sp>
        <p:nvSpPr>
          <p:cNvPr id="7" name="Text Placeholder 6">
            <a:extLst>
              <a:ext uri="{FF2B5EF4-FFF2-40B4-BE49-F238E27FC236}">
                <a16:creationId xmlns:a16="http://schemas.microsoft.com/office/drawing/2014/main" id="{99B1E3F2-0057-44DC-AD64-94BB005847A2}"/>
              </a:ext>
            </a:extLst>
          </p:cNvPr>
          <p:cNvSpPr>
            <a:spLocks noGrp="1"/>
          </p:cNvSpPr>
          <p:nvPr>
            <p:ph type="body" sz="quarter" idx="12"/>
          </p:nvPr>
        </p:nvSpPr>
        <p:spPr>
          <a:xfrm>
            <a:off x="485776" y="848441"/>
            <a:ext cx="11225023" cy="320400"/>
          </a:xfrm>
        </p:spPr>
        <p:txBody>
          <a:bodyPr/>
          <a:lstStyle/>
          <a:p>
            <a:r>
              <a:rPr lang="en-GB" dirty="0"/>
              <a:t>Key Notes:</a:t>
            </a:r>
          </a:p>
        </p:txBody>
      </p:sp>
      <p:sp>
        <p:nvSpPr>
          <p:cNvPr id="8" name="Content Placeholder 4">
            <a:extLst>
              <a:ext uri="{FF2B5EF4-FFF2-40B4-BE49-F238E27FC236}">
                <a16:creationId xmlns:a16="http://schemas.microsoft.com/office/drawing/2014/main" id="{31DA1549-06B1-43D0-8E6D-6A8255D0B45B}"/>
              </a:ext>
            </a:extLst>
          </p:cNvPr>
          <p:cNvSpPr txBox="1">
            <a:spLocks/>
          </p:cNvSpPr>
          <p:nvPr/>
        </p:nvSpPr>
        <p:spPr>
          <a:xfrm>
            <a:off x="6213474" y="1432745"/>
            <a:ext cx="5495925" cy="3097214"/>
          </a:xfrm>
          <a:prstGeom prst="rect">
            <a:avLst/>
          </a:prstGeom>
        </p:spPr>
        <p:txBody>
          <a:bodyPr vert="horz" lIns="0" tIns="0" rIns="0" bIns="0" rtlCol="0" anchor="t">
            <a:noAutofit/>
          </a:bodyPr>
          <a:lstStyle>
            <a:lvl1pPr marL="228600" indent="-228600" algn="l" defTabSz="457200" rtl="0" eaLnBrk="1" latinLnBrk="0" hangingPunct="1">
              <a:spcBef>
                <a:spcPts val="0"/>
              </a:spcBef>
              <a:spcAft>
                <a:spcPts val="600"/>
              </a:spcAft>
              <a:buFont typeface="Arial" panose="020B0604020202020204" pitchFamily="34" charset="0"/>
              <a:buChar char="•"/>
              <a:defRPr sz="1800" b="0" kern="1200">
                <a:solidFill>
                  <a:schemeClr val="tx1"/>
                </a:solidFill>
                <a:latin typeface="+mn-lt"/>
                <a:ea typeface="+mn-ea"/>
                <a:cs typeface="+mn-cs"/>
              </a:defRPr>
            </a:lvl1pPr>
            <a:lvl2pPr marL="457200" indent="-223838" algn="l" defTabSz="457200" rtl="0" eaLnBrk="1" latinLnBrk="0" hangingPunct="1">
              <a:spcBef>
                <a:spcPts val="0"/>
              </a:spcBef>
              <a:spcAft>
                <a:spcPts val="600"/>
              </a:spcAft>
              <a:buFont typeface="Arial" panose="020B0604020202020204" pitchFamily="34" charset="0"/>
              <a:buChar char="–"/>
              <a:tabLst/>
              <a:defRPr sz="1500" kern="1200">
                <a:solidFill>
                  <a:schemeClr val="tx1"/>
                </a:solidFill>
                <a:latin typeface="+mn-lt"/>
                <a:ea typeface="+mn-ea"/>
                <a:cs typeface="+mn-cs"/>
              </a:defRPr>
            </a:lvl2pPr>
            <a:lvl3pPr marL="6858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3pPr>
            <a:lvl4pPr marL="914400" indent="-223838"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4pPr>
            <a:lvl5pPr marL="11430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5pPr>
            <a:lvl6pPr marL="1371600" indent="-223838"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6pPr>
            <a:lvl7pPr marL="16002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7pPr>
            <a:lvl8pPr marL="1828800" indent="-223838"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8pPr>
            <a:lvl9pPr marL="20574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9pPr>
          </a:lstStyle>
          <a:p>
            <a:pPr marL="0" indent="0">
              <a:buFont typeface="Arial" panose="020B0604020202020204" pitchFamily="34" charset="0"/>
              <a:buNone/>
            </a:pPr>
            <a:r>
              <a:rPr lang="en-GB" sz="1600" b="1" dirty="0"/>
              <a:t>Basic do’s and don’ts </a:t>
            </a:r>
          </a:p>
          <a:p>
            <a:r>
              <a:rPr lang="en-GB" sz="1600" dirty="0"/>
              <a:t>Please use appropriate number of cells for each piece of work to be completed</a:t>
            </a:r>
          </a:p>
          <a:p>
            <a:r>
              <a:rPr lang="en-GB" sz="1600" dirty="0"/>
              <a:t>It is mandatory to put comments/markdown in detail about each function and object you define.</a:t>
            </a:r>
          </a:p>
          <a:p>
            <a:r>
              <a:rPr lang="en-GB" sz="1600" dirty="0"/>
              <a:t>The results should be shared only on (.</a:t>
            </a:r>
            <a:r>
              <a:rPr lang="en-GB" sz="1600" dirty="0" err="1"/>
              <a:t>xlsx</a:t>
            </a:r>
            <a:r>
              <a:rPr lang="en-GB" sz="1600" dirty="0"/>
              <a:t>) or (.csv) format (no other format will be entertained)</a:t>
            </a:r>
          </a:p>
          <a:p>
            <a:r>
              <a:rPr lang="en-GB" sz="1600" dirty="0"/>
              <a:t>Please do not put this ppt. or assignment pdf into zip folder while sharing it back. Only share the notebook file and the results excel/csv in zip folder. </a:t>
            </a:r>
          </a:p>
          <a:p>
            <a:r>
              <a:rPr lang="en-GB" sz="1600" dirty="0"/>
              <a:t>You can use all the open source python libraries.</a:t>
            </a:r>
          </a:p>
          <a:p>
            <a:endParaRPr lang="en-GB" sz="1600" dirty="0"/>
          </a:p>
          <a:p>
            <a:pPr marL="0" indent="0">
              <a:buFont typeface="Arial" panose="020B0604020202020204" pitchFamily="34" charset="0"/>
              <a:buNone/>
            </a:pPr>
            <a:endParaRPr lang="en-GB" sz="1100" dirty="0">
              <a:cs typeface="Arial"/>
            </a:endParaRPr>
          </a:p>
        </p:txBody>
      </p:sp>
    </p:spTree>
    <p:extLst>
      <p:ext uri="{BB962C8B-B14F-4D97-AF65-F5344CB8AC3E}">
        <p14:creationId xmlns:p14="http://schemas.microsoft.com/office/powerpoint/2010/main" val="381105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898" y="2754672"/>
            <a:ext cx="11223623" cy="495299"/>
          </a:xfrm>
        </p:spPr>
        <p:txBody>
          <a:bodyPr/>
          <a:lstStyle/>
          <a:p>
            <a:r>
              <a:rPr lang="en-GB" sz="4400"/>
              <a:t>								Questions?</a:t>
            </a:r>
            <a:endParaRPr lang="en-GB" sz="4400">
              <a:cs typeface="Arial"/>
            </a:endParaRPr>
          </a:p>
        </p:txBody>
      </p:sp>
      <p:sp>
        <p:nvSpPr>
          <p:cNvPr id="3" name="Slide Number Placeholder 2"/>
          <p:cNvSpPr>
            <a:spLocks noGrp="1"/>
          </p:cNvSpPr>
          <p:nvPr>
            <p:ph type="sldNum" sz="quarter" idx="10"/>
          </p:nvPr>
        </p:nvSpPr>
        <p:spPr/>
        <p:txBody>
          <a:bodyPr/>
          <a:lstStyle/>
          <a:p>
            <a:pPr algn="r"/>
            <a:fld id="{DF66040D-6F20-4F4B-8995-856BEECD84BE}" type="slidenum">
              <a:rPr lang="en-US" smtClean="0"/>
              <a:pPr algn="r"/>
              <a:t>4</a:t>
            </a:fld>
            <a:endParaRPr lang="en-US"/>
          </a:p>
        </p:txBody>
      </p:sp>
    </p:spTree>
    <p:extLst>
      <p:ext uri="{BB962C8B-B14F-4D97-AF65-F5344CB8AC3E}">
        <p14:creationId xmlns:p14="http://schemas.microsoft.com/office/powerpoint/2010/main" val="396215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1577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arsh McLennan">
  <a:themeElements>
    <a:clrScheme name="MMC">
      <a:dk1>
        <a:srgbClr val="202020"/>
      </a:dk1>
      <a:lt1>
        <a:srgbClr val="FFFFFF"/>
      </a:lt1>
      <a:dk2>
        <a:srgbClr val="565656"/>
      </a:dk2>
      <a:lt2>
        <a:srgbClr val="949494"/>
      </a:lt2>
      <a:accent1>
        <a:srgbClr val="002C77"/>
      </a:accent1>
      <a:accent2>
        <a:srgbClr val="009DE0"/>
      </a:accent2>
      <a:accent3>
        <a:srgbClr val="76D3FF"/>
      </a:accent3>
      <a:accent4>
        <a:srgbClr val="0077A0"/>
      </a:accent4>
      <a:accent5>
        <a:srgbClr val="00968F"/>
      </a:accent5>
      <a:accent6>
        <a:srgbClr val="00AC41"/>
      </a:accent6>
      <a:hlink>
        <a:srgbClr val="2C6EF2"/>
      </a:hlink>
      <a:folHlink>
        <a:srgbClr val="8246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C77"/>
        </a:solidFill>
        <a:ln>
          <a:noFill/>
        </a:ln>
        <a:effectLst/>
      </a:spPr>
      <a:bodyPr rtlCol="0" anchor="ctr"/>
      <a:lstStyle>
        <a:defPPr algn="ctr">
          <a:defRPr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gn="l">
          <a:defRPr dirty="0" err="1"/>
        </a:defPPr>
      </a:lstStyle>
    </a:txDef>
  </a:objectDefaults>
  <a:extraClrSchemeLst/>
  <a:custClrLst>
    <a:custClr name="Dark blue">
      <a:srgbClr val="002C77"/>
    </a:custClr>
    <a:custClr name="Blue">
      <a:srgbClr val="009DE0"/>
    </a:custClr>
    <a:custClr name="Light blue">
      <a:srgbClr val="76D3FF"/>
    </a:custClr>
    <a:custClr name="Dark teal">
      <a:srgbClr val="004C6C"/>
    </a:custClr>
    <a:custClr name="Teal">
      <a:srgbClr val="0077A0"/>
    </a:custClr>
    <a:custClr name="Light teal">
      <a:srgbClr val="9CD9E4"/>
    </a:custClr>
    <a:custClr name="Dark turquoise">
      <a:srgbClr val="005E5D"/>
    </a:custClr>
    <a:custClr name="Turquoise">
      <a:srgbClr val="00968F"/>
    </a:custClr>
    <a:custClr name="Light turquoise">
      <a:srgbClr val="98DBCE"/>
    </a:custClr>
    <a:custClr name="White">
      <a:srgbClr val="FFFFFF"/>
    </a:custClr>
    <a:custClr name="Dark green">
      <a:srgbClr val="275D38"/>
    </a:custClr>
    <a:custClr name="Green">
      <a:srgbClr val="00AC41"/>
    </a:custClr>
    <a:custClr name="Light green">
      <a:srgbClr val="ADDFB3"/>
    </a:custClr>
    <a:custClr name="Dark purple">
      <a:srgbClr val="463282"/>
    </a:custClr>
    <a:custClr name="Purple">
      <a:srgbClr val="8246AF"/>
    </a:custClr>
    <a:custClr name="Light purple">
      <a:srgbClr val="CCB3E0"/>
    </a:custClr>
    <a:custClr name="Dark pink">
      <a:srgbClr val="B2025B"/>
    </a:custClr>
    <a:custClr name="Pink">
      <a:srgbClr val="EE3D8B"/>
    </a:custClr>
    <a:custClr name="Light pink">
      <a:srgbClr val="F8ACBE"/>
    </a:custClr>
    <a:custClr name="White">
      <a:srgbClr val="FFFFFF"/>
    </a:custClr>
    <a:custClr name="Dark crimson">
      <a:srgbClr val="9A1C1F"/>
    </a:custClr>
    <a:custClr name="Crimson">
      <a:srgbClr val="EF4E45"/>
    </a:custClr>
    <a:custClr name="Light crimson">
      <a:srgbClr val="FFAEA6"/>
    </a:custClr>
    <a:custClr name="Dark orange">
      <a:srgbClr val="A32E00"/>
    </a:custClr>
    <a:custClr name="Orange">
      <a:srgbClr val="FF8C00"/>
    </a:custClr>
    <a:custClr name="Light orange">
      <a:srgbClr val="FFCA94"/>
    </a:custClr>
    <a:custClr name="Dark yellow">
      <a:srgbClr val="965D00"/>
    </a:custClr>
    <a:custClr name="Yellow">
      <a:srgbClr val="FFBE00"/>
    </a:custClr>
    <a:custClr name="Light yellow">
      <a:srgbClr val="FFE580"/>
    </a:custClr>
    <a:custClr name="White">
      <a:srgbClr val="FFFFFF"/>
    </a:custClr>
    <a:custClr name="Dark blue gray">
      <a:srgbClr val="4E6287"/>
    </a:custClr>
    <a:custClr name="Blue gray">
      <a:srgbClr val="8096B2"/>
    </a:custClr>
    <a:custClr name="Light blue gray">
      <a:srgbClr val="BED3E4"/>
    </a:custClr>
    <a:custClr name="Dark gray">
      <a:srgbClr val="565656"/>
    </a:custClr>
    <a:custClr name="Gray">
      <a:srgbClr val="949494"/>
    </a:custClr>
    <a:custClr name="Light gray">
      <a:srgbClr val="DADADA"/>
    </a:custClr>
    <a:custClr name="Background gray">
      <a:srgbClr val="F0F0F0"/>
    </a:custClr>
    <a:custClr name="Link blue">
      <a:srgbClr val="2C6EF2"/>
    </a:custClr>
    <a:custClr name="Warning red">
      <a:srgbClr val="C53532"/>
    </a:custClr>
    <a:custClr name="Success green">
      <a:srgbClr val="14853D"/>
    </a:custClr>
  </a:custClrLst>
  <a:extLst>
    <a:ext uri="{05A4C25C-085E-4340-85A3-A5531E510DB2}">
      <thm15:themeFamily xmlns:thm15="http://schemas.microsoft.com/office/thememl/2012/main" name="MMC2021.Classic16x9.potx" id="{1E02728C-430E-40A4-A88D-63B5E0DB2EC5}" vid="{FBCF0A22-C69C-40BB-B44A-F70827371A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1 6 " ? > < M M C O A _ O b j e c t T a g s   x m l n s : x s i = " h t t p : / / w w w . w 3 . o r g / 2 0 0 1 / X M L S c h e m a - i n s t a n c e "   x m l n s : x s d = " h t t p : / / w w w . w 3 . o r g / 2 0 0 1 / X M L S c h e m a " >  
     < P r e s e n t a t i o n O b j e c t T a g   T a g N a m e = " M M C 0 9 _ P L A C E H O L D E R T E X T " > P l a c e h o l d e r   f o r   t h i r d   p a r t y   o r   c l i e n t   l o g o < / P r e s e n t a t i o n O b j e c t T a g >  
     < P r e s e n t a t i o n O b j e c t T a g   T a g N a m e = " M M C 0 9 _ B R A N D F O N T S T Y L E " > C o v e r T e x t < / P r e s e n t a t i o n O b j e c t T a g >  
     < P r e s e n t a t i o n O b j e c t T a g   T a g N a m e = " M M C 0 9 _ P L A C E H O L D E R T E X T " > [ M M C 2 0 2 1 P P T e m p l a t e . P l a c e h o l d e r C l i e n t ] < / P r e s e n t a t i o n O b j e c t T a g >  
 < / M M C O A _ O b j e c t T a g s > 
</file>

<file path=customXml/item10.xml>��< ? x m l   v e r s i o n = " 1 . 0 "   e n c o d i n g = " u t f - 1 6 " ? > < M M C O A _ O b j e c t T a g s   x m l n s : x s i = " h t t p : / / w w w . w 3 . o r g / 2 0 0 1 / X M L S c h e m a - i n s t a n c e "   x m l n s : x s d = " h t t p : / / w w w . w 3 . o r g / 2 0 0 1 / X M L S c h e m a " >  
     < P r e s e n t a t i o n O b j e c t T a g   T a g N a m e = " M M C 0 9 _ B R A N D F O N T S T Y L E " > M a s t e r T i t l e < / P r e s e n t a t i o n O b j e c t T a g >  
     < P r e s e n t a t i o n O b j e c t T a g   T a g N a m e = " M M C 0 9 _ P L A C E H O L D E R T E X T " > [ M M C 2 0 2 1 P P T e m p l a t e . P l a c e h o l d e r S l i d e T i t l e ] < / P r e s e n t a t i o n O b j e c t T a g >  
 < / M M C O A _ O b j e c t T a g s > 
</file>

<file path=customXml/item11.xml>��< ? x m l   v e r s i o n = " 1 . 0 "   e n c o d i n g = " u t f - 1 6 " ? > < M M C O A _ O b j e c t T a g s   x m l n s : x s i = " h t t p : / / w w w . w 3 . o r g / 2 0 0 1 / X M L S c h e m a - i n s t a n c e "   x m l n s : x s d = " h t t p : / / w w w . w 3 . o r g / 2 0 0 1 / X M L S c h e m a " >  
     < P r e s e n t a t i o n O b j e c t T a g   T a g N a m e = " M M C 0 9 _ B R A N D F O N T S T Y L E " > M a s t e r T e x t < / P r e s e n t a t i o n O b j e c t T a g >  
     < P r e s e n t a t i o n O b j e c t T a g   T a g N a m e = " M M C 0 9 _ P L A C E H O L D E R T E X T " > [ M M C 2 0 2 1 P P T e m p l a t e . P l a c e h o l d e r S l i d e B o d y ] < / P r e s e n t a t i o n O b j e c t T a g >  
 < / M M C O A _ O b j e c t T a g s > 
</file>

<file path=customXml/item12.xml>��< ? x m l   v e r s i o n = " 1 . 0 "   e n c o d i n g = " u t f - 1 6 " ? > < M M C O A _ O b j e c t T a g s   x m l n s : x s i = " h t t p : / / w w w . w 3 . o r g / 2 0 0 1 / X M L S c h e m a - i n s t a n c e "   x m l n s : x s d = " h t t p : / / w w w . w 3 . o r g / 2 0 0 1 / X M L S c h e m a " >  
     < P r e s e n t a t i o n O b j e c t T a g   T a g N a m e = " M M C 0 9 _ B R A N D F O N T S T Y L E " > M a s t e r T e x t < / P r e s e n t a t i o n O b j e c t T a g >  
 < / M M C O A _ O b j e c t T a g s > 
</file>

<file path=customXml/item13.xml>��< ? x m l   v e r s i o n = " 1 . 0 "   e n c o d i n g = " u t f - 1 6 " ? > < M M C O A _ O b j e c t T a g s   x m l n s : x s i = " h t t p : / / w w w . w 3 . o r g / 2 0 0 1 / X M L S c h e m a - i n s t a n c e "   x m l n s : x s d = " h t t p : / / w w w . w 3 . o r g / 2 0 0 1 / X M L S c h e m a " >  
     < P r e s e n t a t i o n O b j e c t T a g   T a g N a m e = " M M C 0 9 _ B R A N D F O N T S T Y L E " > M a s t e r T e x t < / P r e s e n t a t i o n O b j e c t T a g >  
 < / M M C O A _ O b j e c t T a g s > 
</file>

<file path=customXml/item14.xml>��< ? x m l   v e r s i o n = " 1 . 0 "   e n c o d i n g = " u t f - 1 6 " ? > < M M C O A _ O b j e c t T a g s   x m l n s : x s i = " h t t p : / / w w w . w 3 . o r g / 2 0 0 1 / X M L S c h e m a - i n s t a n c e "   x m l n s : x s d = " h t t p : / / w w w . w 3 . o r g / 2 0 0 1 / X M L S c h e m a " >  
     < P r e s e n t a t i o n O b j e c t T a g   T a g N a m e = " M M C 0 9 _ B A C K G R O U N D S T Y L E " > M a s t e r < / P r e s e n t a t i o n O b j e c t T a g >  
     < P r e s e n t a t i o n O b j e c t T a g   T a g N a m e = " M M C 0 9 _ A D D L O G O S " > C o n t e n t L o g o , C o n t e n t L o g o , 3 8 . 2 7 , 5 1 3 . 0 7 < / P r e s e n t a t i o n O b j e c t T a g >  
 < / M M C O A _ O b j e c t T a g s > 
</file>

<file path=customXml/item15.xml>��< ? x m l   v e r s i o n = " 1 . 0 "   e n c o d i n g = " u t f - 1 6 " ? > < M M C O A _ O b j e c t T a g s   x m l n s : x s i = " h t t p : / / w w w . w 3 . o r g / 2 0 0 1 / X M L S c h e m a - i n s t a n c e "   x m l n s : x s d = " h t t p : / / w w w . w 3 . o r g / 2 0 0 1 / X M L S c h e m a " >  
     < P r e s e n t a t i o n O b j e c t T a g   T a g N a m e = " M M C 0 9 _ B R A N D F O N T S T Y L E " > C o v e r H e a d i n g 1 < / P r e s e n t a t i o n O b j e c t T a g >  
     < P r e s e n t a t i o n O b j e c t T a g   T a g N a m e = " M M C 0 9 _ F O N T S I Z E _ L " > 1 2 0 < / P r e s e n t a t i o n O b j e c t T a g >  
     < P r e s e n t a t i o n O b j e c t T a g   T a g N a m e = " M M C 0 9 _ F O N T S I Z E _ M " > 6 0 < / P r e s e n t a t i o n O b j e c t T a g >  
     < P r e s e n t a t i o n O b j e c t T a g   T a g N a m e = " M M C 0 9 _ F O N T S I Z E _ S " > 4 8 < / P r e s e n t a t i o n O b j e c t T a g >  
     < P r e s e n t a t i o n O b j e c t T a g   T a g N a m e = " M M C 0 9 _ S H A P E X Y W H _ L " > 3 2 . 6 ; 1 5 0 . 4 8 ; 7 3 7 ; 1 3 5 < / P r e s e n t a t i o n O b j e c t T a g >  
     < P r e s e n t a t i o n O b j e c t T a g   T a g N a m e = " M M C 0 9 _ S H A P E X Y W H _ M " > 3 5 . 4 3 ; 1 5 0 . 2 3 ; 7 3 7 ; 1 2 6 . 1 4 < / P r e s e n t a t i o n O b j e c t T a g >  
     < P r e s e n t a t i o n O b j e c t T a g   T a g N a m e = " M M C 0 9 _ S H A P E X Y W H _ S " > 3 5 . 4 3 ; 1 5 0 . 2 3 ; 7 3 7 ; 1 2 6 . 1 4 < / P r e s e n t a t i o n O b j e c t T a g >  
     < P r e s e n t a t i o n O b j e c t T a g   T a g N a m e = " M M C 0 9 _ P L A C E H O L D E R T E X T " > [ M M C 2 0 2 1 P P T e m p l a t e . P l a c e h o l d e r H 1 ] < / P r e s e n t a t i o n O b j e c t T a g >  
 < / M M C O A _ O b j e c t T a g s > 
</file>

<file path=customXml/item16.xml>��< ? x m l   v e r s i o n = " 1 . 0 "   e n c o d i n g = " u t f - 1 6 " ? > < M M C O A _ O b j e c t T a g s   x m l n s : x s i = " h t t p : / / w w w . w 3 . o r g / 2 0 0 1 / X M L S c h e m a - i n s t a n c e "   x m l n s : x s d = " h t t p : / / w w w . w 3 . o r g / 2 0 0 1 / X M L S c h e m a " >  
     < P r e s e n t a t i o n O b j e c t T a g   T a g N a m e = " M M C 0 9 _ B R A N D F O N T S T Y L E " > C o v e r H e a d i n g 2 < / P r e s e n t a t i o n O b j e c t T a g >  
     < P r e s e n t a t i o n O b j e c t T a g   T a g N a m e = " M M C 0 9 _ F O N T S I Z E _ L " > 2 4 < / P r e s e n t a t i o n O b j e c t T a g >  
     < P r e s e n t a t i o n O b j e c t T a g   T a g N a m e = " M M C 0 9 _ F O N T S I Z E _ M " > 2 4 < / P r e s e n t a t i o n O b j e c t T a g >  
     < P r e s e n t a t i o n O b j e c t T a g   T a g N a m e = " M M C 0 9 _ F O N T S I Z E _ S " > 2 4 < / P r e s e n t a t i o n O b j e c t T a g >  
     < P r e s e n t a t i o n O b j e c t T a g   T a g N a m e = " M M C 0 9 _ S H A P E X Y W H _ L " > 3 6 . 8 5 ; 2 8 2 . 2 4 ; 7 3 2 . 7 5 ; 2 9 . 7 6 < / P r e s e n t a t i o n O b j e c t T a g >  
     < P r e s e n t a t i o n O b j e c t T a g   T a g N a m e = " M M C 0 9 _ S H A P E X Y W H _ M " > 3 6 . 8 5 ; 2 9 1 . 9 7 ; 7 3 4 . 1 7 ; 6 2 . 3 6 < / P r e s e n t a t i o n O b j e c t T a g >  
     < P r e s e n t a t i o n O b j e c t T a g   T a g N a m e = " M M C 0 9 _ S H A P E X Y W H _ S " > 3 6 . 8 5 ; 2 6 7 . 8 7 ; 7 3 5 . 5 9 ; 6 2 . 3 6 < / P r e s e n t a t i o n O b j e c t T a g >  
     < P r e s e n t a t i o n O b j e c t T a g   T a g N a m e = " M M C 0 9 _ P L A C E H O L D E R T E X T " > [ M M C 2 0 2 1 P P T e m p l a t e . P l a c e h o l d e r H 2 ] < / P r e s e n t a t i o n O b j e c t T a g >  
 < / M M C O A _ O b j e c t T a g s > 
</file>

<file path=customXml/item17.xml>��< ? x m l   v e r s i o n = " 1 . 0 "   e n c o d i n g = " u t f - 1 6 " ? > < M M C O A _ O b j e c t T a g s   x m l n s : x s i = " h t t p : / / w w w . w 3 . o r g / 2 0 0 1 / X M L S c h e m a - i n s t a n c e "   x m l n s : x s d = " h t t p : / / w w w . w 3 . o r g / 2 0 0 1 / X M L S c h e m a " >  
     < P r e s e n t a t i o n O b j e c t T a g   T a g N a m e = " M M C 0 9 _ B R A N D F O N T S T Y L E " > C o v e r T e x t < / P r e s e n t a t i o n O b j e c t T a g >  
 < / M M C O A _ O b j e c t T a g s > 
</file>

<file path=customXml/item18.xml>��< ? x m l   v e r s i o n = " 1 . 0 "   e n c o d i n g = " u t f - 1 6 " ? > < M M C O A _ O b j e c t T a g s   x m l n s : x s i = " h t t p : / / w w w . w 3 . o r g / 2 0 0 1 / X M L S c h e m a - i n s t a n c e "   x m l n s : x s d = " h t t p : / / w w w . w 3 . o r g / 2 0 0 1 / X M L S c h e m a " >  
     < P r e s e n t a t i o n O b j e c t T a g   T a g N a m e = " M M C 0 9 _ B R A N D F O N T S T Y L E " > C o v e r T e x t < / P r e s e n t a t i o n O b j e c t T a g >  
     < P r e s e n t a t i o n O b j e c t T a g   T a g N a m e = " M M C 0 9 _ P O P U L A T E T E X T " > { L e g a l F r o n t } < / P r e s e n t a t i o n O b j e c t T a g >  
 < / M M C O A _ O b j e c t T a g s > 
</file>

<file path=customXml/item19.xml>��< ? x m l   v e r s i o n = " 1 . 0 "   e n c o d i n g = " u t f - 1 6 " ? > < M M C O A _ O b j e c t T a g s   x m l n s : x s i = " h t t p : / / w w w . w 3 . o r g / 2 0 0 1 / X M L S c h e m a - i n s t a n c e "   x m l n s : x s d = " h t t p : / / w w w . w 3 . o r g / 2 0 0 1 / X M L S c h e m a " >  
     < P r e s e n t a t i o n O b j e c t T a g   T a g N a m e = " M M C 0 9 _ B R A N D F O N T S T Y L E " > C o v e r T a g l i n e < / P r e s e n t a t i o n O b j e c t T a g >  
     < P r e s e n t a t i o n O b j e c t T a g   T a g N a m e = " M M C 0 9 _ P O P U L A T E T E X T " > { T a g l i n e E x t r a W o r d i n g } < / P r e s e n t a t i o n O b j e c t T a g >  
 < / M M C O A _ O b j e c t T a g s > 
</file>

<file path=customXml/item2.xml><?xml version="1.0" encoding="utf-8"?>
<ct:contentTypeSchema xmlns:ct="http://schemas.microsoft.com/office/2006/metadata/contentType" xmlns:ma="http://schemas.microsoft.com/office/2006/metadata/properties/metaAttributes" ct:_="" ma:_="" ma:contentTypeName="Document" ma:contentTypeID="0x010100C3C3A2109C2CC34E9EED97ABDB9C8EAF" ma:contentTypeVersion="12" ma:contentTypeDescription="Create a new document." ma:contentTypeScope="" ma:versionID="5567c4e8b7e32c0cc9fe16f15ec9f13f">
  <xsd:schema xmlns:xsd="http://www.w3.org/2001/XMLSchema" xmlns:xs="http://www.w3.org/2001/XMLSchema" xmlns:p="http://schemas.microsoft.com/office/2006/metadata/properties" xmlns:ns3="5a4d7953-ed8e-4b0a-91d8-3d5c40fbde39" xmlns:ns4="42b06122-4776-4364-a857-feb36a86ca95" targetNamespace="http://schemas.microsoft.com/office/2006/metadata/properties" ma:root="true" ma:fieldsID="c657381ba9b00fbae676b68660255eca" ns3:_="" ns4:_="">
    <xsd:import namespace="5a4d7953-ed8e-4b0a-91d8-3d5c40fbde39"/>
    <xsd:import namespace="42b06122-4776-4364-a857-feb36a86ca9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4d7953-ed8e-4b0a-91d8-3d5c40fbde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b06122-4776-4364-a857-feb36a86ca9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1 6 " ? > < M M C O A _ O b j e c t T a g s   x m l n s : x s i = " h t t p : / / w w w . w 3 . o r g / 2 0 0 1 / X M L S c h e m a - i n s t a n c e "   x m l n s : x s d = " h t t p : / / w w w . w 3 . o r g / 2 0 0 1 / X M L S c h e m a " >  
     < P r e s e n t a t i o n O b j e c t T a g   T a g N a m e = " M M C 0 9 _ L A Y O U T " > F r o n t C o v e r < / P r e s e n t a t i o n O b j e c t T a g >  
     < P r e s e n t a t i o n O b j e c t T a g   T a g N a m e = " M M C 0 9 _ B A C K G R O U N D S T Y L E " > F r o n t C o v e r < / P r e s e n t a t i o n O b j e c t T a g >  
     < P r e s e n t a t i o n O b j e c t T a g   T a g N a m e = " M M C 0 9 _ A D D L O G O S " > C o v e r M a i n L o g o , F r o n t L o g o , 3 8 . 2 7 , 2 7 . 2 1 < / P r e s e n t a t i o n O b j e c t T a g >  
     < P r e s e n t a t i o n O b j e c t T a g   T a g N a m e = " M M C O A _ B A C K G R O U N D _ L O G O _ O P T I O N " > W H I T E < / P r e s e n t a t i o n O b j e c t T a g >  
     < P r e s e n t a t i o n O b j e c t T a g   T a g N a m e = " M M C O A _ B A C K G R O U N D _ D I G E S T " > s o l i d ; B l u e < / P r e s e n t a t i o n O b j e c t T a g >  
     < P r e s e n t a t i o n O b j e c t T a g   T a g N a m e = " M M C O A _ F U L L I M A G E _ I D " / >  
     < P r e s e n t a t i o n O b j e c t T a g   T a g N a m e = " M M C O A _ S I L H O U E T T E _ I D " / >  
 < / M M C O A _ O b j e c t T a g s > 
</file>

<file path=customXml/item21.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22.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23.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24.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25.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26.xml>��< ? x m l   v e r s i o n = " 1 . 0 "   e n c o d i n g = " u t f - 1 6 " ? > < M M C O A _ O b j e c t T a g s   x m l n s : x s i = " h t t p : / / w w w . w 3 . o r g / 2 0 0 1 / X M L S c h e m a - i n s t a n c e "   x m l n s : x s d = " h t t p : / / w w w . w 3 . o r g / 2 0 0 1 / X M L S c h e m a " >  
     < P r e s e n t a t i o n O b j e c t T a g   T a g N a m e = " M M C 0 9 _ L A Y O U T " > B l a n k < / P r e s e n t a t i o n O b j e c t T a g >  
 < / M M C O A _ O b j e c t T a g s > 
</file>

<file path=customXml/item27.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28.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29.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3.xml>��< ? x m l   v e r s i o n = " 1 . 0 "   e n c o d i n g = " u t f - 1 6 " ? > < M M C O A _ O b j e c t T a g s   x m l n s : x s i = " h t t p : / / w w w . w 3 . o r g / 2 0 0 1 / X M L S c h e m a - i n s t a n c e "   x m l n s : x s d = " h t t p : / / w w w . w 3 . o r g / 2 0 0 1 / X M L S c h e m a " >  
     < P r e s e n t a t i o n O b j e c t T a g   T a g N a m e = " M M C 0 9 _ S H O W H I D E C R I T E R I A " > C L I E N T _ L O G O < / P r e s e n t a t i o n O b j e c t T a g >  
 < / M M C O A _ O b j e c t T a g s > 
</file>

<file path=customXml/item30.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31.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32.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33.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34.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35.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36.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37.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38.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39.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41.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42.xml>��< ? x m l   v e r s i o n = " 1 . 0 "   e n c o d i n g = " u t f - 1 6 " ? > < M M C O A _ O b j e c t T a g s   x m l n s : x s i = " h t t p : / / w w w . w 3 . o r g / 2 0 0 1 / X M L S c h e m a - i n s t a n c e "   x m l n s : x s d = " h t t p : / / w w w . w 3 . o r g / 2 0 0 1 / X M L S c h e m a " >  
     < P r e s e n t a t i o n O b j e c t T a g   T a g N a m e = " M M C 0 9 _ B R A N D F O N T S T Y L E " > C o v e r T e x t < / P r e s e n t a t i o n O b j e c t T a g >  
     < P r e s e n t a t i o n O b j e c t T a g   T a g N a m e = " M M C 0 9 _ P L A C E H O L D E R T E X T " > [ B r a n d _ M M C 2 0 2 1 . A g e n d a T o p i c P l a c e h o l d e r ] < / P r e s e n t a t i o n O b j e c t T a g >  
 < / M M C O A _ O b j e c t T a g s > 
</file>

<file path=customXml/item43.xml>��< ? x m l   v e r s i o n = " 1 . 0 "   e n c o d i n g = " u t f - 1 6 " ? > < M M C O A _ O b j e c t T a g s   x m l n s : x s i = " h t t p : / / w w w . w 3 . o r g / 2 0 0 1 / X M L S c h e m a - i n s t a n c e "   x m l n s : x s d = " h t t p : / / w w w . w 3 . o r g / 2 0 0 1 / X M L S c h e m a " >  
     < P r e s e n t a t i o n O b j e c t T a g   T a g N a m e = " M M C 0 9 _ B R A N D F O N T S T Y L E " > C o v e r T e x t < / P r e s e n t a t i o n O b j e c t T a g >  
     < P r e s e n t a t i o n O b j e c t T a g   T a g N a m e = " M M C 0 9 _ P L A C E H O L D E R T E X T " > [ M M C 2 0 2 1 P P T e m p l a t e . P l a c e h o l d e r A g e n d a ] < / P r e s e n t a t i o n O b j e c t T a g >  
 < / M M C O A _ O b j e c t T a g s > 
</file>

<file path=customXml/item44.xml>��< ? x m l   v e r s i o n = " 1 . 0 "   e n c o d i n g = " u t f - 1 6 " ? > < M M C O A _ O b j e c t T a g s   x m l n s : x s i = " h t t p : / / w w w . w 3 . o r g / 2 0 0 1 / X M L S c h e m a - i n s t a n c e "   x m l n s : x s d = " h t t p : / / w w w . w 3 . o r g / 2 0 0 1 / X M L S c h e m a " >  
     < P r e s e n t a t i o n O b j e c t T a g   T a g N a m e = " M M C 0 9 _ S L I D E T Y P E " > A g e n d a < / P r e s e n t a t i o n O b j e c t T a g >  
     < P r e s e n t a t i o n O b j e c t T a g   T a g N a m e = " M M C 0 9 _ D I S P L Y M A S T E R S H A P E S " > N < / P r e s e n t a t i o n O b j e c t T a g >  
     < P r e s e n t a t i o n O b j e c t T a g   T a g N a m e = " M M C 0 9 _ F O L L O W M A S T E R B A C K G R O U N D " > N < / P r e s e n t a t i o n O b j e c t T a g >  
     < P r e s e n t a t i o n O b j e c t T a g   T a g N a m e = " M M C 0 9 _ B A C K G R O U N D S T Y L E " > A g e n d a < / P r e s e n t a t i o n O b j e c t T a g >  
     < P r e s e n t a t i o n O b j e c t T a g   T a g N a m e = " M M C 0 9 _ L A Y O U T " > A g e n d a < / P r e s e n t a t i o n O b j e c t T a g >  
     < P r e s e n t a t i o n O b j e c t T a g   T a g N a m e = " M M C O A _ B A C K G R O U N D _ L O G O _ O P T I O N " > W H I T E < / P r e s e n t a t i o n O b j e c t T a g >  
     < P r e s e n t a t i o n O b j e c t T a g   T a g N a m e = " M M C O A _ B A C K G R O U N D _ D I G E S T " > s o l i d ; B l u e < / P r e s e n t a t i o n O b j e c t T a g >  
 < / M M C O A _ O b j e c t T a g s > 
</file>

<file path=customXml/item45.xml>��< ? x m l   v e r s i o n = " 1 . 0 "   e n c o d i n g = " u t f - 1 6 " ? > < M M C O A _ O b j e c t T a g s   x m l n s : x s i = " h t t p : / / w w w . w 3 . o r g / 2 0 0 1 / X M L S c h e m a - i n s t a n c e "   x m l n s : x s d = " h t t p : / / w w w . w 3 . o r g / 2 0 0 1 / X M L S c h e m a " >  
     < P r e s e n t a t i o n O b j e c t T a g   T a g N a m e = " M M C 0 9 _ B R A N D F O N T S T Y L E " > D i v i d e r T e x t < / P r e s e n t a t i o n O b j e c t T a g >  
     < P r e s e n t a t i o n O b j e c t T a g   T a g N a m e = " M M C 0 9 _ P L A C E H O L D E R T E X T " > [ M M C 2 0 2 1 P P T e m p l a t e . P l a c e h o l d e r S l i d e T i t l e ] < / P r e s e n t a t i o n O b j e c t T a g >  
 < / M M C O A _ O b j e c t T a g s > 
</file>

<file path=customXml/item46.xml>��< ? x m l   v e r s i o n = " 1 . 0 "   e n c o d i n g = " u t f - 1 6 " ? > < M M C O A _ O b j e c t T a g s   x m l n s : x s i = " h t t p : / / w w w . w 3 . o r g / 2 0 0 1 / X M L S c h e m a - i n s t a n c e "   x m l n s : x s d = " h t t p : / / w w w . w 3 . o r g / 2 0 0 1 / X M L S c h e m a " >  
     < P r e s e n t a t i o n O b j e c t T a g   T a g N a m e = " M M C 0 9 _ P O P U L A T E T E X T " > { S e c t i o n N u m b e r } < / P r e s e n t a t i o n O b j e c t T a g >  
     < P r e s e n t a t i o n O b j e c t T a g   T a g N a m e = " M M C 0 9 _ S E C T I O N N U M B E R S H A P E " > Y < / P r e s e n t a t i o n O b j e c t T a g >  
     < P r e s e n t a t i o n O b j e c t T a g   T a g N a m e = " M M C 0 9 _ B R A N D F O N T S T Y L E " > D i v i d e r N u m b e r < / P r e s e n t a t i o n O b j e c t T a g >  
 < / M M C O A _ O b j e c t T a g s > 
</file>

<file path=customXml/item47.xml>��< ? x m l   v e r s i o n = " 1 . 0 "   e n c o d i n g = " u t f - 1 6 " ? > < M M C O A _ O b j e c t T a g s   x m l n s : x s i = " h t t p : / / w w w . w 3 . o r g / 2 0 0 1 / X M L S c h e m a - i n s t a n c e "   x m l n s : x s d = " h t t p : / / w w w . w 3 . o r g / 2 0 0 1 / X M L S c h e m a " >  
     < P r e s e n t a t i o n O b j e c t T a g   T a g N a m e = " M M C 0 9 _ S L I D E T Y P E " > D i v i d e r < / P r e s e n t a t i o n O b j e c t T a g >  
     < P r e s e n t a t i o n O b j e c t T a g   T a g N a m e = " M M C 0 9 _ I S D I V I D E R " > Y < / P r e s e n t a t i o n O b j e c t T a g >  
     < P r e s e n t a t i o n O b j e c t T a g   T a g N a m e = " M M C 0 9 _ D I S P L Y M A S T E R S H A P E S " > N < / P r e s e n t a t i o n O b j e c t T a g >  
     < P r e s e n t a t i o n O b j e c t T a g   T a g N a m e = " M M C 0 9 _ F O L L O W M A S T E R B A C K G R O U N D " > N < / P r e s e n t a t i o n O b j e c t T a g >  
     < P r e s e n t a t i o n O b j e c t T a g   T a g N a m e = " M M C 0 9 _ B A C K G R O U N D S T Y L E " > D i v i d e r < / P r e s e n t a t i o n O b j e c t T a g >  
     < P r e s e n t a t i o n O b j e c t T a g   T a g N a m e = " M M C 0 9 _ D I V I D E R N U M B E R S H A P E N A M E " > T e x t   P l a c e H o l d e r   2 < / P r e s e n t a t i o n O b j e c t T a g >  
     < P r e s e n t a t i o n O b j e c t T a g   T a g N a m e = " M M C 0 9 _ L A Y O U T " > D i v i d e r < / P r e s e n t a t i o n O b j e c t T a g >  
     < P r e s e n t a t i o n O b j e c t T a g   T a g N a m e = " M M C O A _ B A C K G R O U N D _ D I G E S T " > g r a d ; s i m p l e - d a r k - t u r q u o i s e < / P r e s e n t a t i o n O b j e c t T a g >  
     < P r e s e n t a t i o n O b j e c t T a g   T a g N a m e = " M M C O A _ B A C K G R O U N D _ L O G O _ O P T I O N " > W H I T E < / P r e s e n t a t i o n O b j e c t T a g >  
 < / M M C O A _ O b j e c t T a g s > 
</file>

<file path=customXml/item48.xml>��< ? x m l   v e r s i o n = " 1 . 0 "   e n c o d i n g = " u t f - 1 6 " ? > < M M C O A _ O b j e c t T a g s   x m l n s : x s i = " h t t p : / / w w w . w 3 . o r g / 2 0 0 1 / X M L S c h e m a - i n s t a n c e "   x m l n s : x s d = " h t t p : / / w w w . w 3 . o r g / 2 0 0 1 / X M L S c h e m a " >  
     < P r e s e n t a t i o n O b j e c t T a g   T a g N a m e = " M M C 0 9 _ B R A N D F O N T S T Y L E " > C o v e r T e x t < / P r e s e n t a t i o n O b j e c t T a g >  
     < P r e s e n t a t i o n O b j e c t T a g   T a g N a m e = " M M C 0 9 _ P O P U L A T E T E X T " > { B r a n d E x t r a W o r d i n g 1 } < / P r e s e n t a t i o n O b j e c t T a g >  
 < / M M C O A _ O b j e c t T a g s > 
</file>

<file path=customXml/item49.xml>��< ? x m l   v e r s i o n = " 1 . 0 "   e n c o d i n g = " u t f - 1 6 " ? > < M M C O A _ O b j e c t T a g s   x m l n s : x s i = " h t t p : / / w w w . w 3 . o r g / 2 0 0 1 / X M L S c h e m a - i n s t a n c e "   x m l n s : x s d = " h t t p : / / w w w . w 3 . o r g / 2 0 0 1 / X M L S c h e m a " >  
     < P r e s e n t a t i o n O b j e c t T a g   T a g N a m e = " M M C 0 9 _ B R A N D F O N T S T Y L E " > C o v e r T e x t < / P r e s e n t a t i o n O b j e c t T a g >  
     < P r e s e n t a t i o n O b j e c t T a g   T a g N a m e = " M M C 0 9 _ P L A C E H O L D E R T E X T " > [ M M 2 0 2 1 P P T e m p l a t e . P l a c e h o l d e r L e g a l B a c k ] < / P r e s e n t a t i o n O b j e c t T a g >  
 < / M M C O A _ O b j e c t T a g s > 
</file>

<file path=customXml/item5.xml>��< ? x m l   v e r s i o n = " 1 . 0 "   e n c o d i n g = " u t f - 1 6 " ? > < M M C O A _ O b j e c t T a g s   x m l n s : x s i = " h t t p : / / w w w . w 3 . o r g / 2 0 0 1 / X M L S c h e m a - i n s t a n c e "   x m l n s : x s d = " h t t p : / / w w w . w 3 . o r g / 2 0 0 1 / X M L S c h e m a " >  
     < P r e s e n t a t i o n O b j e c t T a g   T a g N a m e = " M M C 0 9 _ P O P U L A T E T E X T " > { P r e s e n t e r C o v e r T e x t B l o c k } < / P r e s e n t a t i o n O b j e c t T a g >  
 < / M M C O A _ O b j e c t T a g s > 
</file>

<file path=customXml/item50.xml>��< ? x m l   v e r s i o n = " 1 . 0 "   e n c o d i n g = " u t f - 1 6 " ? > < M M C O A _ O b j e c t T a g s   x m l n s : x s i = " h t t p : / / w w w . w 3 . o r g / 2 0 0 1 / X M L S c h e m a - i n s t a n c e "   x m l n s : x s d = " h t t p : / / w w w . w 3 . o r g / 2 0 0 1 / X M L S c h e m a " >  
     < P r e s e n t a t i o n O b j e c t T a g   T a g N a m e = " M M C 0 9 _ P O P U L A T E T E X T " > { C o p y r i g h t } < / P r e s e n t a t i o n O b j e c t T a g >  
     < P r e s e n t a t i o n O b j e c t T a g   T a g N a m e = " M M C 0 9 _ B R A N D F O N T S T Y L E " > C o v e r T e x t < / P r e s e n t a t i o n O b j e c t T a g >  
     < P r e s e n t a t i o n O b j e c t T a g   T a g N a m e = " M M C 0 9 _ S H O W H I D E C R I T E R I A " > C O P Y R I G H T < / P r e s e n t a t i o n O b j e c t T a g >  
 < / M M C O A _ O b j e c t T a g s > 
</file>

<file path=customXml/item51.xml>��< ? x m l   v e r s i o n = " 1 . 0 "   e n c o d i n g = " u t f - 1 6 " ? > < M M C O A _ O b j e c t T a g s   x m l n s : x s i = " h t t p : / / w w w . w 3 . o r g / 2 0 0 1 / X M L S c h e m a - i n s t a n c e "   x m l n s : x s d = " h t t p : / / w w w . w 3 . o r g / 2 0 0 1 / X M L S c h e m a " >  
     < P r e s e n t a t i o n O b j e c t T a g   T a g N a m e = " M M C 0 9 _ P O P U L A T E T E X T " > { F i l e R e f } < / P r e s e n t a t i o n O b j e c t T a g >  
     < P r e s e n t a t i o n O b j e c t T a g   T a g N a m e = " M M C 0 9 _ B R A N D F O N T S T Y L E " > C o v e r T e x t < / P r e s e n t a t i o n O b j e c t T a g >  
     < P r e s e n t a t i o n O b j e c t T a g   T a g N a m e = " M M C 0 9 _ S H O W H I D E C R I T E R I A " > F I L E R E F < / P r e s e n t a t i o n O b j e c t T a g >  
 < / M M C O A _ O b j e c t T a g s > 
</file>

<file path=customXml/item52.xml>��< ? x m l   v e r s i o n = " 1 . 0 "   e n c o d i n g = " u t f - 1 6 " ? > < M M C O A _ O b j e c t T a g s   x m l n s : x s i = " h t t p : / / w w w . w 3 . o r g / 2 0 0 1 / X M L S c h e m a - i n s t a n c e "   x m l n s : x s d = " h t t p : / / w w w . w 3 . o r g / 2 0 0 1 / X M L S c h e m a " >  
     < P r e s e n t a t i o n O b j e c t T a g   T a g N a m e = " M M C 0 9 _ L A Y O U T " > B a c k C o v e r < / P r e s e n t a t i o n O b j e c t T a g >  
     < P r e s e n t a t i o n O b j e c t T a g   T a g N a m e = " M M C 0 9 _ B A C K G R O U N D S T Y L E " > B a c k C o v e r < / P r e s e n t a t i o n O b j e c t T a g >  
     < P r e s e n t a t i o n O b j e c t T a g   T a g N a m e = " M M C 0 9 _ A D D L O G O S " > M a i n B a c k L o g o , F r o n t L o g o , 3 8 . 2 7 , 2 7 . 2 1 < / P r e s e n t a t i o n O b j e c t T a g >  
     < P r e s e n t a t i o n O b j e c t T a g   T a g N a m e = " M M C O A _ B A C K G R O U N D _ L O G O _ O P T I O N " > W H I T E < / P r e s e n t a t i o n O b j e c t T a g >  
     < P r e s e n t a t i o n O b j e c t T a g   T a g N a m e = " M M C O A _ B A C K G R O U N D _ D I G E S T " > s o l i d ; B l u e < / P r e s e n t a t i o n O b j e c t T a g >  
 < / M M C O A _ O b j e c t T a g s > 
</file>

<file path=customXml/item53.xml>��< ? x m l   v e r s i o n = " 1 . 0 "   e n c o d i n g = " u t f - 1 6 " ? > < M M C O A _ O b j e c t T a g s   x m l n s : x s i = " h t t p : / / w w w . w 3 . o r g / 2 0 0 1 / X M L S c h e m a - i n s t a n c e "   x m l n s : x s d = " h t t p : / / w w w . w 3 . o r g / 2 0 0 1 / X M L S c h e m a " >  
     < P r e s e n t a t i o n O b j e c t T a g   T a g N a m e = " M M C 0 9 _ P O P U L A T E T E X T " > { T i t l e } < / P r e s e n t a t i o n O b j e c t T a g >  
 < / M M C O A _ O b j e c t T a g s > 
</file>

<file path=customXml/item54.xml>��< ? x m l   v e r s i o n = " 1 . 0 "   e n c o d i n g = " u t f - 1 6 " ? > < M M C O A _ O b j e c t T a g s   x m l n s : x s i = " h t t p : / / w w w . w 3 . o r g / 2 0 0 1 / X M L S c h e m a - i n s t a n c e "   x m l n s : x s d = " h t t p : / / w w w . w 3 . o r g / 2 0 0 1 / X M L S c h e m a " >  
     < P r e s e n t a t i o n O b j e c t T a g   T a g N a m e = " M M C 0 9 _ P O P U L A T E T E X T " > { S u b T i t l e } < / P r e s e n t a t i o n O b j e c t T a g >  
 < / M M C O A _ O b j e c t T a g s > 
</file>

<file path=customXml/item55.xml>��< ? x m l   v e r s i o n = " 1 . 0 "   e n c o d i n g = " u t f - 1 6 " ? > < M M C O A _ O b j e c t T a g s   x m l n s : x s i = " h t t p : / / w w w . w 3 . o r g / 2 0 0 1 / X M L S c h e m a - i n s t a n c e "   x m l n s : x s d = " h t t p : / / w w w . w 3 . o r g / 2 0 0 1 / X M L S c h e m a " >  
     < P r e s e n t a t i o n O b j e c t T a g   T a g N a m e = " M M C 0 9 _ P O P U L A T E T E X T " > { C l i e n t N a m e } { B R E A K } { P r e s e n t a t i o n D a t e } { B R E A K } { P r e s e n t e r C o v e r T e x t B l o c k } < / P r e s e n t a t i o n O b j e c t T a g >  
 < / M M C O A _ O b j e c t T a g s > 
</file>

<file path=customXml/item56.xml>��< ? x m l   v e r s i o n = " 1 . 0 "   e n c o d i n g = " u t f - 1 6 " ? > < M M C O A _ O b j e c t T a g s   x m l n s : x s i = " h t t p : / / w w w . w 3 . o r g / 2 0 0 1 / X M L S c h e m a - i n s t a n c e "   x m l n s : x s d = " h t t p : / / w w w . w 3 . o r g / 2 0 0 1 / X M L S c h e m a " >  
     < P r e s e n t a t i o n O b j e c t T a g   T a g N a m e = " M M C 0 9 _ P O P U L A T E T E X T " > [ M M C 2 0 2 1 P P T e m p l a t e . P l a c e h o l d e r C l i e n t ] < / P r e s e n t a t i o n O b j e c t T a g >  
     < P r e s e n t a t i o n O b j e c t T a g   T a g N a m e = " M M C 0 9 _ S H O W H I D E C R I T E R I A " > C L I E N T _ L O G O < / P r e s e n t a t i o n O b j e c t T a g >  
 < / M M C O A _ O b j e c t T a g s > 
</file>

<file path=customXml/item57.xml>��< ? x m l   v e r s i o n = " 1 . 0 "   e n c o d i n g = " u t f - 1 6 " ? > < M M C O A _ O b j e c t T a g s   x m l n s : x s i = " h t t p : / / w w w . w 3 . o r g / 2 0 0 1 / X M L S c h e m a - i n s t a n c e "   x m l n s : x s d = " h t t p : / / w w w . w 3 . o r g / 2 0 0 1 / X M L S c h e m a " >  
     < P r e s e n t a t i o n O b j e c t T a g   T a g N a m e = " M M C O A _ F I L E R E F S T A T E " > H I D E < / P r e s e n t a t i o n O b j e c t T a g >  
 < / M M C O A _ O b j e c t T a g s > 
</file>

<file path=customXml/item6.xml>��< ? x m l   v e r s i o n = " 1 . 0 "   e n c o d i n g = " u t f - 1 6 " ? > < M M C O A _ O b j e c t T a g s   x m l n s : x s i = " h t t p : / / w w w . w 3 . o r g / 2 0 0 1 / X M L S c h e m a - i n s t a n c e "   x m l n s : x s d = " h t t p : / / w w w . w 3 . o r g / 2 0 0 1 / X M L S c h e m a " >  
     < P r e s e n t a t i o n O b j e c t T a g   T a g N a m e = " M M C 0 9 _ P O P U L A T E T E X T " > { S u b T i t l e } < / P r e s e n t a t i o n O b j e c t T a g >  
 < / M M C O A _ O b j e c t T a g s > 
</file>

<file path=customXml/item7.xml><?xml version="1.0" encoding="utf-8"?>
<p:properties xmlns:p="http://schemas.microsoft.com/office/2006/metadata/properties" xmlns:xsi="http://www.w3.org/2001/XMLSchema-instance" xmlns:pc="http://schemas.microsoft.com/office/infopath/2007/PartnerControls">
  <documentManagement>
    <_activity xmlns="5a4d7953-ed8e-4b0a-91d8-3d5c40fbde39" xsi:nil="true"/>
  </documentManagement>
</p:properties>
</file>

<file path=customXml/item8.xml>��< ? x m l   v e r s i o n = " 1 . 0 "   e n c o d i n g = " u t f - 1 6 " ? > < M M C O A _ O b j e c t T a g s   x m l n s : x s i = " h t t p : / / w w w . w 3 . o r g / 2 0 0 1 / X M L S c h e m a - i n s t a n c e "   x m l n s : x s d = " h t t p : / / w w w . w 3 . o r g / 2 0 0 1 / X M L S c h e m a " >  
     < P r e s e n t a t i o n O b j e c t T a g   T a g N a m e = " M M C 0 9 _ P O P U L A T E T E X T " > { C l i e n t N a m e } < / P r e s e n t a t i o n O b j e c t T a g >  
     < P r e s e n t a t i o n O b j e c t T a g   T a g N a m e = " M M C 0 9 _ B R A N D F O N T S T Y L E " > C o v e r T e x t < / P r e s e n t a t i o n O b j e c t T a g >  
     < P r e s e n t a t i o n O b j e c t T a g   T a g N a m e = " M M C 0 9 _ S H O W H I D E C R I T E R I A " > C L I E N T _ N A M E < / P r e s e n t a t i o n O b j e c t T a g >  
 < / M M C O A _ O b j e c t T a g s > 
</file>

<file path=customXml/item9.xml>��< ? x m l   v e r s i o n = " 1 . 0 "   e n c o d i n g = " u t f - 1 6 " ? > < M M C O A _ O b j e c t T a g s   x m l n s : x s i = " h t t p : / / w w w . w 3 . o r g / 2 0 0 1 / X M L S c h e m a - i n s t a n c e "   x m l n s : x s d = " h t t p : / / w w w . w 3 . o r g / 2 0 0 1 / X M L S c h e m a " >  
     < P r e s e n t a t i o n O b j e c t T a g   T a g N a m e = " M M C 0 9 _ P O P U L A T E T E X T " > { T i t l e } < / P r e s e n t a t i o n O b j e c t T a g >  
 < / M M C O A _ O b j e c t T a g s > 
</file>

<file path=customXml/itemProps1.xml><?xml version="1.0" encoding="utf-8"?>
<ds:datastoreItem xmlns:ds="http://schemas.openxmlformats.org/officeDocument/2006/customXml" ds:itemID="{7F82062E-9818-4653-A31B-81D65328C525}">
  <ds:schemaRefs>
    <ds:schemaRef ds:uri="http://www.w3.org/2001/XMLSchema"/>
  </ds:schemaRefs>
</ds:datastoreItem>
</file>

<file path=customXml/itemProps10.xml><?xml version="1.0" encoding="utf-8"?>
<ds:datastoreItem xmlns:ds="http://schemas.openxmlformats.org/officeDocument/2006/customXml" ds:itemID="{BD5FAD33-8996-4B98-8C02-4A1550C6E017}">
  <ds:schemaRefs>
    <ds:schemaRef ds:uri="http://www.w3.org/2001/XMLSchema"/>
  </ds:schemaRefs>
</ds:datastoreItem>
</file>

<file path=customXml/itemProps11.xml><?xml version="1.0" encoding="utf-8"?>
<ds:datastoreItem xmlns:ds="http://schemas.openxmlformats.org/officeDocument/2006/customXml" ds:itemID="{9B333AB5-3357-4D07-93E0-A8BB3B59721F}">
  <ds:schemaRefs>
    <ds:schemaRef ds:uri="http://www.w3.org/2001/XMLSchema"/>
  </ds:schemaRefs>
</ds:datastoreItem>
</file>

<file path=customXml/itemProps12.xml><?xml version="1.0" encoding="utf-8"?>
<ds:datastoreItem xmlns:ds="http://schemas.openxmlformats.org/officeDocument/2006/customXml" ds:itemID="{492FC0CD-A4A9-401E-847E-C8E616AD5CF1}">
  <ds:schemaRefs>
    <ds:schemaRef ds:uri="http://www.w3.org/2001/XMLSchema"/>
  </ds:schemaRefs>
</ds:datastoreItem>
</file>

<file path=customXml/itemProps13.xml><?xml version="1.0" encoding="utf-8"?>
<ds:datastoreItem xmlns:ds="http://schemas.openxmlformats.org/officeDocument/2006/customXml" ds:itemID="{EA56DF1C-E699-4B8D-81DA-12283D7DDD50}">
  <ds:schemaRefs>
    <ds:schemaRef ds:uri="http://www.w3.org/2001/XMLSchema"/>
  </ds:schemaRefs>
</ds:datastoreItem>
</file>

<file path=customXml/itemProps14.xml><?xml version="1.0" encoding="utf-8"?>
<ds:datastoreItem xmlns:ds="http://schemas.openxmlformats.org/officeDocument/2006/customXml" ds:itemID="{35BDC32E-13DF-4D9C-B8D4-DA872B448F48}">
  <ds:schemaRefs>
    <ds:schemaRef ds:uri="http://www.w3.org/2001/XMLSchema"/>
  </ds:schemaRefs>
</ds:datastoreItem>
</file>

<file path=customXml/itemProps15.xml><?xml version="1.0" encoding="utf-8"?>
<ds:datastoreItem xmlns:ds="http://schemas.openxmlformats.org/officeDocument/2006/customXml" ds:itemID="{535DD0E2-5F87-46D2-ADCB-BF3B14328B93}">
  <ds:schemaRefs>
    <ds:schemaRef ds:uri="http://www.w3.org/2001/XMLSchema"/>
  </ds:schemaRefs>
</ds:datastoreItem>
</file>

<file path=customXml/itemProps16.xml><?xml version="1.0" encoding="utf-8"?>
<ds:datastoreItem xmlns:ds="http://schemas.openxmlformats.org/officeDocument/2006/customXml" ds:itemID="{E4CF58FF-8B25-476F-8B2F-439CAFE774DB}">
  <ds:schemaRefs>
    <ds:schemaRef ds:uri="http://www.w3.org/2001/XMLSchema"/>
  </ds:schemaRefs>
</ds:datastoreItem>
</file>

<file path=customXml/itemProps17.xml><?xml version="1.0" encoding="utf-8"?>
<ds:datastoreItem xmlns:ds="http://schemas.openxmlformats.org/officeDocument/2006/customXml" ds:itemID="{F59C340D-4F57-43A3-B5CD-4712B5DB8E9D}">
  <ds:schemaRefs>
    <ds:schemaRef ds:uri="http://www.w3.org/2001/XMLSchema"/>
  </ds:schemaRefs>
</ds:datastoreItem>
</file>

<file path=customXml/itemProps18.xml><?xml version="1.0" encoding="utf-8"?>
<ds:datastoreItem xmlns:ds="http://schemas.openxmlformats.org/officeDocument/2006/customXml" ds:itemID="{C41181A3-BF44-4324-AECB-875CE9EE15F3}">
  <ds:schemaRefs>
    <ds:schemaRef ds:uri="http://www.w3.org/2001/XMLSchema"/>
  </ds:schemaRefs>
</ds:datastoreItem>
</file>

<file path=customXml/itemProps19.xml><?xml version="1.0" encoding="utf-8"?>
<ds:datastoreItem xmlns:ds="http://schemas.openxmlformats.org/officeDocument/2006/customXml" ds:itemID="{4E18DFB7-AF42-4887-A653-6AE4E129405F}">
  <ds:schemaRefs>
    <ds:schemaRef ds:uri="http://www.w3.org/2001/XMLSchema"/>
  </ds:schemaRefs>
</ds:datastoreItem>
</file>

<file path=customXml/itemProps2.xml><?xml version="1.0" encoding="utf-8"?>
<ds:datastoreItem xmlns:ds="http://schemas.openxmlformats.org/officeDocument/2006/customXml" ds:itemID="{F44D39A5-7DA7-4E54-823B-D7843B31C2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4d7953-ed8e-4b0a-91d8-3d5c40fbde39"/>
    <ds:schemaRef ds:uri="42b06122-4776-4364-a857-feb36a86c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5BF5BCD0-4BFE-4152-BCEC-F9DADDCEF78B}">
  <ds:schemaRefs>
    <ds:schemaRef ds:uri="http://www.w3.org/2001/XMLSchema"/>
  </ds:schemaRefs>
</ds:datastoreItem>
</file>

<file path=customXml/itemProps21.xml><?xml version="1.0" encoding="utf-8"?>
<ds:datastoreItem xmlns:ds="http://schemas.openxmlformats.org/officeDocument/2006/customXml" ds:itemID="{D9348C07-1E6B-4014-98CC-8BB85256C2E9}">
  <ds:schemaRefs>
    <ds:schemaRef ds:uri="http://www.w3.org/2001/XMLSchema"/>
  </ds:schemaRefs>
</ds:datastoreItem>
</file>

<file path=customXml/itemProps22.xml><?xml version="1.0" encoding="utf-8"?>
<ds:datastoreItem xmlns:ds="http://schemas.openxmlformats.org/officeDocument/2006/customXml" ds:itemID="{15E14063-6D15-404C-AFB6-43ADF0C0DD41}">
  <ds:schemaRefs>
    <ds:schemaRef ds:uri="http://www.w3.org/2001/XMLSchema"/>
  </ds:schemaRefs>
</ds:datastoreItem>
</file>

<file path=customXml/itemProps23.xml><?xml version="1.0" encoding="utf-8"?>
<ds:datastoreItem xmlns:ds="http://schemas.openxmlformats.org/officeDocument/2006/customXml" ds:itemID="{268400DD-65DB-470B-A06A-A85C4BBFF02F}">
  <ds:schemaRefs>
    <ds:schemaRef ds:uri="http://www.w3.org/2001/XMLSchema"/>
  </ds:schemaRefs>
</ds:datastoreItem>
</file>

<file path=customXml/itemProps24.xml><?xml version="1.0" encoding="utf-8"?>
<ds:datastoreItem xmlns:ds="http://schemas.openxmlformats.org/officeDocument/2006/customXml" ds:itemID="{B3404B29-B12B-4AD6-9600-2326122AA242}">
  <ds:schemaRefs>
    <ds:schemaRef ds:uri="http://www.w3.org/2001/XMLSchema"/>
  </ds:schemaRefs>
</ds:datastoreItem>
</file>

<file path=customXml/itemProps25.xml><?xml version="1.0" encoding="utf-8"?>
<ds:datastoreItem xmlns:ds="http://schemas.openxmlformats.org/officeDocument/2006/customXml" ds:itemID="{DBB30C88-CD65-462F-B924-FDEB7A0F09BD}">
  <ds:schemaRefs>
    <ds:schemaRef ds:uri="http://www.w3.org/2001/XMLSchema"/>
  </ds:schemaRefs>
</ds:datastoreItem>
</file>

<file path=customXml/itemProps26.xml><?xml version="1.0" encoding="utf-8"?>
<ds:datastoreItem xmlns:ds="http://schemas.openxmlformats.org/officeDocument/2006/customXml" ds:itemID="{C4463173-EC99-467C-9A70-BD2BF1240458}">
  <ds:schemaRefs>
    <ds:schemaRef ds:uri="http://www.w3.org/2001/XMLSchema"/>
  </ds:schemaRefs>
</ds:datastoreItem>
</file>

<file path=customXml/itemProps27.xml><?xml version="1.0" encoding="utf-8"?>
<ds:datastoreItem xmlns:ds="http://schemas.openxmlformats.org/officeDocument/2006/customXml" ds:itemID="{02EDAAD7-30B6-4ACD-BA32-F10318B4E3BB}">
  <ds:schemaRefs>
    <ds:schemaRef ds:uri="http://www.w3.org/2001/XMLSchema"/>
  </ds:schemaRefs>
</ds:datastoreItem>
</file>

<file path=customXml/itemProps28.xml><?xml version="1.0" encoding="utf-8"?>
<ds:datastoreItem xmlns:ds="http://schemas.openxmlformats.org/officeDocument/2006/customXml" ds:itemID="{59FF60E1-E3A5-48EE-9FC1-39A09AF817D4}">
  <ds:schemaRefs>
    <ds:schemaRef ds:uri="http://www.w3.org/2001/XMLSchema"/>
  </ds:schemaRefs>
</ds:datastoreItem>
</file>

<file path=customXml/itemProps29.xml><?xml version="1.0" encoding="utf-8"?>
<ds:datastoreItem xmlns:ds="http://schemas.openxmlformats.org/officeDocument/2006/customXml" ds:itemID="{E39B11E5-077D-4BBF-AF63-E8B8A6D036DB}">
  <ds:schemaRefs>
    <ds:schemaRef ds:uri="http://www.w3.org/2001/XMLSchema"/>
  </ds:schemaRefs>
</ds:datastoreItem>
</file>

<file path=customXml/itemProps3.xml><?xml version="1.0" encoding="utf-8"?>
<ds:datastoreItem xmlns:ds="http://schemas.openxmlformats.org/officeDocument/2006/customXml" ds:itemID="{58D42C7F-C51A-4196-A564-FB7B576BC2EA}">
  <ds:schemaRefs>
    <ds:schemaRef ds:uri="http://www.w3.org/2001/XMLSchema"/>
  </ds:schemaRefs>
</ds:datastoreItem>
</file>

<file path=customXml/itemProps30.xml><?xml version="1.0" encoding="utf-8"?>
<ds:datastoreItem xmlns:ds="http://schemas.openxmlformats.org/officeDocument/2006/customXml" ds:itemID="{E917FBD8-6C97-4CD7-97F4-1E1500CE9A9C}">
  <ds:schemaRefs>
    <ds:schemaRef ds:uri="http://www.w3.org/2001/XMLSchema"/>
  </ds:schemaRefs>
</ds:datastoreItem>
</file>

<file path=customXml/itemProps31.xml><?xml version="1.0" encoding="utf-8"?>
<ds:datastoreItem xmlns:ds="http://schemas.openxmlformats.org/officeDocument/2006/customXml" ds:itemID="{9D125730-63B3-4611-99E5-A47E22D5544D}">
  <ds:schemaRefs>
    <ds:schemaRef ds:uri="http://www.w3.org/2001/XMLSchema"/>
  </ds:schemaRefs>
</ds:datastoreItem>
</file>

<file path=customXml/itemProps32.xml><?xml version="1.0" encoding="utf-8"?>
<ds:datastoreItem xmlns:ds="http://schemas.openxmlformats.org/officeDocument/2006/customXml" ds:itemID="{E571E618-B32B-4FB0-BD5B-D83EAD2F7B68}">
  <ds:schemaRefs>
    <ds:schemaRef ds:uri="http://www.w3.org/2001/XMLSchema"/>
  </ds:schemaRefs>
</ds:datastoreItem>
</file>

<file path=customXml/itemProps33.xml><?xml version="1.0" encoding="utf-8"?>
<ds:datastoreItem xmlns:ds="http://schemas.openxmlformats.org/officeDocument/2006/customXml" ds:itemID="{C39CAF09-DA15-4725-BDD7-277AA9A52B6D}">
  <ds:schemaRefs>
    <ds:schemaRef ds:uri="http://www.w3.org/2001/XMLSchema"/>
  </ds:schemaRefs>
</ds:datastoreItem>
</file>

<file path=customXml/itemProps34.xml><?xml version="1.0" encoding="utf-8"?>
<ds:datastoreItem xmlns:ds="http://schemas.openxmlformats.org/officeDocument/2006/customXml" ds:itemID="{029D9584-4B2C-4846-9954-9B6C8317D3C7}">
  <ds:schemaRefs>
    <ds:schemaRef ds:uri="http://www.w3.org/2001/XMLSchema"/>
  </ds:schemaRefs>
</ds:datastoreItem>
</file>

<file path=customXml/itemProps35.xml><?xml version="1.0" encoding="utf-8"?>
<ds:datastoreItem xmlns:ds="http://schemas.openxmlformats.org/officeDocument/2006/customXml" ds:itemID="{281140D0-CFF4-4662-9C45-8943C23FC066}">
  <ds:schemaRefs>
    <ds:schemaRef ds:uri="http://www.w3.org/2001/XMLSchema"/>
  </ds:schemaRefs>
</ds:datastoreItem>
</file>

<file path=customXml/itemProps36.xml><?xml version="1.0" encoding="utf-8"?>
<ds:datastoreItem xmlns:ds="http://schemas.openxmlformats.org/officeDocument/2006/customXml" ds:itemID="{152C4616-E904-4841-9523-90E33BB5990C}">
  <ds:schemaRefs>
    <ds:schemaRef ds:uri="http://www.w3.org/2001/XMLSchema"/>
  </ds:schemaRefs>
</ds:datastoreItem>
</file>

<file path=customXml/itemProps37.xml><?xml version="1.0" encoding="utf-8"?>
<ds:datastoreItem xmlns:ds="http://schemas.openxmlformats.org/officeDocument/2006/customXml" ds:itemID="{9AB6D5B8-A713-49FD-B8B6-C61EDC3C2D4F}">
  <ds:schemaRefs>
    <ds:schemaRef ds:uri="http://www.w3.org/2001/XMLSchema"/>
  </ds:schemaRefs>
</ds:datastoreItem>
</file>

<file path=customXml/itemProps38.xml><?xml version="1.0" encoding="utf-8"?>
<ds:datastoreItem xmlns:ds="http://schemas.openxmlformats.org/officeDocument/2006/customXml" ds:itemID="{CECC2B06-B96D-401F-910E-06ACE8ED91D9}">
  <ds:schemaRefs>
    <ds:schemaRef ds:uri="http://www.w3.org/2001/XMLSchema"/>
  </ds:schemaRefs>
</ds:datastoreItem>
</file>

<file path=customXml/itemProps39.xml><?xml version="1.0" encoding="utf-8"?>
<ds:datastoreItem xmlns:ds="http://schemas.openxmlformats.org/officeDocument/2006/customXml" ds:itemID="{141B2937-7875-4AC8-9EAF-310928ACDCAC}">
  <ds:schemaRefs>
    <ds:schemaRef ds:uri="http://www.w3.org/2001/XMLSchema"/>
  </ds:schemaRefs>
</ds:datastoreItem>
</file>

<file path=customXml/itemProps4.xml><?xml version="1.0" encoding="utf-8"?>
<ds:datastoreItem xmlns:ds="http://schemas.openxmlformats.org/officeDocument/2006/customXml" ds:itemID="{04FAAA3D-8693-4266-A51C-E3427CF9CED7}">
  <ds:schemaRefs>
    <ds:schemaRef ds:uri="http://schemas.microsoft.com/sharepoint/v3/contenttype/forms"/>
  </ds:schemaRefs>
</ds:datastoreItem>
</file>

<file path=customXml/itemProps40.xml><?xml version="1.0" encoding="utf-8"?>
<ds:datastoreItem xmlns:ds="http://schemas.openxmlformats.org/officeDocument/2006/customXml" ds:itemID="{5FDF1299-A818-4942-A99A-6ACC56029410}">
  <ds:schemaRefs>
    <ds:schemaRef ds:uri="http://www.w3.org/2001/XMLSchema"/>
  </ds:schemaRefs>
</ds:datastoreItem>
</file>

<file path=customXml/itemProps41.xml><?xml version="1.0" encoding="utf-8"?>
<ds:datastoreItem xmlns:ds="http://schemas.openxmlformats.org/officeDocument/2006/customXml" ds:itemID="{5FC8AD33-3A86-4DCF-AE6B-3071D443C944}">
  <ds:schemaRefs>
    <ds:schemaRef ds:uri="http://www.w3.org/2001/XMLSchema"/>
  </ds:schemaRefs>
</ds:datastoreItem>
</file>

<file path=customXml/itemProps42.xml><?xml version="1.0" encoding="utf-8"?>
<ds:datastoreItem xmlns:ds="http://schemas.openxmlformats.org/officeDocument/2006/customXml" ds:itemID="{B5EE003F-AACE-4CCD-AE5E-C319AB398FB9}">
  <ds:schemaRefs>
    <ds:schemaRef ds:uri="http://www.w3.org/2001/XMLSchema"/>
  </ds:schemaRefs>
</ds:datastoreItem>
</file>

<file path=customXml/itemProps43.xml><?xml version="1.0" encoding="utf-8"?>
<ds:datastoreItem xmlns:ds="http://schemas.openxmlformats.org/officeDocument/2006/customXml" ds:itemID="{B06F0990-77F0-4EB7-81D9-057B8021F2E2}">
  <ds:schemaRefs>
    <ds:schemaRef ds:uri="http://www.w3.org/2001/XMLSchema"/>
  </ds:schemaRefs>
</ds:datastoreItem>
</file>

<file path=customXml/itemProps44.xml><?xml version="1.0" encoding="utf-8"?>
<ds:datastoreItem xmlns:ds="http://schemas.openxmlformats.org/officeDocument/2006/customXml" ds:itemID="{3FD0CA27-8C63-4E2F-8F65-F15C3F64F680}">
  <ds:schemaRefs>
    <ds:schemaRef ds:uri="http://www.w3.org/2001/XMLSchema"/>
  </ds:schemaRefs>
</ds:datastoreItem>
</file>

<file path=customXml/itemProps45.xml><?xml version="1.0" encoding="utf-8"?>
<ds:datastoreItem xmlns:ds="http://schemas.openxmlformats.org/officeDocument/2006/customXml" ds:itemID="{F1B18864-DD5F-475F-B43E-533AC977E410}">
  <ds:schemaRefs>
    <ds:schemaRef ds:uri="http://www.w3.org/2001/XMLSchema"/>
  </ds:schemaRefs>
</ds:datastoreItem>
</file>

<file path=customXml/itemProps46.xml><?xml version="1.0" encoding="utf-8"?>
<ds:datastoreItem xmlns:ds="http://schemas.openxmlformats.org/officeDocument/2006/customXml" ds:itemID="{A3CD4C50-97C5-4A13-A5A2-9AD0815BCA0D}">
  <ds:schemaRefs>
    <ds:schemaRef ds:uri="http://www.w3.org/2001/XMLSchema"/>
  </ds:schemaRefs>
</ds:datastoreItem>
</file>

<file path=customXml/itemProps47.xml><?xml version="1.0" encoding="utf-8"?>
<ds:datastoreItem xmlns:ds="http://schemas.openxmlformats.org/officeDocument/2006/customXml" ds:itemID="{7207C742-0949-4F6E-BC00-CD81E93F8EEC}">
  <ds:schemaRefs>
    <ds:schemaRef ds:uri="http://www.w3.org/2001/XMLSchema"/>
  </ds:schemaRefs>
</ds:datastoreItem>
</file>

<file path=customXml/itemProps48.xml><?xml version="1.0" encoding="utf-8"?>
<ds:datastoreItem xmlns:ds="http://schemas.openxmlformats.org/officeDocument/2006/customXml" ds:itemID="{F4497770-156D-4938-BA98-5B2E06CE31CC}">
  <ds:schemaRefs>
    <ds:schemaRef ds:uri="http://www.w3.org/2001/XMLSchema"/>
  </ds:schemaRefs>
</ds:datastoreItem>
</file>

<file path=customXml/itemProps49.xml><?xml version="1.0" encoding="utf-8"?>
<ds:datastoreItem xmlns:ds="http://schemas.openxmlformats.org/officeDocument/2006/customXml" ds:itemID="{5071CEB3-5C80-4DBF-AE51-491CFD3DFA23}">
  <ds:schemaRefs>
    <ds:schemaRef ds:uri="http://www.w3.org/2001/XMLSchema"/>
  </ds:schemaRefs>
</ds:datastoreItem>
</file>

<file path=customXml/itemProps5.xml><?xml version="1.0" encoding="utf-8"?>
<ds:datastoreItem xmlns:ds="http://schemas.openxmlformats.org/officeDocument/2006/customXml" ds:itemID="{36521F22-0186-4262-8998-4B3239F3A520}">
  <ds:schemaRefs>
    <ds:schemaRef ds:uri="http://www.w3.org/2001/XMLSchema"/>
  </ds:schemaRefs>
</ds:datastoreItem>
</file>

<file path=customXml/itemProps50.xml><?xml version="1.0" encoding="utf-8"?>
<ds:datastoreItem xmlns:ds="http://schemas.openxmlformats.org/officeDocument/2006/customXml" ds:itemID="{68704D0C-8AB9-42AB-B004-03E61D2FC4A7}">
  <ds:schemaRefs>
    <ds:schemaRef ds:uri="http://www.w3.org/2001/XMLSchema"/>
  </ds:schemaRefs>
</ds:datastoreItem>
</file>

<file path=customXml/itemProps51.xml><?xml version="1.0" encoding="utf-8"?>
<ds:datastoreItem xmlns:ds="http://schemas.openxmlformats.org/officeDocument/2006/customXml" ds:itemID="{4A8EF070-B7A1-4D20-AA54-61F173CA2706}">
  <ds:schemaRefs>
    <ds:schemaRef ds:uri="http://www.w3.org/2001/XMLSchema"/>
  </ds:schemaRefs>
</ds:datastoreItem>
</file>

<file path=customXml/itemProps52.xml><?xml version="1.0" encoding="utf-8"?>
<ds:datastoreItem xmlns:ds="http://schemas.openxmlformats.org/officeDocument/2006/customXml" ds:itemID="{48C12E5E-C7FC-4A38-A05F-281BA9F03EE3}">
  <ds:schemaRefs>
    <ds:schemaRef ds:uri="http://www.w3.org/2001/XMLSchema"/>
  </ds:schemaRefs>
</ds:datastoreItem>
</file>

<file path=customXml/itemProps53.xml><?xml version="1.0" encoding="utf-8"?>
<ds:datastoreItem xmlns:ds="http://schemas.openxmlformats.org/officeDocument/2006/customXml" ds:itemID="{D14872BF-36DF-44ED-AFBA-A9DEF6435A9D}">
  <ds:schemaRefs>
    <ds:schemaRef ds:uri="http://www.w3.org/2001/XMLSchema"/>
  </ds:schemaRefs>
</ds:datastoreItem>
</file>

<file path=customXml/itemProps54.xml><?xml version="1.0" encoding="utf-8"?>
<ds:datastoreItem xmlns:ds="http://schemas.openxmlformats.org/officeDocument/2006/customXml" ds:itemID="{B3B12E2A-4CEF-41D4-B44A-015C2695F51B}">
  <ds:schemaRefs>
    <ds:schemaRef ds:uri="http://www.w3.org/2001/XMLSchema"/>
  </ds:schemaRefs>
</ds:datastoreItem>
</file>

<file path=customXml/itemProps55.xml><?xml version="1.0" encoding="utf-8"?>
<ds:datastoreItem xmlns:ds="http://schemas.openxmlformats.org/officeDocument/2006/customXml" ds:itemID="{0D39DF63-D74D-4908-8C6C-545FE16F3FC8}">
  <ds:schemaRefs>
    <ds:schemaRef ds:uri="http://www.w3.org/2001/XMLSchema"/>
  </ds:schemaRefs>
</ds:datastoreItem>
</file>

<file path=customXml/itemProps56.xml><?xml version="1.0" encoding="utf-8"?>
<ds:datastoreItem xmlns:ds="http://schemas.openxmlformats.org/officeDocument/2006/customXml" ds:itemID="{7514C59C-37A2-4548-8176-DEE012C681C8}">
  <ds:schemaRefs>
    <ds:schemaRef ds:uri="http://www.w3.org/2001/XMLSchema"/>
  </ds:schemaRefs>
</ds:datastoreItem>
</file>

<file path=customXml/itemProps57.xml><?xml version="1.0" encoding="utf-8"?>
<ds:datastoreItem xmlns:ds="http://schemas.openxmlformats.org/officeDocument/2006/customXml" ds:itemID="{7C42B602-7515-473E-8F1E-5503EC3B9FB1}">
  <ds:schemaRefs>
    <ds:schemaRef ds:uri="http://www.w3.org/2001/XMLSchema"/>
  </ds:schemaRefs>
</ds:datastoreItem>
</file>

<file path=customXml/itemProps6.xml><?xml version="1.0" encoding="utf-8"?>
<ds:datastoreItem xmlns:ds="http://schemas.openxmlformats.org/officeDocument/2006/customXml" ds:itemID="{86E9DB7A-C649-4675-B50A-1BE58C3421E5}">
  <ds:schemaRefs>
    <ds:schemaRef ds:uri="http://www.w3.org/2001/XMLSchema"/>
  </ds:schemaRefs>
</ds:datastoreItem>
</file>

<file path=customXml/itemProps7.xml><?xml version="1.0" encoding="utf-8"?>
<ds:datastoreItem xmlns:ds="http://schemas.openxmlformats.org/officeDocument/2006/customXml" ds:itemID="{5D23D974-DE87-4E24-9598-EF153184AD5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b06122-4776-4364-a857-feb36a86ca95"/>
    <ds:schemaRef ds:uri="5a4d7953-ed8e-4b0a-91d8-3d5c40fbde39"/>
    <ds:schemaRef ds:uri="http://www.w3.org/XML/1998/namespace"/>
    <ds:schemaRef ds:uri="http://purl.org/dc/dcmitype/"/>
  </ds:schemaRefs>
</ds:datastoreItem>
</file>

<file path=customXml/itemProps8.xml><?xml version="1.0" encoding="utf-8"?>
<ds:datastoreItem xmlns:ds="http://schemas.openxmlformats.org/officeDocument/2006/customXml" ds:itemID="{F14CBA09-FEAF-404B-987F-1AB49AD0F098}">
  <ds:schemaRefs>
    <ds:schemaRef ds:uri="http://www.w3.org/2001/XMLSchema"/>
  </ds:schemaRefs>
</ds:datastoreItem>
</file>

<file path=customXml/itemProps9.xml><?xml version="1.0" encoding="utf-8"?>
<ds:datastoreItem xmlns:ds="http://schemas.openxmlformats.org/officeDocument/2006/customXml" ds:itemID="{1AA08E88-52D3-4EBA-AA02-8CA9BBF557F6}">
  <ds:schemaRef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MMC2021.Classic16x9</Template>
  <TotalTime>128</TotalTime>
  <Words>446</Words>
  <Application>Microsoft Office PowerPoint</Application>
  <PresentationFormat>Widescreen</PresentationFormat>
  <Paragraphs>43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Marsh McLennan</vt:lpstr>
      <vt:lpstr>Cyber Risk Intelligence Center</vt:lpstr>
      <vt:lpstr>Assignments in detail</vt:lpstr>
      <vt:lpstr>Assignment submission SOP</vt:lpstr>
      <vt:lpstr>        Questions?</vt:lpstr>
      <vt:lpstr>PowerPoint Presentation</vt:lpstr>
    </vt:vector>
  </TitlesOfParts>
  <Company>Marsh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Cost of API Insecurity</dc:title>
  <dc:creator>Neely, William</dc:creator>
  <cp:lastModifiedBy>Kumar, Aditya 01</cp:lastModifiedBy>
  <cp:revision>29</cp:revision>
  <dcterms:created xsi:type="dcterms:W3CDTF">2022-02-18T17:47:17Z</dcterms:created>
  <dcterms:modified xsi:type="dcterms:W3CDTF">2023-09-04T13:51:12Z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MMC2021.Classic16x9</vt:lpwstr>
  </property>
  <property fmtid="{D5CDD505-2E9C-101B-9397-08002B2CF9AE}" pid="3" name="TemplateVersion">
    <vt:lpwstr>9.0</vt:lpwstr>
  </property>
  <property fmtid="{D5CDD505-2E9C-101B-9397-08002B2CF9AE}" pid="4" name="MMCOA_Template">
    <vt:lpwstr>MMC2021.Classic16x9</vt:lpwstr>
  </property>
  <property fmtid="{D5CDD505-2E9C-101B-9397-08002B2CF9AE}" pid="5" name="MSIP_Label_38f1469a-2c2a-4aee-b92b-090d4c5468ff_Enabled">
    <vt:lpwstr>true</vt:lpwstr>
  </property>
  <property fmtid="{D5CDD505-2E9C-101B-9397-08002B2CF9AE}" pid="6" name="MSIP_Label_38f1469a-2c2a-4aee-b92b-090d4c5468ff_SetDate">
    <vt:lpwstr>2021-07-02T13:15:21Z</vt:lpwstr>
  </property>
  <property fmtid="{D5CDD505-2E9C-101B-9397-08002B2CF9AE}" pid="7" name="MSIP_Label_38f1469a-2c2a-4aee-b92b-090d4c5468ff_Method">
    <vt:lpwstr>Standard</vt:lpwstr>
  </property>
  <property fmtid="{D5CDD505-2E9C-101B-9397-08002B2CF9AE}" pid="8" name="MSIP_Label_38f1469a-2c2a-4aee-b92b-090d4c5468ff_Name">
    <vt:lpwstr>Confidential - Unmarked</vt:lpwstr>
  </property>
  <property fmtid="{D5CDD505-2E9C-101B-9397-08002B2CF9AE}" pid="9" name="MSIP_Label_38f1469a-2c2a-4aee-b92b-090d4c5468ff_SiteId">
    <vt:lpwstr>2a6e6092-73e4-4752-b1a5-477a17f5056d</vt:lpwstr>
  </property>
  <property fmtid="{D5CDD505-2E9C-101B-9397-08002B2CF9AE}" pid="10" name="MSIP_Label_38f1469a-2c2a-4aee-b92b-090d4c5468ff_ActionId">
    <vt:lpwstr>fee3d5ec-cbbc-4475-ab57-9cca88af6bf1</vt:lpwstr>
  </property>
  <property fmtid="{D5CDD505-2E9C-101B-9397-08002B2CF9AE}" pid="11" name="MSIP_Label_38f1469a-2c2a-4aee-b92b-090d4c5468ff_ContentBits">
    <vt:lpwstr>0</vt:lpwstr>
  </property>
  <property fmtid="{D5CDD505-2E9C-101B-9397-08002B2CF9AE}" pid="12" name="MMCOA_UI_Language">
    <vt:lpwstr>en-US</vt:lpwstr>
  </property>
  <property fmtid="{D5CDD505-2E9C-101B-9397-08002B2CF9AE}" pid="13" name="MMCOA_BaseCo">
    <vt:lpwstr>MAR</vt:lpwstr>
  </property>
  <property fmtid="{D5CDD505-2E9C-101B-9397-08002B2CF9AE}" pid="14" name="MMCOA_Brand">
    <vt:lpwstr>MMC2021</vt:lpwstr>
  </property>
  <property fmtid="{D5CDD505-2E9C-101B-9397-08002B2CF9AE}" pid="15" name="MMCOA_FeatureSet">
    <vt:lpwstr>MAR_2021_v1</vt:lpwstr>
  </property>
  <property fmtid="{D5CDD505-2E9C-101B-9397-08002B2CF9AE}" pid="16" name="MMCOA_Language">
    <vt:lpwstr>en-US</vt:lpwstr>
  </property>
  <property fmtid="{D5CDD505-2E9C-101B-9397-08002B2CF9AE}" pid="17" name="MMCOA_LanguageDateFormat">
    <vt:lpwstr>MMMM dd, yyyy</vt:lpwstr>
  </property>
  <property fmtid="{D5CDD505-2E9C-101B-9397-08002B2CF9AE}" pid="18" name="MMCOA_LanguageLocaleId">
    <vt:lpwstr>1033</vt:lpwstr>
  </property>
  <property fmtid="{D5CDD505-2E9C-101B-9397-08002B2CF9AE}" pid="19" name="MMCOA_CoverDigest">
    <vt:lpwstr>MMC2021;solid;MAR_SolidColours_v1;Blue;WHITE</vt:lpwstr>
  </property>
  <property fmtid="{D5CDD505-2E9C-101B-9397-08002B2CF9AE}" pid="20" name="MMCOA_FontSize">
    <vt:lpwstr>Medium</vt:lpwstr>
  </property>
  <property fmtid="{D5CDD505-2E9C-101B-9397-08002B2CF9AE}" pid="21" name="ContentTypeId">
    <vt:lpwstr>0x010100C3C3A2109C2CC34E9EED97ABDB9C8EAF</vt:lpwstr>
  </property>
</Properties>
</file>