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9118be7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9118be7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cc2a7e5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cc2a7e5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9118be7d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9118be7d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d37aa02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d37aa02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cc2a7e5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cc2a7e5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d37aa02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d37aa02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cc2a7e557_6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cc2a7e557_6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cc2a7e557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cc2a7e557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cc2a7e557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cc2a7e557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cc2a7e557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cc2a7e557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8aed3d6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8aed3d6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cc2a7e557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cc2a7e557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cc2a7e557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cc2a7e557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cc2a7e557_6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cc2a7e557_6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cc2a7e557_6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cc2a7e557_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cc2a7e557_6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cc2a7e557_6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cc2a7e557_6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cc2a7e557_6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cc2a7e557_6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cc2a7e557_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52ccab1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52ccab1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52ccab1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52ccab1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52ccab1c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52ccab1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e19ab5a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e19ab5a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cc2a7e557_6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7cc2a7e557_6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7cc2a7e557_6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7cc2a7e557_6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cc2a7e557_6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cc2a7e557_6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cc2a7e557_6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7cc2a7e557_6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7cc2a7e557_6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7cc2a7e557_6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cc2a7e557_6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cc2a7e557_6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7cc2a7e557_6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7cc2a7e557_6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cc2a7e557_6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cc2a7e557_6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cc2a7e557_6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cc2a7e557_6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7cc2a7e557_6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7cc2a7e557_6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cc2a7e557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cc2a7e557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cc2a7e557_6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7cc2a7e557_6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cc2a7e557_6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cc2a7e557_6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cc2a7e557_6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cc2a7e557_6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cc2a7e557_6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cc2a7e557_6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7cc2a7e557_6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7cc2a7e557_6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cc2a7e55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cc2a7e55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8aed3d6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8aed3d6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cc2a7e55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cc2a7e5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9118be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9118be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9118be7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9118be7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9118be7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9118be7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Consensus in partially </a:t>
            </a:r>
            <a:r>
              <a:rPr lang="ru"/>
              <a:t>synchronous systems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Vladyslav Nekriach, supervisor: Prof. Faith Ellen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Properties of a correct consensus protocol (cont.)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All consensus protocols that will be presented in this talk will satisfy </a:t>
            </a:r>
            <a:r>
              <a:rPr b="1" lang="ru"/>
              <a:t>strong validity</a:t>
            </a:r>
            <a:r>
              <a:rPr lang="ru"/>
              <a:t>. We’ll use </a:t>
            </a:r>
            <a:r>
              <a:rPr b="1" lang="ru"/>
              <a:t>weak validity</a:t>
            </a:r>
            <a:r>
              <a:rPr lang="ru"/>
              <a:t> to prove lower bounds for those protocols.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Note that the definition of </a:t>
            </a:r>
            <a:r>
              <a:rPr b="1" lang="ru"/>
              <a:t>termination</a:t>
            </a:r>
            <a:r>
              <a:rPr lang="ru"/>
              <a:t> does not require the processors to halt after the decision is made.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It can be proven that in a model where messages might be lost, at least one of the correct processors must continue to send messages forever to ensure that all correct processors decide.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Consensus is being solved for a domain set </a:t>
            </a:r>
            <a:r>
              <a:rPr i="1" lang="ru"/>
              <a:t>D</a:t>
            </a:r>
            <a:r>
              <a:rPr lang="ru"/>
              <a:t> known to all processors.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assume that </a:t>
            </a:r>
            <a:r>
              <a:rPr i="1" lang="ru"/>
              <a:t>n</a:t>
            </a:r>
            <a:r>
              <a:rPr lang="ru"/>
              <a:t> &gt; </a:t>
            </a:r>
            <a:r>
              <a:rPr i="1" lang="ru"/>
              <a:t>2f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Additional notes for the problem statement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Consensus protocols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14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We would like to design a consensus protocol that works in the partially synchronous model where messages might be lost before GST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Afterwards, we will simulate this algorithm using the partially synchronous model where </a:t>
            </a:r>
            <a:r>
              <a:rPr lang="ru"/>
              <a:t>∆ is unknown</a:t>
            </a:r>
            <a:r>
              <a:rPr lang="ru"/>
              <a:t>, meaning that we can solve consensus in the latter </a:t>
            </a:r>
            <a:r>
              <a:rPr lang="ru"/>
              <a:t>model as well.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Round definition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define a </a:t>
            </a:r>
            <a:r>
              <a:rPr b="1" lang="ru"/>
              <a:t>round</a:t>
            </a:r>
            <a:r>
              <a:rPr lang="ru"/>
              <a:t> in GST model to consist of three subrounds: Send subround, Receive subround, Computation subround.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 a Send subround, each processor send messages to any subset of the processors.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 a Receive subround, some subset of the messages sent to the processors during the corresponding Send subround is delivered.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 a Computation subround, each processor executes an unbounded amount of computation based on the set of messages just received.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Each subround might take more than one tick.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The protocol </a:t>
            </a:r>
            <a:r>
              <a:rPr i="1" lang="ru"/>
              <a:t>A</a:t>
            </a:r>
            <a:r>
              <a:rPr lang="ru"/>
              <a:t> is divided into phases.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Each phase takes four rounds and has a leader processor, which is chosen in a round-robin fashion.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Each phase, the leader outputs a value in case it will not break agreement and validity properties of consensus.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Consensus protocol </a:t>
            </a:r>
            <a:r>
              <a:rPr i="1" lang="ru"/>
              <a:t>A</a:t>
            </a:r>
            <a:r>
              <a:rPr lang="ru"/>
              <a:t> for model with GST: phase leader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At the beginning of each phase, each processor </a:t>
            </a:r>
            <a:r>
              <a:rPr i="1" lang="ru"/>
              <a:t>p</a:t>
            </a:r>
            <a:r>
              <a:rPr baseline="-25000" i="1" lang="ru"/>
              <a:t>i</a:t>
            </a:r>
            <a:r>
              <a:rPr baseline="-25000" lang="ru"/>
              <a:t> </a:t>
            </a:r>
            <a:r>
              <a:rPr lang="ru"/>
              <a:t>has a </a:t>
            </a:r>
            <a:r>
              <a:rPr b="1" lang="ru"/>
              <a:t>preference</a:t>
            </a:r>
            <a:r>
              <a:rPr lang="ru"/>
              <a:t>. In the beginning of the execution, its preference is its input. This is a value that </a:t>
            </a:r>
            <a:r>
              <a:rPr i="1" lang="ru"/>
              <a:t>p</a:t>
            </a:r>
            <a:r>
              <a:rPr baseline="-25000" i="1" lang="ru"/>
              <a:t>i</a:t>
            </a:r>
            <a:r>
              <a:rPr lang="ru"/>
              <a:t> will send in the beginning of the phase to the leader processor.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The leader gets the preferences of processors, finds value </a:t>
            </a:r>
            <a:r>
              <a:rPr i="1" lang="ru"/>
              <a:t>v </a:t>
            </a:r>
            <a:r>
              <a:rPr lang="ru"/>
              <a:t>that was sent by enough processors, and broadcasts it back with a proof that it is was chosen correctly. The leader is trying to make those processors change their preference to </a:t>
            </a:r>
            <a:r>
              <a:rPr i="1" lang="ru"/>
              <a:t>v</a:t>
            </a:r>
            <a:r>
              <a:rPr lang="ru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The value </a:t>
            </a:r>
            <a:r>
              <a:rPr i="1" lang="ru"/>
              <a:t>v </a:t>
            </a:r>
            <a:r>
              <a:rPr lang="ru"/>
              <a:t>is called </a:t>
            </a:r>
            <a:r>
              <a:rPr b="1" lang="ru"/>
              <a:t>the candidate value.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The leader processor outputs </a:t>
            </a:r>
            <a:r>
              <a:rPr i="1" lang="ru"/>
              <a:t>v</a:t>
            </a:r>
            <a:r>
              <a:rPr lang="ru"/>
              <a:t> if the leader knows that enough processors changed their preference to </a:t>
            </a:r>
            <a:r>
              <a:rPr i="1" lang="ru"/>
              <a:t>v</a:t>
            </a:r>
            <a:r>
              <a:rPr lang="ru"/>
              <a:t>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In case </a:t>
            </a:r>
            <a:r>
              <a:rPr i="1" lang="ru"/>
              <a:t>v</a:t>
            </a:r>
            <a:r>
              <a:rPr lang="ru"/>
              <a:t> is output, next leader processors will never propose </a:t>
            </a:r>
            <a:r>
              <a:rPr i="1" lang="ru"/>
              <a:t>w </a:t>
            </a:r>
            <a:r>
              <a:rPr i="1" lang="ru" sz="1850"/>
              <a:t>≠ </a:t>
            </a:r>
            <a:r>
              <a:rPr i="1" lang="ru"/>
              <a:t>v</a:t>
            </a:r>
            <a:r>
              <a:rPr lang="ru"/>
              <a:t>  as a candidate as they will never get enough preferences = w from different processors.</a:t>
            </a:r>
            <a:endParaRPr/>
          </a:p>
        </p:txBody>
      </p:sp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Consensus protocol for model with GST: </a:t>
            </a:r>
            <a:r>
              <a:rPr lang="ru"/>
              <a:t>high</a:t>
            </a:r>
            <a:r>
              <a:rPr lang="ru"/>
              <a:t>-level idea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65"/>
              <a:t>Each processor p</a:t>
            </a:r>
            <a:r>
              <a:rPr baseline="-25000" lang="ru" sz="1865"/>
              <a:t>i</a:t>
            </a:r>
            <a:r>
              <a:rPr lang="ru" sz="1865"/>
              <a:t> has a variable </a:t>
            </a:r>
            <a:r>
              <a:rPr i="1" lang="ru" sz="1865"/>
              <a:t>S</a:t>
            </a:r>
            <a:r>
              <a:rPr baseline="-25000" i="1" lang="ru" sz="1865"/>
              <a:t>i</a:t>
            </a:r>
            <a:r>
              <a:rPr i="1" lang="ru" sz="1865"/>
              <a:t> </a:t>
            </a:r>
            <a:r>
              <a:rPr lang="ru" sz="1550"/>
              <a:t>∈ </a:t>
            </a:r>
            <a:r>
              <a:rPr i="1" lang="ru" sz="1750"/>
              <a:t>{T} ∪ D </a:t>
            </a:r>
            <a:r>
              <a:rPr lang="ru" sz="1850"/>
              <a:t>that indicates whether the processor </a:t>
            </a:r>
            <a:r>
              <a:rPr i="1" lang="ru" sz="1850"/>
              <a:t>p</a:t>
            </a:r>
            <a:r>
              <a:rPr baseline="-25000" i="1" lang="ru" sz="1850"/>
              <a:t>i</a:t>
            </a:r>
            <a:r>
              <a:rPr lang="ru" sz="1850"/>
              <a:t> </a:t>
            </a:r>
            <a:r>
              <a:rPr lang="ru" sz="1765"/>
              <a:t>knows whether there are at least two correct processors </a:t>
            </a:r>
            <a:r>
              <a:rPr i="1" lang="ru" sz="1850"/>
              <a:t>p</a:t>
            </a:r>
            <a:r>
              <a:rPr baseline="-25000" i="1" lang="ru" sz="1850"/>
              <a:t>i </a:t>
            </a:r>
            <a:r>
              <a:rPr i="1" lang="ru" sz="1850"/>
              <a:t> and p</a:t>
            </a:r>
            <a:r>
              <a:rPr baseline="-25000" i="1" lang="ru" sz="1850"/>
              <a:t>j  </a:t>
            </a:r>
            <a:r>
              <a:rPr lang="ru" sz="1850"/>
              <a:t>with different inputs  </a:t>
            </a:r>
            <a:r>
              <a:rPr i="1" lang="ru" sz="1850"/>
              <a:t>x</a:t>
            </a:r>
            <a:r>
              <a:rPr baseline="-25000" i="1" lang="ru" sz="1850"/>
              <a:t>i</a:t>
            </a:r>
            <a:r>
              <a:rPr i="1" lang="ru" sz="1850"/>
              <a:t> ≠ x</a:t>
            </a:r>
            <a:r>
              <a:rPr baseline="-25000" i="1" lang="ru" sz="1850"/>
              <a:t>j </a:t>
            </a:r>
            <a:r>
              <a:rPr lang="ru" sz="1765"/>
              <a:t>.</a:t>
            </a:r>
            <a:r>
              <a:rPr lang="ru" sz="1850"/>
              <a:t> </a:t>
            </a:r>
            <a:endParaRPr sz="1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50"/>
              <a:t>Initially, </a:t>
            </a:r>
            <a:r>
              <a:rPr i="1" lang="ru" sz="1850"/>
              <a:t>S</a:t>
            </a:r>
            <a:r>
              <a:rPr baseline="-25000" i="1" lang="ru" sz="1850"/>
              <a:t>i</a:t>
            </a:r>
            <a:r>
              <a:rPr lang="ru" sz="1850"/>
              <a:t> = </a:t>
            </a:r>
            <a:r>
              <a:rPr i="1" lang="ru" sz="1850"/>
              <a:t>x</a:t>
            </a:r>
            <a:r>
              <a:rPr baseline="-25000" i="1" lang="ru" sz="1850"/>
              <a:t>i</a:t>
            </a:r>
            <a:r>
              <a:rPr lang="ru" sz="1850"/>
              <a:t>, which means that the processor considers its input </a:t>
            </a:r>
            <a:r>
              <a:rPr i="1" lang="ru" sz="1850"/>
              <a:t>x</a:t>
            </a:r>
            <a:r>
              <a:rPr baseline="-25000" i="1" lang="ru" sz="1850"/>
              <a:t>i</a:t>
            </a:r>
            <a:r>
              <a:rPr lang="ru" sz="1850"/>
              <a:t> as the only output value that satisfies validity.</a:t>
            </a:r>
            <a:endParaRPr sz="1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50"/>
              <a:t>If a processor </a:t>
            </a:r>
            <a:r>
              <a:rPr i="1" lang="ru" sz="1850"/>
              <a:t>p</a:t>
            </a:r>
            <a:r>
              <a:rPr baseline="-25000" i="1" lang="ru" sz="1850"/>
              <a:t>i</a:t>
            </a:r>
            <a:r>
              <a:rPr lang="ru" sz="1850"/>
              <a:t> receives value(s) </a:t>
            </a:r>
            <a:r>
              <a:rPr i="1" lang="ru" sz="1850"/>
              <a:t>x</a:t>
            </a:r>
            <a:r>
              <a:rPr baseline="-25000" i="1" lang="ru" sz="1850"/>
              <a:t>j</a:t>
            </a:r>
            <a:r>
              <a:rPr i="1" lang="ru" sz="1850"/>
              <a:t> ≠ x</a:t>
            </a:r>
            <a:r>
              <a:rPr baseline="-25000" i="1" lang="ru" sz="1850"/>
              <a:t>i</a:t>
            </a:r>
            <a:r>
              <a:rPr lang="ru" sz="1850"/>
              <a:t>  from at least </a:t>
            </a:r>
            <a:r>
              <a:rPr i="1" lang="ru" sz="1850"/>
              <a:t>f + 1</a:t>
            </a:r>
            <a:r>
              <a:rPr lang="ru" sz="1850"/>
              <a:t> different processors </a:t>
            </a:r>
            <a:r>
              <a:rPr i="1" lang="ru" sz="1850"/>
              <a:t>p</a:t>
            </a:r>
            <a:r>
              <a:rPr baseline="-25000" i="1" lang="ru" sz="1850"/>
              <a:t>j</a:t>
            </a:r>
            <a:r>
              <a:rPr lang="ru" sz="1850"/>
              <a:t>, </a:t>
            </a:r>
            <a:r>
              <a:rPr i="1" lang="ru" sz="1850"/>
              <a:t>S</a:t>
            </a:r>
            <a:r>
              <a:rPr baseline="-25000" i="1" lang="ru" sz="1850"/>
              <a:t>i</a:t>
            </a:r>
            <a:r>
              <a:rPr lang="ru" sz="1850"/>
              <a:t> is set to a special value </a:t>
            </a:r>
            <a:r>
              <a:rPr i="1" lang="ru" sz="1850"/>
              <a:t>T</a:t>
            </a:r>
            <a:r>
              <a:rPr lang="ru" sz="1850"/>
              <a:t>, meaning that there are at least two processors with different inputs.</a:t>
            </a:r>
            <a:endParaRPr sz="1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50"/>
              <a:t>When a processor </a:t>
            </a:r>
            <a:r>
              <a:rPr i="1" lang="ru" sz="1850"/>
              <a:t>p</a:t>
            </a:r>
            <a:r>
              <a:rPr baseline="-25000" i="1" lang="ru" sz="1850"/>
              <a:t>j</a:t>
            </a:r>
            <a:r>
              <a:rPr lang="ru" sz="1850"/>
              <a:t> receives </a:t>
            </a:r>
            <a:r>
              <a:rPr i="1" lang="ru" sz="1850"/>
              <a:t>S</a:t>
            </a:r>
            <a:r>
              <a:rPr baseline="-25000" i="1" lang="ru" sz="1850"/>
              <a:t>i</a:t>
            </a:r>
            <a:r>
              <a:rPr lang="ru" sz="1850"/>
              <a:t> = </a:t>
            </a:r>
            <a:r>
              <a:rPr i="1" lang="ru" sz="1850"/>
              <a:t>T</a:t>
            </a:r>
            <a:r>
              <a:rPr lang="ru" sz="1850"/>
              <a:t>, it interprets that to mean that it receives one copy of each value </a:t>
            </a:r>
            <a:r>
              <a:rPr i="1" lang="ru" sz="1850"/>
              <a:t>v</a:t>
            </a:r>
            <a:r>
              <a:rPr lang="ru" sz="1850"/>
              <a:t> </a:t>
            </a:r>
            <a:r>
              <a:rPr lang="ru" sz="1550"/>
              <a:t>∈ </a:t>
            </a:r>
            <a:r>
              <a:rPr i="1" lang="ru" sz="1850"/>
              <a:t>D</a:t>
            </a:r>
            <a:r>
              <a:rPr lang="ru" sz="1850"/>
              <a:t>.</a:t>
            </a:r>
            <a:endParaRPr sz="1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4557"/>
              <a:buFont typeface="Arial"/>
              <a:buNone/>
            </a:pPr>
            <a:r>
              <a:rPr lang="ru" sz="1865"/>
              <a:t>Every round, if a processor sends a message, it appends S</a:t>
            </a:r>
            <a:r>
              <a:rPr baseline="-25000" lang="ru" sz="1865"/>
              <a:t>i </a:t>
            </a:r>
            <a:r>
              <a:rPr lang="ru" sz="1865"/>
              <a:t>to the message.</a:t>
            </a:r>
            <a:endParaRPr sz="1850"/>
          </a:p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Processors’ state: information about validity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Each processor p</a:t>
            </a:r>
            <a:r>
              <a:rPr baseline="-25000" lang="ru"/>
              <a:t>i</a:t>
            </a:r>
            <a:r>
              <a:rPr lang="ru"/>
              <a:t> stores a variable L</a:t>
            </a:r>
            <a:r>
              <a:rPr baseline="-25000" lang="ru"/>
              <a:t>i</a:t>
            </a:r>
            <a:r>
              <a:rPr lang="ru"/>
              <a:t> that is responsible for storing information about the latest candidate value the processor has received from the leader.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It consists of a candidate value from the domain D, a proof that it was chosen correctly by the leader, and the phase number in which this value was chosen.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At the beginning of the algorithm, the processor has not received a candidate value yet: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</a:t>
            </a:r>
            <a:r>
              <a:rPr baseline="-25000" lang="ru"/>
              <a:t>i</a:t>
            </a:r>
            <a:r>
              <a:rPr lang="ru"/>
              <a:t> = </a:t>
            </a:r>
            <a:r>
              <a:rPr lang="ru" sz="1750">
                <a:solidFill>
                  <a:schemeClr val="dk1"/>
                </a:solidFill>
              </a:rPr>
              <a:t>⊥</a:t>
            </a:r>
            <a:r>
              <a:rPr lang="ru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Processors’ state: candidate value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Round schedule: round 1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50"/>
              <a:t>In the first round of a phase, each processor p</a:t>
            </a:r>
            <a:r>
              <a:rPr baseline="-25000" lang="ru" sz="1850"/>
              <a:t>i</a:t>
            </a:r>
            <a:r>
              <a:rPr lang="ru" sz="1850"/>
              <a:t> sends its preference to the leader processor.</a:t>
            </a:r>
            <a:endParaRPr sz="18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z="1850"/>
              <a:t>If L</a:t>
            </a:r>
            <a:r>
              <a:rPr baseline="-25000" lang="ru" sz="1850"/>
              <a:t>i</a:t>
            </a:r>
            <a:r>
              <a:rPr lang="ru" sz="1850"/>
              <a:t> = </a:t>
            </a:r>
            <a:r>
              <a:rPr lang="ru" sz="1750"/>
              <a:t>⊥</a:t>
            </a:r>
            <a:r>
              <a:rPr lang="ru" sz="1850"/>
              <a:t> and </a:t>
            </a:r>
            <a:r>
              <a:rPr i="1" lang="ru" sz="1850"/>
              <a:t>S</a:t>
            </a:r>
            <a:r>
              <a:rPr baseline="-25000" i="1" lang="ru" sz="1850"/>
              <a:t>i</a:t>
            </a:r>
            <a:r>
              <a:rPr baseline="-25000" lang="ru" sz="1850"/>
              <a:t>  </a:t>
            </a:r>
            <a:r>
              <a:rPr i="1" lang="ru" sz="1850"/>
              <a:t>≠ T</a:t>
            </a:r>
            <a:r>
              <a:rPr lang="ru" sz="1850"/>
              <a:t> , then processor p</a:t>
            </a:r>
            <a:r>
              <a:rPr baseline="-25000" lang="ru" sz="1850"/>
              <a:t>i</a:t>
            </a:r>
            <a:r>
              <a:rPr lang="ru" sz="1850"/>
              <a:t> sends its input x</a:t>
            </a:r>
            <a:r>
              <a:rPr baseline="-25000" lang="ru" sz="1850"/>
              <a:t>i</a:t>
            </a:r>
            <a:r>
              <a:rPr lang="ru" sz="1850"/>
              <a:t> as its preference value. </a:t>
            </a:r>
            <a:endParaRPr sz="185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50"/>
              <a:t>If L</a:t>
            </a:r>
            <a:r>
              <a:rPr baseline="-25000" lang="ru" sz="1850"/>
              <a:t>i</a:t>
            </a:r>
            <a:r>
              <a:rPr lang="ru" sz="1850"/>
              <a:t> = </a:t>
            </a:r>
            <a:r>
              <a:rPr lang="ru" sz="1750"/>
              <a:t>⊥</a:t>
            </a:r>
            <a:r>
              <a:rPr lang="ru" sz="1850"/>
              <a:t> and </a:t>
            </a:r>
            <a:r>
              <a:rPr i="1" lang="ru" sz="1850"/>
              <a:t>S</a:t>
            </a:r>
            <a:r>
              <a:rPr baseline="-25000" i="1" lang="ru" sz="1850"/>
              <a:t>i </a:t>
            </a:r>
            <a:r>
              <a:rPr i="1" lang="ru" sz="1850"/>
              <a:t>= T</a:t>
            </a:r>
            <a:r>
              <a:rPr lang="ru" sz="1850"/>
              <a:t> , then it sends the whole domain </a:t>
            </a:r>
            <a:r>
              <a:rPr i="1" lang="ru" sz="1850"/>
              <a:t>D</a:t>
            </a:r>
            <a:r>
              <a:rPr lang="ru" sz="1850"/>
              <a:t> as its preference (in fact, only </a:t>
            </a:r>
            <a:r>
              <a:rPr i="1" lang="ru" sz="1850"/>
              <a:t>T</a:t>
            </a:r>
            <a:r>
              <a:rPr lang="ru" sz="1850"/>
              <a:t> is sent as each processor is already aware of the contents of </a:t>
            </a:r>
            <a:r>
              <a:rPr i="1" lang="ru" sz="1850"/>
              <a:t>D</a:t>
            </a:r>
            <a:r>
              <a:rPr lang="ru" sz="1850"/>
              <a:t>). </a:t>
            </a:r>
            <a:endParaRPr sz="185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50"/>
              <a:t>If L</a:t>
            </a:r>
            <a:r>
              <a:rPr baseline="-25000" lang="ru" sz="1850"/>
              <a:t>i </a:t>
            </a:r>
            <a:r>
              <a:rPr i="1" lang="ru" sz="1850"/>
              <a:t>≠ </a:t>
            </a:r>
            <a:r>
              <a:rPr lang="ru" sz="1750"/>
              <a:t>⊥</a:t>
            </a:r>
            <a:r>
              <a:rPr lang="ru" sz="1850"/>
              <a:t>, then it sends L</a:t>
            </a:r>
            <a:r>
              <a:rPr baseline="-25000" lang="ru" sz="1850"/>
              <a:t>i</a:t>
            </a:r>
            <a:r>
              <a:rPr lang="ru" sz="1850"/>
              <a:t> as its preference.</a:t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50"/>
              <a:t>If the leader processor receives </a:t>
            </a:r>
            <a:r>
              <a:rPr i="1" lang="ru" sz="1850"/>
              <a:t>n - f</a:t>
            </a:r>
            <a:r>
              <a:rPr lang="ru" sz="1850"/>
              <a:t> copies of the same preference value from different processors, this value becomes </a:t>
            </a:r>
            <a:r>
              <a:rPr b="1" lang="ru" sz="1850"/>
              <a:t>a possible candidate</a:t>
            </a:r>
            <a:r>
              <a:rPr lang="ru" sz="1850"/>
              <a:t> for this phase (since there could be multiple values received with </a:t>
            </a:r>
            <a:r>
              <a:rPr i="1" lang="ru" sz="1850"/>
              <a:t>n - f</a:t>
            </a:r>
            <a:r>
              <a:rPr lang="ru" sz="1850"/>
              <a:t> copies)</a:t>
            </a:r>
            <a:endParaRPr sz="18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Round schedule: round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 the second round of the phase, the leader processor arbitrarily chooses one of the possible candidates </a:t>
            </a:r>
            <a:r>
              <a:rPr i="1" lang="ru"/>
              <a:t>v</a:t>
            </a:r>
            <a:r>
              <a:rPr lang="ru"/>
              <a:t> for this phase and broadcasts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It also relays a set of </a:t>
            </a:r>
            <a:r>
              <a:rPr i="1" lang="ru"/>
              <a:t>n - f</a:t>
            </a:r>
            <a:r>
              <a:rPr lang="ru"/>
              <a:t> messages containing </a:t>
            </a:r>
            <a:r>
              <a:rPr i="1" lang="ru"/>
              <a:t>v</a:t>
            </a:r>
            <a:r>
              <a:rPr lang="ru"/>
              <a:t> that it received in the first round.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This is a proof that </a:t>
            </a:r>
            <a:r>
              <a:rPr i="1" lang="ru"/>
              <a:t>v</a:t>
            </a:r>
            <a:r>
              <a:rPr lang="ru"/>
              <a:t> is one of the possible candidates for this phase </a:t>
            </a:r>
            <a:r>
              <a:rPr i="1" lang="ru"/>
              <a:t>(we will refer to this proof as </a:t>
            </a:r>
            <a:r>
              <a:rPr b="1" i="1" lang="ru"/>
              <a:t>candidacy proof</a:t>
            </a:r>
            <a:r>
              <a:rPr i="1" lang="ru"/>
              <a:t>)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If there are no possible candidates for this phase, the leader does not send any messages in the second round.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If a processor </a:t>
            </a:r>
            <a:r>
              <a:rPr i="1" lang="ru"/>
              <a:t>p</a:t>
            </a:r>
            <a:r>
              <a:rPr baseline="-25000" i="1" lang="ru"/>
              <a:t>i</a:t>
            </a:r>
            <a:r>
              <a:rPr lang="ru"/>
              <a:t> receives a correct candidacy proof from the leader that </a:t>
            </a:r>
            <a:r>
              <a:rPr i="1" lang="ru"/>
              <a:t>v</a:t>
            </a:r>
            <a:r>
              <a:rPr lang="ru"/>
              <a:t> is a candidate for this phase, it sets </a:t>
            </a:r>
            <a:r>
              <a:rPr i="1" lang="ru"/>
              <a:t>L</a:t>
            </a:r>
            <a:r>
              <a:rPr baseline="-25000" lang="ru"/>
              <a:t>i</a:t>
            </a:r>
            <a:r>
              <a:rPr lang="ru"/>
              <a:t> = (</a:t>
            </a:r>
            <a:r>
              <a:rPr i="1" lang="ru"/>
              <a:t>v</a:t>
            </a:r>
            <a:r>
              <a:rPr lang="ru"/>
              <a:t>, </a:t>
            </a:r>
            <a:r>
              <a:rPr i="1" lang="ru"/>
              <a:t>candidacy proof, phase number).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FLP result states that we cannot solve consensus in a model with asynchronous message passing communication and crash failures even when there is only one possible failure.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We can solve consensus in synchronous message passing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O(f) rounds and </a:t>
            </a:r>
            <a:r>
              <a:rPr lang="ru"/>
              <a:t>n &gt; 2f for authenticated Byzantine </a:t>
            </a:r>
            <a:r>
              <a:rPr lang="ru"/>
              <a:t>failures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O(f) rounds and n &gt; 3f for Byzantine failures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Therefore, we would like to look at some model that is stronger than the </a:t>
            </a:r>
            <a:r>
              <a:rPr lang="ru"/>
              <a:t>asynchronous one</a:t>
            </a:r>
            <a:r>
              <a:rPr lang="ru"/>
              <a:t>, but at the same time weaker than the synchronous one.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Can we solve consensus in the resulting model?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What are the lower bounds for the resiliency of the resulting protocols?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How much time will they take to solve consensus?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Round schedule: round 3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All processors that have saved the candidate value </a:t>
            </a:r>
            <a:r>
              <a:rPr i="1" lang="ru"/>
              <a:t>v </a:t>
            </a:r>
            <a:r>
              <a:rPr lang="ru"/>
              <a:t>in the previous round send an acknowledgement message to the leader of the phase in round 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</a:t>
            </a:r>
            <a:r>
              <a:rPr lang="ru"/>
              <a:t>f the leader receives </a:t>
            </a:r>
            <a:r>
              <a:rPr i="1" lang="ru"/>
              <a:t>2f + 1</a:t>
            </a:r>
            <a:r>
              <a:rPr lang="ru"/>
              <a:t> acknowledgements, it outputs </a:t>
            </a:r>
            <a:r>
              <a:rPr i="1" lang="ru"/>
              <a:t>v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In order to make each correct processor output value faster after the first decision has been made, we introduce the following procedure.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Whenever a processor outputs a value </a:t>
            </a:r>
            <a:r>
              <a:rPr i="1" lang="ru"/>
              <a:t>v</a:t>
            </a:r>
            <a:r>
              <a:rPr lang="ru"/>
              <a:t>, in each subsequent round, it broadcasts the message “OUTPUT </a:t>
            </a:r>
            <a:r>
              <a:rPr i="1" lang="ru"/>
              <a:t>v</a:t>
            </a:r>
            <a:r>
              <a:rPr lang="ru"/>
              <a:t>” along with a proof that consists of acknowledgement messages that caused it to output </a:t>
            </a:r>
            <a:r>
              <a:rPr i="1" lang="ru"/>
              <a:t>v (we will refer to this as </a:t>
            </a:r>
            <a:r>
              <a:rPr b="1" i="1" lang="ru"/>
              <a:t>proof of output</a:t>
            </a:r>
            <a:r>
              <a:rPr i="1" lang="ru"/>
              <a:t>)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W</a:t>
            </a:r>
            <a:r>
              <a:rPr lang="ru"/>
              <a:t>hen any correct processor </a:t>
            </a:r>
            <a:r>
              <a:rPr i="1" lang="ru"/>
              <a:t>p</a:t>
            </a:r>
            <a:r>
              <a:rPr baseline="-25000" i="1" lang="ru"/>
              <a:t>i</a:t>
            </a:r>
            <a:r>
              <a:rPr baseline="-25000" lang="ru"/>
              <a:t> </a:t>
            </a:r>
            <a:r>
              <a:rPr lang="ru"/>
              <a:t>receives the “OUTPUT </a:t>
            </a:r>
            <a:r>
              <a:rPr i="1" lang="ru"/>
              <a:t>v</a:t>
            </a:r>
            <a:r>
              <a:rPr lang="ru"/>
              <a:t>” message the first time, it </a:t>
            </a:r>
            <a:r>
              <a:rPr lang="ru"/>
              <a:t>should also output </a:t>
            </a:r>
            <a:r>
              <a:rPr i="1" lang="ru"/>
              <a:t>v</a:t>
            </a:r>
            <a:r>
              <a:rPr lang="ru"/>
              <a:t> and set </a:t>
            </a:r>
            <a:r>
              <a:rPr i="1" lang="ru"/>
              <a:t>L</a:t>
            </a:r>
            <a:r>
              <a:rPr baseline="-25000" i="1" lang="ru"/>
              <a:t>i</a:t>
            </a:r>
            <a:r>
              <a:rPr i="1" lang="ru"/>
              <a:t> = </a:t>
            </a:r>
            <a:r>
              <a:rPr lang="ru"/>
              <a:t>(</a:t>
            </a:r>
            <a:r>
              <a:rPr i="1" lang="ru"/>
              <a:t>v, proof of output, phase number)</a:t>
            </a:r>
            <a:r>
              <a:rPr lang="ru"/>
              <a:t> in case it receives such a message with a correct proof of output.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Round schedule: round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87900" y="1163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In the fourth round, each processor p</a:t>
            </a:r>
            <a:r>
              <a:rPr baseline="-25000" lang="ru"/>
              <a:t>i</a:t>
            </a:r>
            <a:r>
              <a:rPr lang="ru"/>
              <a:t> does a broadcast of a message containing </a:t>
            </a:r>
            <a:r>
              <a:rPr i="1" lang="ru"/>
              <a:t>L</a:t>
            </a:r>
            <a:r>
              <a:rPr baseline="-25000" i="1" lang="ru"/>
              <a:t>i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If </a:t>
            </a:r>
            <a:r>
              <a:rPr i="1" lang="ru"/>
              <a:t>L</a:t>
            </a:r>
            <a:r>
              <a:rPr baseline="-25000" i="1" lang="ru"/>
              <a:t>i</a:t>
            </a:r>
            <a:r>
              <a:rPr lang="ru"/>
              <a:t> =</a:t>
            </a:r>
            <a:r>
              <a:rPr i="1" lang="ru" sz="1750"/>
              <a:t>⊥</a:t>
            </a:r>
            <a:r>
              <a:rPr lang="ru"/>
              <a:t>, an empty message is sent by </a:t>
            </a:r>
            <a:r>
              <a:rPr i="1" lang="ru"/>
              <a:t>p</a:t>
            </a:r>
            <a:r>
              <a:rPr baseline="-25000" i="1" lang="ru"/>
              <a:t>i</a:t>
            </a:r>
            <a:r>
              <a:rPr lang="ru"/>
              <a:t>. It is ignored on receipt (but </a:t>
            </a:r>
            <a:r>
              <a:rPr lang="ru"/>
              <a:t>appended</a:t>
            </a:r>
            <a:r>
              <a:rPr lang="ru"/>
              <a:t> </a:t>
            </a:r>
            <a:r>
              <a:rPr i="1" lang="ru"/>
              <a:t>S</a:t>
            </a:r>
            <a:r>
              <a:rPr baseline="-25000" i="1" lang="ru"/>
              <a:t>i</a:t>
            </a:r>
            <a:r>
              <a:rPr baseline="-25000" lang="ru"/>
              <a:t>  </a:t>
            </a:r>
            <a:r>
              <a:rPr lang="ru"/>
              <a:t>is not).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Consider any processor </a:t>
            </a:r>
            <a:r>
              <a:rPr i="1" lang="ru"/>
              <a:t>p</a:t>
            </a:r>
            <a:r>
              <a:rPr baseline="-25000" i="1" lang="ru"/>
              <a:t>j</a:t>
            </a:r>
            <a:r>
              <a:rPr lang="ru"/>
              <a:t> that has not yet output a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If </a:t>
            </a:r>
            <a:r>
              <a:rPr i="1" lang="ru"/>
              <a:t>p</a:t>
            </a:r>
            <a:r>
              <a:rPr baseline="-25000" i="1" lang="ru"/>
              <a:t>j</a:t>
            </a:r>
            <a:r>
              <a:rPr lang="ru"/>
              <a:t>’s</a:t>
            </a:r>
            <a:r>
              <a:rPr baseline="-25000" lang="ru"/>
              <a:t> </a:t>
            </a:r>
            <a:r>
              <a:rPr lang="ru"/>
              <a:t>candidate stored in </a:t>
            </a:r>
            <a:r>
              <a:rPr i="1" lang="ru"/>
              <a:t>L</a:t>
            </a:r>
            <a:r>
              <a:rPr baseline="-25000" i="1" lang="ru"/>
              <a:t>j</a:t>
            </a:r>
            <a:r>
              <a:rPr lang="ru"/>
              <a:t> is </a:t>
            </a:r>
            <a:r>
              <a:rPr i="1" lang="ru"/>
              <a:t>v</a:t>
            </a:r>
            <a:r>
              <a:rPr lang="ru"/>
              <a:t> and </a:t>
            </a:r>
            <a:r>
              <a:rPr i="1" lang="ru"/>
              <a:t>p</a:t>
            </a:r>
            <a:r>
              <a:rPr baseline="-25000" i="1" lang="ru"/>
              <a:t>j</a:t>
            </a:r>
            <a:r>
              <a:rPr lang="ru"/>
              <a:t> receives a </a:t>
            </a:r>
            <a:r>
              <a:rPr lang="ru"/>
              <a:t>candidate</a:t>
            </a:r>
            <a:r>
              <a:rPr lang="ru"/>
              <a:t> </a:t>
            </a:r>
            <a:r>
              <a:rPr i="1" lang="ru"/>
              <a:t>w </a:t>
            </a:r>
            <a:r>
              <a:rPr i="1" lang="ru" sz="1850"/>
              <a:t>≠</a:t>
            </a:r>
            <a:r>
              <a:rPr i="1" lang="ru"/>
              <a:t> v</a:t>
            </a:r>
            <a:r>
              <a:rPr lang="ru"/>
              <a:t> that has a later phase number and has a correct </a:t>
            </a:r>
            <a:r>
              <a:rPr lang="ru"/>
              <a:t>candidacy </a:t>
            </a:r>
            <a:r>
              <a:rPr lang="ru"/>
              <a:t>proof, then </a:t>
            </a:r>
            <a:r>
              <a:rPr i="1" lang="ru"/>
              <a:t>L</a:t>
            </a:r>
            <a:r>
              <a:rPr baseline="-25000" i="1" lang="ru"/>
              <a:t>j</a:t>
            </a:r>
            <a:r>
              <a:rPr lang="ru"/>
              <a:t> is set to </a:t>
            </a:r>
            <a:r>
              <a:rPr i="1" lang="ru"/>
              <a:t>w</a:t>
            </a:r>
            <a:r>
              <a:rPr lang="ru"/>
              <a:t> with the candidate's phase number and the </a:t>
            </a:r>
            <a:r>
              <a:rPr lang="ru"/>
              <a:t>candidacy </a:t>
            </a:r>
            <a:r>
              <a:rPr lang="ru"/>
              <a:t>proof.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If </a:t>
            </a:r>
            <a:r>
              <a:rPr i="1" lang="ru"/>
              <a:t>p</a:t>
            </a:r>
            <a:r>
              <a:rPr baseline="-25000" i="1" lang="ru"/>
              <a:t>j</a:t>
            </a:r>
            <a:r>
              <a:rPr lang="ru"/>
              <a:t>’s candidate stored in </a:t>
            </a:r>
            <a:r>
              <a:rPr i="1" lang="ru"/>
              <a:t>L</a:t>
            </a:r>
            <a:r>
              <a:rPr baseline="-25000" i="1" lang="ru"/>
              <a:t>j</a:t>
            </a:r>
            <a:r>
              <a:rPr lang="ru"/>
              <a:t> is </a:t>
            </a:r>
            <a:r>
              <a:rPr i="1" lang="ru"/>
              <a:t>v </a:t>
            </a:r>
            <a:r>
              <a:rPr lang="ru"/>
              <a:t>and </a:t>
            </a:r>
            <a:r>
              <a:rPr i="1" lang="ru"/>
              <a:t>p</a:t>
            </a:r>
            <a:r>
              <a:rPr baseline="-25000" i="1" lang="ru"/>
              <a:t>j</a:t>
            </a:r>
            <a:r>
              <a:rPr baseline="-25000" lang="ru"/>
              <a:t> </a:t>
            </a:r>
            <a:r>
              <a:rPr lang="ru"/>
              <a:t>receives a candidate </a:t>
            </a:r>
            <a:r>
              <a:rPr i="1" lang="ru"/>
              <a:t>w</a:t>
            </a:r>
            <a:r>
              <a:rPr i="1" lang="ru"/>
              <a:t> </a:t>
            </a:r>
            <a:r>
              <a:rPr i="1" lang="ru" sz="1850"/>
              <a:t>≠ </a:t>
            </a:r>
            <a:r>
              <a:rPr i="1" lang="ru"/>
              <a:t>v</a:t>
            </a:r>
            <a:r>
              <a:rPr lang="ru"/>
              <a:t> that has the same phase number as </a:t>
            </a:r>
            <a:r>
              <a:rPr i="1" lang="ru"/>
              <a:t>v</a:t>
            </a:r>
            <a:r>
              <a:rPr lang="ru"/>
              <a:t> and has a correct </a:t>
            </a:r>
            <a:r>
              <a:rPr lang="ru"/>
              <a:t>candidacy </a:t>
            </a:r>
            <a:r>
              <a:rPr lang="ru"/>
              <a:t>proof, then </a:t>
            </a:r>
            <a:r>
              <a:rPr i="1" lang="ru"/>
              <a:t>p</a:t>
            </a:r>
            <a:r>
              <a:rPr baseline="-25000" i="1" lang="ru"/>
              <a:t>j</a:t>
            </a:r>
            <a:r>
              <a:rPr lang="ru"/>
              <a:t> sets </a:t>
            </a:r>
            <a:r>
              <a:rPr i="1" lang="ru"/>
              <a:t>L</a:t>
            </a:r>
            <a:r>
              <a:rPr baseline="-25000" i="1" lang="ru"/>
              <a:t>j</a:t>
            </a:r>
            <a:r>
              <a:rPr lang="ru"/>
              <a:t> = </a:t>
            </a:r>
            <a:r>
              <a:rPr lang="ru" sz="1750"/>
              <a:t>⊥ </a:t>
            </a:r>
            <a:r>
              <a:rPr lang="ru"/>
              <a:t>at the end of the round. In this case the leader for that phase must be Byzantine.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650"/>
              <a:t>There are two ways for a processor to output a value: through receipt of </a:t>
            </a:r>
            <a:r>
              <a:rPr i="1" lang="ru" sz="1650"/>
              <a:t>2f + 1</a:t>
            </a:r>
            <a:r>
              <a:rPr lang="ru" sz="1650"/>
              <a:t> acknowledgements and through receipt of a “OUTPUT v” message supported by a proof of output.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650"/>
              <a:t>Since “OUTPUT v” message </a:t>
            </a:r>
            <a:r>
              <a:rPr b="1" lang="ru" sz="1650"/>
              <a:t>with a correct proof</a:t>
            </a:r>
            <a:r>
              <a:rPr lang="ru" sz="1650"/>
              <a:t> </a:t>
            </a:r>
            <a:r>
              <a:rPr b="1" lang="ru" sz="1650"/>
              <a:t>of output</a:t>
            </a:r>
            <a:r>
              <a:rPr lang="ru" sz="1650"/>
              <a:t> is sent after </a:t>
            </a:r>
            <a:r>
              <a:rPr i="1" lang="ru" sz="1650"/>
              <a:t>v </a:t>
            </a:r>
            <a:r>
              <a:rPr lang="ru" sz="1650"/>
              <a:t>has been output at least once, the second case does not break agreement.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650"/>
              <a:t>But before we look at the first case, we’ll need to prove a couple of lemmas.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50"/>
          </a:p>
        </p:txBody>
      </p:sp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Correctness of the protocol: agreement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Lemma 1.</a:t>
            </a:r>
            <a:r>
              <a:rPr lang="ru"/>
              <a:t>  Consider the first phase </a:t>
            </a:r>
            <a:r>
              <a:rPr i="1" lang="ru"/>
              <a:t>k</a:t>
            </a:r>
            <a:r>
              <a:rPr lang="ru"/>
              <a:t> in which a correct leader processor </a:t>
            </a:r>
            <a:r>
              <a:rPr i="1" lang="ru"/>
              <a:t>p</a:t>
            </a:r>
            <a:r>
              <a:rPr baseline="-25000" i="1" lang="ru"/>
              <a:t>leader</a:t>
            </a:r>
            <a:r>
              <a:rPr baseline="-25000" lang="ru"/>
              <a:t> </a:t>
            </a:r>
            <a:r>
              <a:rPr lang="ru"/>
              <a:t> gets at least </a:t>
            </a:r>
            <a:r>
              <a:rPr i="1" lang="ru"/>
              <a:t>2f + 1</a:t>
            </a:r>
            <a:r>
              <a:rPr lang="ru"/>
              <a:t> acknowledgements for its candidate value </a:t>
            </a:r>
            <a:r>
              <a:rPr i="1" lang="ru"/>
              <a:t>v</a:t>
            </a:r>
            <a:r>
              <a:rPr lang="ru"/>
              <a:t> and outputs it. By the end of phase </a:t>
            </a:r>
            <a:r>
              <a:rPr i="1" lang="ru"/>
              <a:t>k</a:t>
            </a:r>
            <a:r>
              <a:rPr lang="ru"/>
              <a:t>, there will be at least </a:t>
            </a:r>
            <a:r>
              <a:rPr i="1" lang="ru"/>
              <a:t>f + 1</a:t>
            </a:r>
            <a:r>
              <a:rPr lang="ru"/>
              <a:t> correct processors with their</a:t>
            </a:r>
            <a:r>
              <a:rPr i="1" lang="ru"/>
              <a:t> </a:t>
            </a:r>
            <a:r>
              <a:rPr lang="ru"/>
              <a:t>latest candidate</a:t>
            </a:r>
            <a:r>
              <a:rPr lang="ru" sz="1300"/>
              <a:t> </a:t>
            </a:r>
            <a:r>
              <a:rPr lang="ru"/>
              <a:t>equal to</a:t>
            </a:r>
            <a:r>
              <a:rPr i="1" lang="ru"/>
              <a:t> v</a:t>
            </a:r>
            <a:r>
              <a:rPr lang="ru"/>
              <a:t>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"/>
              <a:t>Proof:</a:t>
            </a:r>
            <a:r>
              <a:rPr lang="ru"/>
              <a:t> Since </a:t>
            </a:r>
            <a:r>
              <a:rPr i="1" lang="ru"/>
              <a:t>p</a:t>
            </a:r>
            <a:r>
              <a:rPr baseline="-25000" i="1" lang="ru"/>
              <a:t>leader</a:t>
            </a:r>
            <a:r>
              <a:rPr baseline="-25000" lang="ru"/>
              <a:t>  </a:t>
            </a:r>
            <a:r>
              <a:rPr lang="ru"/>
              <a:t>received  </a:t>
            </a:r>
            <a:r>
              <a:rPr i="1" lang="ru"/>
              <a:t>2f+1 </a:t>
            </a:r>
            <a:r>
              <a:rPr lang="ru"/>
              <a:t>acknowledgements, at least </a:t>
            </a:r>
            <a:r>
              <a:rPr i="1" lang="ru"/>
              <a:t>f+1 </a:t>
            </a:r>
            <a:r>
              <a:rPr lang="ru"/>
              <a:t>of them were sent by correct processors.This means that </a:t>
            </a:r>
            <a:r>
              <a:rPr i="1" lang="ru"/>
              <a:t>f+1</a:t>
            </a:r>
            <a:r>
              <a:rPr lang="ru"/>
              <a:t> processors have their candidate set to </a:t>
            </a:r>
            <a:r>
              <a:rPr i="1" lang="ru"/>
              <a:t>v</a:t>
            </a:r>
            <a:r>
              <a:rPr lang="ru"/>
              <a:t>. </a:t>
            </a:r>
            <a:r>
              <a:rPr i="1" lang="ru"/>
              <a:t>p</a:t>
            </a:r>
            <a:r>
              <a:rPr baseline="-25000" i="1" lang="ru"/>
              <a:t>leader</a:t>
            </a:r>
            <a:r>
              <a:rPr baseline="-25000" lang="ru"/>
              <a:t> </a:t>
            </a:r>
            <a:r>
              <a:rPr lang="ru"/>
              <a:t>is correct and does not send conflicting candidates in the second round. Therefore, no</a:t>
            </a:r>
            <a:r>
              <a:rPr i="1" lang="ru"/>
              <a:t> </a:t>
            </a:r>
            <a:r>
              <a:rPr lang="ru"/>
              <a:t>correct processor will receive two conflicting values in round 4, and will not set its candidate to</a:t>
            </a:r>
            <a:r>
              <a:rPr i="1" lang="ru"/>
              <a:t> ⊥</a:t>
            </a:r>
            <a:r>
              <a:rPr lang="ru"/>
              <a:t>.  Each of the correct processors that have sent the acknowledgement for </a:t>
            </a:r>
            <a:r>
              <a:rPr i="1" lang="ru"/>
              <a:t>v</a:t>
            </a:r>
            <a:r>
              <a:rPr lang="ru"/>
              <a:t> will preserve</a:t>
            </a:r>
            <a:r>
              <a:rPr i="1" lang="ru"/>
              <a:t> </a:t>
            </a:r>
            <a:r>
              <a:rPr lang="ru"/>
              <a:t>its</a:t>
            </a:r>
            <a:r>
              <a:rPr i="1" lang="ru"/>
              <a:t> </a:t>
            </a:r>
            <a:r>
              <a:rPr lang="ru"/>
              <a:t>candidate equal to </a:t>
            </a:r>
            <a:r>
              <a:rPr i="1" lang="ru"/>
              <a:t>v</a:t>
            </a:r>
            <a:r>
              <a:rPr lang="ru"/>
              <a:t> because </a:t>
            </a:r>
            <a:r>
              <a:rPr i="1" lang="ru"/>
              <a:t>v</a:t>
            </a:r>
            <a:r>
              <a:rPr lang="ru"/>
              <a:t> is the latest candidate value.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Correctness of the protocol: lemma 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Lemma 2: </a:t>
            </a:r>
            <a:r>
              <a:rPr lang="ru"/>
              <a:t>Suppose that in a system with </a:t>
            </a:r>
            <a:r>
              <a:rPr i="1" lang="ru"/>
              <a:t>n</a:t>
            </a:r>
            <a:r>
              <a:rPr lang="ru"/>
              <a:t> processors f + 1 correct processors have their</a:t>
            </a:r>
            <a:r>
              <a:rPr i="1" lang="ru"/>
              <a:t> </a:t>
            </a:r>
            <a:r>
              <a:rPr lang="ru"/>
              <a:t>latest candidate equal to </a:t>
            </a:r>
            <a:r>
              <a:rPr i="1" lang="ru"/>
              <a:t>v </a:t>
            </a:r>
            <a:r>
              <a:rPr lang="ru"/>
              <a:t>by the end of phase </a:t>
            </a:r>
            <a:r>
              <a:rPr i="1" lang="ru"/>
              <a:t>k</a:t>
            </a:r>
            <a:r>
              <a:rPr lang="ru"/>
              <a:t>. A correct leader processor</a:t>
            </a:r>
            <a:r>
              <a:rPr lang="ru"/>
              <a:t> </a:t>
            </a:r>
            <a:r>
              <a:rPr lang="ru"/>
              <a:t>p</a:t>
            </a:r>
            <a:r>
              <a:rPr baseline="-25000" lang="ru"/>
              <a:t>leader</a:t>
            </a:r>
            <a:r>
              <a:rPr lang="ru"/>
              <a:t> can only choose </a:t>
            </a:r>
            <a:r>
              <a:rPr i="1" lang="ru"/>
              <a:t>v </a:t>
            </a:r>
            <a:r>
              <a:rPr lang="ru"/>
              <a:t>as its candidate in phase </a:t>
            </a:r>
            <a:r>
              <a:rPr i="1" lang="ru"/>
              <a:t>k+1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Proof</a:t>
            </a:r>
            <a:r>
              <a:rPr lang="ru"/>
              <a:t>: By contradiction.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Suppose that a candidate with a correct candidacy proof </a:t>
            </a:r>
            <a:r>
              <a:rPr i="1" lang="ru"/>
              <a:t>w </a:t>
            </a:r>
            <a:r>
              <a:rPr i="1" lang="ru" sz="1850"/>
              <a:t>≠ </a:t>
            </a:r>
            <a:r>
              <a:rPr i="1" lang="ru"/>
              <a:t>v</a:t>
            </a:r>
            <a:r>
              <a:rPr lang="ru"/>
              <a:t> is chosen by </a:t>
            </a:r>
            <a:r>
              <a:rPr lang="ru"/>
              <a:t>p</a:t>
            </a:r>
            <a:r>
              <a:rPr baseline="-25000" lang="ru"/>
              <a:t>leader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This means that there are at least </a:t>
            </a:r>
            <a:r>
              <a:rPr i="1" lang="ru"/>
              <a:t>n - f</a:t>
            </a:r>
            <a:r>
              <a:rPr lang="ru"/>
              <a:t> processors that have sent </a:t>
            </a:r>
            <a:r>
              <a:rPr i="1" lang="ru"/>
              <a:t>w </a:t>
            </a:r>
            <a:r>
              <a:rPr lang="ru"/>
              <a:t>as </a:t>
            </a:r>
            <a:r>
              <a:rPr lang="ru"/>
              <a:t>their preference or </a:t>
            </a:r>
            <a:r>
              <a:rPr lang="ru"/>
              <a:t>as a part of their preference. I</a:t>
            </a:r>
            <a:r>
              <a:rPr lang="ru"/>
              <a:t>n both cases, their</a:t>
            </a:r>
            <a:r>
              <a:rPr lang="ru"/>
              <a:t> preference</a:t>
            </a:r>
            <a:r>
              <a:rPr i="1" lang="ru"/>
              <a:t> </a:t>
            </a:r>
            <a:r>
              <a:rPr i="1" lang="ru" sz="1850"/>
              <a:t>≠ </a:t>
            </a:r>
            <a:r>
              <a:rPr i="1" lang="ru"/>
              <a:t>v</a:t>
            </a:r>
            <a:r>
              <a:rPr lang="ru"/>
              <a:t>.</a:t>
            </a:r>
            <a:r>
              <a:rPr lang="ru"/>
              <a:t> Meanwhile, there are at least </a:t>
            </a:r>
            <a:r>
              <a:rPr i="1" lang="ru"/>
              <a:t>f + 1</a:t>
            </a:r>
            <a:r>
              <a:rPr lang="ru"/>
              <a:t> processors who have</a:t>
            </a:r>
            <a:r>
              <a:rPr lang="ru"/>
              <a:t> </a:t>
            </a:r>
            <a:r>
              <a:rPr lang="ru"/>
              <a:t>preference</a:t>
            </a:r>
            <a:r>
              <a:rPr i="1" lang="ru"/>
              <a:t> </a:t>
            </a:r>
            <a:r>
              <a:rPr i="1" lang="ru"/>
              <a:t>= v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As a result, there are at least </a:t>
            </a:r>
            <a:r>
              <a:rPr i="1" lang="ru"/>
              <a:t>n + 1</a:t>
            </a:r>
            <a:r>
              <a:rPr lang="ru"/>
              <a:t> processors in total, which is impossible, since the total number of processors is </a:t>
            </a:r>
            <a:r>
              <a:rPr i="1" lang="ru"/>
              <a:t>n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Thus, only </a:t>
            </a:r>
            <a:r>
              <a:rPr i="1" lang="ru"/>
              <a:t>v</a:t>
            </a:r>
            <a:r>
              <a:rPr lang="ru"/>
              <a:t> can be chosen as a candidate and processors can only set </a:t>
            </a:r>
            <a:r>
              <a:rPr lang="ru"/>
              <a:t>preference </a:t>
            </a:r>
            <a:r>
              <a:rPr lang="ru"/>
              <a:t>= </a:t>
            </a:r>
            <a:r>
              <a:rPr i="1" lang="ru"/>
              <a:t>v</a:t>
            </a:r>
            <a:r>
              <a:rPr lang="ru"/>
              <a:t> in the second round of this phase.</a:t>
            </a:r>
            <a:endParaRPr/>
          </a:p>
        </p:txBody>
      </p:sp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Correctness of the protocol: lemma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/>
              <a:t>Now, let’s look at the case where the output happens because of </a:t>
            </a:r>
            <a:r>
              <a:rPr i="1" lang="ru" sz="1650"/>
              <a:t>2f + 1 </a:t>
            </a:r>
            <a:r>
              <a:rPr lang="ru" sz="1650"/>
              <a:t>acknowledgements. We’ll prove that it does not break agreement by induction.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/>
              <a:t>Consider the first phase </a:t>
            </a:r>
            <a:r>
              <a:rPr i="1" lang="ru" sz="1650"/>
              <a:t>k</a:t>
            </a:r>
            <a:r>
              <a:rPr lang="ru" sz="1650"/>
              <a:t> in which a correct leader processor p</a:t>
            </a:r>
            <a:r>
              <a:rPr baseline="-25000" lang="ru" sz="1650"/>
              <a:t>leader </a:t>
            </a:r>
            <a:r>
              <a:rPr lang="ru" sz="1650"/>
              <a:t> gets at least </a:t>
            </a:r>
            <a:r>
              <a:rPr i="1" lang="ru" sz="1650"/>
              <a:t>2f + 1</a:t>
            </a:r>
            <a:r>
              <a:rPr lang="ru" sz="1650"/>
              <a:t> acknowledgements for its candidate value </a:t>
            </a:r>
            <a:r>
              <a:rPr i="1" lang="ru" sz="1650"/>
              <a:t>v</a:t>
            </a:r>
            <a:r>
              <a:rPr lang="ru" sz="1650"/>
              <a:t> and outputs it.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/>
              <a:t>The invariant is defined as follows: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50"/>
              <a:t>In the beginning of any phase </a:t>
            </a:r>
            <a:r>
              <a:rPr b="1" i="1" lang="ru" sz="1550"/>
              <a:t>k' &gt; k </a:t>
            </a:r>
            <a:r>
              <a:rPr b="1" lang="ru" sz="1550"/>
              <a:t>no processor will have their</a:t>
            </a:r>
            <a:r>
              <a:rPr b="1" i="1" lang="ru" sz="1550"/>
              <a:t> </a:t>
            </a:r>
            <a:r>
              <a:rPr b="1" lang="ru" sz="1550"/>
              <a:t>preference</a:t>
            </a:r>
            <a:r>
              <a:rPr b="1" baseline="-25000" i="1" lang="ru" sz="1550"/>
              <a:t> </a:t>
            </a:r>
            <a:r>
              <a:rPr b="1" i="1" lang="ru" sz="1550"/>
              <a:t> </a:t>
            </a:r>
            <a:r>
              <a:rPr b="1" i="1" lang="ru" sz="1750"/>
              <a:t>≠ </a:t>
            </a:r>
            <a:r>
              <a:rPr b="1" i="1" lang="ru" sz="1550"/>
              <a:t>v</a:t>
            </a:r>
            <a:r>
              <a:rPr b="1" lang="ru" sz="1550"/>
              <a:t> with phase number </a:t>
            </a:r>
            <a:r>
              <a:rPr b="1" i="1" lang="ru" sz="1550"/>
              <a:t>k’ - 1</a:t>
            </a:r>
            <a:r>
              <a:rPr b="1" lang="ru" sz="1550"/>
              <a:t>, and both in the beginning and in the end of phase </a:t>
            </a:r>
            <a:r>
              <a:rPr b="1" i="1" lang="ru" sz="1550"/>
              <a:t>k'</a:t>
            </a:r>
            <a:r>
              <a:rPr b="1" lang="ru" sz="1550"/>
              <a:t> the number of correct processors </a:t>
            </a:r>
            <a:r>
              <a:rPr b="1" i="1" lang="ru" sz="1550"/>
              <a:t>p</a:t>
            </a:r>
            <a:r>
              <a:rPr b="1" baseline="-25000" i="1" lang="ru" sz="1550"/>
              <a:t>i</a:t>
            </a:r>
            <a:r>
              <a:rPr b="1" lang="ru" sz="1550"/>
              <a:t> with their latest candidate equal to </a:t>
            </a:r>
            <a:r>
              <a:rPr b="1" i="1" lang="ru" sz="1550"/>
              <a:t>v</a:t>
            </a:r>
            <a:r>
              <a:rPr b="1" lang="ru" sz="1550"/>
              <a:t> will be at least </a:t>
            </a:r>
            <a:r>
              <a:rPr b="1" i="1" lang="ru" sz="1550"/>
              <a:t>f + 1.</a:t>
            </a:r>
            <a:endParaRPr b="1" sz="1650"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Agreement: invariant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56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Agreement: induction base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6200400" cy="27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/>
              <a:t>Consider the first phase </a:t>
            </a:r>
            <a:r>
              <a:rPr i="1" lang="ru" sz="1650"/>
              <a:t>k</a:t>
            </a:r>
            <a:r>
              <a:rPr lang="ru" sz="1650"/>
              <a:t> in which a correct leader processor p</a:t>
            </a:r>
            <a:r>
              <a:rPr baseline="-25000" lang="ru" sz="1650"/>
              <a:t>leader </a:t>
            </a:r>
            <a:r>
              <a:rPr lang="ru" sz="1650"/>
              <a:t> gets at least </a:t>
            </a:r>
            <a:r>
              <a:rPr i="1" lang="ru" sz="1650"/>
              <a:t>2f + 1</a:t>
            </a:r>
            <a:r>
              <a:rPr lang="ru" sz="1650"/>
              <a:t> acknowledgements for its candidate value </a:t>
            </a:r>
            <a:r>
              <a:rPr i="1" lang="ru" sz="1650"/>
              <a:t>v</a:t>
            </a:r>
            <a:r>
              <a:rPr lang="ru" sz="1650"/>
              <a:t> and outputs it. </a:t>
            </a:r>
            <a:endParaRPr i="1"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50"/>
              <a:t>By lemma 1, by the end of phase </a:t>
            </a:r>
            <a:r>
              <a:rPr i="1" lang="ru" sz="1650"/>
              <a:t>k</a:t>
            </a:r>
            <a:r>
              <a:rPr lang="ru" sz="1650"/>
              <a:t>, there will be at least </a:t>
            </a:r>
            <a:r>
              <a:rPr i="1" lang="ru" sz="1650"/>
              <a:t>f + 1</a:t>
            </a:r>
            <a:r>
              <a:rPr lang="ru" sz="1650"/>
              <a:t> correct processors with their latest candidate </a:t>
            </a:r>
            <a:r>
              <a:rPr i="1" lang="ru" sz="1650"/>
              <a:t>= v</a:t>
            </a:r>
            <a:r>
              <a:rPr lang="ru" sz="1650"/>
              <a:t>. Therefore, by the beginning of phase </a:t>
            </a:r>
            <a:r>
              <a:rPr i="1" lang="ru" sz="1650"/>
              <a:t>k + 1</a:t>
            </a:r>
            <a:r>
              <a:rPr lang="ru" sz="1650"/>
              <a:t>, the same processors will have their latest candidate </a:t>
            </a:r>
            <a:r>
              <a:rPr i="1" lang="ru" sz="1650"/>
              <a:t>= v.</a:t>
            </a:r>
            <a:r>
              <a:rPr lang="ru" sz="1650"/>
              <a:t> 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50"/>
              <a:t>Since the leader of phase </a:t>
            </a:r>
            <a:r>
              <a:rPr i="1" lang="ru" sz="1650"/>
              <a:t>k </a:t>
            </a:r>
            <a:r>
              <a:rPr lang="ru" sz="1650"/>
              <a:t>is correct, there cannot be a processor with a candidate ≠ </a:t>
            </a:r>
            <a:r>
              <a:rPr i="1" lang="ru" sz="1650"/>
              <a:t>v </a:t>
            </a:r>
            <a:r>
              <a:rPr lang="ru" sz="1650"/>
              <a:t>with phase number </a:t>
            </a:r>
            <a:r>
              <a:rPr i="1" lang="ru" sz="1650"/>
              <a:t>k.</a:t>
            </a:r>
            <a:endParaRPr i="1" sz="1650"/>
          </a:p>
        </p:txBody>
      </p:sp>
      <p:sp>
        <p:nvSpPr>
          <p:cNvPr id="207" name="Google Shape;207;p38"/>
          <p:cNvSpPr txBox="1"/>
          <p:nvPr/>
        </p:nvSpPr>
        <p:spPr>
          <a:xfrm>
            <a:off x="6586300" y="1017725"/>
            <a:ext cx="25443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>
                <a:solidFill>
                  <a:schemeClr val="dk2"/>
                </a:solidFill>
              </a:rPr>
              <a:t>Lemma 1.</a:t>
            </a:r>
            <a:r>
              <a:rPr lang="ru" sz="1600">
                <a:solidFill>
                  <a:schemeClr val="dk2"/>
                </a:solidFill>
              </a:rPr>
              <a:t>  Consider the first phase </a:t>
            </a:r>
            <a:r>
              <a:rPr i="1" lang="ru" sz="1600">
                <a:solidFill>
                  <a:schemeClr val="dk2"/>
                </a:solidFill>
              </a:rPr>
              <a:t>k</a:t>
            </a:r>
            <a:r>
              <a:rPr lang="ru" sz="1600">
                <a:solidFill>
                  <a:schemeClr val="dk2"/>
                </a:solidFill>
              </a:rPr>
              <a:t> in which a correct leader processor </a:t>
            </a:r>
            <a:r>
              <a:rPr i="1" lang="ru" sz="1600">
                <a:solidFill>
                  <a:schemeClr val="dk2"/>
                </a:solidFill>
              </a:rPr>
              <a:t>p</a:t>
            </a:r>
            <a:r>
              <a:rPr baseline="-25000" i="1" lang="ru" sz="1600">
                <a:solidFill>
                  <a:schemeClr val="dk2"/>
                </a:solidFill>
              </a:rPr>
              <a:t>leader</a:t>
            </a:r>
            <a:r>
              <a:rPr baseline="-25000" lang="ru" sz="1600">
                <a:solidFill>
                  <a:schemeClr val="dk2"/>
                </a:solidFill>
              </a:rPr>
              <a:t> </a:t>
            </a:r>
            <a:r>
              <a:rPr lang="ru" sz="1600">
                <a:solidFill>
                  <a:schemeClr val="dk2"/>
                </a:solidFill>
              </a:rPr>
              <a:t> gets at least </a:t>
            </a:r>
            <a:r>
              <a:rPr i="1" lang="ru" sz="1600">
                <a:solidFill>
                  <a:schemeClr val="dk2"/>
                </a:solidFill>
              </a:rPr>
              <a:t>2f + 1</a:t>
            </a:r>
            <a:r>
              <a:rPr lang="ru" sz="1600">
                <a:solidFill>
                  <a:schemeClr val="dk2"/>
                </a:solidFill>
              </a:rPr>
              <a:t> acknowledgements for its candidate value </a:t>
            </a:r>
            <a:r>
              <a:rPr i="1" lang="ru" sz="1600">
                <a:solidFill>
                  <a:schemeClr val="dk2"/>
                </a:solidFill>
              </a:rPr>
              <a:t>v</a:t>
            </a:r>
            <a:r>
              <a:rPr lang="ru" sz="1600">
                <a:solidFill>
                  <a:schemeClr val="dk2"/>
                </a:solidFill>
              </a:rPr>
              <a:t> and outputs it. By the end of phase </a:t>
            </a:r>
            <a:r>
              <a:rPr i="1" lang="ru" sz="1600">
                <a:solidFill>
                  <a:schemeClr val="dk2"/>
                </a:solidFill>
              </a:rPr>
              <a:t>k</a:t>
            </a:r>
            <a:r>
              <a:rPr lang="ru" sz="1600">
                <a:solidFill>
                  <a:schemeClr val="dk2"/>
                </a:solidFill>
              </a:rPr>
              <a:t>, there will be at least </a:t>
            </a:r>
            <a:r>
              <a:rPr i="1" lang="ru" sz="1600">
                <a:solidFill>
                  <a:schemeClr val="dk2"/>
                </a:solidFill>
              </a:rPr>
              <a:t>f + 1</a:t>
            </a:r>
            <a:r>
              <a:rPr lang="ru" sz="1600">
                <a:solidFill>
                  <a:schemeClr val="dk2"/>
                </a:solidFill>
              </a:rPr>
              <a:t> correct processors with their</a:t>
            </a:r>
            <a:r>
              <a:rPr i="1" lang="ru" sz="1600">
                <a:solidFill>
                  <a:schemeClr val="dk2"/>
                </a:solidFill>
              </a:rPr>
              <a:t> </a:t>
            </a:r>
            <a:r>
              <a:rPr lang="ru" sz="1600">
                <a:solidFill>
                  <a:schemeClr val="dk2"/>
                </a:solidFill>
              </a:rPr>
              <a:t>latest candidate</a:t>
            </a:r>
            <a:r>
              <a:rPr i="1" lang="ru" sz="1600">
                <a:solidFill>
                  <a:schemeClr val="dk2"/>
                </a:solidFill>
              </a:rPr>
              <a:t> </a:t>
            </a:r>
            <a:r>
              <a:rPr lang="ru" sz="1600">
                <a:solidFill>
                  <a:schemeClr val="dk2"/>
                </a:solidFill>
              </a:rPr>
              <a:t>equal to</a:t>
            </a:r>
            <a:r>
              <a:rPr i="1" lang="ru" sz="1600">
                <a:solidFill>
                  <a:schemeClr val="dk2"/>
                </a:solidFill>
              </a:rPr>
              <a:t> v</a:t>
            </a:r>
            <a:r>
              <a:rPr lang="ru" sz="1600">
                <a:solidFill>
                  <a:schemeClr val="dk2"/>
                </a:solidFill>
              </a:rPr>
              <a:t>.</a:t>
            </a:r>
            <a:endParaRPr sz="1200"/>
          </a:p>
        </p:txBody>
      </p:sp>
      <p:sp>
        <p:nvSpPr>
          <p:cNvPr id="208" name="Google Shape;208;p38"/>
          <p:cNvSpPr txBox="1"/>
          <p:nvPr/>
        </p:nvSpPr>
        <p:spPr>
          <a:xfrm>
            <a:off x="6586300" y="2993075"/>
            <a:ext cx="213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209" name="Google Shape;209;p38"/>
          <p:cNvCxnSpPr/>
          <p:nvPr/>
        </p:nvCxnSpPr>
        <p:spPr>
          <a:xfrm>
            <a:off x="6589075" y="955450"/>
            <a:ext cx="0" cy="28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8"/>
          <p:cNvCxnSpPr/>
          <p:nvPr/>
        </p:nvCxnSpPr>
        <p:spPr>
          <a:xfrm>
            <a:off x="6589075" y="966472"/>
            <a:ext cx="2544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8"/>
          <p:cNvSpPr txBox="1"/>
          <p:nvPr/>
        </p:nvSpPr>
        <p:spPr>
          <a:xfrm>
            <a:off x="428400" y="3767675"/>
            <a:ext cx="86949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50">
                <a:solidFill>
                  <a:schemeClr val="dk2"/>
                </a:solidFill>
              </a:rPr>
              <a:t>Invariant: </a:t>
            </a:r>
            <a:r>
              <a:rPr lang="ru" sz="1550">
                <a:solidFill>
                  <a:schemeClr val="dk2"/>
                </a:solidFill>
              </a:rPr>
              <a:t>In the beginning of any phase </a:t>
            </a:r>
            <a:r>
              <a:rPr i="1" lang="ru" sz="1550">
                <a:solidFill>
                  <a:schemeClr val="dk2"/>
                </a:solidFill>
              </a:rPr>
              <a:t>k' &gt; k </a:t>
            </a:r>
            <a:r>
              <a:rPr lang="ru" sz="1550">
                <a:solidFill>
                  <a:schemeClr val="dk2"/>
                </a:solidFill>
              </a:rPr>
              <a:t>no processor will have their</a:t>
            </a:r>
            <a:r>
              <a:rPr i="1" lang="ru" sz="1550">
                <a:solidFill>
                  <a:schemeClr val="dk2"/>
                </a:solidFill>
              </a:rPr>
              <a:t> </a:t>
            </a:r>
            <a:r>
              <a:rPr lang="ru" sz="1550">
                <a:solidFill>
                  <a:schemeClr val="dk2"/>
                </a:solidFill>
              </a:rPr>
              <a:t>preference</a:t>
            </a:r>
            <a:r>
              <a:rPr baseline="-25000" i="1" lang="ru" sz="1550">
                <a:solidFill>
                  <a:schemeClr val="dk2"/>
                </a:solidFill>
              </a:rPr>
              <a:t> </a:t>
            </a:r>
            <a:r>
              <a:rPr i="1" lang="ru" sz="1550">
                <a:solidFill>
                  <a:schemeClr val="dk2"/>
                </a:solidFill>
              </a:rPr>
              <a:t> </a:t>
            </a:r>
            <a:r>
              <a:rPr i="1" lang="ru" sz="1750">
                <a:solidFill>
                  <a:schemeClr val="dk2"/>
                </a:solidFill>
              </a:rPr>
              <a:t>≠ </a:t>
            </a:r>
            <a:r>
              <a:rPr i="1" lang="ru" sz="1550">
                <a:solidFill>
                  <a:schemeClr val="dk2"/>
                </a:solidFill>
              </a:rPr>
              <a:t>v</a:t>
            </a:r>
            <a:r>
              <a:rPr lang="ru" sz="1550">
                <a:solidFill>
                  <a:schemeClr val="dk2"/>
                </a:solidFill>
              </a:rPr>
              <a:t> with phase number </a:t>
            </a:r>
            <a:r>
              <a:rPr i="1" lang="ru" sz="1550">
                <a:solidFill>
                  <a:schemeClr val="dk2"/>
                </a:solidFill>
              </a:rPr>
              <a:t>k’ - 1</a:t>
            </a:r>
            <a:r>
              <a:rPr lang="ru" sz="1550">
                <a:solidFill>
                  <a:schemeClr val="dk2"/>
                </a:solidFill>
              </a:rPr>
              <a:t>, and both in the beginning and in the end of phase </a:t>
            </a:r>
            <a:r>
              <a:rPr i="1" lang="ru" sz="1550">
                <a:solidFill>
                  <a:schemeClr val="dk2"/>
                </a:solidFill>
              </a:rPr>
              <a:t>k'</a:t>
            </a:r>
            <a:r>
              <a:rPr lang="ru" sz="1550">
                <a:solidFill>
                  <a:schemeClr val="dk2"/>
                </a:solidFill>
              </a:rPr>
              <a:t> the number of correct processors </a:t>
            </a:r>
            <a:r>
              <a:rPr i="1" lang="ru" sz="1550">
                <a:solidFill>
                  <a:schemeClr val="dk2"/>
                </a:solidFill>
              </a:rPr>
              <a:t>p</a:t>
            </a:r>
            <a:r>
              <a:rPr baseline="-25000" i="1" lang="ru" sz="1550">
                <a:solidFill>
                  <a:schemeClr val="dk2"/>
                </a:solidFill>
              </a:rPr>
              <a:t>i</a:t>
            </a:r>
            <a:r>
              <a:rPr lang="ru" sz="1550">
                <a:solidFill>
                  <a:schemeClr val="dk2"/>
                </a:solidFill>
              </a:rPr>
              <a:t> with their latest candidate equal to </a:t>
            </a:r>
            <a:r>
              <a:rPr i="1" lang="ru" sz="1550">
                <a:solidFill>
                  <a:schemeClr val="dk2"/>
                </a:solidFill>
              </a:rPr>
              <a:t>v</a:t>
            </a:r>
            <a:r>
              <a:rPr lang="ru" sz="1550">
                <a:solidFill>
                  <a:schemeClr val="dk2"/>
                </a:solidFill>
              </a:rPr>
              <a:t> will be at least </a:t>
            </a:r>
            <a:r>
              <a:rPr i="1" lang="ru" sz="1550">
                <a:solidFill>
                  <a:schemeClr val="dk2"/>
                </a:solidFill>
              </a:rPr>
              <a:t>f + 1.</a:t>
            </a:r>
            <a:endParaRPr sz="1550">
              <a:solidFill>
                <a:schemeClr val="dk2"/>
              </a:solidFill>
            </a:endParaRPr>
          </a:p>
        </p:txBody>
      </p:sp>
      <p:cxnSp>
        <p:nvCxnSpPr>
          <p:cNvPr id="212" name="Google Shape;212;p38"/>
          <p:cNvCxnSpPr/>
          <p:nvPr/>
        </p:nvCxnSpPr>
        <p:spPr>
          <a:xfrm>
            <a:off x="13775" y="4909450"/>
            <a:ext cx="9109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8"/>
          <p:cNvCxnSpPr/>
          <p:nvPr/>
        </p:nvCxnSpPr>
        <p:spPr>
          <a:xfrm>
            <a:off x="2750" y="3741975"/>
            <a:ext cx="91746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56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Agreement: induction base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6200400" cy="27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/>
              <a:t>Suppose the leader of phase </a:t>
            </a:r>
            <a:r>
              <a:rPr i="1" lang="ru" sz="1650"/>
              <a:t>k + 1 </a:t>
            </a:r>
            <a:r>
              <a:rPr lang="ru" sz="1650"/>
              <a:t>is correct. By lemma 2, the leader will not be able to choose a value that is different from </a:t>
            </a:r>
            <a:r>
              <a:rPr i="1" lang="ru" sz="1650"/>
              <a:t>v.</a:t>
            </a:r>
            <a:r>
              <a:rPr lang="ru" sz="1650"/>
              <a:t> Therefore,</a:t>
            </a:r>
            <a:r>
              <a:rPr i="1" lang="ru" sz="1650"/>
              <a:t> </a:t>
            </a:r>
            <a:r>
              <a:rPr lang="ru" sz="1650"/>
              <a:t>processors can only set their candidate</a:t>
            </a:r>
            <a:r>
              <a:rPr i="1" lang="ru" sz="1650"/>
              <a:t> = v</a:t>
            </a:r>
            <a:r>
              <a:rPr lang="ru" sz="1650"/>
              <a:t> in the second round of this phase. 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/>
              <a:t>In case the leader is faulty, it can’t send conflicting values </a:t>
            </a:r>
            <a:r>
              <a:rPr b="1" lang="ru" sz="1650"/>
              <a:t>with a correct candidacy proof</a:t>
            </a:r>
            <a:r>
              <a:rPr lang="ru" sz="1650"/>
              <a:t>.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/>
              <a:t>It means that there will be at least </a:t>
            </a:r>
            <a:r>
              <a:rPr i="1" lang="ru" sz="1650"/>
              <a:t>f + 1</a:t>
            </a:r>
            <a:r>
              <a:rPr lang="ru" sz="1650"/>
              <a:t> correct processors with their candidate</a:t>
            </a:r>
            <a:r>
              <a:rPr i="1" lang="ru" sz="1850"/>
              <a:t> = </a:t>
            </a:r>
            <a:r>
              <a:rPr i="1" lang="ru" sz="1650"/>
              <a:t>v</a:t>
            </a:r>
            <a:r>
              <a:rPr lang="ru" sz="1650"/>
              <a:t> by the end of phase </a:t>
            </a:r>
            <a:r>
              <a:rPr i="1" lang="ru" sz="1650"/>
              <a:t>k + 1</a:t>
            </a:r>
            <a:r>
              <a:rPr lang="ru" sz="1650"/>
              <a:t>.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  <p:sp>
        <p:nvSpPr>
          <p:cNvPr id="220" name="Google Shape;220;p39"/>
          <p:cNvSpPr txBox="1"/>
          <p:nvPr/>
        </p:nvSpPr>
        <p:spPr>
          <a:xfrm>
            <a:off x="6586300" y="1017725"/>
            <a:ext cx="25443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2"/>
                </a:solidFill>
              </a:rPr>
              <a:t>Lemma 2: </a:t>
            </a:r>
            <a:r>
              <a:rPr lang="ru" sz="1600">
                <a:solidFill>
                  <a:schemeClr val="dk2"/>
                </a:solidFill>
              </a:rPr>
              <a:t>Suppose that in a system with </a:t>
            </a:r>
            <a:r>
              <a:rPr i="1" lang="ru" sz="1600">
                <a:solidFill>
                  <a:schemeClr val="dk2"/>
                </a:solidFill>
              </a:rPr>
              <a:t>n</a:t>
            </a:r>
            <a:r>
              <a:rPr lang="ru" sz="1600">
                <a:solidFill>
                  <a:schemeClr val="dk2"/>
                </a:solidFill>
              </a:rPr>
              <a:t> processors f + 1 correct processors have their</a:t>
            </a:r>
            <a:r>
              <a:rPr i="1" lang="ru" sz="1600">
                <a:solidFill>
                  <a:schemeClr val="dk2"/>
                </a:solidFill>
              </a:rPr>
              <a:t> </a:t>
            </a:r>
            <a:r>
              <a:rPr lang="ru" sz="1600">
                <a:solidFill>
                  <a:schemeClr val="dk2"/>
                </a:solidFill>
              </a:rPr>
              <a:t>latest candidate equal to </a:t>
            </a:r>
            <a:r>
              <a:rPr i="1" lang="ru" sz="1600">
                <a:solidFill>
                  <a:schemeClr val="dk2"/>
                </a:solidFill>
              </a:rPr>
              <a:t>v </a:t>
            </a:r>
            <a:r>
              <a:rPr lang="ru" sz="1600">
                <a:solidFill>
                  <a:schemeClr val="dk2"/>
                </a:solidFill>
              </a:rPr>
              <a:t>by the end of phase </a:t>
            </a:r>
            <a:r>
              <a:rPr i="1" lang="ru" sz="1600">
                <a:solidFill>
                  <a:schemeClr val="dk2"/>
                </a:solidFill>
              </a:rPr>
              <a:t>k</a:t>
            </a:r>
            <a:r>
              <a:rPr lang="ru" sz="1600">
                <a:solidFill>
                  <a:schemeClr val="dk2"/>
                </a:solidFill>
              </a:rPr>
              <a:t>. A correct leader processor p</a:t>
            </a:r>
            <a:r>
              <a:rPr baseline="-25000" lang="ru" sz="1600">
                <a:solidFill>
                  <a:schemeClr val="dk2"/>
                </a:solidFill>
              </a:rPr>
              <a:t>leader</a:t>
            </a:r>
            <a:r>
              <a:rPr lang="ru" sz="1600">
                <a:solidFill>
                  <a:schemeClr val="dk2"/>
                </a:solidFill>
              </a:rPr>
              <a:t> can only choose </a:t>
            </a:r>
            <a:r>
              <a:rPr i="1" lang="ru" sz="1600">
                <a:solidFill>
                  <a:schemeClr val="dk2"/>
                </a:solidFill>
              </a:rPr>
              <a:t>v </a:t>
            </a:r>
            <a:r>
              <a:rPr lang="ru" sz="1600">
                <a:solidFill>
                  <a:schemeClr val="dk2"/>
                </a:solidFill>
              </a:rPr>
              <a:t>as its candidate in phase </a:t>
            </a:r>
            <a:r>
              <a:rPr i="1" lang="ru" sz="1600">
                <a:solidFill>
                  <a:schemeClr val="dk2"/>
                </a:solidFill>
              </a:rPr>
              <a:t>k+1</a:t>
            </a:r>
            <a:r>
              <a:rPr lang="ru" sz="1600">
                <a:solidFill>
                  <a:schemeClr val="dk2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6586300" y="2993075"/>
            <a:ext cx="213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222" name="Google Shape;222;p39"/>
          <p:cNvCxnSpPr/>
          <p:nvPr/>
        </p:nvCxnSpPr>
        <p:spPr>
          <a:xfrm>
            <a:off x="6589075" y="955450"/>
            <a:ext cx="0" cy="28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9"/>
          <p:cNvCxnSpPr/>
          <p:nvPr/>
        </p:nvCxnSpPr>
        <p:spPr>
          <a:xfrm>
            <a:off x="6589075" y="966472"/>
            <a:ext cx="2544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9"/>
          <p:cNvCxnSpPr/>
          <p:nvPr/>
        </p:nvCxnSpPr>
        <p:spPr>
          <a:xfrm>
            <a:off x="13775" y="4909450"/>
            <a:ext cx="9109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9"/>
          <p:cNvSpPr txBox="1"/>
          <p:nvPr/>
        </p:nvSpPr>
        <p:spPr>
          <a:xfrm>
            <a:off x="428400" y="3767675"/>
            <a:ext cx="86949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50">
                <a:solidFill>
                  <a:schemeClr val="dk2"/>
                </a:solidFill>
              </a:rPr>
              <a:t>Invariant: </a:t>
            </a:r>
            <a:r>
              <a:rPr lang="ru" sz="1550">
                <a:solidFill>
                  <a:schemeClr val="dk2"/>
                </a:solidFill>
              </a:rPr>
              <a:t>In the beginning of any phase </a:t>
            </a:r>
            <a:r>
              <a:rPr i="1" lang="ru" sz="1550">
                <a:solidFill>
                  <a:schemeClr val="dk2"/>
                </a:solidFill>
              </a:rPr>
              <a:t>k' &gt; k </a:t>
            </a:r>
            <a:r>
              <a:rPr lang="ru" sz="1550">
                <a:solidFill>
                  <a:schemeClr val="dk2"/>
                </a:solidFill>
              </a:rPr>
              <a:t>no processor will have their</a:t>
            </a:r>
            <a:r>
              <a:rPr i="1" lang="ru" sz="1550">
                <a:solidFill>
                  <a:schemeClr val="dk2"/>
                </a:solidFill>
              </a:rPr>
              <a:t> </a:t>
            </a:r>
            <a:r>
              <a:rPr lang="ru" sz="1550">
                <a:solidFill>
                  <a:schemeClr val="dk2"/>
                </a:solidFill>
              </a:rPr>
              <a:t>preference</a:t>
            </a:r>
            <a:r>
              <a:rPr baseline="-25000" i="1" lang="ru" sz="1550">
                <a:solidFill>
                  <a:schemeClr val="dk2"/>
                </a:solidFill>
              </a:rPr>
              <a:t> </a:t>
            </a:r>
            <a:r>
              <a:rPr i="1" lang="ru" sz="1550">
                <a:solidFill>
                  <a:schemeClr val="dk2"/>
                </a:solidFill>
              </a:rPr>
              <a:t> </a:t>
            </a:r>
            <a:r>
              <a:rPr i="1" lang="ru" sz="1750">
                <a:solidFill>
                  <a:schemeClr val="dk2"/>
                </a:solidFill>
              </a:rPr>
              <a:t>≠ </a:t>
            </a:r>
            <a:r>
              <a:rPr i="1" lang="ru" sz="1550">
                <a:solidFill>
                  <a:schemeClr val="dk2"/>
                </a:solidFill>
              </a:rPr>
              <a:t>v</a:t>
            </a:r>
            <a:r>
              <a:rPr lang="ru" sz="1550">
                <a:solidFill>
                  <a:schemeClr val="dk2"/>
                </a:solidFill>
              </a:rPr>
              <a:t> with phase number </a:t>
            </a:r>
            <a:r>
              <a:rPr i="1" lang="ru" sz="1550">
                <a:solidFill>
                  <a:schemeClr val="dk2"/>
                </a:solidFill>
              </a:rPr>
              <a:t>k’ - 1</a:t>
            </a:r>
            <a:r>
              <a:rPr lang="ru" sz="1550">
                <a:solidFill>
                  <a:schemeClr val="dk2"/>
                </a:solidFill>
              </a:rPr>
              <a:t>, and both in the beginning and in the end of phase </a:t>
            </a:r>
            <a:r>
              <a:rPr i="1" lang="ru" sz="1550">
                <a:solidFill>
                  <a:schemeClr val="dk2"/>
                </a:solidFill>
              </a:rPr>
              <a:t>k'</a:t>
            </a:r>
            <a:r>
              <a:rPr lang="ru" sz="1550">
                <a:solidFill>
                  <a:schemeClr val="dk2"/>
                </a:solidFill>
              </a:rPr>
              <a:t> the number of correct processors </a:t>
            </a:r>
            <a:r>
              <a:rPr i="1" lang="ru" sz="1550">
                <a:solidFill>
                  <a:schemeClr val="dk2"/>
                </a:solidFill>
              </a:rPr>
              <a:t>p</a:t>
            </a:r>
            <a:r>
              <a:rPr baseline="-25000" i="1" lang="ru" sz="1550">
                <a:solidFill>
                  <a:schemeClr val="dk2"/>
                </a:solidFill>
              </a:rPr>
              <a:t>i</a:t>
            </a:r>
            <a:r>
              <a:rPr lang="ru" sz="1550">
                <a:solidFill>
                  <a:schemeClr val="dk2"/>
                </a:solidFill>
              </a:rPr>
              <a:t> with their latest candidate equal to </a:t>
            </a:r>
            <a:r>
              <a:rPr i="1" lang="ru" sz="1550">
                <a:solidFill>
                  <a:schemeClr val="dk2"/>
                </a:solidFill>
              </a:rPr>
              <a:t>v</a:t>
            </a:r>
            <a:r>
              <a:rPr lang="ru" sz="1550">
                <a:solidFill>
                  <a:schemeClr val="dk2"/>
                </a:solidFill>
              </a:rPr>
              <a:t> will be at least </a:t>
            </a:r>
            <a:r>
              <a:rPr i="1" lang="ru" sz="1550">
                <a:solidFill>
                  <a:schemeClr val="dk2"/>
                </a:solidFill>
              </a:rPr>
              <a:t>f + 1.</a:t>
            </a:r>
            <a:endParaRPr b="1" sz="1550">
              <a:solidFill>
                <a:schemeClr val="dk2"/>
              </a:solidFill>
            </a:endParaRPr>
          </a:p>
        </p:txBody>
      </p:sp>
      <p:cxnSp>
        <p:nvCxnSpPr>
          <p:cNvPr id="226" name="Google Shape;226;p39"/>
          <p:cNvCxnSpPr/>
          <p:nvPr/>
        </p:nvCxnSpPr>
        <p:spPr>
          <a:xfrm>
            <a:off x="2750" y="3741975"/>
            <a:ext cx="91746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56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Agreement: induction step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152475"/>
            <a:ext cx="6200400" cy="27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/>
              <a:t>Suppose the invariant holds for some phase </a:t>
            </a:r>
            <a:r>
              <a:rPr i="1" lang="ru" sz="1650"/>
              <a:t>k’ ≥ k + 1.</a:t>
            </a:r>
            <a:r>
              <a:rPr lang="ru" sz="1650"/>
              <a:t> 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/>
              <a:t>By the invariant definition, there are at least </a:t>
            </a:r>
            <a:r>
              <a:rPr i="1" lang="ru" sz="1650"/>
              <a:t>f + 1</a:t>
            </a:r>
            <a:r>
              <a:rPr lang="ru" sz="1650"/>
              <a:t> correct processors with candidate </a:t>
            </a:r>
            <a:r>
              <a:rPr i="1" lang="ru" sz="1650"/>
              <a:t>v </a:t>
            </a:r>
            <a:r>
              <a:rPr lang="ru" sz="1650"/>
              <a:t>in the beginning of phase </a:t>
            </a:r>
            <a:r>
              <a:rPr i="1" lang="ru" sz="1650"/>
              <a:t>k’</a:t>
            </a:r>
            <a:r>
              <a:rPr lang="ru" sz="1650"/>
              <a:t>. Therefore, the leader of the phase cannot choose any other value than </a:t>
            </a:r>
            <a:r>
              <a:rPr i="1" lang="ru" sz="1650"/>
              <a:t>v</a:t>
            </a:r>
            <a:r>
              <a:rPr lang="ru" sz="1650"/>
              <a:t> as the candidate of the phase by lemma 2.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  <p:sp>
        <p:nvSpPr>
          <p:cNvPr id="233" name="Google Shape;233;p40"/>
          <p:cNvSpPr txBox="1"/>
          <p:nvPr/>
        </p:nvSpPr>
        <p:spPr>
          <a:xfrm>
            <a:off x="6586300" y="1017725"/>
            <a:ext cx="25443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2"/>
                </a:solidFill>
              </a:rPr>
              <a:t>Lemma 2: </a:t>
            </a:r>
            <a:r>
              <a:rPr lang="ru" sz="1600">
                <a:solidFill>
                  <a:schemeClr val="dk2"/>
                </a:solidFill>
              </a:rPr>
              <a:t>Suppose that in a system with </a:t>
            </a:r>
            <a:r>
              <a:rPr i="1" lang="ru" sz="1600">
                <a:solidFill>
                  <a:schemeClr val="dk2"/>
                </a:solidFill>
              </a:rPr>
              <a:t>n</a:t>
            </a:r>
            <a:r>
              <a:rPr lang="ru" sz="1600">
                <a:solidFill>
                  <a:schemeClr val="dk2"/>
                </a:solidFill>
              </a:rPr>
              <a:t> processors f + 1 correct processors have their</a:t>
            </a:r>
            <a:r>
              <a:rPr i="1" lang="ru" sz="1600">
                <a:solidFill>
                  <a:schemeClr val="dk2"/>
                </a:solidFill>
              </a:rPr>
              <a:t> </a:t>
            </a:r>
            <a:r>
              <a:rPr lang="ru" sz="1600">
                <a:solidFill>
                  <a:schemeClr val="dk2"/>
                </a:solidFill>
              </a:rPr>
              <a:t>latest candidate equal to </a:t>
            </a:r>
            <a:r>
              <a:rPr i="1" lang="ru" sz="1600">
                <a:solidFill>
                  <a:schemeClr val="dk2"/>
                </a:solidFill>
              </a:rPr>
              <a:t>v </a:t>
            </a:r>
            <a:r>
              <a:rPr lang="ru" sz="1600">
                <a:solidFill>
                  <a:schemeClr val="dk2"/>
                </a:solidFill>
              </a:rPr>
              <a:t>by the end of phase </a:t>
            </a:r>
            <a:r>
              <a:rPr i="1" lang="ru" sz="1600">
                <a:solidFill>
                  <a:schemeClr val="dk2"/>
                </a:solidFill>
              </a:rPr>
              <a:t>k</a:t>
            </a:r>
            <a:r>
              <a:rPr lang="ru" sz="1600">
                <a:solidFill>
                  <a:schemeClr val="dk2"/>
                </a:solidFill>
              </a:rPr>
              <a:t>. A correct leader processor p</a:t>
            </a:r>
            <a:r>
              <a:rPr baseline="-25000" lang="ru" sz="1600">
                <a:solidFill>
                  <a:schemeClr val="dk2"/>
                </a:solidFill>
              </a:rPr>
              <a:t>leader</a:t>
            </a:r>
            <a:r>
              <a:rPr lang="ru" sz="1600">
                <a:solidFill>
                  <a:schemeClr val="dk2"/>
                </a:solidFill>
              </a:rPr>
              <a:t> can only choose </a:t>
            </a:r>
            <a:r>
              <a:rPr i="1" lang="ru" sz="1600">
                <a:solidFill>
                  <a:schemeClr val="dk2"/>
                </a:solidFill>
              </a:rPr>
              <a:t>v </a:t>
            </a:r>
            <a:r>
              <a:rPr lang="ru" sz="1600">
                <a:solidFill>
                  <a:schemeClr val="dk2"/>
                </a:solidFill>
              </a:rPr>
              <a:t>as its candidate in phase </a:t>
            </a:r>
            <a:r>
              <a:rPr i="1" lang="ru" sz="1600">
                <a:solidFill>
                  <a:schemeClr val="dk2"/>
                </a:solidFill>
              </a:rPr>
              <a:t>k+1</a:t>
            </a:r>
            <a:r>
              <a:rPr lang="ru" sz="1600">
                <a:solidFill>
                  <a:schemeClr val="dk2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6586300" y="2993075"/>
            <a:ext cx="213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235" name="Google Shape;235;p40"/>
          <p:cNvCxnSpPr/>
          <p:nvPr/>
        </p:nvCxnSpPr>
        <p:spPr>
          <a:xfrm>
            <a:off x="6589075" y="955450"/>
            <a:ext cx="0" cy="28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40"/>
          <p:cNvCxnSpPr/>
          <p:nvPr/>
        </p:nvCxnSpPr>
        <p:spPr>
          <a:xfrm>
            <a:off x="6589075" y="966472"/>
            <a:ext cx="2544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40"/>
          <p:cNvCxnSpPr/>
          <p:nvPr/>
        </p:nvCxnSpPr>
        <p:spPr>
          <a:xfrm>
            <a:off x="13775" y="4909450"/>
            <a:ext cx="9109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40"/>
          <p:cNvSpPr txBox="1"/>
          <p:nvPr/>
        </p:nvSpPr>
        <p:spPr>
          <a:xfrm>
            <a:off x="428400" y="3767675"/>
            <a:ext cx="86949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50">
                <a:solidFill>
                  <a:schemeClr val="dk2"/>
                </a:solidFill>
              </a:rPr>
              <a:t>Invariant: </a:t>
            </a:r>
            <a:r>
              <a:rPr lang="ru" sz="1550">
                <a:solidFill>
                  <a:schemeClr val="dk2"/>
                </a:solidFill>
              </a:rPr>
              <a:t>In the beginning of any phase </a:t>
            </a:r>
            <a:r>
              <a:rPr i="1" lang="ru" sz="1550">
                <a:solidFill>
                  <a:schemeClr val="dk2"/>
                </a:solidFill>
              </a:rPr>
              <a:t>k' &gt; k </a:t>
            </a:r>
            <a:r>
              <a:rPr lang="ru" sz="1550">
                <a:solidFill>
                  <a:schemeClr val="dk2"/>
                </a:solidFill>
              </a:rPr>
              <a:t>no processor will have their</a:t>
            </a:r>
            <a:r>
              <a:rPr i="1" lang="ru" sz="1550">
                <a:solidFill>
                  <a:schemeClr val="dk2"/>
                </a:solidFill>
              </a:rPr>
              <a:t> </a:t>
            </a:r>
            <a:r>
              <a:rPr lang="ru" sz="1550">
                <a:solidFill>
                  <a:schemeClr val="dk2"/>
                </a:solidFill>
              </a:rPr>
              <a:t>preference</a:t>
            </a:r>
            <a:r>
              <a:rPr baseline="-25000" i="1" lang="ru" sz="1550">
                <a:solidFill>
                  <a:schemeClr val="dk2"/>
                </a:solidFill>
              </a:rPr>
              <a:t> </a:t>
            </a:r>
            <a:r>
              <a:rPr i="1" lang="ru" sz="1550">
                <a:solidFill>
                  <a:schemeClr val="dk2"/>
                </a:solidFill>
              </a:rPr>
              <a:t> </a:t>
            </a:r>
            <a:r>
              <a:rPr i="1" lang="ru" sz="1750">
                <a:solidFill>
                  <a:schemeClr val="dk2"/>
                </a:solidFill>
              </a:rPr>
              <a:t>≠ </a:t>
            </a:r>
            <a:r>
              <a:rPr i="1" lang="ru" sz="1550">
                <a:solidFill>
                  <a:schemeClr val="dk2"/>
                </a:solidFill>
              </a:rPr>
              <a:t>v</a:t>
            </a:r>
            <a:r>
              <a:rPr lang="ru" sz="1550">
                <a:solidFill>
                  <a:schemeClr val="dk2"/>
                </a:solidFill>
              </a:rPr>
              <a:t> with phase number </a:t>
            </a:r>
            <a:r>
              <a:rPr i="1" lang="ru" sz="1550">
                <a:solidFill>
                  <a:schemeClr val="dk2"/>
                </a:solidFill>
              </a:rPr>
              <a:t>k’ - 1</a:t>
            </a:r>
            <a:r>
              <a:rPr lang="ru" sz="1550">
                <a:solidFill>
                  <a:schemeClr val="dk2"/>
                </a:solidFill>
              </a:rPr>
              <a:t>, and both in the beginning and in the end of phase </a:t>
            </a:r>
            <a:r>
              <a:rPr i="1" lang="ru" sz="1550">
                <a:solidFill>
                  <a:schemeClr val="dk2"/>
                </a:solidFill>
              </a:rPr>
              <a:t>k'</a:t>
            </a:r>
            <a:r>
              <a:rPr lang="ru" sz="1550">
                <a:solidFill>
                  <a:schemeClr val="dk2"/>
                </a:solidFill>
              </a:rPr>
              <a:t> the number of correct processors </a:t>
            </a:r>
            <a:r>
              <a:rPr i="1" lang="ru" sz="1550">
                <a:solidFill>
                  <a:schemeClr val="dk2"/>
                </a:solidFill>
              </a:rPr>
              <a:t>p</a:t>
            </a:r>
            <a:r>
              <a:rPr baseline="-25000" i="1" lang="ru" sz="1550">
                <a:solidFill>
                  <a:schemeClr val="dk2"/>
                </a:solidFill>
              </a:rPr>
              <a:t>i</a:t>
            </a:r>
            <a:r>
              <a:rPr lang="ru" sz="1550">
                <a:solidFill>
                  <a:schemeClr val="dk2"/>
                </a:solidFill>
              </a:rPr>
              <a:t> with their latest candidate equal to </a:t>
            </a:r>
            <a:r>
              <a:rPr i="1" lang="ru" sz="1550">
                <a:solidFill>
                  <a:schemeClr val="dk2"/>
                </a:solidFill>
              </a:rPr>
              <a:t>v</a:t>
            </a:r>
            <a:r>
              <a:rPr lang="ru" sz="1550">
                <a:solidFill>
                  <a:schemeClr val="dk2"/>
                </a:solidFill>
              </a:rPr>
              <a:t> will be at least </a:t>
            </a:r>
            <a:r>
              <a:rPr i="1" lang="ru" sz="1550">
                <a:solidFill>
                  <a:schemeClr val="dk2"/>
                </a:solidFill>
              </a:rPr>
              <a:t>f + 1.</a:t>
            </a:r>
            <a:endParaRPr b="1" sz="1550">
              <a:solidFill>
                <a:schemeClr val="dk2"/>
              </a:solidFill>
            </a:endParaRPr>
          </a:p>
        </p:txBody>
      </p:sp>
      <p:cxnSp>
        <p:nvCxnSpPr>
          <p:cNvPr id="239" name="Google Shape;239;p40"/>
          <p:cNvCxnSpPr/>
          <p:nvPr/>
        </p:nvCxnSpPr>
        <p:spPr>
          <a:xfrm>
            <a:off x="2750" y="3741975"/>
            <a:ext cx="91746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6200400" cy="27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/>
              <a:t>By the lemma 2, we can see that in the end of the phase </a:t>
            </a:r>
            <a:r>
              <a:rPr i="1" lang="ru" sz="1650"/>
              <a:t>k’ </a:t>
            </a:r>
            <a:r>
              <a:rPr lang="ru" sz="1650"/>
              <a:t>(beginning of phase </a:t>
            </a:r>
            <a:r>
              <a:rPr i="1" lang="ru" sz="1650"/>
              <a:t>k’ + 1</a:t>
            </a:r>
            <a:r>
              <a:rPr lang="ru" sz="1650"/>
              <a:t>), there still will be at least </a:t>
            </a:r>
            <a:r>
              <a:rPr i="1" lang="ru" sz="1650"/>
              <a:t>f + 1 </a:t>
            </a:r>
            <a:r>
              <a:rPr lang="ru" sz="1650"/>
              <a:t>correct processors with the latest candidate value equal to </a:t>
            </a:r>
            <a:r>
              <a:rPr i="1" lang="ru" sz="1650"/>
              <a:t>v.</a:t>
            </a:r>
            <a:endParaRPr i="1"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50"/>
              <a:t>By repeating the argument we just made about the leader of the phase </a:t>
            </a:r>
            <a:r>
              <a:rPr i="1" lang="ru" sz="1650"/>
              <a:t>k’,</a:t>
            </a:r>
            <a:r>
              <a:rPr lang="ru" sz="1650"/>
              <a:t> the leader of the phase </a:t>
            </a:r>
            <a:r>
              <a:rPr i="1" lang="ru" sz="1650"/>
              <a:t>k’ + 1</a:t>
            </a:r>
            <a:r>
              <a:rPr lang="ru" sz="1650"/>
              <a:t> will not be able to choose any other value than </a:t>
            </a:r>
            <a:r>
              <a:rPr i="1" lang="ru" sz="1650"/>
              <a:t>v</a:t>
            </a:r>
            <a:r>
              <a:rPr lang="ru" sz="1650"/>
              <a:t> as its candidate. Therefore, by the end of phase </a:t>
            </a:r>
            <a:r>
              <a:rPr i="1" lang="ru" sz="1650"/>
              <a:t>k’ + 1</a:t>
            </a:r>
            <a:r>
              <a:rPr lang="ru" sz="1650"/>
              <a:t> there still will be at least </a:t>
            </a:r>
            <a:r>
              <a:rPr i="1" lang="ru" sz="1650"/>
              <a:t>f + 1 </a:t>
            </a:r>
            <a:r>
              <a:rPr lang="ru" sz="1650"/>
              <a:t>correct processors with latest candidate value = </a:t>
            </a:r>
            <a:r>
              <a:rPr i="1" lang="ru" sz="1650"/>
              <a:t>v</a:t>
            </a:r>
            <a:r>
              <a:rPr lang="ru" sz="1650"/>
              <a:t>. 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50"/>
          </a:p>
        </p:txBody>
      </p:sp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56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Agreement: induction step</a:t>
            </a:r>
            <a:endParaRPr/>
          </a:p>
        </p:txBody>
      </p:sp>
      <p:sp>
        <p:nvSpPr>
          <p:cNvPr id="246" name="Google Shape;246;p41"/>
          <p:cNvSpPr txBox="1"/>
          <p:nvPr/>
        </p:nvSpPr>
        <p:spPr>
          <a:xfrm>
            <a:off x="6586300" y="1017725"/>
            <a:ext cx="25443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2"/>
                </a:solidFill>
              </a:rPr>
              <a:t>Lemma 2: </a:t>
            </a:r>
            <a:r>
              <a:rPr lang="ru" sz="1600">
                <a:solidFill>
                  <a:schemeClr val="dk2"/>
                </a:solidFill>
              </a:rPr>
              <a:t>Suppose that in a system with </a:t>
            </a:r>
            <a:r>
              <a:rPr i="1" lang="ru" sz="1600">
                <a:solidFill>
                  <a:schemeClr val="dk2"/>
                </a:solidFill>
              </a:rPr>
              <a:t>n</a:t>
            </a:r>
            <a:r>
              <a:rPr lang="ru" sz="1600">
                <a:solidFill>
                  <a:schemeClr val="dk2"/>
                </a:solidFill>
              </a:rPr>
              <a:t> processors f + 1 correct processors have their</a:t>
            </a:r>
            <a:r>
              <a:rPr i="1" lang="ru" sz="1600">
                <a:solidFill>
                  <a:schemeClr val="dk2"/>
                </a:solidFill>
              </a:rPr>
              <a:t> </a:t>
            </a:r>
            <a:r>
              <a:rPr lang="ru" sz="1600">
                <a:solidFill>
                  <a:schemeClr val="dk2"/>
                </a:solidFill>
              </a:rPr>
              <a:t>latest candidate equal to </a:t>
            </a:r>
            <a:r>
              <a:rPr i="1" lang="ru" sz="1600">
                <a:solidFill>
                  <a:schemeClr val="dk2"/>
                </a:solidFill>
              </a:rPr>
              <a:t>v </a:t>
            </a:r>
            <a:r>
              <a:rPr lang="ru" sz="1600">
                <a:solidFill>
                  <a:schemeClr val="dk2"/>
                </a:solidFill>
              </a:rPr>
              <a:t>by the end of phase </a:t>
            </a:r>
            <a:r>
              <a:rPr i="1" lang="ru" sz="1600">
                <a:solidFill>
                  <a:schemeClr val="dk2"/>
                </a:solidFill>
              </a:rPr>
              <a:t>k</a:t>
            </a:r>
            <a:r>
              <a:rPr lang="ru" sz="1600">
                <a:solidFill>
                  <a:schemeClr val="dk2"/>
                </a:solidFill>
              </a:rPr>
              <a:t>. A correct leader processor p</a:t>
            </a:r>
            <a:r>
              <a:rPr baseline="-25000" lang="ru" sz="1600">
                <a:solidFill>
                  <a:schemeClr val="dk2"/>
                </a:solidFill>
              </a:rPr>
              <a:t>leader</a:t>
            </a:r>
            <a:r>
              <a:rPr lang="ru" sz="1600">
                <a:solidFill>
                  <a:schemeClr val="dk2"/>
                </a:solidFill>
              </a:rPr>
              <a:t> can only choose </a:t>
            </a:r>
            <a:r>
              <a:rPr i="1" lang="ru" sz="1600">
                <a:solidFill>
                  <a:schemeClr val="dk2"/>
                </a:solidFill>
              </a:rPr>
              <a:t>v </a:t>
            </a:r>
            <a:r>
              <a:rPr lang="ru" sz="1600">
                <a:solidFill>
                  <a:schemeClr val="dk2"/>
                </a:solidFill>
              </a:rPr>
              <a:t>as its candidate in phase </a:t>
            </a:r>
            <a:r>
              <a:rPr i="1" lang="ru" sz="1600">
                <a:solidFill>
                  <a:schemeClr val="dk2"/>
                </a:solidFill>
              </a:rPr>
              <a:t>k+1</a:t>
            </a:r>
            <a:r>
              <a:rPr lang="ru" sz="1600">
                <a:solidFill>
                  <a:schemeClr val="dk2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6586300" y="2993075"/>
            <a:ext cx="213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248" name="Google Shape;248;p41"/>
          <p:cNvCxnSpPr/>
          <p:nvPr/>
        </p:nvCxnSpPr>
        <p:spPr>
          <a:xfrm>
            <a:off x="6589075" y="955450"/>
            <a:ext cx="0" cy="28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41"/>
          <p:cNvCxnSpPr/>
          <p:nvPr/>
        </p:nvCxnSpPr>
        <p:spPr>
          <a:xfrm>
            <a:off x="6589075" y="966472"/>
            <a:ext cx="2544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1"/>
          <p:cNvCxnSpPr/>
          <p:nvPr/>
        </p:nvCxnSpPr>
        <p:spPr>
          <a:xfrm>
            <a:off x="13775" y="4909450"/>
            <a:ext cx="9109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41"/>
          <p:cNvSpPr txBox="1"/>
          <p:nvPr/>
        </p:nvSpPr>
        <p:spPr>
          <a:xfrm>
            <a:off x="428400" y="3767675"/>
            <a:ext cx="86949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50">
                <a:solidFill>
                  <a:schemeClr val="dk2"/>
                </a:solidFill>
              </a:rPr>
              <a:t>Invariant: </a:t>
            </a:r>
            <a:r>
              <a:rPr lang="ru" sz="1550">
                <a:solidFill>
                  <a:schemeClr val="dk2"/>
                </a:solidFill>
              </a:rPr>
              <a:t>In the beginning of any phase </a:t>
            </a:r>
            <a:r>
              <a:rPr i="1" lang="ru" sz="1550">
                <a:solidFill>
                  <a:schemeClr val="dk2"/>
                </a:solidFill>
              </a:rPr>
              <a:t>k' &gt; k </a:t>
            </a:r>
            <a:r>
              <a:rPr lang="ru" sz="1550">
                <a:solidFill>
                  <a:schemeClr val="dk2"/>
                </a:solidFill>
              </a:rPr>
              <a:t>no processor will have their</a:t>
            </a:r>
            <a:r>
              <a:rPr i="1" lang="ru" sz="1550">
                <a:solidFill>
                  <a:schemeClr val="dk2"/>
                </a:solidFill>
              </a:rPr>
              <a:t> </a:t>
            </a:r>
            <a:r>
              <a:rPr lang="ru" sz="1550">
                <a:solidFill>
                  <a:schemeClr val="dk2"/>
                </a:solidFill>
              </a:rPr>
              <a:t>preference</a:t>
            </a:r>
            <a:r>
              <a:rPr baseline="-25000" i="1" lang="ru" sz="1550">
                <a:solidFill>
                  <a:schemeClr val="dk2"/>
                </a:solidFill>
              </a:rPr>
              <a:t> </a:t>
            </a:r>
            <a:r>
              <a:rPr i="1" lang="ru" sz="1550">
                <a:solidFill>
                  <a:schemeClr val="dk2"/>
                </a:solidFill>
              </a:rPr>
              <a:t> </a:t>
            </a:r>
            <a:r>
              <a:rPr i="1" lang="ru" sz="1750">
                <a:solidFill>
                  <a:schemeClr val="dk2"/>
                </a:solidFill>
              </a:rPr>
              <a:t>≠ </a:t>
            </a:r>
            <a:r>
              <a:rPr i="1" lang="ru" sz="1550">
                <a:solidFill>
                  <a:schemeClr val="dk2"/>
                </a:solidFill>
              </a:rPr>
              <a:t>v</a:t>
            </a:r>
            <a:r>
              <a:rPr lang="ru" sz="1550">
                <a:solidFill>
                  <a:schemeClr val="dk2"/>
                </a:solidFill>
              </a:rPr>
              <a:t> with phase number </a:t>
            </a:r>
            <a:r>
              <a:rPr i="1" lang="ru" sz="1550">
                <a:solidFill>
                  <a:schemeClr val="dk2"/>
                </a:solidFill>
              </a:rPr>
              <a:t>k’ - 1</a:t>
            </a:r>
            <a:r>
              <a:rPr lang="ru" sz="1550">
                <a:solidFill>
                  <a:schemeClr val="dk2"/>
                </a:solidFill>
              </a:rPr>
              <a:t>, and both in the beginning and in the end of phase </a:t>
            </a:r>
            <a:r>
              <a:rPr i="1" lang="ru" sz="1550">
                <a:solidFill>
                  <a:schemeClr val="dk2"/>
                </a:solidFill>
              </a:rPr>
              <a:t>k'</a:t>
            </a:r>
            <a:r>
              <a:rPr lang="ru" sz="1550">
                <a:solidFill>
                  <a:schemeClr val="dk2"/>
                </a:solidFill>
              </a:rPr>
              <a:t> the number of correct processors </a:t>
            </a:r>
            <a:r>
              <a:rPr i="1" lang="ru" sz="1550">
                <a:solidFill>
                  <a:schemeClr val="dk2"/>
                </a:solidFill>
              </a:rPr>
              <a:t>p</a:t>
            </a:r>
            <a:r>
              <a:rPr baseline="-25000" i="1" lang="ru" sz="1550">
                <a:solidFill>
                  <a:schemeClr val="dk2"/>
                </a:solidFill>
              </a:rPr>
              <a:t>i</a:t>
            </a:r>
            <a:r>
              <a:rPr lang="ru" sz="1550">
                <a:solidFill>
                  <a:schemeClr val="dk2"/>
                </a:solidFill>
              </a:rPr>
              <a:t> with their latest candidate equal to </a:t>
            </a:r>
            <a:r>
              <a:rPr i="1" lang="ru" sz="1550">
                <a:solidFill>
                  <a:schemeClr val="dk2"/>
                </a:solidFill>
              </a:rPr>
              <a:t>v</a:t>
            </a:r>
            <a:r>
              <a:rPr lang="ru" sz="1550">
                <a:solidFill>
                  <a:schemeClr val="dk2"/>
                </a:solidFill>
              </a:rPr>
              <a:t> will be at least </a:t>
            </a:r>
            <a:r>
              <a:rPr i="1" lang="ru" sz="1550">
                <a:solidFill>
                  <a:schemeClr val="dk2"/>
                </a:solidFill>
              </a:rPr>
              <a:t>f + 1.</a:t>
            </a:r>
            <a:endParaRPr b="1" sz="1550">
              <a:solidFill>
                <a:schemeClr val="dk2"/>
              </a:solidFill>
            </a:endParaRPr>
          </a:p>
        </p:txBody>
      </p:sp>
      <p:cxnSp>
        <p:nvCxnSpPr>
          <p:cNvPr id="252" name="Google Shape;252;p41"/>
          <p:cNvCxnSpPr/>
          <p:nvPr/>
        </p:nvCxnSpPr>
        <p:spPr>
          <a:xfrm>
            <a:off x="2750" y="3741975"/>
            <a:ext cx="91746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The family of those m</a:t>
            </a:r>
            <a:r>
              <a:rPr lang="ru"/>
              <a:t>odels is called </a:t>
            </a:r>
            <a:r>
              <a:rPr b="1" lang="ru"/>
              <a:t>partially synchronous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The communication network is fully connected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Message passing communication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An atomic step of a processor p</a:t>
            </a:r>
            <a:r>
              <a:rPr baseline="-25000" lang="ru"/>
              <a:t>i </a:t>
            </a:r>
            <a:r>
              <a:rPr lang="ru"/>
              <a:t>is either to receive all messages from its buffer (</a:t>
            </a:r>
            <a:r>
              <a:rPr i="1" lang="ru"/>
              <a:t>Receive()</a:t>
            </a:r>
            <a:r>
              <a:rPr lang="ru"/>
              <a:t> operation) or to send a message to a single processor p</a:t>
            </a:r>
            <a:r>
              <a:rPr baseline="-25000" lang="ru"/>
              <a:t>j </a:t>
            </a:r>
            <a:r>
              <a:rPr lang="ru"/>
              <a:t>(</a:t>
            </a:r>
            <a:r>
              <a:rPr i="1" lang="ru"/>
              <a:t>Send(m, p</a:t>
            </a:r>
            <a:r>
              <a:rPr baseline="-25000" i="1" lang="ru"/>
              <a:t>j</a:t>
            </a:r>
            <a:r>
              <a:rPr i="1" lang="ru"/>
              <a:t>)</a:t>
            </a:r>
            <a:r>
              <a:rPr lang="ru"/>
              <a:t> operation)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We model each processor as a state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r>
              <a:rPr lang="ru"/>
              <a:t>artially synchronous models: properties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Agreement: final result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Since we have just proven that it is not possible for the leader processor to choose a candidate other than </a:t>
            </a:r>
            <a:r>
              <a:rPr i="1" lang="ru"/>
              <a:t>v, </a:t>
            </a:r>
            <a:r>
              <a:rPr lang="ru"/>
              <a:t>it is evident that only </a:t>
            </a:r>
            <a:r>
              <a:rPr i="1" lang="ru"/>
              <a:t>v </a:t>
            </a:r>
            <a:r>
              <a:rPr lang="ru"/>
              <a:t>can be ever decided upon in round 3. Therefore, the agreement property holds.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resulting </a:t>
            </a:r>
            <a:r>
              <a:rPr lang="ru"/>
              <a:t>algorithm</a:t>
            </a:r>
            <a:r>
              <a:rPr lang="ru"/>
              <a:t> will require GST + O(f) phases to terminate (no proof will be given to make the talk shorter).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An intuition behind this proof is that after GST happens, at most </a:t>
            </a:r>
            <a:r>
              <a:rPr i="1" lang="ru"/>
              <a:t>f</a:t>
            </a:r>
            <a:r>
              <a:rPr lang="ru"/>
              <a:t> phases with faulty leaders might occur until a </a:t>
            </a:r>
            <a:r>
              <a:rPr lang="ru"/>
              <a:t>correct leader </a:t>
            </a:r>
            <a:r>
              <a:rPr lang="ru"/>
              <a:t>outputs a value for the first time.  After that, “OUTPUT v” message will ensure that all correct processors output </a:t>
            </a:r>
            <a:r>
              <a:rPr i="1" lang="ru"/>
              <a:t>v </a:t>
            </a:r>
            <a:r>
              <a:rPr lang="ru"/>
              <a:t>in a single phase.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 complexity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will use the protocol </a:t>
            </a:r>
            <a:r>
              <a:rPr i="1" lang="ru"/>
              <a:t>A</a:t>
            </a:r>
            <a:r>
              <a:rPr lang="ru"/>
              <a:t> we defined earlier for the partially synchronous model with unknown ∆.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will prove that for each execution E in partially synchronous model with GST there is an </a:t>
            </a:r>
            <a:r>
              <a:rPr lang="ru"/>
              <a:t>equivalent </a:t>
            </a:r>
            <a:r>
              <a:rPr lang="ru"/>
              <a:t>execution E’ in model with unknown ∆.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By equivalent executions we mean that the state transitions that the processors take are the same in both models.</a:t>
            </a:r>
            <a:endParaRPr/>
          </a:p>
        </p:txBody>
      </p:sp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445025"/>
            <a:ext cx="85206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Connection to the unknown </a:t>
            </a:r>
            <a:r>
              <a:rPr lang="ru" sz="2688"/>
              <a:t>∆</a:t>
            </a:r>
            <a:r>
              <a:rPr lang="ru" sz="1800">
                <a:solidFill>
                  <a:schemeClr val="dk2"/>
                </a:solidFill>
              </a:rPr>
              <a:t> </a:t>
            </a:r>
            <a:r>
              <a:rPr lang="ru"/>
              <a:t>model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Protocol </a:t>
            </a:r>
            <a:r>
              <a:rPr i="1" lang="ru"/>
              <a:t>A</a:t>
            </a:r>
            <a:r>
              <a:rPr lang="ru"/>
              <a:t> within p</a:t>
            </a:r>
            <a:r>
              <a:rPr lang="ru"/>
              <a:t>artially synchronous model with unknown </a:t>
            </a:r>
            <a:r>
              <a:rPr lang="ru" sz="2688"/>
              <a:t>Δ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Consider an execution of A in partially synchronous model with delta unknown.</a:t>
            </a:r>
            <a:br>
              <a:rPr lang="ru"/>
            </a:br>
            <a:r>
              <a:rPr lang="ru"/>
              <a:t>Let </a:t>
            </a:r>
            <a:r>
              <a:rPr i="1" lang="ru"/>
              <a:t>R</a:t>
            </a:r>
            <a:r>
              <a:rPr baseline="-25000" i="1" lang="ru"/>
              <a:t>r</a:t>
            </a:r>
            <a:r>
              <a:rPr i="1" lang="ru"/>
              <a:t> = N + r</a:t>
            </a:r>
            <a:r>
              <a:rPr lang="ru"/>
              <a:t>, where r = 0…+∞.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divide the time in our clock into groups of </a:t>
            </a:r>
            <a:r>
              <a:rPr i="1" lang="ru"/>
              <a:t>R</a:t>
            </a:r>
            <a:r>
              <a:rPr baseline="-25000" i="1" lang="ru"/>
              <a:t>r</a:t>
            </a:r>
            <a:r>
              <a:rPr i="1" lang="ru"/>
              <a:t> (from 1 to N, from N+1 to 2N+2, from 2N+2 to 3N+4, …)</a:t>
            </a:r>
            <a:r>
              <a:rPr lang="ru"/>
              <a:t>. Each group represents a phase in GST model. In this group, a processor p</a:t>
            </a:r>
            <a:r>
              <a:rPr baseline="-25000" lang="ru"/>
              <a:t>i </a:t>
            </a:r>
            <a:r>
              <a:rPr lang="ru"/>
              <a:t>uses first </a:t>
            </a:r>
            <a:r>
              <a:rPr i="1" lang="ru"/>
              <a:t>N - 1</a:t>
            </a:r>
            <a:r>
              <a:rPr lang="ru"/>
              <a:t> ticks to perform </a:t>
            </a:r>
            <a:r>
              <a:rPr i="1" lang="ru"/>
              <a:t>Send(m, p</a:t>
            </a:r>
            <a:r>
              <a:rPr baseline="-25000" i="1" lang="ru"/>
              <a:t>j</a:t>
            </a:r>
            <a:r>
              <a:rPr i="1" lang="ru"/>
              <a:t>)</a:t>
            </a:r>
            <a:r>
              <a:rPr lang="ru"/>
              <a:t> operations, and it uses </a:t>
            </a:r>
            <a:r>
              <a:rPr i="1" lang="ru"/>
              <a:t>r</a:t>
            </a:r>
            <a:r>
              <a:rPr lang="ru"/>
              <a:t> ticks to perform </a:t>
            </a:r>
            <a:r>
              <a:rPr i="1" lang="ru"/>
              <a:t>Receive()</a:t>
            </a:r>
            <a:r>
              <a:rPr lang="ru"/>
              <a:t> operations. It uses the last tick in each group to perform a state transition.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As all messages in the model with unknown delta get delivered, if a message arrives “late” (not in the group in which it was sent), the processors ignore it by not fetching it from the buffer.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To prove that unknown ∆ model for protocol A, we need to prove that for each execution E’  in partially synchronous model with </a:t>
            </a:r>
            <a:r>
              <a:rPr lang="ru"/>
              <a:t>unknown ∆ </a:t>
            </a:r>
            <a:r>
              <a:rPr lang="ru"/>
              <a:t>there exists an execution E in GST model such that </a:t>
            </a:r>
            <a:r>
              <a:rPr b="1" lang="ru"/>
              <a:t>each correct processor has the same state and receives the same messages in both E and E’ by </a:t>
            </a:r>
            <a:r>
              <a:rPr b="1" lang="ru"/>
              <a:t>the end of each group of ticks </a:t>
            </a:r>
            <a:r>
              <a:rPr b="1" i="1" lang="ru"/>
              <a:t>(by the end of each round)</a:t>
            </a:r>
            <a:r>
              <a:rPr b="1" lang="ru"/>
              <a:t>.</a:t>
            </a:r>
            <a:endParaRPr/>
          </a:p>
        </p:txBody>
      </p:sp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Correctness of the simulation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Proof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suppose that correct processors in both E and E’ are the same and have the same state in the beginning of the protocol execution.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Invariant: the state of processors in execution E and E’ is identical.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Proof of equivalency: correct processors (cont.)</a:t>
            </a:r>
            <a:endParaRPr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311700" y="1152475"/>
            <a:ext cx="85206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Since all processors send at most one message to every processor per round, N - 1 ticks is going to be enough to send messages to all processors, which is the worst-case scenario.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Since  Δ is defined to be an upper bound for message transmission, when the execution hits group Δ, all messages that were sent in this group will be </a:t>
            </a:r>
            <a:r>
              <a:rPr lang="ru"/>
              <a:t>delivered</a:t>
            </a:r>
            <a:r>
              <a:rPr lang="ru"/>
              <a:t> to the correct processors during this same group. We define the beginning tick of group Δ as GST.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All correct processors will receive the same messages in execution E’ as in 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Since in both models the received messages are identical and their state is identical, their state changes are going to be identical, too.  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Lower bounds: 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 crash and omission faults, we prove that there is no </a:t>
            </a:r>
            <a:r>
              <a:rPr i="1" lang="ru"/>
              <a:t>f</a:t>
            </a:r>
            <a:r>
              <a:rPr lang="ru"/>
              <a:t>-resilient consensus protocol that achieves weak validity for binary values for </a:t>
            </a:r>
            <a:r>
              <a:rPr i="1" lang="ru"/>
              <a:t>2 ≤ N ≤ 2f</a:t>
            </a:r>
            <a:r>
              <a:rPr lang="ru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 </a:t>
            </a:r>
            <a:r>
              <a:rPr lang="ru"/>
              <a:t>B</a:t>
            </a:r>
            <a:r>
              <a:rPr lang="ru"/>
              <a:t>yzantine failures, we prove that no such protocol exists when  </a:t>
            </a:r>
            <a:r>
              <a:rPr i="1" lang="ru"/>
              <a:t>2 ≤ N ≤ 3f.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split processors into </a:t>
            </a:r>
            <a:r>
              <a:rPr lang="ru"/>
              <a:t>two </a:t>
            </a:r>
            <a:r>
              <a:rPr lang="ru"/>
              <a:t>groups. The main idea of the lower bound is to show that there is an execution where </a:t>
            </a:r>
            <a:r>
              <a:rPr lang="ru"/>
              <a:t>one </a:t>
            </a:r>
            <a:r>
              <a:rPr lang="ru"/>
              <a:t>group always decides 0</a:t>
            </a:r>
            <a:r>
              <a:rPr lang="ru"/>
              <a:t> and </a:t>
            </a:r>
            <a:r>
              <a:rPr lang="ru"/>
              <a:t>the</a:t>
            </a:r>
            <a:r>
              <a:rPr lang="ru"/>
              <a:t> other</a:t>
            </a:r>
            <a:r>
              <a:rPr lang="ru"/>
              <a:t> decides 1</a:t>
            </a:r>
            <a:r>
              <a:rPr lang="ru"/>
              <a:t> </a:t>
            </a:r>
            <a:r>
              <a:rPr lang="ru"/>
              <a:t>as inter-group messages are delivered too late to change that.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500"/>
              <a:t>Weak validity</a:t>
            </a:r>
            <a:r>
              <a:rPr lang="ru" sz="1500"/>
              <a:t>: If all initial values are </a:t>
            </a:r>
            <a:r>
              <a:rPr i="1" lang="ru" sz="1500"/>
              <a:t>v</a:t>
            </a:r>
            <a:r>
              <a:rPr lang="ru" sz="1500"/>
              <a:t> and all processors are correct, then any processor that decides must decide </a:t>
            </a:r>
            <a:r>
              <a:rPr i="1" lang="ru" sz="1500"/>
              <a:t>v</a:t>
            </a:r>
            <a:r>
              <a:rPr lang="ru" sz="1500"/>
              <a:t>.</a:t>
            </a:r>
            <a:r>
              <a:rPr lang="ru" sz="1600"/>
              <a:t> </a:t>
            </a:r>
            <a:endParaRPr sz="1600"/>
          </a:p>
        </p:txBody>
      </p:sp>
      <p:cxnSp>
        <p:nvCxnSpPr>
          <p:cNvPr id="301" name="Google Shape;301;p49"/>
          <p:cNvCxnSpPr/>
          <p:nvPr/>
        </p:nvCxnSpPr>
        <p:spPr>
          <a:xfrm>
            <a:off x="-206500" y="3664875"/>
            <a:ext cx="103422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Lower bounds: crash and omission failures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will prove both bounds by contradiction.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Assume that there exists an algorithm such that it is </a:t>
            </a:r>
            <a:r>
              <a:rPr i="1" lang="ru"/>
              <a:t>f</a:t>
            </a:r>
            <a:r>
              <a:rPr lang="ru"/>
              <a:t>-resilient and </a:t>
            </a:r>
            <a:r>
              <a:rPr i="1" lang="ru"/>
              <a:t>2 ≤ N </a:t>
            </a:r>
            <a:r>
              <a:rPr i="1" lang="ru"/>
              <a:t>≤</a:t>
            </a:r>
            <a:r>
              <a:rPr i="1" lang="ru"/>
              <a:t> </a:t>
            </a:r>
            <a:r>
              <a:rPr i="1" lang="ru"/>
              <a:t>2</a:t>
            </a:r>
            <a:r>
              <a:rPr i="1" lang="ru"/>
              <a:t>f.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Assume we are working in </a:t>
            </a:r>
            <a:r>
              <a:rPr lang="ru"/>
              <a:t>unknown ∆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Divide the processors into two groups, P and Q, where  </a:t>
            </a:r>
            <a:r>
              <a:rPr i="1" lang="ru"/>
              <a:t>1 ≤ |P|, |Q| ≤ f</a:t>
            </a:r>
            <a:r>
              <a:rPr lang="ru"/>
              <a:t>, </a:t>
            </a:r>
            <a:r>
              <a:rPr i="1" lang="ru"/>
              <a:t>|P| + |Q| = N.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Consider scenario A: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All initial values are 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split the processors is that the processors in Q are all faulty and crash immediately after the algorithm starts its execution.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All messages sent from a processor p</a:t>
            </a:r>
            <a:r>
              <a:rPr baseline="-25000" lang="ru"/>
              <a:t>i </a:t>
            </a:r>
            <a:r>
              <a:rPr lang="ru"/>
              <a:t>in group P to a processor p</a:t>
            </a:r>
            <a:r>
              <a:rPr baseline="-25000" lang="ru"/>
              <a:t>j</a:t>
            </a:r>
            <a:r>
              <a:rPr lang="ru"/>
              <a:t> in group P is delivered after 1 tick of real time. </a:t>
            </a:r>
            <a:endParaRPr/>
          </a:p>
        </p:txBody>
      </p:sp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Lower bounds: crash and omission failures, scenario 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C</a:t>
            </a:r>
            <a:r>
              <a:rPr lang="ru"/>
              <a:t>ommunication time upper bound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Here and for subsequent definitions, it is useful to imagine a real-time clock that works outside of the system and measures time in discrete integer-numbered steps.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assume that each correct processor performs one atomic operation or performs an unbounded amount of computation at each tick of the real-time clock.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An important characteristics of partially synchronous systems is </a:t>
            </a:r>
            <a:r>
              <a:rPr b="1" lang="ru"/>
              <a:t>the</a:t>
            </a:r>
            <a:r>
              <a:rPr lang="ru"/>
              <a:t> </a:t>
            </a:r>
            <a:r>
              <a:rPr b="1" lang="ru"/>
              <a:t>upper bound to communicate a message. </a:t>
            </a:r>
            <a:r>
              <a:rPr lang="ru"/>
              <a:t> It is the maximum amount of time until a message appears in the recipients’ buffer after it was sent. We’ll call this ∆.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If ∆ = 1 and is known to all processors, then this is the synchronous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In case ∆ != 1 and is known to all processors, this model is equivalent to the synchronous one in terms of computational power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This algorithm tolerates </a:t>
            </a:r>
            <a:r>
              <a:rPr i="1" lang="ru"/>
              <a:t>f </a:t>
            </a:r>
            <a:r>
              <a:rPr lang="ru"/>
              <a:t>failures, so processors in group P should decide by some time </a:t>
            </a:r>
            <a:r>
              <a:rPr i="1" lang="ru"/>
              <a:t>T</a:t>
            </a:r>
            <a:r>
              <a:rPr baseline="-25000" i="1" lang="ru"/>
              <a:t>A</a:t>
            </a:r>
            <a:r>
              <a:rPr lang="ru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Their decision value can only 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 contradiction, suppose that processors decided 1. We slightly change the scenario by making processors in group Q alive, but slow: their messages arrive later than </a:t>
            </a:r>
            <a:r>
              <a:rPr i="1" lang="ru"/>
              <a:t>T</a:t>
            </a:r>
            <a:r>
              <a:rPr baseline="-25000" i="1" lang="ru"/>
              <a:t>A</a:t>
            </a:r>
            <a:r>
              <a:rPr i="1" lang="ru"/>
              <a:t>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 processors in P decide 1, this contradicts weak validity.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Lower bounds: crash and omission failures, scenario A (cont.)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Lower bounds: crash and omission failures, scenario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now consider scenario B, which is symmetrical to scenario 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All processors in P are dead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All initial values are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Processors in Q receive messages in one real-time tick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It will take T</a:t>
            </a:r>
            <a:r>
              <a:rPr baseline="-25000" lang="ru"/>
              <a:t>B </a:t>
            </a:r>
            <a:r>
              <a:rPr lang="ru"/>
              <a:t>time to reach consensus for the processors in Q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Lower bounds: crash and omission failures, scenario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now consider scenario C(ontradiction).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All processors are alive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Processors in P have initial value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Processors in Q have initial value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Messages sent from processor in P to processor in P and from Q to Q are received after 1 real-time tick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It takes time </a:t>
            </a:r>
            <a:r>
              <a:rPr i="1" lang="ru"/>
              <a:t>max (T</a:t>
            </a:r>
            <a:r>
              <a:rPr baseline="-25000" i="1" lang="ru"/>
              <a:t>A</a:t>
            </a:r>
            <a:r>
              <a:rPr i="1" lang="ru"/>
              <a:t>, T</a:t>
            </a:r>
            <a:r>
              <a:rPr baseline="-25000" i="1" lang="ru"/>
              <a:t>B</a:t>
            </a:r>
            <a:r>
              <a:rPr i="1" lang="ru"/>
              <a:t>)</a:t>
            </a:r>
            <a:r>
              <a:rPr lang="ru"/>
              <a:t> to deliver a message from P to Q and vice versa.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Lower bounds: crash and omission failures, scenario C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Processors in P behave as in scenario A, processors in Q behave as in scenario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Processors in P decide 0, processors in Q decide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Contradiction.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Byzantine case</a:t>
            </a:r>
            <a:endParaRPr/>
          </a:p>
        </p:txBody>
      </p:sp>
      <p:sp>
        <p:nvSpPr>
          <p:cNvPr id="343" name="Google Shape;34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Consider the case where 3 </a:t>
            </a:r>
            <a:r>
              <a:rPr i="1" lang="ru"/>
              <a:t>≤ </a:t>
            </a:r>
            <a:r>
              <a:rPr i="1" lang="ru"/>
              <a:t>N ≤ 3f</a:t>
            </a:r>
            <a:r>
              <a:rPr lang="ru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make a similar argument, now splitting the processors in 3 groups: A’, F, B’.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will use the same scenarios A and B from the previous proof.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Suppose the </a:t>
            </a:r>
            <a:r>
              <a:rPr lang="ru"/>
              <a:t>group</a:t>
            </a:r>
            <a:r>
              <a:rPr lang="ru"/>
              <a:t> that gets to decide in scenario A is A’ ∪ F, and F ∪ B’ gets to decide in scenario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 the </a:t>
            </a:r>
            <a:r>
              <a:rPr lang="ru"/>
              <a:t>last </a:t>
            </a:r>
            <a:r>
              <a:rPr lang="ru"/>
              <a:t>scenario of this proof, processors in F are faulty and they behave as in scenario A with respect to A’, and as in scenario B with respect to B’. Same contradiction arises as both A’ and B’ reach different decisions.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For </a:t>
            </a:r>
            <a:r>
              <a:rPr i="1" lang="ru"/>
              <a:t>N = 2</a:t>
            </a:r>
            <a:r>
              <a:rPr lang="ru"/>
              <a:t>, the previous theorem holds as the only possible case is that there is one faulty processor. ( and we can’t split 2 processors in 3 groups :) 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Other questions</a:t>
            </a:r>
            <a:endParaRPr/>
          </a:p>
        </p:txBody>
      </p:sp>
      <p:sp>
        <p:nvSpPr>
          <p:cNvPr id="349" name="Google Shape;34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We’ve considered a model where the processors’ speeds are the same; what about the model where </a:t>
            </a:r>
            <a:r>
              <a:rPr lang="ru"/>
              <a:t>the processors’ speeds can differ?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Resiliency of this model?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Time complexity for reaching consensus?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 There are two </a:t>
            </a:r>
            <a:r>
              <a:rPr lang="ru"/>
              <a:t>partially synchronous models we are going to discuss</a:t>
            </a:r>
            <a:r>
              <a:rPr lang="ru"/>
              <a:t>:</a:t>
            </a:r>
            <a:br>
              <a:rPr lang="ru"/>
            </a:br>
            <a:r>
              <a:rPr lang="ru"/>
              <a:t>-  Model with unknown communication upper bound ∆ </a:t>
            </a:r>
            <a:r>
              <a:rPr lang="ru"/>
              <a:t>(</a:t>
            </a:r>
            <a:r>
              <a:rPr lang="ru" sz="1700"/>
              <a:t>∆</a:t>
            </a:r>
            <a:r>
              <a:rPr lang="ru" sz="1500"/>
              <a:t> holds throughout the execution of the algorithm, but is unknown to the processors</a:t>
            </a:r>
            <a:r>
              <a:rPr lang="ru"/>
              <a:t>)</a:t>
            </a:r>
            <a:r>
              <a:rPr lang="ru" sz="2100"/>
              <a:t> </a:t>
            </a:r>
            <a:br>
              <a:rPr lang="ru" sz="1900"/>
            </a:br>
            <a:r>
              <a:rPr lang="ru" sz="1600"/>
              <a:t>-  </a:t>
            </a:r>
            <a:r>
              <a:rPr lang="ru"/>
              <a:t>Model where ∆ is known, but it holds only after some specific point in time called Global Stabilization Time (GST). Before GST, messages either arrive in ∆ steps or are lost. Processors do not know when GST will </a:t>
            </a:r>
            <a:r>
              <a:rPr lang="ru"/>
              <a:t>happen and when it has happened.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ru"/>
            </a:br>
            <a:r>
              <a:rPr lang="ru"/>
              <a:t>				    </a:t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Partially synchronous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Partially synchronous models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63" y="1804875"/>
            <a:ext cx="8265075" cy="1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904"/>
              <a:buFont typeface="Arial"/>
              <a:buNone/>
            </a:pPr>
            <a:r>
              <a:rPr lang="ru"/>
              <a:t>P</a:t>
            </a:r>
            <a:r>
              <a:rPr lang="ru"/>
              <a:t>artially synchronous models: </a:t>
            </a:r>
            <a:r>
              <a:rPr lang="ru" sz="2244"/>
              <a:t>∆</a:t>
            </a:r>
            <a:r>
              <a:rPr lang="ru" sz="3244"/>
              <a:t> </a:t>
            </a:r>
            <a:endParaRPr sz="3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</a:t>
            </a:r>
            <a:r>
              <a:rPr lang="ru"/>
              <a:t>introduce a more formal definition of what it means for ∆ to hold.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∆ holds in </a:t>
            </a:r>
            <a:r>
              <a:rPr i="1" lang="ru"/>
              <a:t>I</a:t>
            </a:r>
            <a:r>
              <a:rPr lang="ru"/>
              <a:t> if for an interval of real time </a:t>
            </a:r>
            <a:r>
              <a:rPr i="1" lang="ru"/>
              <a:t>I, </a:t>
            </a:r>
            <a:r>
              <a:rPr lang="ru"/>
              <a:t>if message </a:t>
            </a:r>
            <a:r>
              <a:rPr i="1" lang="ru"/>
              <a:t>m</a:t>
            </a:r>
            <a:r>
              <a:rPr lang="ru"/>
              <a:t> is sent to </a:t>
            </a:r>
            <a:r>
              <a:rPr i="1" lang="ru"/>
              <a:t>p</a:t>
            </a:r>
            <a:r>
              <a:rPr baseline="-25000" i="1" lang="ru"/>
              <a:t>j</a:t>
            </a:r>
            <a:r>
              <a:rPr lang="ru"/>
              <a:t> by a </a:t>
            </a:r>
            <a:r>
              <a:rPr i="1" lang="ru"/>
              <a:t>Send(m, p</a:t>
            </a:r>
            <a:r>
              <a:rPr baseline="-25000" i="1" lang="ru"/>
              <a:t>j</a:t>
            </a:r>
            <a:r>
              <a:rPr i="1" lang="ru"/>
              <a:t>)</a:t>
            </a:r>
            <a:r>
              <a:rPr lang="ru"/>
              <a:t> operation at real-time </a:t>
            </a:r>
            <a:r>
              <a:rPr i="1" lang="ru"/>
              <a:t>s</a:t>
            </a:r>
            <a:r>
              <a:rPr baseline="-25000" i="1" lang="ru"/>
              <a:t>1</a:t>
            </a:r>
            <a:r>
              <a:rPr lang="ru"/>
              <a:t> in </a:t>
            </a:r>
            <a:r>
              <a:rPr i="1" lang="ru"/>
              <a:t>I, </a:t>
            </a:r>
            <a:r>
              <a:rPr lang="ru"/>
              <a:t>then </a:t>
            </a:r>
            <a:r>
              <a:rPr i="1" lang="ru"/>
              <a:t>m</a:t>
            </a:r>
            <a:r>
              <a:rPr lang="ru"/>
              <a:t> must appear in </a:t>
            </a:r>
            <a:r>
              <a:rPr i="1" lang="ru"/>
              <a:t>p</a:t>
            </a:r>
            <a:r>
              <a:rPr baseline="-25000" i="1" lang="ru"/>
              <a:t>j</a:t>
            </a:r>
            <a:r>
              <a:rPr lang="ru"/>
              <a:t>’s buffer by the time </a:t>
            </a:r>
            <a:r>
              <a:rPr i="1" lang="ru"/>
              <a:t>s</a:t>
            </a:r>
            <a:r>
              <a:rPr baseline="-25000" i="1" lang="ru"/>
              <a:t>1</a:t>
            </a:r>
            <a:r>
              <a:rPr i="1" lang="ru"/>
              <a:t> +  </a:t>
            </a:r>
            <a:r>
              <a:rPr lang="ru"/>
              <a:t>∆.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Let’s define the time when </a:t>
            </a:r>
            <a:r>
              <a:rPr i="1" lang="ru"/>
              <a:t>m </a:t>
            </a:r>
            <a:r>
              <a:rPr lang="ru"/>
              <a:t>gets in the p</a:t>
            </a:r>
            <a:r>
              <a:rPr baseline="-25000" lang="ru"/>
              <a:t>j</a:t>
            </a:r>
            <a:r>
              <a:rPr lang="ru"/>
              <a:t>’s buffer as T. If a Receive() operation is executed at time T’ </a:t>
            </a:r>
            <a:r>
              <a:rPr lang="ru">
                <a:highlight>
                  <a:srgbClr val="FFFFFF"/>
                </a:highlight>
              </a:rPr>
              <a:t>≥ T </a:t>
            </a:r>
            <a:r>
              <a:rPr lang="ru"/>
              <a:t>for the first time since T, then the processor will receive the message from the buffer at time T’ and any subsequent Receive() operations will not receive this message again.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Failures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will consider protocols that solve consensus for </a:t>
            </a:r>
            <a:r>
              <a:rPr lang="ru"/>
              <a:t>Authenticated Byzantine </a:t>
            </a:r>
            <a:r>
              <a:rPr lang="ru"/>
              <a:t>failure type.</a:t>
            </a:r>
            <a:r>
              <a:rPr lang="ru" sz="1800"/>
              <a:t>	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Authenticated Byzantine faults are identical to the Byzantine faults, but with one caveat: the creator of the message can be authenticated by every processor, even if that message is relayed by processors other than its creator.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Properties of a correct consensus protocol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 partially synchronous model, we define a correct consensus protocol as a protocol that satisfies the following properties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One of the definitions of validity</a:t>
            </a:r>
            <a:r>
              <a:rPr b="1" lang="ru"/>
              <a:t>:</a:t>
            </a:r>
            <a:endParaRPr b="1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ru" sz="1700"/>
              <a:t>Strong validity</a:t>
            </a:r>
            <a:r>
              <a:rPr lang="ru" sz="1700"/>
              <a:t>: If all initial values are </a:t>
            </a:r>
            <a:r>
              <a:rPr i="1" lang="ru" sz="1700"/>
              <a:t>v</a:t>
            </a:r>
            <a:r>
              <a:rPr lang="ru" sz="1700"/>
              <a:t> </a:t>
            </a:r>
            <a:r>
              <a:rPr lang="ru" sz="1700"/>
              <a:t>and if any correct processor decides, then it decides </a:t>
            </a:r>
            <a:r>
              <a:rPr i="1" lang="ru" sz="1700"/>
              <a:t>v</a:t>
            </a:r>
            <a:r>
              <a:rPr lang="ru" sz="1700"/>
              <a:t>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ru" sz="1700"/>
              <a:t>Weak validity</a:t>
            </a:r>
            <a:r>
              <a:rPr lang="ru" sz="1700"/>
              <a:t>: If all initial values are </a:t>
            </a:r>
            <a:r>
              <a:rPr i="1" lang="ru" sz="1700"/>
              <a:t>v</a:t>
            </a:r>
            <a:r>
              <a:rPr lang="ru" sz="1700"/>
              <a:t> and all processors are correct, then any processor that decides must decide </a:t>
            </a:r>
            <a:r>
              <a:rPr i="1" lang="ru" sz="1700"/>
              <a:t>v</a:t>
            </a:r>
            <a:r>
              <a:rPr lang="ru" sz="1700"/>
              <a:t>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Agreement</a:t>
            </a:r>
            <a:r>
              <a:rPr lang="ru"/>
              <a:t>: No two different correct processors decide differently.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Termination</a:t>
            </a:r>
            <a:r>
              <a:rPr lang="ru"/>
              <a:t>: If an execution is infinite, then every correct processors outputs a value.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