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60" r:id="rId2"/>
    <p:sldId id="356" r:id="rId3"/>
    <p:sldId id="256" r:id="rId4"/>
    <p:sldId id="342" r:id="rId5"/>
    <p:sldId id="339" r:id="rId6"/>
    <p:sldId id="260" r:id="rId7"/>
    <p:sldId id="350" r:id="rId8"/>
    <p:sldId id="347" r:id="rId9"/>
    <p:sldId id="348" r:id="rId10"/>
    <p:sldId id="349" r:id="rId11"/>
    <p:sldId id="351" r:id="rId12"/>
    <p:sldId id="354" r:id="rId13"/>
    <p:sldId id="283" r:id="rId14"/>
    <p:sldId id="344" r:id="rId15"/>
    <p:sldId id="345" r:id="rId16"/>
    <p:sldId id="352" r:id="rId17"/>
    <p:sldId id="353" r:id="rId18"/>
    <p:sldId id="355" r:id="rId19"/>
    <p:sldId id="357" r:id="rId20"/>
    <p:sldId id="358" r:id="rId21"/>
    <p:sldId id="359" r:id="rId22"/>
    <p:sldId id="361" r:id="rId23"/>
    <p:sldId id="363" r:id="rId24"/>
    <p:sldId id="362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>
      <p:cViewPr varScale="1">
        <p:scale>
          <a:sx n="71" d="100"/>
          <a:sy n="71" d="100"/>
        </p:scale>
        <p:origin x="3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0A4D5-0F96-4670-8EEB-31D8B085AFC1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01291-DF83-46E2-B713-E76D0E14B1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336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367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32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37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345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113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128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723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0A21B-A772-41B8-BB44-BB5567C4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Security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47650-4B07-4AFB-9F4E-51ADCBAD8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/>
              <a:t>No text book. Lecture notes will be provided via iclass.</a:t>
            </a:r>
          </a:p>
          <a:p>
            <a:pPr algn="just"/>
            <a:r>
              <a:rPr lang="en-US" sz="2400"/>
              <a:t>Homework everyweek. </a:t>
            </a:r>
          </a:p>
          <a:p>
            <a:pPr algn="just"/>
            <a:r>
              <a:rPr lang="en-US" sz="2400"/>
              <a:t>You can find homework at the end of the lecture note</a:t>
            </a:r>
          </a:p>
          <a:p>
            <a:pPr algn="just"/>
            <a:r>
              <a:rPr lang="en-US" sz="2400"/>
              <a:t>Zoom id: 638 677 0929 (passwd: 7451)</a:t>
            </a:r>
          </a:p>
        </p:txBody>
      </p:sp>
    </p:spTree>
    <p:extLst>
      <p:ext uri="{BB962C8B-B14F-4D97-AF65-F5344CB8AC3E}">
        <p14:creationId xmlns:p14="http://schemas.microsoft.com/office/powerpoint/2010/main" val="322949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AEC62-C831-4F76-99D7-36D0E132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4" y="-56286"/>
            <a:ext cx="8229600" cy="706090"/>
          </a:xfrm>
        </p:spPr>
        <p:txBody>
          <a:bodyPr>
            <a:normAutofit/>
          </a:bodyPr>
          <a:lstStyle/>
          <a:p>
            <a:r>
              <a:rPr lang="en-US" sz="2000"/>
              <a:t>x86 cpu (after another cpu clock tick:update eip)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14327D-CE9E-48C2-B187-8CEA87F7F20E}"/>
              </a:ext>
            </a:extLst>
          </p:cNvPr>
          <p:cNvSpPr/>
          <p:nvPr/>
        </p:nvSpPr>
        <p:spPr>
          <a:xfrm>
            <a:off x="1547664" y="1124744"/>
            <a:ext cx="1368152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E5D807A-4535-48B6-A76C-851EF0838E41}"/>
              </a:ext>
            </a:extLst>
          </p:cNvPr>
          <p:cNvCxnSpPr/>
          <p:nvPr/>
        </p:nvCxnSpPr>
        <p:spPr>
          <a:xfrm>
            <a:off x="1547664" y="1340768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87AD95-50E2-4BF9-BEC4-4D34ED7887AA}"/>
              </a:ext>
            </a:extLst>
          </p:cNvPr>
          <p:cNvCxnSpPr/>
          <p:nvPr/>
        </p:nvCxnSpPr>
        <p:spPr>
          <a:xfrm>
            <a:off x="1547664" y="1629250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31619F-3B73-4540-861B-AFEE945C4FC4}"/>
              </a:ext>
            </a:extLst>
          </p:cNvPr>
          <p:cNvCxnSpPr>
            <a:cxnSpLocks/>
          </p:cNvCxnSpPr>
          <p:nvPr/>
        </p:nvCxnSpPr>
        <p:spPr>
          <a:xfrm flipV="1">
            <a:off x="1259632" y="3395384"/>
            <a:ext cx="4255787" cy="4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B89076E-4AD0-4123-9230-256F4F1B95F7}"/>
              </a:ext>
            </a:extLst>
          </p:cNvPr>
          <p:cNvCxnSpPr/>
          <p:nvPr/>
        </p:nvCxnSpPr>
        <p:spPr>
          <a:xfrm>
            <a:off x="1547664" y="191683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993BD50-28EB-41A0-9423-F04DD6D2151B}"/>
              </a:ext>
            </a:extLst>
          </p:cNvPr>
          <p:cNvCxnSpPr/>
          <p:nvPr/>
        </p:nvCxnSpPr>
        <p:spPr>
          <a:xfrm>
            <a:off x="1547664" y="2132856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5CF1CAB-FE80-4493-9A37-E9677D199DE8}"/>
              </a:ext>
            </a:extLst>
          </p:cNvPr>
          <p:cNvCxnSpPr/>
          <p:nvPr/>
        </p:nvCxnSpPr>
        <p:spPr>
          <a:xfrm>
            <a:off x="1547664" y="2348880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C24D321-CEB8-481E-A8A5-4C71FEF34FF2}"/>
              </a:ext>
            </a:extLst>
          </p:cNvPr>
          <p:cNvCxnSpPr/>
          <p:nvPr/>
        </p:nvCxnSpPr>
        <p:spPr>
          <a:xfrm>
            <a:off x="1547664" y="2564904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22C1C9B-6C6E-4D03-876D-B49A24B018C4}"/>
              </a:ext>
            </a:extLst>
          </p:cNvPr>
          <p:cNvCxnSpPr/>
          <p:nvPr/>
        </p:nvCxnSpPr>
        <p:spPr>
          <a:xfrm>
            <a:off x="1547664" y="2780928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6A0A95-67BE-498C-A85D-A18206E07126}"/>
              </a:ext>
            </a:extLst>
          </p:cNvPr>
          <p:cNvSpPr txBox="1"/>
          <p:nvPr/>
        </p:nvSpPr>
        <p:spPr>
          <a:xfrm>
            <a:off x="968670" y="265606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6C0E7B-9FFC-49A4-995E-418E334266A9}"/>
              </a:ext>
            </a:extLst>
          </p:cNvPr>
          <p:cNvSpPr txBox="1"/>
          <p:nvPr/>
        </p:nvSpPr>
        <p:spPr>
          <a:xfrm>
            <a:off x="965511" y="250776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eip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CF4F8A-3232-4AD4-9CFF-37514D689BBA}"/>
              </a:ext>
            </a:extLst>
          </p:cNvPr>
          <p:cNvSpPr txBox="1"/>
          <p:nvPr/>
        </p:nvSpPr>
        <p:spPr>
          <a:xfrm>
            <a:off x="973627" y="224522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esp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D5F332-B13E-42F8-8358-D609EF7050C4}"/>
              </a:ext>
            </a:extLst>
          </p:cNvPr>
          <p:cNvSpPr txBox="1"/>
          <p:nvPr/>
        </p:nvSpPr>
        <p:spPr>
          <a:xfrm>
            <a:off x="965424" y="205355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ebp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1EC384-A51E-4F59-A8A8-CABFBAC04448}"/>
              </a:ext>
            </a:extLst>
          </p:cNvPr>
          <p:cNvSpPr txBox="1"/>
          <p:nvPr/>
        </p:nvSpPr>
        <p:spPr>
          <a:xfrm>
            <a:off x="945795" y="184100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edx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8B57F0-559B-47CD-97B2-67EAC421C363}"/>
              </a:ext>
            </a:extLst>
          </p:cNvPr>
          <p:cNvSpPr txBox="1"/>
          <p:nvPr/>
        </p:nvSpPr>
        <p:spPr>
          <a:xfrm>
            <a:off x="965424" y="1603219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ecx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6CE9E7-DAD7-46F7-B681-A8EBAD79321D}"/>
              </a:ext>
            </a:extLst>
          </p:cNvPr>
          <p:cNvSpPr txBox="1"/>
          <p:nvPr/>
        </p:nvSpPr>
        <p:spPr>
          <a:xfrm>
            <a:off x="971600" y="131834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ebx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265F5C-63B7-475C-9A98-CD0F17451100}"/>
              </a:ext>
            </a:extLst>
          </p:cNvPr>
          <p:cNvSpPr txBox="1"/>
          <p:nvPr/>
        </p:nvSpPr>
        <p:spPr>
          <a:xfrm>
            <a:off x="971600" y="1007441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eax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7077BB-7310-405B-AA86-1E3A730A9366}"/>
              </a:ext>
            </a:extLst>
          </p:cNvPr>
          <p:cNvSpPr txBox="1"/>
          <p:nvPr/>
        </p:nvSpPr>
        <p:spPr>
          <a:xfrm>
            <a:off x="1547664" y="608203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registers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DC75924-28A3-4EA3-BD3E-5798E111DAA4}"/>
              </a:ext>
            </a:extLst>
          </p:cNvPr>
          <p:cNvSpPr/>
          <p:nvPr/>
        </p:nvSpPr>
        <p:spPr>
          <a:xfrm>
            <a:off x="6588224" y="627683"/>
            <a:ext cx="1224136" cy="3593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8AE1CB-464B-4F00-B055-162E541190AC}"/>
              </a:ext>
            </a:extLst>
          </p:cNvPr>
          <p:cNvCxnSpPr/>
          <p:nvPr/>
        </p:nvCxnSpPr>
        <p:spPr>
          <a:xfrm>
            <a:off x="6583740" y="946757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635B01D-BA14-4224-BBFD-AFE0158367C6}"/>
              </a:ext>
            </a:extLst>
          </p:cNvPr>
          <p:cNvCxnSpPr/>
          <p:nvPr/>
        </p:nvCxnSpPr>
        <p:spPr>
          <a:xfrm>
            <a:off x="6607023" y="1340768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393843E-AB42-4DF5-A606-B238BF7269D1}"/>
              </a:ext>
            </a:extLst>
          </p:cNvPr>
          <p:cNvCxnSpPr/>
          <p:nvPr/>
        </p:nvCxnSpPr>
        <p:spPr>
          <a:xfrm>
            <a:off x="6583740" y="1656900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CA8968F-F1AD-4D8C-A90E-5E0A65D927B7}"/>
              </a:ext>
            </a:extLst>
          </p:cNvPr>
          <p:cNvCxnSpPr/>
          <p:nvPr/>
        </p:nvCxnSpPr>
        <p:spPr>
          <a:xfrm>
            <a:off x="6583740" y="1941773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AAFD123-1C3B-417D-8854-20F280B65D85}"/>
              </a:ext>
            </a:extLst>
          </p:cNvPr>
          <p:cNvCxnSpPr/>
          <p:nvPr/>
        </p:nvCxnSpPr>
        <p:spPr>
          <a:xfrm>
            <a:off x="6574320" y="2232963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3AD3D31-B197-4948-8215-CCCA03639651}"/>
              </a:ext>
            </a:extLst>
          </p:cNvPr>
          <p:cNvCxnSpPr/>
          <p:nvPr/>
        </p:nvCxnSpPr>
        <p:spPr>
          <a:xfrm>
            <a:off x="6574320" y="2469398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D862A1B-DEF4-487F-A12A-35C6377BFED1}"/>
              </a:ext>
            </a:extLst>
          </p:cNvPr>
          <p:cNvCxnSpPr/>
          <p:nvPr/>
        </p:nvCxnSpPr>
        <p:spPr>
          <a:xfrm>
            <a:off x="6607023" y="2694827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D00D8D0-D0E8-4B23-9AF0-3FF1BCBFBBDB}"/>
              </a:ext>
            </a:extLst>
          </p:cNvPr>
          <p:cNvCxnSpPr/>
          <p:nvPr/>
        </p:nvCxnSpPr>
        <p:spPr>
          <a:xfrm>
            <a:off x="6583740" y="2978509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7FA182D-DDD0-452A-9774-050090038112}"/>
              </a:ext>
            </a:extLst>
          </p:cNvPr>
          <p:cNvCxnSpPr/>
          <p:nvPr/>
        </p:nvCxnSpPr>
        <p:spPr>
          <a:xfrm>
            <a:off x="6548966" y="3212976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2206B5F-C54F-4502-AE87-B2EA22673531}"/>
              </a:ext>
            </a:extLst>
          </p:cNvPr>
          <p:cNvCxnSpPr/>
          <p:nvPr/>
        </p:nvCxnSpPr>
        <p:spPr>
          <a:xfrm>
            <a:off x="6607023" y="3429000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17CAB6F-E726-4CD0-8E74-922F5052D606}"/>
              </a:ext>
            </a:extLst>
          </p:cNvPr>
          <p:cNvCxnSpPr/>
          <p:nvPr/>
        </p:nvCxnSpPr>
        <p:spPr>
          <a:xfrm>
            <a:off x="6548966" y="3717032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164EFBC-78E1-45DF-802E-3F9062EF7D7F}"/>
              </a:ext>
            </a:extLst>
          </p:cNvPr>
          <p:cNvCxnSpPr/>
          <p:nvPr/>
        </p:nvCxnSpPr>
        <p:spPr>
          <a:xfrm>
            <a:off x="6574320" y="3933056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1C35A3F-AD39-44DE-B4ED-712AD775A036}"/>
              </a:ext>
            </a:extLst>
          </p:cNvPr>
          <p:cNvCxnSpPr>
            <a:cxnSpLocks/>
          </p:cNvCxnSpPr>
          <p:nvPr/>
        </p:nvCxnSpPr>
        <p:spPr>
          <a:xfrm>
            <a:off x="5868144" y="551991"/>
            <a:ext cx="0" cy="4492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6A250A0-3930-4DD6-88FA-A0A8973728AC}"/>
              </a:ext>
            </a:extLst>
          </p:cNvPr>
          <p:cNvSpPr txBox="1"/>
          <p:nvPr/>
        </p:nvSpPr>
        <p:spPr>
          <a:xfrm>
            <a:off x="6804248" y="4437112"/>
            <a:ext cx="97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23EC7D-5FF3-4974-B4BB-19BBF36D4B00}"/>
              </a:ext>
            </a:extLst>
          </p:cNvPr>
          <p:cNvSpPr txBox="1"/>
          <p:nvPr/>
        </p:nvSpPr>
        <p:spPr>
          <a:xfrm>
            <a:off x="7909530" y="381575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9046DA-F3BF-4C2C-A749-45183C50AD8D}"/>
              </a:ext>
            </a:extLst>
          </p:cNvPr>
          <p:cNvSpPr txBox="1"/>
          <p:nvPr/>
        </p:nvSpPr>
        <p:spPr>
          <a:xfrm>
            <a:off x="7765669" y="221959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BF801B-7E2D-4987-86C9-5CEFAADAFD63}"/>
              </a:ext>
            </a:extLst>
          </p:cNvPr>
          <p:cNvSpPr txBox="1"/>
          <p:nvPr/>
        </p:nvSpPr>
        <p:spPr>
          <a:xfrm>
            <a:off x="7777586" y="2445851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CAE513-3CD6-4E78-AE20-6F52E2FFC4F4}"/>
              </a:ext>
            </a:extLst>
          </p:cNvPr>
          <p:cNvSpPr txBox="1"/>
          <p:nvPr/>
        </p:nvSpPr>
        <p:spPr>
          <a:xfrm>
            <a:off x="7769369" y="2697881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22D417-C382-4834-9721-B471956DCA51}"/>
              </a:ext>
            </a:extLst>
          </p:cNvPr>
          <p:cNvSpPr txBox="1"/>
          <p:nvPr/>
        </p:nvSpPr>
        <p:spPr>
          <a:xfrm>
            <a:off x="7756091" y="295382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24C891-E9E6-4A68-91C8-78BE52CC842F}"/>
              </a:ext>
            </a:extLst>
          </p:cNvPr>
          <p:cNvSpPr txBox="1"/>
          <p:nvPr/>
        </p:nvSpPr>
        <p:spPr>
          <a:xfrm>
            <a:off x="7746967" y="316245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0EFDA8-E9ED-4874-94A7-8BB7092D9638}"/>
              </a:ext>
            </a:extLst>
          </p:cNvPr>
          <p:cNvSpPr txBox="1"/>
          <p:nvPr/>
        </p:nvSpPr>
        <p:spPr>
          <a:xfrm>
            <a:off x="7774405" y="341448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78C0DF-5433-49CB-99EB-3527E097DD95}"/>
              </a:ext>
            </a:extLst>
          </p:cNvPr>
          <p:cNvSpPr txBox="1"/>
          <p:nvPr/>
        </p:nvSpPr>
        <p:spPr>
          <a:xfrm>
            <a:off x="7783962" y="367390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B73D61-6F30-4702-A4C4-44D048F23E5D}"/>
              </a:ext>
            </a:extLst>
          </p:cNvPr>
          <p:cNvSpPr txBox="1"/>
          <p:nvPr/>
        </p:nvSpPr>
        <p:spPr>
          <a:xfrm>
            <a:off x="7746967" y="1914397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5101B07-D92B-4BE8-8507-65B9ABCEEA7B}"/>
              </a:ext>
            </a:extLst>
          </p:cNvPr>
          <p:cNvSpPr txBox="1"/>
          <p:nvPr/>
        </p:nvSpPr>
        <p:spPr>
          <a:xfrm>
            <a:off x="7834507" y="15420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08182E-BF5B-444D-A06C-87E5390F1A29}"/>
              </a:ext>
            </a:extLst>
          </p:cNvPr>
          <p:cNvSpPr txBox="1"/>
          <p:nvPr/>
        </p:nvSpPr>
        <p:spPr>
          <a:xfrm>
            <a:off x="6845135" y="136661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D16286-06A3-40F2-BA00-9B307AB21FC0}"/>
              </a:ext>
            </a:extLst>
          </p:cNvPr>
          <p:cNvSpPr txBox="1"/>
          <p:nvPr/>
        </p:nvSpPr>
        <p:spPr>
          <a:xfrm>
            <a:off x="6866839" y="166315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FDDBFA-4227-4D6C-B882-B89C6C1A2095}"/>
              </a:ext>
            </a:extLst>
          </p:cNvPr>
          <p:cNvSpPr txBox="1"/>
          <p:nvPr/>
        </p:nvSpPr>
        <p:spPr>
          <a:xfrm>
            <a:off x="6876256" y="193295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94A06A-4884-4B85-B8FC-B5867B050CCA}"/>
              </a:ext>
            </a:extLst>
          </p:cNvPr>
          <p:cNvSpPr txBox="1"/>
          <p:nvPr/>
        </p:nvSpPr>
        <p:spPr>
          <a:xfrm>
            <a:off x="6871143" y="217226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5C1E6E-5B19-483A-AD09-DCE3106F8F0C}"/>
              </a:ext>
            </a:extLst>
          </p:cNvPr>
          <p:cNvSpPr txBox="1"/>
          <p:nvPr/>
        </p:nvSpPr>
        <p:spPr>
          <a:xfrm>
            <a:off x="6874035" y="241157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DAD177B-41CB-4515-B102-075681095EFD}"/>
              </a:ext>
            </a:extLst>
          </p:cNvPr>
          <p:cNvSpPr txBox="1"/>
          <p:nvPr/>
        </p:nvSpPr>
        <p:spPr>
          <a:xfrm>
            <a:off x="6897318" y="26805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1E7F48-D49E-4F44-85B7-9B4018929BA3}"/>
              </a:ext>
            </a:extLst>
          </p:cNvPr>
          <p:cNvSpPr txBox="1"/>
          <p:nvPr/>
        </p:nvSpPr>
        <p:spPr>
          <a:xfrm>
            <a:off x="6889101" y="291755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F0FB78-9414-40A1-A119-725AC02DF332}"/>
              </a:ext>
            </a:extLst>
          </p:cNvPr>
          <p:cNvSpPr txBox="1"/>
          <p:nvPr/>
        </p:nvSpPr>
        <p:spPr>
          <a:xfrm>
            <a:off x="6911248" y="317230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F01B24-D634-4F79-84C5-2708DBA0A05D}"/>
              </a:ext>
            </a:extLst>
          </p:cNvPr>
          <p:cNvSpPr txBox="1"/>
          <p:nvPr/>
        </p:nvSpPr>
        <p:spPr>
          <a:xfrm>
            <a:off x="6917624" y="339617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629461D-E4FF-49DF-86AA-CB69D17435F7}"/>
              </a:ext>
            </a:extLst>
          </p:cNvPr>
          <p:cNvSpPr txBox="1"/>
          <p:nvPr/>
        </p:nvSpPr>
        <p:spPr>
          <a:xfrm>
            <a:off x="6911248" y="366589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CF9319-D908-4DD0-88E8-7FB8F28F8010}"/>
              </a:ext>
            </a:extLst>
          </p:cNvPr>
          <p:cNvSpPr txBox="1"/>
          <p:nvPr/>
        </p:nvSpPr>
        <p:spPr>
          <a:xfrm>
            <a:off x="6821852" y="5725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263352-921E-4048-88A4-E44B54A06F08}"/>
              </a:ext>
            </a:extLst>
          </p:cNvPr>
          <p:cNvSpPr txBox="1"/>
          <p:nvPr/>
        </p:nvSpPr>
        <p:spPr>
          <a:xfrm>
            <a:off x="6845135" y="91527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30936BA-41B0-4E56-A1F9-845E624640D0}"/>
              </a:ext>
            </a:extLst>
          </p:cNvPr>
          <p:cNvSpPr txBox="1"/>
          <p:nvPr/>
        </p:nvSpPr>
        <p:spPr>
          <a:xfrm>
            <a:off x="6897318" y="38530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8D8CB23-5D21-4C81-9AFE-3DFC9B30B8B8}"/>
              </a:ext>
            </a:extLst>
          </p:cNvPr>
          <p:cNvSpPr txBox="1"/>
          <p:nvPr/>
        </p:nvSpPr>
        <p:spPr>
          <a:xfrm>
            <a:off x="1691996" y="2491153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80483c5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D5B772D-954C-46E5-88D2-388CC4C50A20}"/>
              </a:ext>
            </a:extLst>
          </p:cNvPr>
          <p:cNvSpPr/>
          <p:nvPr/>
        </p:nvSpPr>
        <p:spPr>
          <a:xfrm>
            <a:off x="1619672" y="4035228"/>
            <a:ext cx="1224136" cy="744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8848F31-8713-4C7F-A1D2-9D883A5B11E6}"/>
              </a:ext>
            </a:extLst>
          </p:cNvPr>
          <p:cNvSpPr/>
          <p:nvPr/>
        </p:nvSpPr>
        <p:spPr>
          <a:xfrm>
            <a:off x="4211960" y="2126424"/>
            <a:ext cx="1080113" cy="571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94ABE4C-B8F5-484D-AB58-A5E36C2A633D}"/>
              </a:ext>
            </a:extLst>
          </p:cNvPr>
          <p:cNvSpPr/>
          <p:nvPr/>
        </p:nvSpPr>
        <p:spPr>
          <a:xfrm>
            <a:off x="3478291" y="3714544"/>
            <a:ext cx="1352724" cy="297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23F5BEC-71B0-4C00-B4D4-52239106AB9E}"/>
              </a:ext>
            </a:extLst>
          </p:cNvPr>
          <p:cNvSpPr/>
          <p:nvPr/>
        </p:nvSpPr>
        <p:spPr>
          <a:xfrm>
            <a:off x="3851920" y="4437112"/>
            <a:ext cx="1440148" cy="297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2D827E8-81A4-4282-A963-183C1DF2D7C2}"/>
              </a:ext>
            </a:extLst>
          </p:cNvPr>
          <p:cNvCxnSpPr>
            <a:stCxn id="98" idx="1"/>
            <a:endCxn id="98" idx="3"/>
          </p:cNvCxnSpPr>
          <p:nvPr/>
        </p:nvCxnSpPr>
        <p:spPr>
          <a:xfrm>
            <a:off x="4211960" y="2412152"/>
            <a:ext cx="1080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6EFC236-84A2-4040-9CD9-37EF1024866C}"/>
              </a:ext>
            </a:extLst>
          </p:cNvPr>
          <p:cNvSpPr txBox="1"/>
          <p:nvPr/>
        </p:nvSpPr>
        <p:spPr>
          <a:xfrm>
            <a:off x="1907231" y="4166707"/>
            <a:ext cx="72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2B08C7-D6FD-4C73-A2A9-D0AEF6211E44}"/>
              </a:ext>
            </a:extLst>
          </p:cNvPr>
          <p:cNvSpPr txBox="1"/>
          <p:nvPr/>
        </p:nvSpPr>
        <p:spPr>
          <a:xfrm>
            <a:off x="3648422" y="3668489"/>
            <a:ext cx="119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cntrl unit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329449C-4351-4E14-8D1F-D7F27DCC52E4}"/>
              </a:ext>
            </a:extLst>
          </p:cNvPr>
          <p:cNvSpPr txBox="1"/>
          <p:nvPr/>
        </p:nvSpPr>
        <p:spPr>
          <a:xfrm>
            <a:off x="3652302" y="2357591"/>
            <a:ext cx="72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mbr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E0D0CD-2002-4D9B-83E6-6C2B733C1B0B}"/>
              </a:ext>
            </a:extLst>
          </p:cNvPr>
          <p:cNvSpPr txBox="1"/>
          <p:nvPr/>
        </p:nvSpPr>
        <p:spPr>
          <a:xfrm>
            <a:off x="3659248" y="2104223"/>
            <a:ext cx="72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956507-44B2-4680-869E-27A844F6D278}"/>
              </a:ext>
            </a:extLst>
          </p:cNvPr>
          <p:cNvSpPr txBox="1"/>
          <p:nvPr/>
        </p:nvSpPr>
        <p:spPr>
          <a:xfrm>
            <a:off x="4031942" y="4721370"/>
            <a:ext cx="144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instruction</a:t>
            </a:r>
          </a:p>
          <a:p>
            <a:r>
              <a:rPr lang="en-US"/>
              <a:t> register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6AA86796-A085-49AB-A81F-B88DEB88928D}"/>
              </a:ext>
            </a:extLst>
          </p:cNvPr>
          <p:cNvCxnSpPr>
            <a:cxnSpLocks/>
            <a:endCxn id="100" idx="3"/>
          </p:cNvCxnSpPr>
          <p:nvPr/>
        </p:nvCxnSpPr>
        <p:spPr>
          <a:xfrm flipH="1">
            <a:off x="5292068" y="4586069"/>
            <a:ext cx="576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FF81921-CDF9-4A2E-8A5E-B5AF66D46196}"/>
              </a:ext>
            </a:extLst>
          </p:cNvPr>
          <p:cNvCxnSpPr>
            <a:stCxn id="100" idx="0"/>
          </p:cNvCxnSpPr>
          <p:nvPr/>
        </p:nvCxnSpPr>
        <p:spPr>
          <a:xfrm flipV="1">
            <a:off x="4571994" y="4012458"/>
            <a:ext cx="6" cy="42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5AC9628C-0BF3-41B3-8B6B-A3959CE9C26E}"/>
              </a:ext>
            </a:extLst>
          </p:cNvPr>
          <p:cNvCxnSpPr/>
          <p:nvPr/>
        </p:nvCxnSpPr>
        <p:spPr>
          <a:xfrm flipV="1">
            <a:off x="5292068" y="2219594"/>
            <a:ext cx="576076" cy="1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16548FC-1CAE-4CE5-B11B-30284F5D9350}"/>
              </a:ext>
            </a:extLst>
          </p:cNvPr>
          <p:cNvCxnSpPr/>
          <p:nvPr/>
        </p:nvCxnSpPr>
        <p:spPr>
          <a:xfrm>
            <a:off x="5868144" y="2855424"/>
            <a:ext cx="7061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2AA37B3-3217-4801-B7FE-0E7028BB9DB1}"/>
              </a:ext>
            </a:extLst>
          </p:cNvPr>
          <p:cNvCxnSpPr/>
          <p:nvPr/>
        </p:nvCxnSpPr>
        <p:spPr>
          <a:xfrm>
            <a:off x="5292068" y="2541597"/>
            <a:ext cx="576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CF0B6F5-E67A-4712-B4B6-A74DAD7635D3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2231740" y="3441646"/>
            <a:ext cx="0" cy="5935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49B3A0ED-4FEA-432A-B8D6-792CD9736787}"/>
              </a:ext>
            </a:extLst>
          </p:cNvPr>
          <p:cNvCxnSpPr>
            <a:cxnSpLocks/>
          </p:cNvCxnSpPr>
          <p:nvPr/>
        </p:nvCxnSpPr>
        <p:spPr>
          <a:xfrm>
            <a:off x="2051720" y="2996952"/>
            <a:ext cx="0" cy="4320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35D9A57-D9C1-48C6-BB8D-5816EAA35E48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4733365" y="2697879"/>
            <a:ext cx="18652" cy="6997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자유형: 도형 138">
            <a:extLst>
              <a:ext uri="{FF2B5EF4-FFF2-40B4-BE49-F238E27FC236}">
                <a16:creationId xmlns:a16="http://schemas.microsoft.com/office/drawing/2014/main" id="{B8C8841B-E4DE-4795-A59E-AFB909D9EDBF}"/>
              </a:ext>
            </a:extLst>
          </p:cNvPr>
          <p:cNvSpPr/>
          <p:nvPr/>
        </p:nvSpPr>
        <p:spPr>
          <a:xfrm>
            <a:off x="2841812" y="4052047"/>
            <a:ext cx="654423" cy="421352"/>
          </a:xfrm>
          <a:custGeom>
            <a:avLst/>
            <a:gdLst>
              <a:gd name="connsiteX0" fmla="*/ 654423 w 654423"/>
              <a:gd name="connsiteY0" fmla="*/ 0 h 421352"/>
              <a:gd name="connsiteX1" fmla="*/ 636494 w 654423"/>
              <a:gd name="connsiteY1" fmla="*/ 71718 h 421352"/>
              <a:gd name="connsiteX2" fmla="*/ 600635 w 654423"/>
              <a:gd name="connsiteY2" fmla="*/ 125506 h 421352"/>
              <a:gd name="connsiteX3" fmla="*/ 582706 w 654423"/>
              <a:gd name="connsiteY3" fmla="*/ 152400 h 421352"/>
              <a:gd name="connsiteX4" fmla="*/ 564776 w 654423"/>
              <a:gd name="connsiteY4" fmla="*/ 179294 h 421352"/>
              <a:gd name="connsiteX5" fmla="*/ 555812 w 654423"/>
              <a:gd name="connsiteY5" fmla="*/ 215153 h 421352"/>
              <a:gd name="connsiteX6" fmla="*/ 537882 w 654423"/>
              <a:gd name="connsiteY6" fmla="*/ 233082 h 421352"/>
              <a:gd name="connsiteX7" fmla="*/ 519953 w 654423"/>
              <a:gd name="connsiteY7" fmla="*/ 259977 h 421352"/>
              <a:gd name="connsiteX8" fmla="*/ 448235 w 654423"/>
              <a:gd name="connsiteY8" fmla="*/ 313765 h 421352"/>
              <a:gd name="connsiteX9" fmla="*/ 421341 w 654423"/>
              <a:gd name="connsiteY9" fmla="*/ 331694 h 421352"/>
              <a:gd name="connsiteX10" fmla="*/ 403412 w 654423"/>
              <a:gd name="connsiteY10" fmla="*/ 349624 h 421352"/>
              <a:gd name="connsiteX11" fmla="*/ 376517 w 654423"/>
              <a:gd name="connsiteY11" fmla="*/ 358588 h 421352"/>
              <a:gd name="connsiteX12" fmla="*/ 340659 w 654423"/>
              <a:gd name="connsiteY12" fmla="*/ 376518 h 421352"/>
              <a:gd name="connsiteX13" fmla="*/ 313764 w 654423"/>
              <a:gd name="connsiteY13" fmla="*/ 394447 h 421352"/>
              <a:gd name="connsiteX14" fmla="*/ 233082 w 654423"/>
              <a:gd name="connsiteY14" fmla="*/ 412377 h 421352"/>
              <a:gd name="connsiteX15" fmla="*/ 0 w 654423"/>
              <a:gd name="connsiteY15" fmla="*/ 421341 h 42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54423" h="421352">
                <a:moveTo>
                  <a:pt x="654423" y="0"/>
                </a:moveTo>
                <a:cubicBezTo>
                  <a:pt x="651939" y="12423"/>
                  <a:pt x="645110" y="56210"/>
                  <a:pt x="636494" y="71718"/>
                </a:cubicBezTo>
                <a:cubicBezTo>
                  <a:pt x="626029" y="90555"/>
                  <a:pt x="612588" y="107577"/>
                  <a:pt x="600635" y="125506"/>
                </a:cubicBezTo>
                <a:lnTo>
                  <a:pt x="582706" y="152400"/>
                </a:lnTo>
                <a:lnTo>
                  <a:pt x="564776" y="179294"/>
                </a:lnTo>
                <a:cubicBezTo>
                  <a:pt x="561788" y="191247"/>
                  <a:pt x="561322" y="204133"/>
                  <a:pt x="555812" y="215153"/>
                </a:cubicBezTo>
                <a:cubicBezTo>
                  <a:pt x="552032" y="222713"/>
                  <a:pt x="543162" y="226482"/>
                  <a:pt x="537882" y="233082"/>
                </a:cubicBezTo>
                <a:cubicBezTo>
                  <a:pt x="531151" y="241495"/>
                  <a:pt x="526684" y="251564"/>
                  <a:pt x="519953" y="259977"/>
                </a:cubicBezTo>
                <a:cubicBezTo>
                  <a:pt x="501004" y="283664"/>
                  <a:pt x="472806" y="297384"/>
                  <a:pt x="448235" y="313765"/>
                </a:cubicBezTo>
                <a:cubicBezTo>
                  <a:pt x="439270" y="319741"/>
                  <a:pt x="428959" y="324075"/>
                  <a:pt x="421341" y="331694"/>
                </a:cubicBezTo>
                <a:cubicBezTo>
                  <a:pt x="415365" y="337671"/>
                  <a:pt x="410660" y="345276"/>
                  <a:pt x="403412" y="349624"/>
                </a:cubicBezTo>
                <a:cubicBezTo>
                  <a:pt x="395309" y="354486"/>
                  <a:pt x="385203" y="354866"/>
                  <a:pt x="376517" y="358588"/>
                </a:cubicBezTo>
                <a:cubicBezTo>
                  <a:pt x="364234" y="363852"/>
                  <a:pt x="352262" y="369888"/>
                  <a:pt x="340659" y="376518"/>
                </a:cubicBezTo>
                <a:cubicBezTo>
                  <a:pt x="331304" y="381864"/>
                  <a:pt x="323667" y="390203"/>
                  <a:pt x="313764" y="394447"/>
                </a:cubicBezTo>
                <a:cubicBezTo>
                  <a:pt x="304942" y="398228"/>
                  <a:pt x="238269" y="411978"/>
                  <a:pt x="233082" y="412377"/>
                </a:cubicBezTo>
                <a:cubicBezTo>
                  <a:pt x="107309" y="422052"/>
                  <a:pt x="89237" y="421341"/>
                  <a:pt x="0" y="421341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자유형: 도형 140">
            <a:extLst>
              <a:ext uri="{FF2B5EF4-FFF2-40B4-BE49-F238E27FC236}">
                <a16:creationId xmlns:a16="http://schemas.microsoft.com/office/drawing/2014/main" id="{8ACCA471-4345-44C4-BB52-A77E4FDEBCC4}"/>
              </a:ext>
            </a:extLst>
          </p:cNvPr>
          <p:cNvSpPr/>
          <p:nvPr/>
        </p:nvSpPr>
        <p:spPr>
          <a:xfrm flipV="1">
            <a:off x="2928344" y="2852935"/>
            <a:ext cx="783896" cy="847491"/>
          </a:xfrm>
          <a:custGeom>
            <a:avLst/>
            <a:gdLst>
              <a:gd name="connsiteX0" fmla="*/ 654423 w 654423"/>
              <a:gd name="connsiteY0" fmla="*/ 0 h 421352"/>
              <a:gd name="connsiteX1" fmla="*/ 636494 w 654423"/>
              <a:gd name="connsiteY1" fmla="*/ 71718 h 421352"/>
              <a:gd name="connsiteX2" fmla="*/ 600635 w 654423"/>
              <a:gd name="connsiteY2" fmla="*/ 125506 h 421352"/>
              <a:gd name="connsiteX3" fmla="*/ 582706 w 654423"/>
              <a:gd name="connsiteY3" fmla="*/ 152400 h 421352"/>
              <a:gd name="connsiteX4" fmla="*/ 564776 w 654423"/>
              <a:gd name="connsiteY4" fmla="*/ 179294 h 421352"/>
              <a:gd name="connsiteX5" fmla="*/ 555812 w 654423"/>
              <a:gd name="connsiteY5" fmla="*/ 215153 h 421352"/>
              <a:gd name="connsiteX6" fmla="*/ 537882 w 654423"/>
              <a:gd name="connsiteY6" fmla="*/ 233082 h 421352"/>
              <a:gd name="connsiteX7" fmla="*/ 519953 w 654423"/>
              <a:gd name="connsiteY7" fmla="*/ 259977 h 421352"/>
              <a:gd name="connsiteX8" fmla="*/ 448235 w 654423"/>
              <a:gd name="connsiteY8" fmla="*/ 313765 h 421352"/>
              <a:gd name="connsiteX9" fmla="*/ 421341 w 654423"/>
              <a:gd name="connsiteY9" fmla="*/ 331694 h 421352"/>
              <a:gd name="connsiteX10" fmla="*/ 403412 w 654423"/>
              <a:gd name="connsiteY10" fmla="*/ 349624 h 421352"/>
              <a:gd name="connsiteX11" fmla="*/ 376517 w 654423"/>
              <a:gd name="connsiteY11" fmla="*/ 358588 h 421352"/>
              <a:gd name="connsiteX12" fmla="*/ 340659 w 654423"/>
              <a:gd name="connsiteY12" fmla="*/ 376518 h 421352"/>
              <a:gd name="connsiteX13" fmla="*/ 313764 w 654423"/>
              <a:gd name="connsiteY13" fmla="*/ 394447 h 421352"/>
              <a:gd name="connsiteX14" fmla="*/ 233082 w 654423"/>
              <a:gd name="connsiteY14" fmla="*/ 412377 h 421352"/>
              <a:gd name="connsiteX15" fmla="*/ 0 w 654423"/>
              <a:gd name="connsiteY15" fmla="*/ 421341 h 42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54423" h="421352">
                <a:moveTo>
                  <a:pt x="654423" y="0"/>
                </a:moveTo>
                <a:cubicBezTo>
                  <a:pt x="651939" y="12423"/>
                  <a:pt x="645110" y="56210"/>
                  <a:pt x="636494" y="71718"/>
                </a:cubicBezTo>
                <a:cubicBezTo>
                  <a:pt x="626029" y="90555"/>
                  <a:pt x="612588" y="107577"/>
                  <a:pt x="600635" y="125506"/>
                </a:cubicBezTo>
                <a:lnTo>
                  <a:pt x="582706" y="152400"/>
                </a:lnTo>
                <a:lnTo>
                  <a:pt x="564776" y="179294"/>
                </a:lnTo>
                <a:cubicBezTo>
                  <a:pt x="561788" y="191247"/>
                  <a:pt x="561322" y="204133"/>
                  <a:pt x="555812" y="215153"/>
                </a:cubicBezTo>
                <a:cubicBezTo>
                  <a:pt x="552032" y="222713"/>
                  <a:pt x="543162" y="226482"/>
                  <a:pt x="537882" y="233082"/>
                </a:cubicBezTo>
                <a:cubicBezTo>
                  <a:pt x="531151" y="241495"/>
                  <a:pt x="526684" y="251564"/>
                  <a:pt x="519953" y="259977"/>
                </a:cubicBezTo>
                <a:cubicBezTo>
                  <a:pt x="501004" y="283664"/>
                  <a:pt x="472806" y="297384"/>
                  <a:pt x="448235" y="313765"/>
                </a:cubicBezTo>
                <a:cubicBezTo>
                  <a:pt x="439270" y="319741"/>
                  <a:pt x="428959" y="324075"/>
                  <a:pt x="421341" y="331694"/>
                </a:cubicBezTo>
                <a:cubicBezTo>
                  <a:pt x="415365" y="337671"/>
                  <a:pt x="410660" y="345276"/>
                  <a:pt x="403412" y="349624"/>
                </a:cubicBezTo>
                <a:cubicBezTo>
                  <a:pt x="395309" y="354486"/>
                  <a:pt x="385203" y="354866"/>
                  <a:pt x="376517" y="358588"/>
                </a:cubicBezTo>
                <a:cubicBezTo>
                  <a:pt x="364234" y="363852"/>
                  <a:pt x="352262" y="369888"/>
                  <a:pt x="340659" y="376518"/>
                </a:cubicBezTo>
                <a:cubicBezTo>
                  <a:pt x="331304" y="381864"/>
                  <a:pt x="323667" y="390203"/>
                  <a:pt x="313764" y="394447"/>
                </a:cubicBezTo>
                <a:cubicBezTo>
                  <a:pt x="304942" y="398228"/>
                  <a:pt x="238269" y="411978"/>
                  <a:pt x="233082" y="412377"/>
                </a:cubicBezTo>
                <a:cubicBezTo>
                  <a:pt x="107309" y="422052"/>
                  <a:pt x="89237" y="421341"/>
                  <a:pt x="0" y="421341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자유형: 도형 142">
            <a:extLst>
              <a:ext uri="{FF2B5EF4-FFF2-40B4-BE49-F238E27FC236}">
                <a16:creationId xmlns:a16="http://schemas.microsoft.com/office/drawing/2014/main" id="{9B364102-28D6-4EF0-AEFA-E1E1F14A898A}"/>
              </a:ext>
            </a:extLst>
          </p:cNvPr>
          <p:cNvSpPr/>
          <p:nvPr/>
        </p:nvSpPr>
        <p:spPr>
          <a:xfrm flipH="1" flipV="1">
            <a:off x="3898242" y="2757813"/>
            <a:ext cx="309383" cy="950573"/>
          </a:xfrm>
          <a:custGeom>
            <a:avLst/>
            <a:gdLst>
              <a:gd name="connsiteX0" fmla="*/ 654423 w 654423"/>
              <a:gd name="connsiteY0" fmla="*/ 0 h 421352"/>
              <a:gd name="connsiteX1" fmla="*/ 636494 w 654423"/>
              <a:gd name="connsiteY1" fmla="*/ 71718 h 421352"/>
              <a:gd name="connsiteX2" fmla="*/ 600635 w 654423"/>
              <a:gd name="connsiteY2" fmla="*/ 125506 h 421352"/>
              <a:gd name="connsiteX3" fmla="*/ 582706 w 654423"/>
              <a:gd name="connsiteY3" fmla="*/ 152400 h 421352"/>
              <a:gd name="connsiteX4" fmla="*/ 564776 w 654423"/>
              <a:gd name="connsiteY4" fmla="*/ 179294 h 421352"/>
              <a:gd name="connsiteX5" fmla="*/ 555812 w 654423"/>
              <a:gd name="connsiteY5" fmla="*/ 215153 h 421352"/>
              <a:gd name="connsiteX6" fmla="*/ 537882 w 654423"/>
              <a:gd name="connsiteY6" fmla="*/ 233082 h 421352"/>
              <a:gd name="connsiteX7" fmla="*/ 519953 w 654423"/>
              <a:gd name="connsiteY7" fmla="*/ 259977 h 421352"/>
              <a:gd name="connsiteX8" fmla="*/ 448235 w 654423"/>
              <a:gd name="connsiteY8" fmla="*/ 313765 h 421352"/>
              <a:gd name="connsiteX9" fmla="*/ 421341 w 654423"/>
              <a:gd name="connsiteY9" fmla="*/ 331694 h 421352"/>
              <a:gd name="connsiteX10" fmla="*/ 403412 w 654423"/>
              <a:gd name="connsiteY10" fmla="*/ 349624 h 421352"/>
              <a:gd name="connsiteX11" fmla="*/ 376517 w 654423"/>
              <a:gd name="connsiteY11" fmla="*/ 358588 h 421352"/>
              <a:gd name="connsiteX12" fmla="*/ 340659 w 654423"/>
              <a:gd name="connsiteY12" fmla="*/ 376518 h 421352"/>
              <a:gd name="connsiteX13" fmla="*/ 313764 w 654423"/>
              <a:gd name="connsiteY13" fmla="*/ 394447 h 421352"/>
              <a:gd name="connsiteX14" fmla="*/ 233082 w 654423"/>
              <a:gd name="connsiteY14" fmla="*/ 412377 h 421352"/>
              <a:gd name="connsiteX15" fmla="*/ 0 w 654423"/>
              <a:gd name="connsiteY15" fmla="*/ 421341 h 42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54423" h="421352">
                <a:moveTo>
                  <a:pt x="654423" y="0"/>
                </a:moveTo>
                <a:cubicBezTo>
                  <a:pt x="651939" y="12423"/>
                  <a:pt x="645110" y="56210"/>
                  <a:pt x="636494" y="71718"/>
                </a:cubicBezTo>
                <a:cubicBezTo>
                  <a:pt x="626029" y="90555"/>
                  <a:pt x="612588" y="107577"/>
                  <a:pt x="600635" y="125506"/>
                </a:cubicBezTo>
                <a:lnTo>
                  <a:pt x="582706" y="152400"/>
                </a:lnTo>
                <a:lnTo>
                  <a:pt x="564776" y="179294"/>
                </a:lnTo>
                <a:cubicBezTo>
                  <a:pt x="561788" y="191247"/>
                  <a:pt x="561322" y="204133"/>
                  <a:pt x="555812" y="215153"/>
                </a:cubicBezTo>
                <a:cubicBezTo>
                  <a:pt x="552032" y="222713"/>
                  <a:pt x="543162" y="226482"/>
                  <a:pt x="537882" y="233082"/>
                </a:cubicBezTo>
                <a:cubicBezTo>
                  <a:pt x="531151" y="241495"/>
                  <a:pt x="526684" y="251564"/>
                  <a:pt x="519953" y="259977"/>
                </a:cubicBezTo>
                <a:cubicBezTo>
                  <a:pt x="501004" y="283664"/>
                  <a:pt x="472806" y="297384"/>
                  <a:pt x="448235" y="313765"/>
                </a:cubicBezTo>
                <a:cubicBezTo>
                  <a:pt x="439270" y="319741"/>
                  <a:pt x="428959" y="324075"/>
                  <a:pt x="421341" y="331694"/>
                </a:cubicBezTo>
                <a:cubicBezTo>
                  <a:pt x="415365" y="337671"/>
                  <a:pt x="410660" y="345276"/>
                  <a:pt x="403412" y="349624"/>
                </a:cubicBezTo>
                <a:cubicBezTo>
                  <a:pt x="395309" y="354486"/>
                  <a:pt x="385203" y="354866"/>
                  <a:pt x="376517" y="358588"/>
                </a:cubicBezTo>
                <a:cubicBezTo>
                  <a:pt x="364234" y="363852"/>
                  <a:pt x="352262" y="369888"/>
                  <a:pt x="340659" y="376518"/>
                </a:cubicBezTo>
                <a:cubicBezTo>
                  <a:pt x="331304" y="381864"/>
                  <a:pt x="323667" y="390203"/>
                  <a:pt x="313764" y="394447"/>
                </a:cubicBezTo>
                <a:cubicBezTo>
                  <a:pt x="304942" y="398228"/>
                  <a:pt x="238269" y="411978"/>
                  <a:pt x="233082" y="412377"/>
                </a:cubicBezTo>
                <a:cubicBezTo>
                  <a:pt x="107309" y="422052"/>
                  <a:pt x="89237" y="421341"/>
                  <a:pt x="0" y="421341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2ACF194-5FF3-4417-98C2-4CE55E5C14C8}"/>
              </a:ext>
            </a:extLst>
          </p:cNvPr>
          <p:cNvSpPr txBox="1"/>
          <p:nvPr/>
        </p:nvSpPr>
        <p:spPr>
          <a:xfrm>
            <a:off x="1713304" y="2076842"/>
            <a:ext cx="1128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00000000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F5C2056-B7C7-4186-A2F2-0BA8ABFCB440}"/>
              </a:ext>
            </a:extLst>
          </p:cNvPr>
          <p:cNvSpPr txBox="1"/>
          <p:nvPr/>
        </p:nvSpPr>
        <p:spPr>
          <a:xfrm>
            <a:off x="1713590" y="2287319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ffffd5ec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2AFD83-D637-4287-8DAA-E0C6D7BCAE3E}"/>
              </a:ext>
            </a:extLst>
          </p:cNvPr>
          <p:cNvSpPr txBox="1"/>
          <p:nvPr/>
        </p:nvSpPr>
        <p:spPr>
          <a:xfrm>
            <a:off x="4326959" y="441918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2037169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AEC62-C831-4F76-99D7-36D0E132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4" y="-56286"/>
            <a:ext cx="8229600" cy="706090"/>
          </a:xfrm>
        </p:spPr>
        <p:txBody>
          <a:bodyPr>
            <a:normAutofit/>
          </a:bodyPr>
          <a:lstStyle/>
          <a:p>
            <a:r>
              <a:rPr lang="en-US" sz="2000"/>
              <a:t>x86 cpu (after another cpu clock tick:execute "</a:t>
            </a:r>
            <a:r>
              <a:rPr lang="en-US" sz="2000">
                <a:solidFill>
                  <a:srgbClr val="FF0000"/>
                </a:solidFill>
              </a:rPr>
              <a:t>push ebp</a:t>
            </a:r>
            <a:r>
              <a:rPr lang="en-US" sz="2000"/>
              <a:t>")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14327D-CE9E-48C2-B187-8CEA87F7F20E}"/>
              </a:ext>
            </a:extLst>
          </p:cNvPr>
          <p:cNvSpPr/>
          <p:nvPr/>
        </p:nvSpPr>
        <p:spPr>
          <a:xfrm>
            <a:off x="1547664" y="1124744"/>
            <a:ext cx="1368152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E5D807A-4535-48B6-A76C-851EF0838E41}"/>
              </a:ext>
            </a:extLst>
          </p:cNvPr>
          <p:cNvCxnSpPr/>
          <p:nvPr/>
        </p:nvCxnSpPr>
        <p:spPr>
          <a:xfrm>
            <a:off x="1547664" y="1340768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87AD95-50E2-4BF9-BEC4-4D34ED7887AA}"/>
              </a:ext>
            </a:extLst>
          </p:cNvPr>
          <p:cNvCxnSpPr/>
          <p:nvPr/>
        </p:nvCxnSpPr>
        <p:spPr>
          <a:xfrm>
            <a:off x="1547664" y="1629250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31619F-3B73-4540-861B-AFEE945C4FC4}"/>
              </a:ext>
            </a:extLst>
          </p:cNvPr>
          <p:cNvCxnSpPr>
            <a:cxnSpLocks/>
          </p:cNvCxnSpPr>
          <p:nvPr/>
        </p:nvCxnSpPr>
        <p:spPr>
          <a:xfrm flipV="1">
            <a:off x="1259632" y="3395384"/>
            <a:ext cx="4255787" cy="4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B89076E-4AD0-4123-9230-256F4F1B95F7}"/>
              </a:ext>
            </a:extLst>
          </p:cNvPr>
          <p:cNvCxnSpPr/>
          <p:nvPr/>
        </p:nvCxnSpPr>
        <p:spPr>
          <a:xfrm>
            <a:off x="1547664" y="191683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993BD50-28EB-41A0-9423-F04DD6D2151B}"/>
              </a:ext>
            </a:extLst>
          </p:cNvPr>
          <p:cNvCxnSpPr/>
          <p:nvPr/>
        </p:nvCxnSpPr>
        <p:spPr>
          <a:xfrm>
            <a:off x="1547664" y="2132856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5CF1CAB-FE80-4493-9A37-E9677D199DE8}"/>
              </a:ext>
            </a:extLst>
          </p:cNvPr>
          <p:cNvCxnSpPr/>
          <p:nvPr/>
        </p:nvCxnSpPr>
        <p:spPr>
          <a:xfrm>
            <a:off x="1547664" y="2348880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C24D321-CEB8-481E-A8A5-4C71FEF34FF2}"/>
              </a:ext>
            </a:extLst>
          </p:cNvPr>
          <p:cNvCxnSpPr/>
          <p:nvPr/>
        </p:nvCxnSpPr>
        <p:spPr>
          <a:xfrm>
            <a:off x="1547664" y="2564904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22C1C9B-6C6E-4D03-876D-B49A24B018C4}"/>
              </a:ext>
            </a:extLst>
          </p:cNvPr>
          <p:cNvCxnSpPr/>
          <p:nvPr/>
        </p:nvCxnSpPr>
        <p:spPr>
          <a:xfrm>
            <a:off x="1547664" y="2780928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6A0A95-67BE-498C-A85D-A18206E07126}"/>
              </a:ext>
            </a:extLst>
          </p:cNvPr>
          <p:cNvSpPr txBox="1"/>
          <p:nvPr/>
        </p:nvSpPr>
        <p:spPr>
          <a:xfrm>
            <a:off x="968670" y="265606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6C0E7B-9FFC-49A4-995E-418E334266A9}"/>
              </a:ext>
            </a:extLst>
          </p:cNvPr>
          <p:cNvSpPr txBox="1"/>
          <p:nvPr/>
        </p:nvSpPr>
        <p:spPr>
          <a:xfrm>
            <a:off x="965511" y="250776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eip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CF4F8A-3232-4AD4-9CFF-37514D689BBA}"/>
              </a:ext>
            </a:extLst>
          </p:cNvPr>
          <p:cNvSpPr txBox="1"/>
          <p:nvPr/>
        </p:nvSpPr>
        <p:spPr>
          <a:xfrm>
            <a:off x="973627" y="224522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esp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D5F332-B13E-42F8-8358-D609EF7050C4}"/>
              </a:ext>
            </a:extLst>
          </p:cNvPr>
          <p:cNvSpPr txBox="1"/>
          <p:nvPr/>
        </p:nvSpPr>
        <p:spPr>
          <a:xfrm>
            <a:off x="965424" y="205355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ebp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1EC384-A51E-4F59-A8A8-CABFBAC04448}"/>
              </a:ext>
            </a:extLst>
          </p:cNvPr>
          <p:cNvSpPr txBox="1"/>
          <p:nvPr/>
        </p:nvSpPr>
        <p:spPr>
          <a:xfrm>
            <a:off x="945795" y="184100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edx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8B57F0-559B-47CD-97B2-67EAC421C363}"/>
              </a:ext>
            </a:extLst>
          </p:cNvPr>
          <p:cNvSpPr txBox="1"/>
          <p:nvPr/>
        </p:nvSpPr>
        <p:spPr>
          <a:xfrm>
            <a:off x="965424" y="1603219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ecx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6CE9E7-DAD7-46F7-B681-A8EBAD79321D}"/>
              </a:ext>
            </a:extLst>
          </p:cNvPr>
          <p:cNvSpPr txBox="1"/>
          <p:nvPr/>
        </p:nvSpPr>
        <p:spPr>
          <a:xfrm>
            <a:off x="971600" y="131834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ebx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265F5C-63B7-475C-9A98-CD0F17451100}"/>
              </a:ext>
            </a:extLst>
          </p:cNvPr>
          <p:cNvSpPr txBox="1"/>
          <p:nvPr/>
        </p:nvSpPr>
        <p:spPr>
          <a:xfrm>
            <a:off x="971600" y="1007441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eax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7077BB-7310-405B-AA86-1E3A730A9366}"/>
              </a:ext>
            </a:extLst>
          </p:cNvPr>
          <p:cNvSpPr txBox="1"/>
          <p:nvPr/>
        </p:nvSpPr>
        <p:spPr>
          <a:xfrm>
            <a:off x="1547664" y="608203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registers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DC75924-28A3-4EA3-BD3E-5798E111DAA4}"/>
              </a:ext>
            </a:extLst>
          </p:cNvPr>
          <p:cNvSpPr/>
          <p:nvPr/>
        </p:nvSpPr>
        <p:spPr>
          <a:xfrm>
            <a:off x="6600659" y="551991"/>
            <a:ext cx="1224136" cy="4704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8AE1CB-464B-4F00-B055-162E541190AC}"/>
              </a:ext>
            </a:extLst>
          </p:cNvPr>
          <p:cNvCxnSpPr/>
          <p:nvPr/>
        </p:nvCxnSpPr>
        <p:spPr>
          <a:xfrm>
            <a:off x="6596175" y="1982507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635B01D-BA14-4224-BBFD-AFE0158367C6}"/>
              </a:ext>
            </a:extLst>
          </p:cNvPr>
          <p:cNvCxnSpPr/>
          <p:nvPr/>
        </p:nvCxnSpPr>
        <p:spPr>
          <a:xfrm>
            <a:off x="6619458" y="2376518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393843E-AB42-4DF5-A606-B238BF7269D1}"/>
              </a:ext>
            </a:extLst>
          </p:cNvPr>
          <p:cNvCxnSpPr/>
          <p:nvPr/>
        </p:nvCxnSpPr>
        <p:spPr>
          <a:xfrm>
            <a:off x="6596175" y="2692650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CA8968F-F1AD-4D8C-A90E-5E0A65D927B7}"/>
              </a:ext>
            </a:extLst>
          </p:cNvPr>
          <p:cNvCxnSpPr/>
          <p:nvPr/>
        </p:nvCxnSpPr>
        <p:spPr>
          <a:xfrm>
            <a:off x="6596175" y="2977523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AAFD123-1C3B-417D-8854-20F280B65D85}"/>
              </a:ext>
            </a:extLst>
          </p:cNvPr>
          <p:cNvCxnSpPr/>
          <p:nvPr/>
        </p:nvCxnSpPr>
        <p:spPr>
          <a:xfrm>
            <a:off x="6586755" y="3268713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3AD3D31-B197-4948-8215-CCCA03639651}"/>
              </a:ext>
            </a:extLst>
          </p:cNvPr>
          <p:cNvCxnSpPr/>
          <p:nvPr/>
        </p:nvCxnSpPr>
        <p:spPr>
          <a:xfrm>
            <a:off x="6586755" y="3505148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D862A1B-DEF4-487F-A12A-35C6377BFED1}"/>
              </a:ext>
            </a:extLst>
          </p:cNvPr>
          <p:cNvCxnSpPr/>
          <p:nvPr/>
        </p:nvCxnSpPr>
        <p:spPr>
          <a:xfrm>
            <a:off x="6619458" y="3730577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D00D8D0-D0E8-4B23-9AF0-3FF1BCBFBBDB}"/>
              </a:ext>
            </a:extLst>
          </p:cNvPr>
          <p:cNvCxnSpPr/>
          <p:nvPr/>
        </p:nvCxnSpPr>
        <p:spPr>
          <a:xfrm>
            <a:off x="6596175" y="4014259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7FA182D-DDD0-452A-9774-050090038112}"/>
              </a:ext>
            </a:extLst>
          </p:cNvPr>
          <p:cNvCxnSpPr/>
          <p:nvPr/>
        </p:nvCxnSpPr>
        <p:spPr>
          <a:xfrm>
            <a:off x="6561401" y="4248726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2206B5F-C54F-4502-AE87-B2EA22673531}"/>
              </a:ext>
            </a:extLst>
          </p:cNvPr>
          <p:cNvCxnSpPr/>
          <p:nvPr/>
        </p:nvCxnSpPr>
        <p:spPr>
          <a:xfrm>
            <a:off x="6619458" y="4464750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17CAB6F-E726-4CD0-8E74-922F5052D606}"/>
              </a:ext>
            </a:extLst>
          </p:cNvPr>
          <p:cNvCxnSpPr/>
          <p:nvPr/>
        </p:nvCxnSpPr>
        <p:spPr>
          <a:xfrm>
            <a:off x="6561401" y="4752782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164EFBC-78E1-45DF-802E-3F9062EF7D7F}"/>
              </a:ext>
            </a:extLst>
          </p:cNvPr>
          <p:cNvCxnSpPr/>
          <p:nvPr/>
        </p:nvCxnSpPr>
        <p:spPr>
          <a:xfrm>
            <a:off x="6586755" y="4968806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1C35A3F-AD39-44DE-B4ED-712AD775A036}"/>
              </a:ext>
            </a:extLst>
          </p:cNvPr>
          <p:cNvCxnSpPr>
            <a:cxnSpLocks/>
          </p:cNvCxnSpPr>
          <p:nvPr/>
        </p:nvCxnSpPr>
        <p:spPr>
          <a:xfrm>
            <a:off x="5868144" y="551991"/>
            <a:ext cx="0" cy="4492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6A250A0-3930-4DD6-88FA-A0A8973728AC}"/>
              </a:ext>
            </a:extLst>
          </p:cNvPr>
          <p:cNvSpPr txBox="1"/>
          <p:nvPr/>
        </p:nvSpPr>
        <p:spPr>
          <a:xfrm>
            <a:off x="6816683" y="5472862"/>
            <a:ext cx="97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23EC7D-5FF3-4974-B4BB-19BBF36D4B00}"/>
              </a:ext>
            </a:extLst>
          </p:cNvPr>
          <p:cNvSpPr txBox="1"/>
          <p:nvPr/>
        </p:nvSpPr>
        <p:spPr>
          <a:xfrm>
            <a:off x="7921965" y="485150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9046DA-F3BF-4C2C-A749-45183C50AD8D}"/>
              </a:ext>
            </a:extLst>
          </p:cNvPr>
          <p:cNvSpPr txBox="1"/>
          <p:nvPr/>
        </p:nvSpPr>
        <p:spPr>
          <a:xfrm>
            <a:off x="7778104" y="325534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BF801B-7E2D-4987-86C9-5CEFAADAFD63}"/>
              </a:ext>
            </a:extLst>
          </p:cNvPr>
          <p:cNvSpPr txBox="1"/>
          <p:nvPr/>
        </p:nvSpPr>
        <p:spPr>
          <a:xfrm>
            <a:off x="7790021" y="3481601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CAE513-3CD6-4E78-AE20-6F52E2FFC4F4}"/>
              </a:ext>
            </a:extLst>
          </p:cNvPr>
          <p:cNvSpPr txBox="1"/>
          <p:nvPr/>
        </p:nvSpPr>
        <p:spPr>
          <a:xfrm>
            <a:off x="7781804" y="3733631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22D417-C382-4834-9721-B471956DCA51}"/>
              </a:ext>
            </a:extLst>
          </p:cNvPr>
          <p:cNvSpPr txBox="1"/>
          <p:nvPr/>
        </p:nvSpPr>
        <p:spPr>
          <a:xfrm>
            <a:off x="7768526" y="398957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24C891-E9E6-4A68-91C8-78BE52CC842F}"/>
              </a:ext>
            </a:extLst>
          </p:cNvPr>
          <p:cNvSpPr txBox="1"/>
          <p:nvPr/>
        </p:nvSpPr>
        <p:spPr>
          <a:xfrm>
            <a:off x="7759402" y="419820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0EFDA8-E9ED-4874-94A7-8BB7092D9638}"/>
              </a:ext>
            </a:extLst>
          </p:cNvPr>
          <p:cNvSpPr txBox="1"/>
          <p:nvPr/>
        </p:nvSpPr>
        <p:spPr>
          <a:xfrm>
            <a:off x="7786840" y="445023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78C0DF-5433-49CB-99EB-3527E097DD95}"/>
              </a:ext>
            </a:extLst>
          </p:cNvPr>
          <p:cNvSpPr txBox="1"/>
          <p:nvPr/>
        </p:nvSpPr>
        <p:spPr>
          <a:xfrm>
            <a:off x="7796397" y="470965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B73D61-6F30-4702-A4C4-44D048F23E5D}"/>
              </a:ext>
            </a:extLst>
          </p:cNvPr>
          <p:cNvSpPr txBox="1"/>
          <p:nvPr/>
        </p:nvSpPr>
        <p:spPr>
          <a:xfrm>
            <a:off x="7759402" y="2950147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5101B07-D92B-4BE8-8507-65B9ABCEEA7B}"/>
              </a:ext>
            </a:extLst>
          </p:cNvPr>
          <p:cNvSpPr txBox="1"/>
          <p:nvPr/>
        </p:nvSpPr>
        <p:spPr>
          <a:xfrm>
            <a:off x="7846942" y="257776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08182E-BF5B-444D-A06C-87E5390F1A29}"/>
              </a:ext>
            </a:extLst>
          </p:cNvPr>
          <p:cNvSpPr txBox="1"/>
          <p:nvPr/>
        </p:nvSpPr>
        <p:spPr>
          <a:xfrm>
            <a:off x="6857570" y="240236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D16286-06A3-40F2-BA00-9B307AB21FC0}"/>
              </a:ext>
            </a:extLst>
          </p:cNvPr>
          <p:cNvSpPr txBox="1"/>
          <p:nvPr/>
        </p:nvSpPr>
        <p:spPr>
          <a:xfrm>
            <a:off x="6879274" y="269890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FDDBFA-4227-4D6C-B882-B89C6C1A2095}"/>
              </a:ext>
            </a:extLst>
          </p:cNvPr>
          <p:cNvSpPr txBox="1"/>
          <p:nvPr/>
        </p:nvSpPr>
        <p:spPr>
          <a:xfrm>
            <a:off x="6888691" y="296870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94A06A-4884-4B85-B8FC-B5867B050CCA}"/>
              </a:ext>
            </a:extLst>
          </p:cNvPr>
          <p:cNvSpPr txBox="1"/>
          <p:nvPr/>
        </p:nvSpPr>
        <p:spPr>
          <a:xfrm>
            <a:off x="6883578" y="320801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5C1E6E-5B19-483A-AD09-DCE3106F8F0C}"/>
              </a:ext>
            </a:extLst>
          </p:cNvPr>
          <p:cNvSpPr txBox="1"/>
          <p:nvPr/>
        </p:nvSpPr>
        <p:spPr>
          <a:xfrm>
            <a:off x="6886470" y="344732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DAD177B-41CB-4515-B102-075681095EFD}"/>
              </a:ext>
            </a:extLst>
          </p:cNvPr>
          <p:cNvSpPr txBox="1"/>
          <p:nvPr/>
        </p:nvSpPr>
        <p:spPr>
          <a:xfrm>
            <a:off x="6909753" y="371627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1E7F48-D49E-4F44-85B7-9B4018929BA3}"/>
              </a:ext>
            </a:extLst>
          </p:cNvPr>
          <p:cNvSpPr txBox="1"/>
          <p:nvPr/>
        </p:nvSpPr>
        <p:spPr>
          <a:xfrm>
            <a:off x="6901536" y="395330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F0FB78-9414-40A1-A119-725AC02DF332}"/>
              </a:ext>
            </a:extLst>
          </p:cNvPr>
          <p:cNvSpPr txBox="1"/>
          <p:nvPr/>
        </p:nvSpPr>
        <p:spPr>
          <a:xfrm>
            <a:off x="6923683" y="42080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F01B24-D634-4F79-84C5-2708DBA0A05D}"/>
              </a:ext>
            </a:extLst>
          </p:cNvPr>
          <p:cNvSpPr txBox="1"/>
          <p:nvPr/>
        </p:nvSpPr>
        <p:spPr>
          <a:xfrm>
            <a:off x="6930059" y="443192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629461D-E4FF-49DF-86AA-CB69D17435F7}"/>
              </a:ext>
            </a:extLst>
          </p:cNvPr>
          <p:cNvSpPr txBox="1"/>
          <p:nvPr/>
        </p:nvSpPr>
        <p:spPr>
          <a:xfrm>
            <a:off x="6923683" y="470164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CF9319-D908-4DD0-88E8-7FB8F28F8010}"/>
              </a:ext>
            </a:extLst>
          </p:cNvPr>
          <p:cNvSpPr txBox="1"/>
          <p:nvPr/>
        </p:nvSpPr>
        <p:spPr>
          <a:xfrm>
            <a:off x="5148064" y="580854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263352-921E-4048-88A4-E44B54A06F08}"/>
              </a:ext>
            </a:extLst>
          </p:cNvPr>
          <p:cNvSpPr txBox="1"/>
          <p:nvPr/>
        </p:nvSpPr>
        <p:spPr>
          <a:xfrm>
            <a:off x="6857570" y="195102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30936BA-41B0-4E56-A1F9-845E624640D0}"/>
              </a:ext>
            </a:extLst>
          </p:cNvPr>
          <p:cNvSpPr txBox="1"/>
          <p:nvPr/>
        </p:nvSpPr>
        <p:spPr>
          <a:xfrm>
            <a:off x="6909753" y="48887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8D8CB23-5D21-4C81-9AFE-3DFC9B30B8B8}"/>
              </a:ext>
            </a:extLst>
          </p:cNvPr>
          <p:cNvSpPr txBox="1"/>
          <p:nvPr/>
        </p:nvSpPr>
        <p:spPr>
          <a:xfrm>
            <a:off x="1691996" y="2491153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80483c5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D5B772D-954C-46E5-88D2-388CC4C50A20}"/>
              </a:ext>
            </a:extLst>
          </p:cNvPr>
          <p:cNvSpPr/>
          <p:nvPr/>
        </p:nvSpPr>
        <p:spPr>
          <a:xfrm>
            <a:off x="1619672" y="4035228"/>
            <a:ext cx="1224136" cy="744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8848F31-8713-4C7F-A1D2-9D883A5B11E6}"/>
              </a:ext>
            </a:extLst>
          </p:cNvPr>
          <p:cNvSpPr/>
          <p:nvPr/>
        </p:nvSpPr>
        <p:spPr>
          <a:xfrm>
            <a:off x="4211960" y="2126424"/>
            <a:ext cx="1080113" cy="571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94ABE4C-B8F5-484D-AB58-A5E36C2A633D}"/>
              </a:ext>
            </a:extLst>
          </p:cNvPr>
          <p:cNvSpPr/>
          <p:nvPr/>
        </p:nvSpPr>
        <p:spPr>
          <a:xfrm>
            <a:off x="3478291" y="3714544"/>
            <a:ext cx="1352724" cy="297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23F5BEC-71B0-4C00-B4D4-52239106AB9E}"/>
              </a:ext>
            </a:extLst>
          </p:cNvPr>
          <p:cNvSpPr/>
          <p:nvPr/>
        </p:nvSpPr>
        <p:spPr>
          <a:xfrm>
            <a:off x="3851920" y="4437112"/>
            <a:ext cx="1440148" cy="297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2D827E8-81A4-4282-A963-183C1DF2D7C2}"/>
              </a:ext>
            </a:extLst>
          </p:cNvPr>
          <p:cNvCxnSpPr>
            <a:stCxn id="98" idx="1"/>
            <a:endCxn id="98" idx="3"/>
          </p:cNvCxnSpPr>
          <p:nvPr/>
        </p:nvCxnSpPr>
        <p:spPr>
          <a:xfrm>
            <a:off x="4211960" y="2412152"/>
            <a:ext cx="1080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6EFC236-84A2-4040-9CD9-37EF1024866C}"/>
              </a:ext>
            </a:extLst>
          </p:cNvPr>
          <p:cNvSpPr txBox="1"/>
          <p:nvPr/>
        </p:nvSpPr>
        <p:spPr>
          <a:xfrm>
            <a:off x="1907231" y="4166707"/>
            <a:ext cx="72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2B08C7-D6FD-4C73-A2A9-D0AEF6211E44}"/>
              </a:ext>
            </a:extLst>
          </p:cNvPr>
          <p:cNvSpPr txBox="1"/>
          <p:nvPr/>
        </p:nvSpPr>
        <p:spPr>
          <a:xfrm>
            <a:off x="3648422" y="3668489"/>
            <a:ext cx="119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cntrl unit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329449C-4351-4E14-8D1F-D7F27DCC52E4}"/>
              </a:ext>
            </a:extLst>
          </p:cNvPr>
          <p:cNvSpPr txBox="1"/>
          <p:nvPr/>
        </p:nvSpPr>
        <p:spPr>
          <a:xfrm>
            <a:off x="3652302" y="2357591"/>
            <a:ext cx="72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mbr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E0D0CD-2002-4D9B-83E6-6C2B733C1B0B}"/>
              </a:ext>
            </a:extLst>
          </p:cNvPr>
          <p:cNvSpPr txBox="1"/>
          <p:nvPr/>
        </p:nvSpPr>
        <p:spPr>
          <a:xfrm>
            <a:off x="3659248" y="2104223"/>
            <a:ext cx="72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956507-44B2-4680-869E-27A844F6D278}"/>
              </a:ext>
            </a:extLst>
          </p:cNvPr>
          <p:cNvSpPr txBox="1"/>
          <p:nvPr/>
        </p:nvSpPr>
        <p:spPr>
          <a:xfrm>
            <a:off x="4031942" y="4721370"/>
            <a:ext cx="144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instruction</a:t>
            </a:r>
          </a:p>
          <a:p>
            <a:r>
              <a:rPr lang="en-US"/>
              <a:t> register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6AA86796-A085-49AB-A81F-B88DEB88928D}"/>
              </a:ext>
            </a:extLst>
          </p:cNvPr>
          <p:cNvCxnSpPr>
            <a:cxnSpLocks/>
            <a:endCxn id="100" idx="3"/>
          </p:cNvCxnSpPr>
          <p:nvPr/>
        </p:nvCxnSpPr>
        <p:spPr>
          <a:xfrm flipH="1">
            <a:off x="5292068" y="4586069"/>
            <a:ext cx="576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FF81921-CDF9-4A2E-8A5E-B5AF66D46196}"/>
              </a:ext>
            </a:extLst>
          </p:cNvPr>
          <p:cNvCxnSpPr>
            <a:stCxn id="100" idx="0"/>
          </p:cNvCxnSpPr>
          <p:nvPr/>
        </p:nvCxnSpPr>
        <p:spPr>
          <a:xfrm flipV="1">
            <a:off x="4571994" y="4012458"/>
            <a:ext cx="6" cy="42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5AC9628C-0BF3-41B3-8B6B-A3959CE9C26E}"/>
              </a:ext>
            </a:extLst>
          </p:cNvPr>
          <p:cNvCxnSpPr/>
          <p:nvPr/>
        </p:nvCxnSpPr>
        <p:spPr>
          <a:xfrm flipV="1">
            <a:off x="5292068" y="2219594"/>
            <a:ext cx="576076" cy="1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16548FC-1CAE-4CE5-B11B-30284F5D9350}"/>
              </a:ext>
            </a:extLst>
          </p:cNvPr>
          <p:cNvCxnSpPr/>
          <p:nvPr/>
        </p:nvCxnSpPr>
        <p:spPr>
          <a:xfrm>
            <a:off x="5868144" y="2855424"/>
            <a:ext cx="7061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2AA37B3-3217-4801-B7FE-0E7028BB9DB1}"/>
              </a:ext>
            </a:extLst>
          </p:cNvPr>
          <p:cNvCxnSpPr/>
          <p:nvPr/>
        </p:nvCxnSpPr>
        <p:spPr>
          <a:xfrm>
            <a:off x="5292068" y="2541597"/>
            <a:ext cx="576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CF0B6F5-E67A-4712-B4B6-A74DAD7635D3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2231740" y="3441646"/>
            <a:ext cx="0" cy="5935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49B3A0ED-4FEA-432A-B8D6-792CD9736787}"/>
              </a:ext>
            </a:extLst>
          </p:cNvPr>
          <p:cNvCxnSpPr>
            <a:cxnSpLocks/>
          </p:cNvCxnSpPr>
          <p:nvPr/>
        </p:nvCxnSpPr>
        <p:spPr>
          <a:xfrm>
            <a:off x="2051720" y="2996952"/>
            <a:ext cx="0" cy="4320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35D9A57-D9C1-48C6-BB8D-5816EAA35E48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4733365" y="2697879"/>
            <a:ext cx="18652" cy="6997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자유형: 도형 138">
            <a:extLst>
              <a:ext uri="{FF2B5EF4-FFF2-40B4-BE49-F238E27FC236}">
                <a16:creationId xmlns:a16="http://schemas.microsoft.com/office/drawing/2014/main" id="{B8C8841B-E4DE-4795-A59E-AFB909D9EDBF}"/>
              </a:ext>
            </a:extLst>
          </p:cNvPr>
          <p:cNvSpPr/>
          <p:nvPr/>
        </p:nvSpPr>
        <p:spPr>
          <a:xfrm>
            <a:off x="2841812" y="4052047"/>
            <a:ext cx="654423" cy="421352"/>
          </a:xfrm>
          <a:custGeom>
            <a:avLst/>
            <a:gdLst>
              <a:gd name="connsiteX0" fmla="*/ 654423 w 654423"/>
              <a:gd name="connsiteY0" fmla="*/ 0 h 421352"/>
              <a:gd name="connsiteX1" fmla="*/ 636494 w 654423"/>
              <a:gd name="connsiteY1" fmla="*/ 71718 h 421352"/>
              <a:gd name="connsiteX2" fmla="*/ 600635 w 654423"/>
              <a:gd name="connsiteY2" fmla="*/ 125506 h 421352"/>
              <a:gd name="connsiteX3" fmla="*/ 582706 w 654423"/>
              <a:gd name="connsiteY3" fmla="*/ 152400 h 421352"/>
              <a:gd name="connsiteX4" fmla="*/ 564776 w 654423"/>
              <a:gd name="connsiteY4" fmla="*/ 179294 h 421352"/>
              <a:gd name="connsiteX5" fmla="*/ 555812 w 654423"/>
              <a:gd name="connsiteY5" fmla="*/ 215153 h 421352"/>
              <a:gd name="connsiteX6" fmla="*/ 537882 w 654423"/>
              <a:gd name="connsiteY6" fmla="*/ 233082 h 421352"/>
              <a:gd name="connsiteX7" fmla="*/ 519953 w 654423"/>
              <a:gd name="connsiteY7" fmla="*/ 259977 h 421352"/>
              <a:gd name="connsiteX8" fmla="*/ 448235 w 654423"/>
              <a:gd name="connsiteY8" fmla="*/ 313765 h 421352"/>
              <a:gd name="connsiteX9" fmla="*/ 421341 w 654423"/>
              <a:gd name="connsiteY9" fmla="*/ 331694 h 421352"/>
              <a:gd name="connsiteX10" fmla="*/ 403412 w 654423"/>
              <a:gd name="connsiteY10" fmla="*/ 349624 h 421352"/>
              <a:gd name="connsiteX11" fmla="*/ 376517 w 654423"/>
              <a:gd name="connsiteY11" fmla="*/ 358588 h 421352"/>
              <a:gd name="connsiteX12" fmla="*/ 340659 w 654423"/>
              <a:gd name="connsiteY12" fmla="*/ 376518 h 421352"/>
              <a:gd name="connsiteX13" fmla="*/ 313764 w 654423"/>
              <a:gd name="connsiteY13" fmla="*/ 394447 h 421352"/>
              <a:gd name="connsiteX14" fmla="*/ 233082 w 654423"/>
              <a:gd name="connsiteY14" fmla="*/ 412377 h 421352"/>
              <a:gd name="connsiteX15" fmla="*/ 0 w 654423"/>
              <a:gd name="connsiteY15" fmla="*/ 421341 h 42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54423" h="421352">
                <a:moveTo>
                  <a:pt x="654423" y="0"/>
                </a:moveTo>
                <a:cubicBezTo>
                  <a:pt x="651939" y="12423"/>
                  <a:pt x="645110" y="56210"/>
                  <a:pt x="636494" y="71718"/>
                </a:cubicBezTo>
                <a:cubicBezTo>
                  <a:pt x="626029" y="90555"/>
                  <a:pt x="612588" y="107577"/>
                  <a:pt x="600635" y="125506"/>
                </a:cubicBezTo>
                <a:lnTo>
                  <a:pt x="582706" y="152400"/>
                </a:lnTo>
                <a:lnTo>
                  <a:pt x="564776" y="179294"/>
                </a:lnTo>
                <a:cubicBezTo>
                  <a:pt x="561788" y="191247"/>
                  <a:pt x="561322" y="204133"/>
                  <a:pt x="555812" y="215153"/>
                </a:cubicBezTo>
                <a:cubicBezTo>
                  <a:pt x="552032" y="222713"/>
                  <a:pt x="543162" y="226482"/>
                  <a:pt x="537882" y="233082"/>
                </a:cubicBezTo>
                <a:cubicBezTo>
                  <a:pt x="531151" y="241495"/>
                  <a:pt x="526684" y="251564"/>
                  <a:pt x="519953" y="259977"/>
                </a:cubicBezTo>
                <a:cubicBezTo>
                  <a:pt x="501004" y="283664"/>
                  <a:pt x="472806" y="297384"/>
                  <a:pt x="448235" y="313765"/>
                </a:cubicBezTo>
                <a:cubicBezTo>
                  <a:pt x="439270" y="319741"/>
                  <a:pt x="428959" y="324075"/>
                  <a:pt x="421341" y="331694"/>
                </a:cubicBezTo>
                <a:cubicBezTo>
                  <a:pt x="415365" y="337671"/>
                  <a:pt x="410660" y="345276"/>
                  <a:pt x="403412" y="349624"/>
                </a:cubicBezTo>
                <a:cubicBezTo>
                  <a:pt x="395309" y="354486"/>
                  <a:pt x="385203" y="354866"/>
                  <a:pt x="376517" y="358588"/>
                </a:cubicBezTo>
                <a:cubicBezTo>
                  <a:pt x="364234" y="363852"/>
                  <a:pt x="352262" y="369888"/>
                  <a:pt x="340659" y="376518"/>
                </a:cubicBezTo>
                <a:cubicBezTo>
                  <a:pt x="331304" y="381864"/>
                  <a:pt x="323667" y="390203"/>
                  <a:pt x="313764" y="394447"/>
                </a:cubicBezTo>
                <a:cubicBezTo>
                  <a:pt x="304942" y="398228"/>
                  <a:pt x="238269" y="411978"/>
                  <a:pt x="233082" y="412377"/>
                </a:cubicBezTo>
                <a:cubicBezTo>
                  <a:pt x="107309" y="422052"/>
                  <a:pt x="89237" y="421341"/>
                  <a:pt x="0" y="421341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자유형: 도형 140">
            <a:extLst>
              <a:ext uri="{FF2B5EF4-FFF2-40B4-BE49-F238E27FC236}">
                <a16:creationId xmlns:a16="http://schemas.microsoft.com/office/drawing/2014/main" id="{8ACCA471-4345-44C4-BB52-A77E4FDEBCC4}"/>
              </a:ext>
            </a:extLst>
          </p:cNvPr>
          <p:cNvSpPr/>
          <p:nvPr/>
        </p:nvSpPr>
        <p:spPr>
          <a:xfrm flipV="1">
            <a:off x="2928344" y="2852935"/>
            <a:ext cx="783896" cy="847491"/>
          </a:xfrm>
          <a:custGeom>
            <a:avLst/>
            <a:gdLst>
              <a:gd name="connsiteX0" fmla="*/ 654423 w 654423"/>
              <a:gd name="connsiteY0" fmla="*/ 0 h 421352"/>
              <a:gd name="connsiteX1" fmla="*/ 636494 w 654423"/>
              <a:gd name="connsiteY1" fmla="*/ 71718 h 421352"/>
              <a:gd name="connsiteX2" fmla="*/ 600635 w 654423"/>
              <a:gd name="connsiteY2" fmla="*/ 125506 h 421352"/>
              <a:gd name="connsiteX3" fmla="*/ 582706 w 654423"/>
              <a:gd name="connsiteY3" fmla="*/ 152400 h 421352"/>
              <a:gd name="connsiteX4" fmla="*/ 564776 w 654423"/>
              <a:gd name="connsiteY4" fmla="*/ 179294 h 421352"/>
              <a:gd name="connsiteX5" fmla="*/ 555812 w 654423"/>
              <a:gd name="connsiteY5" fmla="*/ 215153 h 421352"/>
              <a:gd name="connsiteX6" fmla="*/ 537882 w 654423"/>
              <a:gd name="connsiteY6" fmla="*/ 233082 h 421352"/>
              <a:gd name="connsiteX7" fmla="*/ 519953 w 654423"/>
              <a:gd name="connsiteY7" fmla="*/ 259977 h 421352"/>
              <a:gd name="connsiteX8" fmla="*/ 448235 w 654423"/>
              <a:gd name="connsiteY8" fmla="*/ 313765 h 421352"/>
              <a:gd name="connsiteX9" fmla="*/ 421341 w 654423"/>
              <a:gd name="connsiteY9" fmla="*/ 331694 h 421352"/>
              <a:gd name="connsiteX10" fmla="*/ 403412 w 654423"/>
              <a:gd name="connsiteY10" fmla="*/ 349624 h 421352"/>
              <a:gd name="connsiteX11" fmla="*/ 376517 w 654423"/>
              <a:gd name="connsiteY11" fmla="*/ 358588 h 421352"/>
              <a:gd name="connsiteX12" fmla="*/ 340659 w 654423"/>
              <a:gd name="connsiteY12" fmla="*/ 376518 h 421352"/>
              <a:gd name="connsiteX13" fmla="*/ 313764 w 654423"/>
              <a:gd name="connsiteY13" fmla="*/ 394447 h 421352"/>
              <a:gd name="connsiteX14" fmla="*/ 233082 w 654423"/>
              <a:gd name="connsiteY14" fmla="*/ 412377 h 421352"/>
              <a:gd name="connsiteX15" fmla="*/ 0 w 654423"/>
              <a:gd name="connsiteY15" fmla="*/ 421341 h 42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54423" h="421352">
                <a:moveTo>
                  <a:pt x="654423" y="0"/>
                </a:moveTo>
                <a:cubicBezTo>
                  <a:pt x="651939" y="12423"/>
                  <a:pt x="645110" y="56210"/>
                  <a:pt x="636494" y="71718"/>
                </a:cubicBezTo>
                <a:cubicBezTo>
                  <a:pt x="626029" y="90555"/>
                  <a:pt x="612588" y="107577"/>
                  <a:pt x="600635" y="125506"/>
                </a:cubicBezTo>
                <a:lnTo>
                  <a:pt x="582706" y="152400"/>
                </a:lnTo>
                <a:lnTo>
                  <a:pt x="564776" y="179294"/>
                </a:lnTo>
                <a:cubicBezTo>
                  <a:pt x="561788" y="191247"/>
                  <a:pt x="561322" y="204133"/>
                  <a:pt x="555812" y="215153"/>
                </a:cubicBezTo>
                <a:cubicBezTo>
                  <a:pt x="552032" y="222713"/>
                  <a:pt x="543162" y="226482"/>
                  <a:pt x="537882" y="233082"/>
                </a:cubicBezTo>
                <a:cubicBezTo>
                  <a:pt x="531151" y="241495"/>
                  <a:pt x="526684" y="251564"/>
                  <a:pt x="519953" y="259977"/>
                </a:cubicBezTo>
                <a:cubicBezTo>
                  <a:pt x="501004" y="283664"/>
                  <a:pt x="472806" y="297384"/>
                  <a:pt x="448235" y="313765"/>
                </a:cubicBezTo>
                <a:cubicBezTo>
                  <a:pt x="439270" y="319741"/>
                  <a:pt x="428959" y="324075"/>
                  <a:pt x="421341" y="331694"/>
                </a:cubicBezTo>
                <a:cubicBezTo>
                  <a:pt x="415365" y="337671"/>
                  <a:pt x="410660" y="345276"/>
                  <a:pt x="403412" y="349624"/>
                </a:cubicBezTo>
                <a:cubicBezTo>
                  <a:pt x="395309" y="354486"/>
                  <a:pt x="385203" y="354866"/>
                  <a:pt x="376517" y="358588"/>
                </a:cubicBezTo>
                <a:cubicBezTo>
                  <a:pt x="364234" y="363852"/>
                  <a:pt x="352262" y="369888"/>
                  <a:pt x="340659" y="376518"/>
                </a:cubicBezTo>
                <a:cubicBezTo>
                  <a:pt x="331304" y="381864"/>
                  <a:pt x="323667" y="390203"/>
                  <a:pt x="313764" y="394447"/>
                </a:cubicBezTo>
                <a:cubicBezTo>
                  <a:pt x="304942" y="398228"/>
                  <a:pt x="238269" y="411978"/>
                  <a:pt x="233082" y="412377"/>
                </a:cubicBezTo>
                <a:cubicBezTo>
                  <a:pt x="107309" y="422052"/>
                  <a:pt x="89237" y="421341"/>
                  <a:pt x="0" y="421341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자유형: 도형 142">
            <a:extLst>
              <a:ext uri="{FF2B5EF4-FFF2-40B4-BE49-F238E27FC236}">
                <a16:creationId xmlns:a16="http://schemas.microsoft.com/office/drawing/2014/main" id="{9B364102-28D6-4EF0-AEFA-E1E1F14A898A}"/>
              </a:ext>
            </a:extLst>
          </p:cNvPr>
          <p:cNvSpPr/>
          <p:nvPr/>
        </p:nvSpPr>
        <p:spPr>
          <a:xfrm flipH="1" flipV="1">
            <a:off x="3898242" y="2757813"/>
            <a:ext cx="309383" cy="950573"/>
          </a:xfrm>
          <a:custGeom>
            <a:avLst/>
            <a:gdLst>
              <a:gd name="connsiteX0" fmla="*/ 654423 w 654423"/>
              <a:gd name="connsiteY0" fmla="*/ 0 h 421352"/>
              <a:gd name="connsiteX1" fmla="*/ 636494 w 654423"/>
              <a:gd name="connsiteY1" fmla="*/ 71718 h 421352"/>
              <a:gd name="connsiteX2" fmla="*/ 600635 w 654423"/>
              <a:gd name="connsiteY2" fmla="*/ 125506 h 421352"/>
              <a:gd name="connsiteX3" fmla="*/ 582706 w 654423"/>
              <a:gd name="connsiteY3" fmla="*/ 152400 h 421352"/>
              <a:gd name="connsiteX4" fmla="*/ 564776 w 654423"/>
              <a:gd name="connsiteY4" fmla="*/ 179294 h 421352"/>
              <a:gd name="connsiteX5" fmla="*/ 555812 w 654423"/>
              <a:gd name="connsiteY5" fmla="*/ 215153 h 421352"/>
              <a:gd name="connsiteX6" fmla="*/ 537882 w 654423"/>
              <a:gd name="connsiteY6" fmla="*/ 233082 h 421352"/>
              <a:gd name="connsiteX7" fmla="*/ 519953 w 654423"/>
              <a:gd name="connsiteY7" fmla="*/ 259977 h 421352"/>
              <a:gd name="connsiteX8" fmla="*/ 448235 w 654423"/>
              <a:gd name="connsiteY8" fmla="*/ 313765 h 421352"/>
              <a:gd name="connsiteX9" fmla="*/ 421341 w 654423"/>
              <a:gd name="connsiteY9" fmla="*/ 331694 h 421352"/>
              <a:gd name="connsiteX10" fmla="*/ 403412 w 654423"/>
              <a:gd name="connsiteY10" fmla="*/ 349624 h 421352"/>
              <a:gd name="connsiteX11" fmla="*/ 376517 w 654423"/>
              <a:gd name="connsiteY11" fmla="*/ 358588 h 421352"/>
              <a:gd name="connsiteX12" fmla="*/ 340659 w 654423"/>
              <a:gd name="connsiteY12" fmla="*/ 376518 h 421352"/>
              <a:gd name="connsiteX13" fmla="*/ 313764 w 654423"/>
              <a:gd name="connsiteY13" fmla="*/ 394447 h 421352"/>
              <a:gd name="connsiteX14" fmla="*/ 233082 w 654423"/>
              <a:gd name="connsiteY14" fmla="*/ 412377 h 421352"/>
              <a:gd name="connsiteX15" fmla="*/ 0 w 654423"/>
              <a:gd name="connsiteY15" fmla="*/ 421341 h 42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54423" h="421352">
                <a:moveTo>
                  <a:pt x="654423" y="0"/>
                </a:moveTo>
                <a:cubicBezTo>
                  <a:pt x="651939" y="12423"/>
                  <a:pt x="645110" y="56210"/>
                  <a:pt x="636494" y="71718"/>
                </a:cubicBezTo>
                <a:cubicBezTo>
                  <a:pt x="626029" y="90555"/>
                  <a:pt x="612588" y="107577"/>
                  <a:pt x="600635" y="125506"/>
                </a:cubicBezTo>
                <a:lnTo>
                  <a:pt x="582706" y="152400"/>
                </a:lnTo>
                <a:lnTo>
                  <a:pt x="564776" y="179294"/>
                </a:lnTo>
                <a:cubicBezTo>
                  <a:pt x="561788" y="191247"/>
                  <a:pt x="561322" y="204133"/>
                  <a:pt x="555812" y="215153"/>
                </a:cubicBezTo>
                <a:cubicBezTo>
                  <a:pt x="552032" y="222713"/>
                  <a:pt x="543162" y="226482"/>
                  <a:pt x="537882" y="233082"/>
                </a:cubicBezTo>
                <a:cubicBezTo>
                  <a:pt x="531151" y="241495"/>
                  <a:pt x="526684" y="251564"/>
                  <a:pt x="519953" y="259977"/>
                </a:cubicBezTo>
                <a:cubicBezTo>
                  <a:pt x="501004" y="283664"/>
                  <a:pt x="472806" y="297384"/>
                  <a:pt x="448235" y="313765"/>
                </a:cubicBezTo>
                <a:cubicBezTo>
                  <a:pt x="439270" y="319741"/>
                  <a:pt x="428959" y="324075"/>
                  <a:pt x="421341" y="331694"/>
                </a:cubicBezTo>
                <a:cubicBezTo>
                  <a:pt x="415365" y="337671"/>
                  <a:pt x="410660" y="345276"/>
                  <a:pt x="403412" y="349624"/>
                </a:cubicBezTo>
                <a:cubicBezTo>
                  <a:pt x="395309" y="354486"/>
                  <a:pt x="385203" y="354866"/>
                  <a:pt x="376517" y="358588"/>
                </a:cubicBezTo>
                <a:cubicBezTo>
                  <a:pt x="364234" y="363852"/>
                  <a:pt x="352262" y="369888"/>
                  <a:pt x="340659" y="376518"/>
                </a:cubicBezTo>
                <a:cubicBezTo>
                  <a:pt x="331304" y="381864"/>
                  <a:pt x="323667" y="390203"/>
                  <a:pt x="313764" y="394447"/>
                </a:cubicBezTo>
                <a:cubicBezTo>
                  <a:pt x="304942" y="398228"/>
                  <a:pt x="238269" y="411978"/>
                  <a:pt x="233082" y="412377"/>
                </a:cubicBezTo>
                <a:cubicBezTo>
                  <a:pt x="107309" y="422052"/>
                  <a:pt x="89237" y="421341"/>
                  <a:pt x="0" y="421341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2ACF194-5FF3-4417-98C2-4CE55E5C14C8}"/>
              </a:ext>
            </a:extLst>
          </p:cNvPr>
          <p:cNvSpPr txBox="1"/>
          <p:nvPr/>
        </p:nvSpPr>
        <p:spPr>
          <a:xfrm>
            <a:off x="1713304" y="2076842"/>
            <a:ext cx="1128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00000000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F5C2056-B7C7-4186-A2F2-0BA8ABFCB440}"/>
              </a:ext>
            </a:extLst>
          </p:cNvPr>
          <p:cNvSpPr txBox="1"/>
          <p:nvPr/>
        </p:nvSpPr>
        <p:spPr>
          <a:xfrm>
            <a:off x="1713590" y="2287319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ffffd5e8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2AFD83-D637-4287-8DAA-E0C6D7BCAE3E}"/>
              </a:ext>
            </a:extLst>
          </p:cNvPr>
          <p:cNvSpPr txBox="1"/>
          <p:nvPr/>
        </p:nvSpPr>
        <p:spPr>
          <a:xfrm>
            <a:off x="4326959" y="441918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55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88CC156-BC30-4D9E-AB8C-F8F0549CED79}"/>
              </a:ext>
            </a:extLst>
          </p:cNvPr>
          <p:cNvCxnSpPr/>
          <p:nvPr/>
        </p:nvCxnSpPr>
        <p:spPr>
          <a:xfrm>
            <a:off x="6603300" y="951102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EAA17C15-49F0-4B90-811B-B69214A45EB8}"/>
              </a:ext>
            </a:extLst>
          </p:cNvPr>
          <p:cNvCxnSpPr/>
          <p:nvPr/>
        </p:nvCxnSpPr>
        <p:spPr>
          <a:xfrm>
            <a:off x="6619458" y="1138054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155392B-C0FD-4CF5-A5BD-3B2272C7C412}"/>
              </a:ext>
            </a:extLst>
          </p:cNvPr>
          <p:cNvCxnSpPr/>
          <p:nvPr/>
        </p:nvCxnSpPr>
        <p:spPr>
          <a:xfrm>
            <a:off x="6619580" y="1322691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8A2FDFB-81F8-4BCA-BCD7-24784E4EA170}"/>
              </a:ext>
            </a:extLst>
          </p:cNvPr>
          <p:cNvCxnSpPr/>
          <p:nvPr/>
        </p:nvCxnSpPr>
        <p:spPr>
          <a:xfrm>
            <a:off x="6596175" y="1491968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C6017DD-02F4-4573-8CCA-6BEA9D08DB8D}"/>
              </a:ext>
            </a:extLst>
          </p:cNvPr>
          <p:cNvCxnSpPr/>
          <p:nvPr/>
        </p:nvCxnSpPr>
        <p:spPr>
          <a:xfrm>
            <a:off x="6596175" y="1656900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8A22EA0-5B8B-404E-95D2-D6EFB3B4103D}"/>
              </a:ext>
            </a:extLst>
          </p:cNvPr>
          <p:cNvCxnSpPr/>
          <p:nvPr/>
        </p:nvCxnSpPr>
        <p:spPr>
          <a:xfrm>
            <a:off x="6596175" y="1836383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321853-3915-4880-9374-F727B8DF5B59}"/>
              </a:ext>
            </a:extLst>
          </p:cNvPr>
          <p:cNvSpPr txBox="1"/>
          <p:nvPr/>
        </p:nvSpPr>
        <p:spPr>
          <a:xfrm>
            <a:off x="7812395" y="106720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>
                <a:solidFill>
                  <a:srgbClr val="FF0000"/>
                </a:solidFill>
              </a:rPr>
              <a:t>ffffd5ec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2A4754-D10D-4DCF-A659-2EA71A4CE9E8}"/>
              </a:ext>
            </a:extLst>
          </p:cNvPr>
          <p:cNvSpPr txBox="1"/>
          <p:nvPr/>
        </p:nvSpPr>
        <p:spPr>
          <a:xfrm>
            <a:off x="7812395" y="1239629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ffffd5eb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18DBBD-DE36-44E2-BED3-987CAED53B94}"/>
              </a:ext>
            </a:extLst>
          </p:cNvPr>
          <p:cNvSpPr txBox="1"/>
          <p:nvPr/>
        </p:nvSpPr>
        <p:spPr>
          <a:xfrm>
            <a:off x="7804396" y="141786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ffffd5ea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110F2C-69C2-409E-A645-63C14D0CC0DF}"/>
              </a:ext>
            </a:extLst>
          </p:cNvPr>
          <p:cNvSpPr txBox="1"/>
          <p:nvPr/>
        </p:nvSpPr>
        <p:spPr>
          <a:xfrm>
            <a:off x="7806120" y="1579857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ffffd5e9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0CE013-09A7-4D8A-8B7F-40DAF363BD0E}"/>
              </a:ext>
            </a:extLst>
          </p:cNvPr>
          <p:cNvSpPr txBox="1"/>
          <p:nvPr/>
        </p:nvSpPr>
        <p:spPr>
          <a:xfrm>
            <a:off x="7796397" y="1749933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ffffd5e8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714444-D515-4B69-8E68-99E136DA3AD6}"/>
              </a:ext>
            </a:extLst>
          </p:cNvPr>
          <p:cNvSpPr txBox="1"/>
          <p:nvPr/>
        </p:nvSpPr>
        <p:spPr>
          <a:xfrm>
            <a:off x="6965630" y="1264696"/>
            <a:ext cx="48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12C58D-5AC5-4B77-B353-9617C1E4CE33}"/>
              </a:ext>
            </a:extLst>
          </p:cNvPr>
          <p:cNvSpPr txBox="1"/>
          <p:nvPr/>
        </p:nvSpPr>
        <p:spPr>
          <a:xfrm>
            <a:off x="6963906" y="1417096"/>
            <a:ext cx="635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3F1F21-31E1-4B69-AB6F-F88724AD1837}"/>
              </a:ext>
            </a:extLst>
          </p:cNvPr>
          <p:cNvSpPr txBox="1"/>
          <p:nvPr/>
        </p:nvSpPr>
        <p:spPr>
          <a:xfrm>
            <a:off x="6964344" y="1577831"/>
            <a:ext cx="48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D3C40F-4CF3-4CF2-95B3-BF81BBD0B606}"/>
              </a:ext>
            </a:extLst>
          </p:cNvPr>
          <p:cNvSpPr txBox="1"/>
          <p:nvPr/>
        </p:nvSpPr>
        <p:spPr>
          <a:xfrm>
            <a:off x="6965630" y="1748109"/>
            <a:ext cx="48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53125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AEC62-C831-4F76-99D7-36D0E132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4" y="-56286"/>
            <a:ext cx="8229600" cy="706090"/>
          </a:xfrm>
        </p:spPr>
        <p:txBody>
          <a:bodyPr>
            <a:normAutofit/>
          </a:bodyPr>
          <a:lstStyle/>
          <a:p>
            <a:r>
              <a:rPr lang="en-US" sz="2000" dirty="0"/>
              <a:t>x86 </a:t>
            </a:r>
            <a:r>
              <a:rPr lang="en-US" sz="2000" dirty="0" err="1"/>
              <a:t>cpu</a:t>
            </a:r>
            <a:r>
              <a:rPr lang="en-US" sz="2000" dirty="0"/>
              <a:t> (after another </a:t>
            </a:r>
            <a:r>
              <a:rPr lang="en-US" sz="2000" dirty="0" err="1"/>
              <a:t>cpu</a:t>
            </a:r>
            <a:r>
              <a:rPr lang="en-US" sz="2000" dirty="0"/>
              <a:t> clock </a:t>
            </a:r>
            <a:r>
              <a:rPr lang="en-US" sz="2000" dirty="0" err="1"/>
              <a:t>tick:fetch</a:t>
            </a:r>
            <a:r>
              <a:rPr lang="en-US" sz="2000" dirty="0"/>
              <a:t> next instruction)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14327D-CE9E-48C2-B187-8CEA87F7F20E}"/>
              </a:ext>
            </a:extLst>
          </p:cNvPr>
          <p:cNvSpPr/>
          <p:nvPr/>
        </p:nvSpPr>
        <p:spPr>
          <a:xfrm>
            <a:off x="1547664" y="1124744"/>
            <a:ext cx="1368152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E5D807A-4535-48B6-A76C-851EF0838E41}"/>
              </a:ext>
            </a:extLst>
          </p:cNvPr>
          <p:cNvCxnSpPr/>
          <p:nvPr/>
        </p:nvCxnSpPr>
        <p:spPr>
          <a:xfrm>
            <a:off x="1547664" y="1340768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87AD95-50E2-4BF9-BEC4-4D34ED7887AA}"/>
              </a:ext>
            </a:extLst>
          </p:cNvPr>
          <p:cNvCxnSpPr/>
          <p:nvPr/>
        </p:nvCxnSpPr>
        <p:spPr>
          <a:xfrm>
            <a:off x="1547664" y="1629250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31619F-3B73-4540-861B-AFEE945C4FC4}"/>
              </a:ext>
            </a:extLst>
          </p:cNvPr>
          <p:cNvCxnSpPr>
            <a:cxnSpLocks/>
          </p:cNvCxnSpPr>
          <p:nvPr/>
        </p:nvCxnSpPr>
        <p:spPr>
          <a:xfrm flipV="1">
            <a:off x="1259632" y="3395384"/>
            <a:ext cx="4255787" cy="4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B89076E-4AD0-4123-9230-256F4F1B95F7}"/>
              </a:ext>
            </a:extLst>
          </p:cNvPr>
          <p:cNvCxnSpPr/>
          <p:nvPr/>
        </p:nvCxnSpPr>
        <p:spPr>
          <a:xfrm>
            <a:off x="1547664" y="191683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993BD50-28EB-41A0-9423-F04DD6D2151B}"/>
              </a:ext>
            </a:extLst>
          </p:cNvPr>
          <p:cNvCxnSpPr/>
          <p:nvPr/>
        </p:nvCxnSpPr>
        <p:spPr>
          <a:xfrm>
            <a:off x="1547664" y="2132856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5CF1CAB-FE80-4493-9A37-E9677D199DE8}"/>
              </a:ext>
            </a:extLst>
          </p:cNvPr>
          <p:cNvCxnSpPr/>
          <p:nvPr/>
        </p:nvCxnSpPr>
        <p:spPr>
          <a:xfrm>
            <a:off x="1547664" y="2348880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C24D321-CEB8-481E-A8A5-4C71FEF34FF2}"/>
              </a:ext>
            </a:extLst>
          </p:cNvPr>
          <p:cNvCxnSpPr/>
          <p:nvPr/>
        </p:nvCxnSpPr>
        <p:spPr>
          <a:xfrm>
            <a:off x="1547664" y="2564904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22C1C9B-6C6E-4D03-876D-B49A24B018C4}"/>
              </a:ext>
            </a:extLst>
          </p:cNvPr>
          <p:cNvCxnSpPr/>
          <p:nvPr/>
        </p:nvCxnSpPr>
        <p:spPr>
          <a:xfrm>
            <a:off x="1547664" y="2780928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6A0A95-67BE-498C-A85D-A18206E07126}"/>
              </a:ext>
            </a:extLst>
          </p:cNvPr>
          <p:cNvSpPr txBox="1"/>
          <p:nvPr/>
        </p:nvSpPr>
        <p:spPr>
          <a:xfrm>
            <a:off x="968670" y="265606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6C0E7B-9FFC-49A4-995E-418E334266A9}"/>
              </a:ext>
            </a:extLst>
          </p:cNvPr>
          <p:cNvSpPr txBox="1"/>
          <p:nvPr/>
        </p:nvSpPr>
        <p:spPr>
          <a:xfrm>
            <a:off x="965511" y="250776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eip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CF4F8A-3232-4AD4-9CFF-37514D689BBA}"/>
              </a:ext>
            </a:extLst>
          </p:cNvPr>
          <p:cNvSpPr txBox="1"/>
          <p:nvPr/>
        </p:nvSpPr>
        <p:spPr>
          <a:xfrm>
            <a:off x="973627" y="224522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esp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D5F332-B13E-42F8-8358-D609EF7050C4}"/>
              </a:ext>
            </a:extLst>
          </p:cNvPr>
          <p:cNvSpPr txBox="1"/>
          <p:nvPr/>
        </p:nvSpPr>
        <p:spPr>
          <a:xfrm>
            <a:off x="965424" y="205355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ebp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1EC384-A51E-4F59-A8A8-CABFBAC04448}"/>
              </a:ext>
            </a:extLst>
          </p:cNvPr>
          <p:cNvSpPr txBox="1"/>
          <p:nvPr/>
        </p:nvSpPr>
        <p:spPr>
          <a:xfrm>
            <a:off x="945795" y="184100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edx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8B57F0-559B-47CD-97B2-67EAC421C363}"/>
              </a:ext>
            </a:extLst>
          </p:cNvPr>
          <p:cNvSpPr txBox="1"/>
          <p:nvPr/>
        </p:nvSpPr>
        <p:spPr>
          <a:xfrm>
            <a:off x="965424" y="1603219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ecx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6CE9E7-DAD7-46F7-B681-A8EBAD79321D}"/>
              </a:ext>
            </a:extLst>
          </p:cNvPr>
          <p:cNvSpPr txBox="1"/>
          <p:nvPr/>
        </p:nvSpPr>
        <p:spPr>
          <a:xfrm>
            <a:off x="971600" y="131834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ebx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265F5C-63B7-475C-9A98-CD0F17451100}"/>
              </a:ext>
            </a:extLst>
          </p:cNvPr>
          <p:cNvSpPr txBox="1"/>
          <p:nvPr/>
        </p:nvSpPr>
        <p:spPr>
          <a:xfrm>
            <a:off x="971600" y="1007441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eax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7077BB-7310-405B-AA86-1E3A730A9366}"/>
              </a:ext>
            </a:extLst>
          </p:cNvPr>
          <p:cNvSpPr txBox="1"/>
          <p:nvPr/>
        </p:nvSpPr>
        <p:spPr>
          <a:xfrm>
            <a:off x="1547664" y="608203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registers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DC75924-28A3-4EA3-BD3E-5798E111DAA4}"/>
              </a:ext>
            </a:extLst>
          </p:cNvPr>
          <p:cNvSpPr/>
          <p:nvPr/>
        </p:nvSpPr>
        <p:spPr>
          <a:xfrm>
            <a:off x="6600659" y="551991"/>
            <a:ext cx="1224136" cy="4704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8AE1CB-464B-4F00-B055-162E541190AC}"/>
              </a:ext>
            </a:extLst>
          </p:cNvPr>
          <p:cNvCxnSpPr/>
          <p:nvPr/>
        </p:nvCxnSpPr>
        <p:spPr>
          <a:xfrm>
            <a:off x="6596175" y="1982507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635B01D-BA14-4224-BBFD-AFE0158367C6}"/>
              </a:ext>
            </a:extLst>
          </p:cNvPr>
          <p:cNvCxnSpPr/>
          <p:nvPr/>
        </p:nvCxnSpPr>
        <p:spPr>
          <a:xfrm>
            <a:off x="6619458" y="2376518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393843E-AB42-4DF5-A606-B238BF7269D1}"/>
              </a:ext>
            </a:extLst>
          </p:cNvPr>
          <p:cNvCxnSpPr/>
          <p:nvPr/>
        </p:nvCxnSpPr>
        <p:spPr>
          <a:xfrm>
            <a:off x="6596175" y="2692650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CA8968F-F1AD-4D8C-A90E-5E0A65D927B7}"/>
              </a:ext>
            </a:extLst>
          </p:cNvPr>
          <p:cNvCxnSpPr/>
          <p:nvPr/>
        </p:nvCxnSpPr>
        <p:spPr>
          <a:xfrm>
            <a:off x="6596175" y="2977523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AAFD123-1C3B-417D-8854-20F280B65D85}"/>
              </a:ext>
            </a:extLst>
          </p:cNvPr>
          <p:cNvCxnSpPr/>
          <p:nvPr/>
        </p:nvCxnSpPr>
        <p:spPr>
          <a:xfrm>
            <a:off x="6586755" y="3268713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3AD3D31-B197-4948-8215-CCCA03639651}"/>
              </a:ext>
            </a:extLst>
          </p:cNvPr>
          <p:cNvCxnSpPr/>
          <p:nvPr/>
        </p:nvCxnSpPr>
        <p:spPr>
          <a:xfrm>
            <a:off x="6586755" y="3505148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D862A1B-DEF4-487F-A12A-35C6377BFED1}"/>
              </a:ext>
            </a:extLst>
          </p:cNvPr>
          <p:cNvCxnSpPr/>
          <p:nvPr/>
        </p:nvCxnSpPr>
        <p:spPr>
          <a:xfrm>
            <a:off x="6619458" y="3730577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D00D8D0-D0E8-4B23-9AF0-3FF1BCBFBBDB}"/>
              </a:ext>
            </a:extLst>
          </p:cNvPr>
          <p:cNvCxnSpPr/>
          <p:nvPr/>
        </p:nvCxnSpPr>
        <p:spPr>
          <a:xfrm>
            <a:off x="6596175" y="4014259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7FA182D-DDD0-452A-9774-050090038112}"/>
              </a:ext>
            </a:extLst>
          </p:cNvPr>
          <p:cNvCxnSpPr/>
          <p:nvPr/>
        </p:nvCxnSpPr>
        <p:spPr>
          <a:xfrm>
            <a:off x="6561401" y="4248726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2206B5F-C54F-4502-AE87-B2EA22673531}"/>
              </a:ext>
            </a:extLst>
          </p:cNvPr>
          <p:cNvCxnSpPr/>
          <p:nvPr/>
        </p:nvCxnSpPr>
        <p:spPr>
          <a:xfrm>
            <a:off x="6619458" y="4464750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17CAB6F-E726-4CD0-8E74-922F5052D606}"/>
              </a:ext>
            </a:extLst>
          </p:cNvPr>
          <p:cNvCxnSpPr/>
          <p:nvPr/>
        </p:nvCxnSpPr>
        <p:spPr>
          <a:xfrm>
            <a:off x="6561401" y="4752782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164EFBC-78E1-45DF-802E-3F9062EF7D7F}"/>
              </a:ext>
            </a:extLst>
          </p:cNvPr>
          <p:cNvCxnSpPr/>
          <p:nvPr/>
        </p:nvCxnSpPr>
        <p:spPr>
          <a:xfrm>
            <a:off x="6586755" y="4968806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1C35A3F-AD39-44DE-B4ED-712AD775A036}"/>
              </a:ext>
            </a:extLst>
          </p:cNvPr>
          <p:cNvCxnSpPr>
            <a:cxnSpLocks/>
          </p:cNvCxnSpPr>
          <p:nvPr/>
        </p:nvCxnSpPr>
        <p:spPr>
          <a:xfrm>
            <a:off x="5868144" y="551991"/>
            <a:ext cx="0" cy="4492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6A250A0-3930-4DD6-88FA-A0A8973728AC}"/>
              </a:ext>
            </a:extLst>
          </p:cNvPr>
          <p:cNvSpPr txBox="1"/>
          <p:nvPr/>
        </p:nvSpPr>
        <p:spPr>
          <a:xfrm>
            <a:off x="6816683" y="5472862"/>
            <a:ext cx="97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23EC7D-5FF3-4974-B4BB-19BBF36D4B00}"/>
              </a:ext>
            </a:extLst>
          </p:cNvPr>
          <p:cNvSpPr txBox="1"/>
          <p:nvPr/>
        </p:nvSpPr>
        <p:spPr>
          <a:xfrm>
            <a:off x="7921965" y="485150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9046DA-F3BF-4C2C-A749-45183C50AD8D}"/>
              </a:ext>
            </a:extLst>
          </p:cNvPr>
          <p:cNvSpPr txBox="1"/>
          <p:nvPr/>
        </p:nvSpPr>
        <p:spPr>
          <a:xfrm>
            <a:off x="7778104" y="325534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BF801B-7E2D-4987-86C9-5CEFAADAFD63}"/>
              </a:ext>
            </a:extLst>
          </p:cNvPr>
          <p:cNvSpPr txBox="1"/>
          <p:nvPr/>
        </p:nvSpPr>
        <p:spPr>
          <a:xfrm>
            <a:off x="7790021" y="3481601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CAE513-3CD6-4E78-AE20-6F52E2FFC4F4}"/>
              </a:ext>
            </a:extLst>
          </p:cNvPr>
          <p:cNvSpPr txBox="1"/>
          <p:nvPr/>
        </p:nvSpPr>
        <p:spPr>
          <a:xfrm>
            <a:off x="7781804" y="3733631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22D417-C382-4834-9721-B471956DCA51}"/>
              </a:ext>
            </a:extLst>
          </p:cNvPr>
          <p:cNvSpPr txBox="1"/>
          <p:nvPr/>
        </p:nvSpPr>
        <p:spPr>
          <a:xfrm>
            <a:off x="7768526" y="398957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24C891-E9E6-4A68-91C8-78BE52CC842F}"/>
              </a:ext>
            </a:extLst>
          </p:cNvPr>
          <p:cNvSpPr txBox="1"/>
          <p:nvPr/>
        </p:nvSpPr>
        <p:spPr>
          <a:xfrm>
            <a:off x="7759402" y="419820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0EFDA8-E9ED-4874-94A7-8BB7092D9638}"/>
              </a:ext>
            </a:extLst>
          </p:cNvPr>
          <p:cNvSpPr txBox="1"/>
          <p:nvPr/>
        </p:nvSpPr>
        <p:spPr>
          <a:xfrm>
            <a:off x="7786840" y="445023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78C0DF-5433-49CB-99EB-3527E097DD95}"/>
              </a:ext>
            </a:extLst>
          </p:cNvPr>
          <p:cNvSpPr txBox="1"/>
          <p:nvPr/>
        </p:nvSpPr>
        <p:spPr>
          <a:xfrm>
            <a:off x="7796397" y="470965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B73D61-6F30-4702-A4C4-44D048F23E5D}"/>
              </a:ext>
            </a:extLst>
          </p:cNvPr>
          <p:cNvSpPr txBox="1"/>
          <p:nvPr/>
        </p:nvSpPr>
        <p:spPr>
          <a:xfrm>
            <a:off x="7759402" y="2950147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5101B07-D92B-4BE8-8507-65B9ABCEEA7B}"/>
              </a:ext>
            </a:extLst>
          </p:cNvPr>
          <p:cNvSpPr txBox="1"/>
          <p:nvPr/>
        </p:nvSpPr>
        <p:spPr>
          <a:xfrm>
            <a:off x="7846942" y="257776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08182E-BF5B-444D-A06C-87E5390F1A29}"/>
              </a:ext>
            </a:extLst>
          </p:cNvPr>
          <p:cNvSpPr txBox="1"/>
          <p:nvPr/>
        </p:nvSpPr>
        <p:spPr>
          <a:xfrm>
            <a:off x="6857570" y="240236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D16286-06A3-40F2-BA00-9B307AB21FC0}"/>
              </a:ext>
            </a:extLst>
          </p:cNvPr>
          <p:cNvSpPr txBox="1"/>
          <p:nvPr/>
        </p:nvSpPr>
        <p:spPr>
          <a:xfrm>
            <a:off x="6879274" y="269890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FDDBFA-4227-4D6C-B882-B89C6C1A2095}"/>
              </a:ext>
            </a:extLst>
          </p:cNvPr>
          <p:cNvSpPr txBox="1"/>
          <p:nvPr/>
        </p:nvSpPr>
        <p:spPr>
          <a:xfrm>
            <a:off x="6888691" y="296870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94A06A-4884-4B85-B8FC-B5867B050CCA}"/>
              </a:ext>
            </a:extLst>
          </p:cNvPr>
          <p:cNvSpPr txBox="1"/>
          <p:nvPr/>
        </p:nvSpPr>
        <p:spPr>
          <a:xfrm>
            <a:off x="6883578" y="320801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5C1E6E-5B19-483A-AD09-DCE3106F8F0C}"/>
              </a:ext>
            </a:extLst>
          </p:cNvPr>
          <p:cNvSpPr txBox="1"/>
          <p:nvPr/>
        </p:nvSpPr>
        <p:spPr>
          <a:xfrm>
            <a:off x="6886470" y="344732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DAD177B-41CB-4515-B102-075681095EFD}"/>
              </a:ext>
            </a:extLst>
          </p:cNvPr>
          <p:cNvSpPr txBox="1"/>
          <p:nvPr/>
        </p:nvSpPr>
        <p:spPr>
          <a:xfrm>
            <a:off x="6909753" y="371627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1E7F48-D49E-4F44-85B7-9B4018929BA3}"/>
              </a:ext>
            </a:extLst>
          </p:cNvPr>
          <p:cNvSpPr txBox="1"/>
          <p:nvPr/>
        </p:nvSpPr>
        <p:spPr>
          <a:xfrm>
            <a:off x="6901536" y="395330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F0FB78-9414-40A1-A119-725AC02DF332}"/>
              </a:ext>
            </a:extLst>
          </p:cNvPr>
          <p:cNvSpPr txBox="1"/>
          <p:nvPr/>
        </p:nvSpPr>
        <p:spPr>
          <a:xfrm>
            <a:off x="6923683" y="42080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F01B24-D634-4F79-84C5-2708DBA0A05D}"/>
              </a:ext>
            </a:extLst>
          </p:cNvPr>
          <p:cNvSpPr txBox="1"/>
          <p:nvPr/>
        </p:nvSpPr>
        <p:spPr>
          <a:xfrm>
            <a:off x="6930059" y="443192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629461D-E4FF-49DF-86AA-CB69D17435F7}"/>
              </a:ext>
            </a:extLst>
          </p:cNvPr>
          <p:cNvSpPr txBox="1"/>
          <p:nvPr/>
        </p:nvSpPr>
        <p:spPr>
          <a:xfrm>
            <a:off x="6923683" y="470164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CF9319-D908-4DD0-88E8-7FB8F28F8010}"/>
              </a:ext>
            </a:extLst>
          </p:cNvPr>
          <p:cNvSpPr txBox="1"/>
          <p:nvPr/>
        </p:nvSpPr>
        <p:spPr>
          <a:xfrm>
            <a:off x="5148064" y="580854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263352-921E-4048-88A4-E44B54A06F08}"/>
              </a:ext>
            </a:extLst>
          </p:cNvPr>
          <p:cNvSpPr txBox="1"/>
          <p:nvPr/>
        </p:nvSpPr>
        <p:spPr>
          <a:xfrm>
            <a:off x="6857570" y="195102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30936BA-41B0-4E56-A1F9-845E624640D0}"/>
              </a:ext>
            </a:extLst>
          </p:cNvPr>
          <p:cNvSpPr txBox="1"/>
          <p:nvPr/>
        </p:nvSpPr>
        <p:spPr>
          <a:xfrm>
            <a:off x="6909753" y="48887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8D8CB23-5D21-4C81-9AFE-3DFC9B30B8B8}"/>
              </a:ext>
            </a:extLst>
          </p:cNvPr>
          <p:cNvSpPr txBox="1"/>
          <p:nvPr/>
        </p:nvSpPr>
        <p:spPr>
          <a:xfrm>
            <a:off x="1691996" y="2491153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80483c5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D5B772D-954C-46E5-88D2-388CC4C50A20}"/>
              </a:ext>
            </a:extLst>
          </p:cNvPr>
          <p:cNvSpPr/>
          <p:nvPr/>
        </p:nvSpPr>
        <p:spPr>
          <a:xfrm>
            <a:off x="1619672" y="4035228"/>
            <a:ext cx="1224136" cy="744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8848F31-8713-4C7F-A1D2-9D883A5B11E6}"/>
              </a:ext>
            </a:extLst>
          </p:cNvPr>
          <p:cNvSpPr/>
          <p:nvPr/>
        </p:nvSpPr>
        <p:spPr>
          <a:xfrm>
            <a:off x="4211960" y="2126424"/>
            <a:ext cx="1080113" cy="571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94ABE4C-B8F5-484D-AB58-A5E36C2A633D}"/>
              </a:ext>
            </a:extLst>
          </p:cNvPr>
          <p:cNvSpPr/>
          <p:nvPr/>
        </p:nvSpPr>
        <p:spPr>
          <a:xfrm>
            <a:off x="3478291" y="3714544"/>
            <a:ext cx="1352724" cy="297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23F5BEC-71B0-4C00-B4D4-52239106AB9E}"/>
              </a:ext>
            </a:extLst>
          </p:cNvPr>
          <p:cNvSpPr/>
          <p:nvPr/>
        </p:nvSpPr>
        <p:spPr>
          <a:xfrm>
            <a:off x="3851920" y="4437112"/>
            <a:ext cx="1440148" cy="297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2D827E8-81A4-4282-A963-183C1DF2D7C2}"/>
              </a:ext>
            </a:extLst>
          </p:cNvPr>
          <p:cNvCxnSpPr>
            <a:stCxn id="98" idx="1"/>
            <a:endCxn id="98" idx="3"/>
          </p:cNvCxnSpPr>
          <p:nvPr/>
        </p:nvCxnSpPr>
        <p:spPr>
          <a:xfrm>
            <a:off x="4211960" y="2412152"/>
            <a:ext cx="1080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6EFC236-84A2-4040-9CD9-37EF1024866C}"/>
              </a:ext>
            </a:extLst>
          </p:cNvPr>
          <p:cNvSpPr txBox="1"/>
          <p:nvPr/>
        </p:nvSpPr>
        <p:spPr>
          <a:xfrm>
            <a:off x="1907231" y="4166707"/>
            <a:ext cx="72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2B08C7-D6FD-4C73-A2A9-D0AEF6211E44}"/>
              </a:ext>
            </a:extLst>
          </p:cNvPr>
          <p:cNvSpPr txBox="1"/>
          <p:nvPr/>
        </p:nvSpPr>
        <p:spPr>
          <a:xfrm>
            <a:off x="3648422" y="3668489"/>
            <a:ext cx="119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cntrl unit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329449C-4351-4E14-8D1F-D7F27DCC52E4}"/>
              </a:ext>
            </a:extLst>
          </p:cNvPr>
          <p:cNvSpPr txBox="1"/>
          <p:nvPr/>
        </p:nvSpPr>
        <p:spPr>
          <a:xfrm>
            <a:off x="3652302" y="2357591"/>
            <a:ext cx="72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mbr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E0D0CD-2002-4D9B-83E6-6C2B733C1B0B}"/>
              </a:ext>
            </a:extLst>
          </p:cNvPr>
          <p:cNvSpPr txBox="1"/>
          <p:nvPr/>
        </p:nvSpPr>
        <p:spPr>
          <a:xfrm>
            <a:off x="3659248" y="2104223"/>
            <a:ext cx="72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956507-44B2-4680-869E-27A844F6D278}"/>
              </a:ext>
            </a:extLst>
          </p:cNvPr>
          <p:cNvSpPr txBox="1"/>
          <p:nvPr/>
        </p:nvSpPr>
        <p:spPr>
          <a:xfrm>
            <a:off x="4031942" y="4721370"/>
            <a:ext cx="144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instruction</a:t>
            </a:r>
          </a:p>
          <a:p>
            <a:r>
              <a:rPr lang="en-US"/>
              <a:t> register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6AA86796-A085-49AB-A81F-B88DEB88928D}"/>
              </a:ext>
            </a:extLst>
          </p:cNvPr>
          <p:cNvCxnSpPr>
            <a:cxnSpLocks/>
            <a:endCxn id="100" idx="3"/>
          </p:cNvCxnSpPr>
          <p:nvPr/>
        </p:nvCxnSpPr>
        <p:spPr>
          <a:xfrm flipH="1">
            <a:off x="5292068" y="4586069"/>
            <a:ext cx="576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FF81921-CDF9-4A2E-8A5E-B5AF66D46196}"/>
              </a:ext>
            </a:extLst>
          </p:cNvPr>
          <p:cNvCxnSpPr>
            <a:stCxn id="100" idx="0"/>
          </p:cNvCxnSpPr>
          <p:nvPr/>
        </p:nvCxnSpPr>
        <p:spPr>
          <a:xfrm flipV="1">
            <a:off x="4571994" y="4012458"/>
            <a:ext cx="6" cy="42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5AC9628C-0BF3-41B3-8B6B-A3959CE9C26E}"/>
              </a:ext>
            </a:extLst>
          </p:cNvPr>
          <p:cNvCxnSpPr/>
          <p:nvPr/>
        </p:nvCxnSpPr>
        <p:spPr>
          <a:xfrm flipV="1">
            <a:off x="5292068" y="2219594"/>
            <a:ext cx="576076" cy="1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16548FC-1CAE-4CE5-B11B-30284F5D9350}"/>
              </a:ext>
            </a:extLst>
          </p:cNvPr>
          <p:cNvCxnSpPr/>
          <p:nvPr/>
        </p:nvCxnSpPr>
        <p:spPr>
          <a:xfrm>
            <a:off x="5868144" y="2855424"/>
            <a:ext cx="7061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2AA37B3-3217-4801-B7FE-0E7028BB9DB1}"/>
              </a:ext>
            </a:extLst>
          </p:cNvPr>
          <p:cNvCxnSpPr/>
          <p:nvPr/>
        </p:nvCxnSpPr>
        <p:spPr>
          <a:xfrm>
            <a:off x="5292068" y="2541597"/>
            <a:ext cx="576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CF0B6F5-E67A-4712-B4B6-A74DAD7635D3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2231740" y="3441646"/>
            <a:ext cx="0" cy="5935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49B3A0ED-4FEA-432A-B8D6-792CD9736787}"/>
              </a:ext>
            </a:extLst>
          </p:cNvPr>
          <p:cNvCxnSpPr>
            <a:cxnSpLocks/>
          </p:cNvCxnSpPr>
          <p:nvPr/>
        </p:nvCxnSpPr>
        <p:spPr>
          <a:xfrm>
            <a:off x="2051720" y="2996952"/>
            <a:ext cx="0" cy="4320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35D9A57-D9C1-48C6-BB8D-5816EAA35E48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4733365" y="2697879"/>
            <a:ext cx="18652" cy="6997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자유형: 도형 138">
            <a:extLst>
              <a:ext uri="{FF2B5EF4-FFF2-40B4-BE49-F238E27FC236}">
                <a16:creationId xmlns:a16="http://schemas.microsoft.com/office/drawing/2014/main" id="{B8C8841B-E4DE-4795-A59E-AFB909D9EDBF}"/>
              </a:ext>
            </a:extLst>
          </p:cNvPr>
          <p:cNvSpPr/>
          <p:nvPr/>
        </p:nvSpPr>
        <p:spPr>
          <a:xfrm>
            <a:off x="2841812" y="4052047"/>
            <a:ext cx="654423" cy="421352"/>
          </a:xfrm>
          <a:custGeom>
            <a:avLst/>
            <a:gdLst>
              <a:gd name="connsiteX0" fmla="*/ 654423 w 654423"/>
              <a:gd name="connsiteY0" fmla="*/ 0 h 421352"/>
              <a:gd name="connsiteX1" fmla="*/ 636494 w 654423"/>
              <a:gd name="connsiteY1" fmla="*/ 71718 h 421352"/>
              <a:gd name="connsiteX2" fmla="*/ 600635 w 654423"/>
              <a:gd name="connsiteY2" fmla="*/ 125506 h 421352"/>
              <a:gd name="connsiteX3" fmla="*/ 582706 w 654423"/>
              <a:gd name="connsiteY3" fmla="*/ 152400 h 421352"/>
              <a:gd name="connsiteX4" fmla="*/ 564776 w 654423"/>
              <a:gd name="connsiteY4" fmla="*/ 179294 h 421352"/>
              <a:gd name="connsiteX5" fmla="*/ 555812 w 654423"/>
              <a:gd name="connsiteY5" fmla="*/ 215153 h 421352"/>
              <a:gd name="connsiteX6" fmla="*/ 537882 w 654423"/>
              <a:gd name="connsiteY6" fmla="*/ 233082 h 421352"/>
              <a:gd name="connsiteX7" fmla="*/ 519953 w 654423"/>
              <a:gd name="connsiteY7" fmla="*/ 259977 h 421352"/>
              <a:gd name="connsiteX8" fmla="*/ 448235 w 654423"/>
              <a:gd name="connsiteY8" fmla="*/ 313765 h 421352"/>
              <a:gd name="connsiteX9" fmla="*/ 421341 w 654423"/>
              <a:gd name="connsiteY9" fmla="*/ 331694 h 421352"/>
              <a:gd name="connsiteX10" fmla="*/ 403412 w 654423"/>
              <a:gd name="connsiteY10" fmla="*/ 349624 h 421352"/>
              <a:gd name="connsiteX11" fmla="*/ 376517 w 654423"/>
              <a:gd name="connsiteY11" fmla="*/ 358588 h 421352"/>
              <a:gd name="connsiteX12" fmla="*/ 340659 w 654423"/>
              <a:gd name="connsiteY12" fmla="*/ 376518 h 421352"/>
              <a:gd name="connsiteX13" fmla="*/ 313764 w 654423"/>
              <a:gd name="connsiteY13" fmla="*/ 394447 h 421352"/>
              <a:gd name="connsiteX14" fmla="*/ 233082 w 654423"/>
              <a:gd name="connsiteY14" fmla="*/ 412377 h 421352"/>
              <a:gd name="connsiteX15" fmla="*/ 0 w 654423"/>
              <a:gd name="connsiteY15" fmla="*/ 421341 h 42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54423" h="421352">
                <a:moveTo>
                  <a:pt x="654423" y="0"/>
                </a:moveTo>
                <a:cubicBezTo>
                  <a:pt x="651939" y="12423"/>
                  <a:pt x="645110" y="56210"/>
                  <a:pt x="636494" y="71718"/>
                </a:cubicBezTo>
                <a:cubicBezTo>
                  <a:pt x="626029" y="90555"/>
                  <a:pt x="612588" y="107577"/>
                  <a:pt x="600635" y="125506"/>
                </a:cubicBezTo>
                <a:lnTo>
                  <a:pt x="582706" y="152400"/>
                </a:lnTo>
                <a:lnTo>
                  <a:pt x="564776" y="179294"/>
                </a:lnTo>
                <a:cubicBezTo>
                  <a:pt x="561788" y="191247"/>
                  <a:pt x="561322" y="204133"/>
                  <a:pt x="555812" y="215153"/>
                </a:cubicBezTo>
                <a:cubicBezTo>
                  <a:pt x="552032" y="222713"/>
                  <a:pt x="543162" y="226482"/>
                  <a:pt x="537882" y="233082"/>
                </a:cubicBezTo>
                <a:cubicBezTo>
                  <a:pt x="531151" y="241495"/>
                  <a:pt x="526684" y="251564"/>
                  <a:pt x="519953" y="259977"/>
                </a:cubicBezTo>
                <a:cubicBezTo>
                  <a:pt x="501004" y="283664"/>
                  <a:pt x="472806" y="297384"/>
                  <a:pt x="448235" y="313765"/>
                </a:cubicBezTo>
                <a:cubicBezTo>
                  <a:pt x="439270" y="319741"/>
                  <a:pt x="428959" y="324075"/>
                  <a:pt x="421341" y="331694"/>
                </a:cubicBezTo>
                <a:cubicBezTo>
                  <a:pt x="415365" y="337671"/>
                  <a:pt x="410660" y="345276"/>
                  <a:pt x="403412" y="349624"/>
                </a:cubicBezTo>
                <a:cubicBezTo>
                  <a:pt x="395309" y="354486"/>
                  <a:pt x="385203" y="354866"/>
                  <a:pt x="376517" y="358588"/>
                </a:cubicBezTo>
                <a:cubicBezTo>
                  <a:pt x="364234" y="363852"/>
                  <a:pt x="352262" y="369888"/>
                  <a:pt x="340659" y="376518"/>
                </a:cubicBezTo>
                <a:cubicBezTo>
                  <a:pt x="331304" y="381864"/>
                  <a:pt x="323667" y="390203"/>
                  <a:pt x="313764" y="394447"/>
                </a:cubicBezTo>
                <a:cubicBezTo>
                  <a:pt x="304942" y="398228"/>
                  <a:pt x="238269" y="411978"/>
                  <a:pt x="233082" y="412377"/>
                </a:cubicBezTo>
                <a:cubicBezTo>
                  <a:pt x="107309" y="422052"/>
                  <a:pt x="89237" y="421341"/>
                  <a:pt x="0" y="421341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자유형: 도형 140">
            <a:extLst>
              <a:ext uri="{FF2B5EF4-FFF2-40B4-BE49-F238E27FC236}">
                <a16:creationId xmlns:a16="http://schemas.microsoft.com/office/drawing/2014/main" id="{8ACCA471-4345-44C4-BB52-A77E4FDEBCC4}"/>
              </a:ext>
            </a:extLst>
          </p:cNvPr>
          <p:cNvSpPr/>
          <p:nvPr/>
        </p:nvSpPr>
        <p:spPr>
          <a:xfrm flipV="1">
            <a:off x="2928344" y="2852935"/>
            <a:ext cx="783896" cy="847491"/>
          </a:xfrm>
          <a:custGeom>
            <a:avLst/>
            <a:gdLst>
              <a:gd name="connsiteX0" fmla="*/ 654423 w 654423"/>
              <a:gd name="connsiteY0" fmla="*/ 0 h 421352"/>
              <a:gd name="connsiteX1" fmla="*/ 636494 w 654423"/>
              <a:gd name="connsiteY1" fmla="*/ 71718 h 421352"/>
              <a:gd name="connsiteX2" fmla="*/ 600635 w 654423"/>
              <a:gd name="connsiteY2" fmla="*/ 125506 h 421352"/>
              <a:gd name="connsiteX3" fmla="*/ 582706 w 654423"/>
              <a:gd name="connsiteY3" fmla="*/ 152400 h 421352"/>
              <a:gd name="connsiteX4" fmla="*/ 564776 w 654423"/>
              <a:gd name="connsiteY4" fmla="*/ 179294 h 421352"/>
              <a:gd name="connsiteX5" fmla="*/ 555812 w 654423"/>
              <a:gd name="connsiteY5" fmla="*/ 215153 h 421352"/>
              <a:gd name="connsiteX6" fmla="*/ 537882 w 654423"/>
              <a:gd name="connsiteY6" fmla="*/ 233082 h 421352"/>
              <a:gd name="connsiteX7" fmla="*/ 519953 w 654423"/>
              <a:gd name="connsiteY7" fmla="*/ 259977 h 421352"/>
              <a:gd name="connsiteX8" fmla="*/ 448235 w 654423"/>
              <a:gd name="connsiteY8" fmla="*/ 313765 h 421352"/>
              <a:gd name="connsiteX9" fmla="*/ 421341 w 654423"/>
              <a:gd name="connsiteY9" fmla="*/ 331694 h 421352"/>
              <a:gd name="connsiteX10" fmla="*/ 403412 w 654423"/>
              <a:gd name="connsiteY10" fmla="*/ 349624 h 421352"/>
              <a:gd name="connsiteX11" fmla="*/ 376517 w 654423"/>
              <a:gd name="connsiteY11" fmla="*/ 358588 h 421352"/>
              <a:gd name="connsiteX12" fmla="*/ 340659 w 654423"/>
              <a:gd name="connsiteY12" fmla="*/ 376518 h 421352"/>
              <a:gd name="connsiteX13" fmla="*/ 313764 w 654423"/>
              <a:gd name="connsiteY13" fmla="*/ 394447 h 421352"/>
              <a:gd name="connsiteX14" fmla="*/ 233082 w 654423"/>
              <a:gd name="connsiteY14" fmla="*/ 412377 h 421352"/>
              <a:gd name="connsiteX15" fmla="*/ 0 w 654423"/>
              <a:gd name="connsiteY15" fmla="*/ 421341 h 42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54423" h="421352">
                <a:moveTo>
                  <a:pt x="654423" y="0"/>
                </a:moveTo>
                <a:cubicBezTo>
                  <a:pt x="651939" y="12423"/>
                  <a:pt x="645110" y="56210"/>
                  <a:pt x="636494" y="71718"/>
                </a:cubicBezTo>
                <a:cubicBezTo>
                  <a:pt x="626029" y="90555"/>
                  <a:pt x="612588" y="107577"/>
                  <a:pt x="600635" y="125506"/>
                </a:cubicBezTo>
                <a:lnTo>
                  <a:pt x="582706" y="152400"/>
                </a:lnTo>
                <a:lnTo>
                  <a:pt x="564776" y="179294"/>
                </a:lnTo>
                <a:cubicBezTo>
                  <a:pt x="561788" y="191247"/>
                  <a:pt x="561322" y="204133"/>
                  <a:pt x="555812" y="215153"/>
                </a:cubicBezTo>
                <a:cubicBezTo>
                  <a:pt x="552032" y="222713"/>
                  <a:pt x="543162" y="226482"/>
                  <a:pt x="537882" y="233082"/>
                </a:cubicBezTo>
                <a:cubicBezTo>
                  <a:pt x="531151" y="241495"/>
                  <a:pt x="526684" y="251564"/>
                  <a:pt x="519953" y="259977"/>
                </a:cubicBezTo>
                <a:cubicBezTo>
                  <a:pt x="501004" y="283664"/>
                  <a:pt x="472806" y="297384"/>
                  <a:pt x="448235" y="313765"/>
                </a:cubicBezTo>
                <a:cubicBezTo>
                  <a:pt x="439270" y="319741"/>
                  <a:pt x="428959" y="324075"/>
                  <a:pt x="421341" y="331694"/>
                </a:cubicBezTo>
                <a:cubicBezTo>
                  <a:pt x="415365" y="337671"/>
                  <a:pt x="410660" y="345276"/>
                  <a:pt x="403412" y="349624"/>
                </a:cubicBezTo>
                <a:cubicBezTo>
                  <a:pt x="395309" y="354486"/>
                  <a:pt x="385203" y="354866"/>
                  <a:pt x="376517" y="358588"/>
                </a:cubicBezTo>
                <a:cubicBezTo>
                  <a:pt x="364234" y="363852"/>
                  <a:pt x="352262" y="369888"/>
                  <a:pt x="340659" y="376518"/>
                </a:cubicBezTo>
                <a:cubicBezTo>
                  <a:pt x="331304" y="381864"/>
                  <a:pt x="323667" y="390203"/>
                  <a:pt x="313764" y="394447"/>
                </a:cubicBezTo>
                <a:cubicBezTo>
                  <a:pt x="304942" y="398228"/>
                  <a:pt x="238269" y="411978"/>
                  <a:pt x="233082" y="412377"/>
                </a:cubicBezTo>
                <a:cubicBezTo>
                  <a:pt x="107309" y="422052"/>
                  <a:pt x="89237" y="421341"/>
                  <a:pt x="0" y="421341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자유형: 도형 142">
            <a:extLst>
              <a:ext uri="{FF2B5EF4-FFF2-40B4-BE49-F238E27FC236}">
                <a16:creationId xmlns:a16="http://schemas.microsoft.com/office/drawing/2014/main" id="{9B364102-28D6-4EF0-AEFA-E1E1F14A898A}"/>
              </a:ext>
            </a:extLst>
          </p:cNvPr>
          <p:cNvSpPr/>
          <p:nvPr/>
        </p:nvSpPr>
        <p:spPr>
          <a:xfrm flipH="1" flipV="1">
            <a:off x="3898242" y="2757813"/>
            <a:ext cx="309383" cy="950573"/>
          </a:xfrm>
          <a:custGeom>
            <a:avLst/>
            <a:gdLst>
              <a:gd name="connsiteX0" fmla="*/ 654423 w 654423"/>
              <a:gd name="connsiteY0" fmla="*/ 0 h 421352"/>
              <a:gd name="connsiteX1" fmla="*/ 636494 w 654423"/>
              <a:gd name="connsiteY1" fmla="*/ 71718 h 421352"/>
              <a:gd name="connsiteX2" fmla="*/ 600635 w 654423"/>
              <a:gd name="connsiteY2" fmla="*/ 125506 h 421352"/>
              <a:gd name="connsiteX3" fmla="*/ 582706 w 654423"/>
              <a:gd name="connsiteY3" fmla="*/ 152400 h 421352"/>
              <a:gd name="connsiteX4" fmla="*/ 564776 w 654423"/>
              <a:gd name="connsiteY4" fmla="*/ 179294 h 421352"/>
              <a:gd name="connsiteX5" fmla="*/ 555812 w 654423"/>
              <a:gd name="connsiteY5" fmla="*/ 215153 h 421352"/>
              <a:gd name="connsiteX6" fmla="*/ 537882 w 654423"/>
              <a:gd name="connsiteY6" fmla="*/ 233082 h 421352"/>
              <a:gd name="connsiteX7" fmla="*/ 519953 w 654423"/>
              <a:gd name="connsiteY7" fmla="*/ 259977 h 421352"/>
              <a:gd name="connsiteX8" fmla="*/ 448235 w 654423"/>
              <a:gd name="connsiteY8" fmla="*/ 313765 h 421352"/>
              <a:gd name="connsiteX9" fmla="*/ 421341 w 654423"/>
              <a:gd name="connsiteY9" fmla="*/ 331694 h 421352"/>
              <a:gd name="connsiteX10" fmla="*/ 403412 w 654423"/>
              <a:gd name="connsiteY10" fmla="*/ 349624 h 421352"/>
              <a:gd name="connsiteX11" fmla="*/ 376517 w 654423"/>
              <a:gd name="connsiteY11" fmla="*/ 358588 h 421352"/>
              <a:gd name="connsiteX12" fmla="*/ 340659 w 654423"/>
              <a:gd name="connsiteY12" fmla="*/ 376518 h 421352"/>
              <a:gd name="connsiteX13" fmla="*/ 313764 w 654423"/>
              <a:gd name="connsiteY13" fmla="*/ 394447 h 421352"/>
              <a:gd name="connsiteX14" fmla="*/ 233082 w 654423"/>
              <a:gd name="connsiteY14" fmla="*/ 412377 h 421352"/>
              <a:gd name="connsiteX15" fmla="*/ 0 w 654423"/>
              <a:gd name="connsiteY15" fmla="*/ 421341 h 42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54423" h="421352">
                <a:moveTo>
                  <a:pt x="654423" y="0"/>
                </a:moveTo>
                <a:cubicBezTo>
                  <a:pt x="651939" y="12423"/>
                  <a:pt x="645110" y="56210"/>
                  <a:pt x="636494" y="71718"/>
                </a:cubicBezTo>
                <a:cubicBezTo>
                  <a:pt x="626029" y="90555"/>
                  <a:pt x="612588" y="107577"/>
                  <a:pt x="600635" y="125506"/>
                </a:cubicBezTo>
                <a:lnTo>
                  <a:pt x="582706" y="152400"/>
                </a:lnTo>
                <a:lnTo>
                  <a:pt x="564776" y="179294"/>
                </a:lnTo>
                <a:cubicBezTo>
                  <a:pt x="561788" y="191247"/>
                  <a:pt x="561322" y="204133"/>
                  <a:pt x="555812" y="215153"/>
                </a:cubicBezTo>
                <a:cubicBezTo>
                  <a:pt x="552032" y="222713"/>
                  <a:pt x="543162" y="226482"/>
                  <a:pt x="537882" y="233082"/>
                </a:cubicBezTo>
                <a:cubicBezTo>
                  <a:pt x="531151" y="241495"/>
                  <a:pt x="526684" y="251564"/>
                  <a:pt x="519953" y="259977"/>
                </a:cubicBezTo>
                <a:cubicBezTo>
                  <a:pt x="501004" y="283664"/>
                  <a:pt x="472806" y="297384"/>
                  <a:pt x="448235" y="313765"/>
                </a:cubicBezTo>
                <a:cubicBezTo>
                  <a:pt x="439270" y="319741"/>
                  <a:pt x="428959" y="324075"/>
                  <a:pt x="421341" y="331694"/>
                </a:cubicBezTo>
                <a:cubicBezTo>
                  <a:pt x="415365" y="337671"/>
                  <a:pt x="410660" y="345276"/>
                  <a:pt x="403412" y="349624"/>
                </a:cubicBezTo>
                <a:cubicBezTo>
                  <a:pt x="395309" y="354486"/>
                  <a:pt x="385203" y="354866"/>
                  <a:pt x="376517" y="358588"/>
                </a:cubicBezTo>
                <a:cubicBezTo>
                  <a:pt x="364234" y="363852"/>
                  <a:pt x="352262" y="369888"/>
                  <a:pt x="340659" y="376518"/>
                </a:cubicBezTo>
                <a:cubicBezTo>
                  <a:pt x="331304" y="381864"/>
                  <a:pt x="323667" y="390203"/>
                  <a:pt x="313764" y="394447"/>
                </a:cubicBezTo>
                <a:cubicBezTo>
                  <a:pt x="304942" y="398228"/>
                  <a:pt x="238269" y="411978"/>
                  <a:pt x="233082" y="412377"/>
                </a:cubicBezTo>
                <a:cubicBezTo>
                  <a:pt x="107309" y="422052"/>
                  <a:pt x="89237" y="421341"/>
                  <a:pt x="0" y="421341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2ACF194-5FF3-4417-98C2-4CE55E5C14C8}"/>
              </a:ext>
            </a:extLst>
          </p:cNvPr>
          <p:cNvSpPr txBox="1"/>
          <p:nvPr/>
        </p:nvSpPr>
        <p:spPr>
          <a:xfrm>
            <a:off x="1713304" y="2076842"/>
            <a:ext cx="1128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00000000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F5C2056-B7C7-4186-A2F2-0BA8ABFCB440}"/>
              </a:ext>
            </a:extLst>
          </p:cNvPr>
          <p:cNvSpPr txBox="1"/>
          <p:nvPr/>
        </p:nvSpPr>
        <p:spPr>
          <a:xfrm>
            <a:off x="1713590" y="2287319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ffffd5e8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2AFD83-D637-4287-8DAA-E0C6D7BCAE3E}"/>
              </a:ext>
            </a:extLst>
          </p:cNvPr>
          <p:cNvSpPr txBox="1"/>
          <p:nvPr/>
        </p:nvSpPr>
        <p:spPr>
          <a:xfrm>
            <a:off x="4152303" y="4419452"/>
            <a:ext cx="93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89 e5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88CC156-BC30-4D9E-AB8C-F8F0549CED79}"/>
              </a:ext>
            </a:extLst>
          </p:cNvPr>
          <p:cNvCxnSpPr/>
          <p:nvPr/>
        </p:nvCxnSpPr>
        <p:spPr>
          <a:xfrm>
            <a:off x="6603300" y="951102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EAA17C15-49F0-4B90-811B-B69214A45EB8}"/>
              </a:ext>
            </a:extLst>
          </p:cNvPr>
          <p:cNvCxnSpPr/>
          <p:nvPr/>
        </p:nvCxnSpPr>
        <p:spPr>
          <a:xfrm>
            <a:off x="6619458" y="1138054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155392B-C0FD-4CF5-A5BD-3B2272C7C412}"/>
              </a:ext>
            </a:extLst>
          </p:cNvPr>
          <p:cNvCxnSpPr/>
          <p:nvPr/>
        </p:nvCxnSpPr>
        <p:spPr>
          <a:xfrm>
            <a:off x="6619580" y="1322691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8A2FDFB-81F8-4BCA-BCD7-24784E4EA170}"/>
              </a:ext>
            </a:extLst>
          </p:cNvPr>
          <p:cNvCxnSpPr/>
          <p:nvPr/>
        </p:nvCxnSpPr>
        <p:spPr>
          <a:xfrm>
            <a:off x="6596175" y="1491968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C6017DD-02F4-4573-8CCA-6BEA9D08DB8D}"/>
              </a:ext>
            </a:extLst>
          </p:cNvPr>
          <p:cNvCxnSpPr/>
          <p:nvPr/>
        </p:nvCxnSpPr>
        <p:spPr>
          <a:xfrm>
            <a:off x="6596175" y="1656900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8A22EA0-5B8B-404E-95D2-D6EFB3B4103D}"/>
              </a:ext>
            </a:extLst>
          </p:cNvPr>
          <p:cNvCxnSpPr/>
          <p:nvPr/>
        </p:nvCxnSpPr>
        <p:spPr>
          <a:xfrm>
            <a:off x="6596175" y="1836383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321853-3915-4880-9374-F727B8DF5B59}"/>
              </a:ext>
            </a:extLst>
          </p:cNvPr>
          <p:cNvSpPr txBox="1"/>
          <p:nvPr/>
        </p:nvSpPr>
        <p:spPr>
          <a:xfrm>
            <a:off x="7812395" y="106720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>
                <a:solidFill>
                  <a:srgbClr val="FF0000"/>
                </a:solidFill>
              </a:rPr>
              <a:t>ffffd5ec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2A4754-D10D-4DCF-A659-2EA71A4CE9E8}"/>
              </a:ext>
            </a:extLst>
          </p:cNvPr>
          <p:cNvSpPr txBox="1"/>
          <p:nvPr/>
        </p:nvSpPr>
        <p:spPr>
          <a:xfrm>
            <a:off x="7812395" y="1239629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ffffd5eb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18DBBD-DE36-44E2-BED3-987CAED53B94}"/>
              </a:ext>
            </a:extLst>
          </p:cNvPr>
          <p:cNvSpPr txBox="1"/>
          <p:nvPr/>
        </p:nvSpPr>
        <p:spPr>
          <a:xfrm>
            <a:off x="7804396" y="141786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ffffd5ea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110F2C-69C2-409E-A645-63C14D0CC0DF}"/>
              </a:ext>
            </a:extLst>
          </p:cNvPr>
          <p:cNvSpPr txBox="1"/>
          <p:nvPr/>
        </p:nvSpPr>
        <p:spPr>
          <a:xfrm>
            <a:off x="7806120" y="1579857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ffffd5e9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0CE013-09A7-4D8A-8B7F-40DAF363BD0E}"/>
              </a:ext>
            </a:extLst>
          </p:cNvPr>
          <p:cNvSpPr txBox="1"/>
          <p:nvPr/>
        </p:nvSpPr>
        <p:spPr>
          <a:xfrm>
            <a:off x="7796397" y="1749933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ffffd5e8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714444-D515-4B69-8E68-99E136DA3AD6}"/>
              </a:ext>
            </a:extLst>
          </p:cNvPr>
          <p:cNvSpPr txBox="1"/>
          <p:nvPr/>
        </p:nvSpPr>
        <p:spPr>
          <a:xfrm>
            <a:off x="6965630" y="1264696"/>
            <a:ext cx="48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12C58D-5AC5-4B77-B353-9617C1E4CE33}"/>
              </a:ext>
            </a:extLst>
          </p:cNvPr>
          <p:cNvSpPr txBox="1"/>
          <p:nvPr/>
        </p:nvSpPr>
        <p:spPr>
          <a:xfrm>
            <a:off x="6963906" y="1417096"/>
            <a:ext cx="635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3F1F21-31E1-4B69-AB6F-F88724AD1837}"/>
              </a:ext>
            </a:extLst>
          </p:cNvPr>
          <p:cNvSpPr txBox="1"/>
          <p:nvPr/>
        </p:nvSpPr>
        <p:spPr>
          <a:xfrm>
            <a:off x="6964344" y="1577831"/>
            <a:ext cx="48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D3C40F-4CF3-4CF2-95B3-BF81BBD0B606}"/>
              </a:ext>
            </a:extLst>
          </p:cNvPr>
          <p:cNvSpPr txBox="1"/>
          <p:nvPr/>
        </p:nvSpPr>
        <p:spPr>
          <a:xfrm>
            <a:off x="6965630" y="1748109"/>
            <a:ext cx="48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47403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ko-KR" sz="2400"/>
              <a:t>instruction: push, pop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2160240"/>
          </a:xfrm>
        </p:spPr>
        <p:txBody>
          <a:bodyPr>
            <a:normAutofit/>
          </a:bodyPr>
          <a:lstStyle/>
          <a:p>
            <a:pPr algn="just"/>
            <a:r>
              <a:rPr lang="en-US" sz="18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push  x </a:t>
            </a:r>
          </a:p>
          <a:p>
            <a:pPr algn="just"/>
            <a:r>
              <a:rPr lang="en-US" sz="18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</a:t>
            </a:r>
            <a:r>
              <a:rPr lang="en-US" sz="18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esp = esp – 4</a:t>
            </a:r>
          </a:p>
          <a:p>
            <a:pPr algn="just"/>
            <a:r>
              <a:rPr lang="en-US" sz="18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</a:t>
            </a:r>
            <a:r>
              <a:rPr lang="en-US" sz="18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mem[esp] </a:t>
            </a:r>
            <a:r>
              <a:rPr lang="en-US" sz="1800">
                <a:effectLst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ß</a:t>
            </a:r>
            <a:r>
              <a:rPr lang="en-US" sz="18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x</a:t>
            </a:r>
          </a:p>
          <a:p>
            <a:pPr algn="just"/>
            <a:r>
              <a:rPr lang="en-US" sz="18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pop  y</a:t>
            </a:r>
          </a:p>
          <a:p>
            <a:pPr algn="just"/>
            <a:r>
              <a:rPr lang="en-US" sz="18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</a:t>
            </a:r>
            <a:r>
              <a:rPr lang="en-US" sz="18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 </a:t>
            </a:r>
            <a:r>
              <a:rPr lang="en-US" sz="1800">
                <a:effectLst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ß</a:t>
            </a:r>
            <a:r>
              <a:rPr lang="en-US" sz="18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mem[esp]</a:t>
            </a:r>
          </a:p>
          <a:p>
            <a:pPr algn="just"/>
            <a:r>
              <a:rPr lang="en-US" sz="18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</a:t>
            </a:r>
            <a:r>
              <a:rPr lang="en-US" sz="18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esp = esp + 4</a:t>
            </a:r>
          </a:p>
          <a:p>
            <a:endParaRPr lang="ko-KR" altLang="en-US" sz="1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A4625BB-D66E-4F8A-8170-51B62E9F70D2}"/>
              </a:ext>
            </a:extLst>
          </p:cNvPr>
          <p:cNvCxnSpPr/>
          <p:nvPr/>
        </p:nvCxnSpPr>
        <p:spPr>
          <a:xfrm>
            <a:off x="1259632" y="3645024"/>
            <a:ext cx="0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1238D8E-B55D-4F76-8362-19FA43634338}"/>
              </a:ext>
            </a:extLst>
          </p:cNvPr>
          <p:cNvCxnSpPr/>
          <p:nvPr/>
        </p:nvCxnSpPr>
        <p:spPr>
          <a:xfrm>
            <a:off x="1979712" y="3645024"/>
            <a:ext cx="0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CC6A18-E509-476C-831E-DA0F734EFAC1}"/>
              </a:ext>
            </a:extLst>
          </p:cNvPr>
          <p:cNvCxnSpPr/>
          <p:nvPr/>
        </p:nvCxnSpPr>
        <p:spPr>
          <a:xfrm>
            <a:off x="1259632" y="406778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1708258-4604-4E37-8DDE-BBF9A1879709}"/>
              </a:ext>
            </a:extLst>
          </p:cNvPr>
          <p:cNvCxnSpPr/>
          <p:nvPr/>
        </p:nvCxnSpPr>
        <p:spPr>
          <a:xfrm>
            <a:off x="1259632" y="425244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7FBA5FB-5FD5-4C0F-9C4B-E8039A8F33E2}"/>
              </a:ext>
            </a:extLst>
          </p:cNvPr>
          <p:cNvSpPr txBox="1"/>
          <p:nvPr/>
        </p:nvSpPr>
        <p:spPr>
          <a:xfrm>
            <a:off x="682093" y="395783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esp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B3872C-BFB2-470B-8ED9-0325D770BC13}"/>
              </a:ext>
            </a:extLst>
          </p:cNvPr>
          <p:cNvSpPr txBox="1"/>
          <p:nvPr/>
        </p:nvSpPr>
        <p:spPr>
          <a:xfrm>
            <a:off x="1985188" y="4021323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1004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A6A2FAE-A971-44C2-9514-7ED8F1B1ACD5}"/>
              </a:ext>
            </a:extLst>
          </p:cNvPr>
          <p:cNvCxnSpPr/>
          <p:nvPr/>
        </p:nvCxnSpPr>
        <p:spPr>
          <a:xfrm>
            <a:off x="1259632" y="443711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773CB3A-DD2F-4D78-BA66-E09DECCAF577}"/>
              </a:ext>
            </a:extLst>
          </p:cNvPr>
          <p:cNvCxnSpPr/>
          <p:nvPr/>
        </p:nvCxnSpPr>
        <p:spPr>
          <a:xfrm>
            <a:off x="1259632" y="461165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2E87CE9-8E5D-4CC0-9457-315FE4E9A983}"/>
              </a:ext>
            </a:extLst>
          </p:cNvPr>
          <p:cNvCxnSpPr/>
          <p:nvPr/>
        </p:nvCxnSpPr>
        <p:spPr>
          <a:xfrm>
            <a:off x="1259632" y="479715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07850EC-F04B-4BA4-8831-FCC4BCC802C1}"/>
              </a:ext>
            </a:extLst>
          </p:cNvPr>
          <p:cNvCxnSpPr/>
          <p:nvPr/>
        </p:nvCxnSpPr>
        <p:spPr>
          <a:xfrm>
            <a:off x="1279487" y="501317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80531E2-0354-48AB-B769-980C7DEA6259}"/>
              </a:ext>
            </a:extLst>
          </p:cNvPr>
          <p:cNvCxnSpPr/>
          <p:nvPr/>
        </p:nvCxnSpPr>
        <p:spPr>
          <a:xfrm>
            <a:off x="1230310" y="5190753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F3B89E-2CFF-4715-B4E5-D0C1528DB6A5}"/>
              </a:ext>
            </a:extLst>
          </p:cNvPr>
          <p:cNvCxnSpPr/>
          <p:nvPr/>
        </p:nvCxnSpPr>
        <p:spPr>
          <a:xfrm>
            <a:off x="1230310" y="537530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5EF2D13-1883-49E8-AB84-96A8871E5ECA}"/>
              </a:ext>
            </a:extLst>
          </p:cNvPr>
          <p:cNvSpPr txBox="1"/>
          <p:nvPr/>
        </p:nvSpPr>
        <p:spPr>
          <a:xfrm>
            <a:off x="1979712" y="4202523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BCB254-7501-425E-8D8A-6465C1471225}"/>
              </a:ext>
            </a:extLst>
          </p:cNvPr>
          <p:cNvSpPr txBox="1"/>
          <p:nvPr/>
        </p:nvSpPr>
        <p:spPr>
          <a:xfrm>
            <a:off x="1985188" y="4398785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1002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B2CD91-19E7-448C-8D3C-7E5AF60DB090}"/>
              </a:ext>
            </a:extLst>
          </p:cNvPr>
          <p:cNvSpPr txBox="1"/>
          <p:nvPr/>
        </p:nvSpPr>
        <p:spPr>
          <a:xfrm>
            <a:off x="1962667" y="4567190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E0B38A-E9B1-4324-88AA-2EA0A1D8D1F4}"/>
              </a:ext>
            </a:extLst>
          </p:cNvPr>
          <p:cNvSpPr txBox="1"/>
          <p:nvPr/>
        </p:nvSpPr>
        <p:spPr>
          <a:xfrm>
            <a:off x="1954372" y="4746087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4D249C-E600-403D-BFCC-22D809C56D28}"/>
              </a:ext>
            </a:extLst>
          </p:cNvPr>
          <p:cNvSpPr txBox="1"/>
          <p:nvPr/>
        </p:nvSpPr>
        <p:spPr>
          <a:xfrm>
            <a:off x="1968593" y="4943491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0fff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C825DE-BB0F-4854-9C20-1E5E9ADC1C4E}"/>
              </a:ext>
            </a:extLst>
          </p:cNvPr>
          <p:cNvSpPr txBox="1"/>
          <p:nvPr/>
        </p:nvSpPr>
        <p:spPr>
          <a:xfrm>
            <a:off x="1954373" y="5181581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0ffe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3ACEAE-E68E-4640-9CF2-4EF4CBB9E683}"/>
              </a:ext>
            </a:extLst>
          </p:cNvPr>
          <p:cNvSpPr txBox="1"/>
          <p:nvPr/>
        </p:nvSpPr>
        <p:spPr>
          <a:xfrm>
            <a:off x="2842700" y="4175211"/>
            <a:ext cx="97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push  x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E16FC16-EFEE-47BE-BDA2-DCC1CCCCFF45}"/>
              </a:ext>
            </a:extLst>
          </p:cNvPr>
          <p:cNvCxnSpPr>
            <a:cxnSpLocks/>
          </p:cNvCxnSpPr>
          <p:nvPr/>
        </p:nvCxnSpPr>
        <p:spPr>
          <a:xfrm>
            <a:off x="2717505" y="4706562"/>
            <a:ext cx="1325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729AD18-136D-455B-9915-9E12E9E14B52}"/>
              </a:ext>
            </a:extLst>
          </p:cNvPr>
          <p:cNvCxnSpPr/>
          <p:nvPr/>
        </p:nvCxnSpPr>
        <p:spPr>
          <a:xfrm>
            <a:off x="4567707" y="3659238"/>
            <a:ext cx="0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CEE5CF2-3772-4421-ABD6-B87122F4F2D1}"/>
              </a:ext>
            </a:extLst>
          </p:cNvPr>
          <p:cNvCxnSpPr/>
          <p:nvPr/>
        </p:nvCxnSpPr>
        <p:spPr>
          <a:xfrm>
            <a:off x="5287787" y="3659238"/>
            <a:ext cx="0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0889A58-3D49-4820-829E-A72B761A1BFC}"/>
              </a:ext>
            </a:extLst>
          </p:cNvPr>
          <p:cNvCxnSpPr/>
          <p:nvPr/>
        </p:nvCxnSpPr>
        <p:spPr>
          <a:xfrm>
            <a:off x="4567707" y="408199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46B8029-7AE2-424C-8F5C-416080A993FC}"/>
              </a:ext>
            </a:extLst>
          </p:cNvPr>
          <p:cNvCxnSpPr/>
          <p:nvPr/>
        </p:nvCxnSpPr>
        <p:spPr>
          <a:xfrm>
            <a:off x="4567707" y="426666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E7D089F-B8AD-4A84-A433-9C04C9EA35EC}"/>
              </a:ext>
            </a:extLst>
          </p:cNvPr>
          <p:cNvSpPr txBox="1"/>
          <p:nvPr/>
        </p:nvSpPr>
        <p:spPr>
          <a:xfrm>
            <a:off x="4093616" y="471292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esp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D74C76-BC03-4F7A-B5FB-E5C854F6CE8A}"/>
              </a:ext>
            </a:extLst>
          </p:cNvPr>
          <p:cNvSpPr txBox="1"/>
          <p:nvPr/>
        </p:nvSpPr>
        <p:spPr>
          <a:xfrm>
            <a:off x="5293263" y="4035537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1004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A086CF0-1B00-4AD2-A50A-81F8D9F1A691}"/>
              </a:ext>
            </a:extLst>
          </p:cNvPr>
          <p:cNvCxnSpPr/>
          <p:nvPr/>
        </p:nvCxnSpPr>
        <p:spPr>
          <a:xfrm>
            <a:off x="4567707" y="445132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9D5363B-7BFF-41DF-BA4E-AE657881A1C3}"/>
              </a:ext>
            </a:extLst>
          </p:cNvPr>
          <p:cNvCxnSpPr/>
          <p:nvPr/>
        </p:nvCxnSpPr>
        <p:spPr>
          <a:xfrm>
            <a:off x="4567707" y="462587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F1B010A-9812-41BD-AEBD-B84F18D17093}"/>
              </a:ext>
            </a:extLst>
          </p:cNvPr>
          <p:cNvCxnSpPr/>
          <p:nvPr/>
        </p:nvCxnSpPr>
        <p:spPr>
          <a:xfrm>
            <a:off x="4567707" y="481136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E25E398-E4F0-4810-9BB5-3EB19993F505}"/>
              </a:ext>
            </a:extLst>
          </p:cNvPr>
          <p:cNvCxnSpPr/>
          <p:nvPr/>
        </p:nvCxnSpPr>
        <p:spPr>
          <a:xfrm>
            <a:off x="4587562" y="502739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8398A08-6631-4781-AF62-85D58ED3D408}"/>
              </a:ext>
            </a:extLst>
          </p:cNvPr>
          <p:cNvCxnSpPr/>
          <p:nvPr/>
        </p:nvCxnSpPr>
        <p:spPr>
          <a:xfrm>
            <a:off x="4538385" y="5204967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0D8DDDD-31F2-44B6-9622-8211A6C61641}"/>
              </a:ext>
            </a:extLst>
          </p:cNvPr>
          <p:cNvCxnSpPr/>
          <p:nvPr/>
        </p:nvCxnSpPr>
        <p:spPr>
          <a:xfrm>
            <a:off x="4538385" y="538952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2DAB241-7405-46DF-812B-E2ECAF81ED7B}"/>
              </a:ext>
            </a:extLst>
          </p:cNvPr>
          <p:cNvSpPr txBox="1"/>
          <p:nvPr/>
        </p:nvSpPr>
        <p:spPr>
          <a:xfrm>
            <a:off x="5287787" y="4216737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1003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B200F6-2AFF-4BB0-AE0B-5AF3FB9FA631}"/>
              </a:ext>
            </a:extLst>
          </p:cNvPr>
          <p:cNvSpPr txBox="1"/>
          <p:nvPr/>
        </p:nvSpPr>
        <p:spPr>
          <a:xfrm>
            <a:off x="5293263" y="4412999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1002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8F54BA-CABD-424E-B6F0-5E197A95A8EC}"/>
              </a:ext>
            </a:extLst>
          </p:cNvPr>
          <p:cNvSpPr txBox="1"/>
          <p:nvPr/>
        </p:nvSpPr>
        <p:spPr>
          <a:xfrm>
            <a:off x="5270742" y="4581404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C43AB3-4807-49BD-98E0-73BFB3445CF0}"/>
              </a:ext>
            </a:extLst>
          </p:cNvPr>
          <p:cNvSpPr txBox="1"/>
          <p:nvPr/>
        </p:nvSpPr>
        <p:spPr>
          <a:xfrm>
            <a:off x="5262447" y="4760301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48C11E-A86D-486C-BA7A-DDC5F7094D75}"/>
              </a:ext>
            </a:extLst>
          </p:cNvPr>
          <p:cNvSpPr txBox="1"/>
          <p:nvPr/>
        </p:nvSpPr>
        <p:spPr>
          <a:xfrm>
            <a:off x="5276668" y="4957705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0fff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5DE67C8-FEF8-40B4-8F48-8531A0F0A212}"/>
              </a:ext>
            </a:extLst>
          </p:cNvPr>
          <p:cNvSpPr txBox="1"/>
          <p:nvPr/>
        </p:nvSpPr>
        <p:spPr>
          <a:xfrm>
            <a:off x="5262448" y="5195795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0ffe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A4145CA-1101-474D-9CDE-0950A6D92527}"/>
              </a:ext>
            </a:extLst>
          </p:cNvPr>
          <p:cNvSpPr txBox="1"/>
          <p:nvPr/>
        </p:nvSpPr>
        <p:spPr>
          <a:xfrm>
            <a:off x="6150775" y="4189425"/>
            <a:ext cx="97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pop y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72FA3FC-FF47-4A1E-8357-D0477DF32EDE}"/>
              </a:ext>
            </a:extLst>
          </p:cNvPr>
          <p:cNvCxnSpPr>
            <a:cxnSpLocks/>
          </p:cNvCxnSpPr>
          <p:nvPr/>
        </p:nvCxnSpPr>
        <p:spPr>
          <a:xfrm>
            <a:off x="6025580" y="4720776"/>
            <a:ext cx="1325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F2BDDBE-868B-4386-A5E1-31EDA87A7BE9}"/>
              </a:ext>
            </a:extLst>
          </p:cNvPr>
          <p:cNvSpPr txBox="1"/>
          <p:nvPr/>
        </p:nvSpPr>
        <p:spPr>
          <a:xfrm>
            <a:off x="1100761" y="5928641"/>
            <a:ext cx="97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x=30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6B3CDFF-6222-4FC4-BB03-1D8D3BC94B56}"/>
              </a:ext>
            </a:extLst>
          </p:cNvPr>
          <p:cNvSpPr txBox="1"/>
          <p:nvPr/>
        </p:nvSpPr>
        <p:spPr>
          <a:xfrm>
            <a:off x="4719342" y="4202023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25B4D61-17FD-4C72-ABFE-B87AF43E2D7E}"/>
              </a:ext>
            </a:extLst>
          </p:cNvPr>
          <p:cNvSpPr txBox="1"/>
          <p:nvPr/>
        </p:nvSpPr>
        <p:spPr>
          <a:xfrm>
            <a:off x="4723492" y="4411836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6A36440-A2AB-4310-98DA-27125F6928BB}"/>
              </a:ext>
            </a:extLst>
          </p:cNvPr>
          <p:cNvSpPr txBox="1"/>
          <p:nvPr/>
        </p:nvSpPr>
        <p:spPr>
          <a:xfrm>
            <a:off x="4719343" y="4579042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BB1DAB0-AA0F-41EA-88B1-F5A0FDA8B8E2}"/>
              </a:ext>
            </a:extLst>
          </p:cNvPr>
          <p:cNvSpPr txBox="1"/>
          <p:nvPr/>
        </p:nvSpPr>
        <p:spPr>
          <a:xfrm>
            <a:off x="4720999" y="4776249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30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B6646737-F13B-49F2-8943-2FF2A8D8741E}"/>
              </a:ext>
            </a:extLst>
          </p:cNvPr>
          <p:cNvCxnSpPr/>
          <p:nvPr/>
        </p:nvCxnSpPr>
        <p:spPr>
          <a:xfrm>
            <a:off x="7608012" y="3645024"/>
            <a:ext cx="0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E73224A-D2BF-446C-B8B6-4BABAD960F2C}"/>
              </a:ext>
            </a:extLst>
          </p:cNvPr>
          <p:cNvCxnSpPr/>
          <p:nvPr/>
        </p:nvCxnSpPr>
        <p:spPr>
          <a:xfrm>
            <a:off x="8328092" y="3645024"/>
            <a:ext cx="0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0CFE182-AE25-4F07-B339-19D320D2F723}"/>
              </a:ext>
            </a:extLst>
          </p:cNvPr>
          <p:cNvCxnSpPr/>
          <p:nvPr/>
        </p:nvCxnSpPr>
        <p:spPr>
          <a:xfrm>
            <a:off x="7608012" y="406778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C9C74A8E-7420-47C3-84FE-57C33F3A8C73}"/>
              </a:ext>
            </a:extLst>
          </p:cNvPr>
          <p:cNvCxnSpPr/>
          <p:nvPr/>
        </p:nvCxnSpPr>
        <p:spPr>
          <a:xfrm>
            <a:off x="7608012" y="425244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BD5649C-AA81-4849-9D2A-26D1FD5B8D7E}"/>
              </a:ext>
            </a:extLst>
          </p:cNvPr>
          <p:cNvSpPr txBox="1"/>
          <p:nvPr/>
        </p:nvSpPr>
        <p:spPr>
          <a:xfrm>
            <a:off x="7090139" y="394267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esp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E3BAA3-0F66-4871-AA24-D3EADA0ADEB9}"/>
              </a:ext>
            </a:extLst>
          </p:cNvPr>
          <p:cNvSpPr txBox="1"/>
          <p:nvPr/>
        </p:nvSpPr>
        <p:spPr>
          <a:xfrm>
            <a:off x="8333568" y="4021323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1004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47A31EF2-45B9-42D0-B5A5-65CBAC89C82B}"/>
              </a:ext>
            </a:extLst>
          </p:cNvPr>
          <p:cNvCxnSpPr/>
          <p:nvPr/>
        </p:nvCxnSpPr>
        <p:spPr>
          <a:xfrm>
            <a:off x="7608012" y="443711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425A9E8A-077A-4AD2-946F-A21C02A3AF25}"/>
              </a:ext>
            </a:extLst>
          </p:cNvPr>
          <p:cNvCxnSpPr/>
          <p:nvPr/>
        </p:nvCxnSpPr>
        <p:spPr>
          <a:xfrm>
            <a:off x="7608012" y="461165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26FC0718-5FBC-41C2-A7FB-4DC2327C6281}"/>
              </a:ext>
            </a:extLst>
          </p:cNvPr>
          <p:cNvCxnSpPr/>
          <p:nvPr/>
        </p:nvCxnSpPr>
        <p:spPr>
          <a:xfrm>
            <a:off x="7608012" y="479715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91F2DB03-8CAB-4FE7-B3CD-5EAF830409BB}"/>
              </a:ext>
            </a:extLst>
          </p:cNvPr>
          <p:cNvCxnSpPr/>
          <p:nvPr/>
        </p:nvCxnSpPr>
        <p:spPr>
          <a:xfrm>
            <a:off x="7627867" y="501317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28EA613E-2B60-46D8-A9E4-ED5B739F02FD}"/>
              </a:ext>
            </a:extLst>
          </p:cNvPr>
          <p:cNvCxnSpPr/>
          <p:nvPr/>
        </p:nvCxnSpPr>
        <p:spPr>
          <a:xfrm>
            <a:off x="7578690" y="5190753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276E91A9-72C1-45F2-9EF8-90C6D8C27E13}"/>
              </a:ext>
            </a:extLst>
          </p:cNvPr>
          <p:cNvCxnSpPr/>
          <p:nvPr/>
        </p:nvCxnSpPr>
        <p:spPr>
          <a:xfrm>
            <a:off x="7578690" y="537530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0859C08C-56B0-4373-825A-4B45798D861F}"/>
              </a:ext>
            </a:extLst>
          </p:cNvPr>
          <p:cNvSpPr txBox="1"/>
          <p:nvPr/>
        </p:nvSpPr>
        <p:spPr>
          <a:xfrm>
            <a:off x="8328092" y="4202523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1003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F6740F0-966D-4FCE-BDF1-EC5D75FA29ED}"/>
              </a:ext>
            </a:extLst>
          </p:cNvPr>
          <p:cNvSpPr txBox="1"/>
          <p:nvPr/>
        </p:nvSpPr>
        <p:spPr>
          <a:xfrm>
            <a:off x="8333568" y="4398785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1002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511BB36-D604-4450-9438-D00C83CD9A22}"/>
              </a:ext>
            </a:extLst>
          </p:cNvPr>
          <p:cNvSpPr txBox="1"/>
          <p:nvPr/>
        </p:nvSpPr>
        <p:spPr>
          <a:xfrm>
            <a:off x="8311047" y="4567190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1001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5CD444A-5713-4AFC-8F49-1878B4B5793A}"/>
              </a:ext>
            </a:extLst>
          </p:cNvPr>
          <p:cNvSpPr txBox="1"/>
          <p:nvPr/>
        </p:nvSpPr>
        <p:spPr>
          <a:xfrm>
            <a:off x="8302752" y="4746087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1000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D00CDD0-71CD-4DC9-9357-A6EB60739B29}"/>
              </a:ext>
            </a:extLst>
          </p:cNvPr>
          <p:cNvSpPr txBox="1"/>
          <p:nvPr/>
        </p:nvSpPr>
        <p:spPr>
          <a:xfrm>
            <a:off x="8316973" y="4943491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0fff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CF3B21C-57E2-4C5D-9624-51D253AB1376}"/>
              </a:ext>
            </a:extLst>
          </p:cNvPr>
          <p:cNvSpPr txBox="1"/>
          <p:nvPr/>
        </p:nvSpPr>
        <p:spPr>
          <a:xfrm>
            <a:off x="8302753" y="5181581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0ffe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7F12E8C-3DF9-40F8-A4AF-E07F7493CA31}"/>
              </a:ext>
            </a:extLst>
          </p:cNvPr>
          <p:cNvSpPr txBox="1"/>
          <p:nvPr/>
        </p:nvSpPr>
        <p:spPr>
          <a:xfrm>
            <a:off x="7759647" y="4187809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4FDDFFA-806E-4B2B-BF02-642DC399AB57}"/>
              </a:ext>
            </a:extLst>
          </p:cNvPr>
          <p:cNvSpPr txBox="1"/>
          <p:nvPr/>
        </p:nvSpPr>
        <p:spPr>
          <a:xfrm>
            <a:off x="7763797" y="4397622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96EC21C-9C4D-4F1A-813A-E8A0BDD19775}"/>
              </a:ext>
            </a:extLst>
          </p:cNvPr>
          <p:cNvSpPr txBox="1"/>
          <p:nvPr/>
        </p:nvSpPr>
        <p:spPr>
          <a:xfrm>
            <a:off x="7759648" y="4564828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2612677-AB27-4587-B266-DBD113826DA5}"/>
              </a:ext>
            </a:extLst>
          </p:cNvPr>
          <p:cNvSpPr txBox="1"/>
          <p:nvPr/>
        </p:nvSpPr>
        <p:spPr>
          <a:xfrm>
            <a:off x="7761304" y="4762035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30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FBC876-0E78-498E-8D4F-18EC14B03CD5}"/>
              </a:ext>
            </a:extLst>
          </p:cNvPr>
          <p:cNvSpPr txBox="1"/>
          <p:nvPr/>
        </p:nvSpPr>
        <p:spPr>
          <a:xfrm>
            <a:off x="7560771" y="5909499"/>
            <a:ext cx="97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y=30</a:t>
            </a:r>
          </a:p>
        </p:txBody>
      </p:sp>
    </p:spTree>
    <p:extLst>
      <p:ext uri="{BB962C8B-B14F-4D97-AF65-F5344CB8AC3E}">
        <p14:creationId xmlns:p14="http://schemas.microsoft.com/office/powerpoint/2010/main" val="2890093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945" y="242124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ko-KR" sz="2400"/>
              <a:t>instruction: mov, sub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11560" y="1196342"/>
            <a:ext cx="8229600" cy="1720639"/>
          </a:xfrm>
        </p:spPr>
        <p:txBody>
          <a:bodyPr>
            <a:normAutofit/>
          </a:bodyPr>
          <a:lstStyle/>
          <a:p>
            <a:pPr algn="just"/>
            <a:r>
              <a:rPr lang="en-US" sz="18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mov</a:t>
            </a:r>
            <a:r>
              <a:rPr 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eax</a:t>
            </a:r>
            <a:r>
              <a:rPr 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0x31          # </a:t>
            </a:r>
            <a:r>
              <a:rPr lang="en-US" sz="18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eax</a:t>
            </a:r>
            <a:r>
              <a:rPr 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&lt;-- 0x00000031</a:t>
            </a:r>
          </a:p>
          <a:p>
            <a:pPr algn="just"/>
            <a:r>
              <a:rPr 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sub  </a:t>
            </a:r>
            <a:r>
              <a:rPr lang="en-US" sz="18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eax</a:t>
            </a:r>
            <a:r>
              <a:rPr 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0x10        # </a:t>
            </a:r>
            <a:r>
              <a:rPr lang="en-US" sz="18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eax</a:t>
            </a:r>
            <a:r>
              <a:rPr 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&lt;-- </a:t>
            </a:r>
            <a:r>
              <a:rPr lang="en-US" sz="18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eax</a:t>
            </a:r>
            <a:r>
              <a:rPr 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- 0x10 == 0x21</a:t>
            </a:r>
          </a:p>
          <a:p>
            <a:pPr algn="just"/>
            <a:r>
              <a:rPr lang="en-US" sz="18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mov</a:t>
            </a:r>
            <a:r>
              <a:rPr 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DWORD PTR [1000], 0x21    # mem[1000] &lt;-- 0x00000021</a:t>
            </a:r>
          </a:p>
          <a:p>
            <a:pPr algn="just"/>
            <a:r>
              <a:rPr 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(* DWORD PTR means </a:t>
            </a:r>
            <a:r>
              <a:rPr 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DoubleWord</a:t>
            </a:r>
            <a:r>
              <a:rPr 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Pointer. Double word means 4 byte.</a:t>
            </a:r>
          </a:p>
          <a:p>
            <a:pPr algn="just"/>
            <a:r>
              <a:rPr 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this instruction will store 0x21 in the 4 byte at memory address 1000.)</a:t>
            </a:r>
            <a:endParaRPr lang="en-US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8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729AD18-136D-455B-9915-9E12E9E14B52}"/>
              </a:ext>
            </a:extLst>
          </p:cNvPr>
          <p:cNvCxnSpPr/>
          <p:nvPr/>
        </p:nvCxnSpPr>
        <p:spPr>
          <a:xfrm>
            <a:off x="1201284" y="3310581"/>
            <a:ext cx="0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CEE5CF2-3772-4421-ABD6-B87122F4F2D1}"/>
              </a:ext>
            </a:extLst>
          </p:cNvPr>
          <p:cNvCxnSpPr/>
          <p:nvPr/>
        </p:nvCxnSpPr>
        <p:spPr>
          <a:xfrm>
            <a:off x="1921364" y="3310581"/>
            <a:ext cx="0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0889A58-3D49-4820-829E-A72B761A1BFC}"/>
              </a:ext>
            </a:extLst>
          </p:cNvPr>
          <p:cNvCxnSpPr/>
          <p:nvPr/>
        </p:nvCxnSpPr>
        <p:spPr>
          <a:xfrm>
            <a:off x="1201284" y="3733337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46B8029-7AE2-424C-8F5C-416080A993FC}"/>
              </a:ext>
            </a:extLst>
          </p:cNvPr>
          <p:cNvCxnSpPr/>
          <p:nvPr/>
        </p:nvCxnSpPr>
        <p:spPr>
          <a:xfrm>
            <a:off x="1201284" y="3918003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2D74C76-BC03-4F7A-B5FB-E5C854F6CE8A}"/>
              </a:ext>
            </a:extLst>
          </p:cNvPr>
          <p:cNvSpPr txBox="1"/>
          <p:nvPr/>
        </p:nvSpPr>
        <p:spPr>
          <a:xfrm>
            <a:off x="1926840" y="3686880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1004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A086CF0-1B00-4AD2-A50A-81F8D9F1A691}"/>
              </a:ext>
            </a:extLst>
          </p:cNvPr>
          <p:cNvCxnSpPr/>
          <p:nvPr/>
        </p:nvCxnSpPr>
        <p:spPr>
          <a:xfrm>
            <a:off x="1201284" y="4102669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9D5363B-7BFF-41DF-BA4E-AE657881A1C3}"/>
              </a:ext>
            </a:extLst>
          </p:cNvPr>
          <p:cNvCxnSpPr/>
          <p:nvPr/>
        </p:nvCxnSpPr>
        <p:spPr>
          <a:xfrm>
            <a:off x="1201284" y="4277215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F1B010A-9812-41BD-AEBD-B84F18D17093}"/>
              </a:ext>
            </a:extLst>
          </p:cNvPr>
          <p:cNvCxnSpPr/>
          <p:nvPr/>
        </p:nvCxnSpPr>
        <p:spPr>
          <a:xfrm>
            <a:off x="1201284" y="4462709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E25E398-E4F0-4810-9BB5-3EB19993F505}"/>
              </a:ext>
            </a:extLst>
          </p:cNvPr>
          <p:cNvCxnSpPr/>
          <p:nvPr/>
        </p:nvCxnSpPr>
        <p:spPr>
          <a:xfrm>
            <a:off x="1221139" y="4678733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8398A08-6631-4781-AF62-85D58ED3D408}"/>
              </a:ext>
            </a:extLst>
          </p:cNvPr>
          <p:cNvCxnSpPr/>
          <p:nvPr/>
        </p:nvCxnSpPr>
        <p:spPr>
          <a:xfrm>
            <a:off x="1171962" y="485631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0D8DDDD-31F2-44B6-9622-8211A6C61641}"/>
              </a:ext>
            </a:extLst>
          </p:cNvPr>
          <p:cNvCxnSpPr/>
          <p:nvPr/>
        </p:nvCxnSpPr>
        <p:spPr>
          <a:xfrm>
            <a:off x="1171962" y="5040863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2DAB241-7405-46DF-812B-E2ECAF81ED7B}"/>
              </a:ext>
            </a:extLst>
          </p:cNvPr>
          <p:cNvSpPr txBox="1"/>
          <p:nvPr/>
        </p:nvSpPr>
        <p:spPr>
          <a:xfrm>
            <a:off x="1921364" y="3868080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1003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B200F6-2AFF-4BB0-AE0B-5AF3FB9FA631}"/>
              </a:ext>
            </a:extLst>
          </p:cNvPr>
          <p:cNvSpPr txBox="1"/>
          <p:nvPr/>
        </p:nvSpPr>
        <p:spPr>
          <a:xfrm>
            <a:off x="1926840" y="4064342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1002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8F54BA-CABD-424E-B6F0-5E197A95A8EC}"/>
              </a:ext>
            </a:extLst>
          </p:cNvPr>
          <p:cNvSpPr txBox="1"/>
          <p:nvPr/>
        </p:nvSpPr>
        <p:spPr>
          <a:xfrm>
            <a:off x="1904319" y="4232747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C43AB3-4807-49BD-98E0-73BFB3445CF0}"/>
              </a:ext>
            </a:extLst>
          </p:cNvPr>
          <p:cNvSpPr txBox="1"/>
          <p:nvPr/>
        </p:nvSpPr>
        <p:spPr>
          <a:xfrm>
            <a:off x="1896024" y="4411644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48C11E-A86D-486C-BA7A-DDC5F7094D75}"/>
              </a:ext>
            </a:extLst>
          </p:cNvPr>
          <p:cNvSpPr txBox="1"/>
          <p:nvPr/>
        </p:nvSpPr>
        <p:spPr>
          <a:xfrm>
            <a:off x="1910245" y="4609048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0fff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5DE67C8-FEF8-40B4-8F48-8531A0F0A212}"/>
              </a:ext>
            </a:extLst>
          </p:cNvPr>
          <p:cNvSpPr txBox="1"/>
          <p:nvPr/>
        </p:nvSpPr>
        <p:spPr>
          <a:xfrm>
            <a:off x="1896025" y="4847138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0ffe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A4145CA-1101-474D-9CDE-0950A6D92527}"/>
              </a:ext>
            </a:extLst>
          </p:cNvPr>
          <p:cNvSpPr txBox="1"/>
          <p:nvPr/>
        </p:nvSpPr>
        <p:spPr>
          <a:xfrm>
            <a:off x="2800206" y="3949012"/>
            <a:ext cx="342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mov DWORD PTR [1000], 0x21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72FA3FC-FF47-4A1E-8357-D0477DF32EDE}"/>
              </a:ext>
            </a:extLst>
          </p:cNvPr>
          <p:cNvCxnSpPr>
            <a:cxnSpLocks/>
          </p:cNvCxnSpPr>
          <p:nvPr/>
        </p:nvCxnSpPr>
        <p:spPr>
          <a:xfrm>
            <a:off x="2987824" y="4642039"/>
            <a:ext cx="3234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6B3CDFF-6222-4FC4-BB03-1D8D3BC94B56}"/>
              </a:ext>
            </a:extLst>
          </p:cNvPr>
          <p:cNvSpPr txBox="1"/>
          <p:nvPr/>
        </p:nvSpPr>
        <p:spPr>
          <a:xfrm>
            <a:off x="1352919" y="3853366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25B4D61-17FD-4C72-ABFE-B87AF43E2D7E}"/>
              </a:ext>
            </a:extLst>
          </p:cNvPr>
          <p:cNvSpPr txBox="1"/>
          <p:nvPr/>
        </p:nvSpPr>
        <p:spPr>
          <a:xfrm>
            <a:off x="1357069" y="4063179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6A36440-A2AB-4310-98DA-27125F6928BB}"/>
              </a:ext>
            </a:extLst>
          </p:cNvPr>
          <p:cNvSpPr txBox="1"/>
          <p:nvPr/>
        </p:nvSpPr>
        <p:spPr>
          <a:xfrm>
            <a:off x="1352920" y="4230385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BB1DAB0-AA0F-41EA-88B1-F5A0FDA8B8E2}"/>
              </a:ext>
            </a:extLst>
          </p:cNvPr>
          <p:cNvSpPr txBox="1"/>
          <p:nvPr/>
        </p:nvSpPr>
        <p:spPr>
          <a:xfrm>
            <a:off x="1354576" y="4427592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30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B6646737-F13B-49F2-8943-2FF2A8D8741E}"/>
              </a:ext>
            </a:extLst>
          </p:cNvPr>
          <p:cNvCxnSpPr/>
          <p:nvPr/>
        </p:nvCxnSpPr>
        <p:spPr>
          <a:xfrm>
            <a:off x="6983730" y="3450315"/>
            <a:ext cx="0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E73224A-D2BF-446C-B8B6-4BABAD960F2C}"/>
              </a:ext>
            </a:extLst>
          </p:cNvPr>
          <p:cNvCxnSpPr/>
          <p:nvPr/>
        </p:nvCxnSpPr>
        <p:spPr>
          <a:xfrm>
            <a:off x="7703810" y="3450315"/>
            <a:ext cx="0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0CFE182-AE25-4F07-B339-19D320D2F723}"/>
              </a:ext>
            </a:extLst>
          </p:cNvPr>
          <p:cNvCxnSpPr/>
          <p:nvPr/>
        </p:nvCxnSpPr>
        <p:spPr>
          <a:xfrm>
            <a:off x="6983730" y="3873071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C9C74A8E-7420-47C3-84FE-57C33F3A8C73}"/>
              </a:ext>
            </a:extLst>
          </p:cNvPr>
          <p:cNvCxnSpPr/>
          <p:nvPr/>
        </p:nvCxnSpPr>
        <p:spPr>
          <a:xfrm>
            <a:off x="6983730" y="4057737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AE3BAA3-0F66-4871-AA24-D3EADA0ADEB9}"/>
              </a:ext>
            </a:extLst>
          </p:cNvPr>
          <p:cNvSpPr txBox="1"/>
          <p:nvPr/>
        </p:nvSpPr>
        <p:spPr>
          <a:xfrm>
            <a:off x="7709286" y="3826614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1004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47A31EF2-45B9-42D0-B5A5-65CBAC89C82B}"/>
              </a:ext>
            </a:extLst>
          </p:cNvPr>
          <p:cNvCxnSpPr/>
          <p:nvPr/>
        </p:nvCxnSpPr>
        <p:spPr>
          <a:xfrm>
            <a:off x="6983730" y="4242403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425A9E8A-077A-4AD2-946F-A21C02A3AF25}"/>
              </a:ext>
            </a:extLst>
          </p:cNvPr>
          <p:cNvCxnSpPr/>
          <p:nvPr/>
        </p:nvCxnSpPr>
        <p:spPr>
          <a:xfrm>
            <a:off x="6983730" y="4416949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26FC0718-5FBC-41C2-A7FB-4DC2327C6281}"/>
              </a:ext>
            </a:extLst>
          </p:cNvPr>
          <p:cNvCxnSpPr/>
          <p:nvPr/>
        </p:nvCxnSpPr>
        <p:spPr>
          <a:xfrm>
            <a:off x="6983730" y="4602443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91F2DB03-8CAB-4FE7-B3CD-5EAF830409BB}"/>
              </a:ext>
            </a:extLst>
          </p:cNvPr>
          <p:cNvCxnSpPr/>
          <p:nvPr/>
        </p:nvCxnSpPr>
        <p:spPr>
          <a:xfrm>
            <a:off x="7003585" y="4818467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28EA613E-2B60-46D8-A9E4-ED5B739F02FD}"/>
              </a:ext>
            </a:extLst>
          </p:cNvPr>
          <p:cNvCxnSpPr/>
          <p:nvPr/>
        </p:nvCxnSpPr>
        <p:spPr>
          <a:xfrm>
            <a:off x="6954408" y="499604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276E91A9-72C1-45F2-9EF8-90C6D8C27E13}"/>
              </a:ext>
            </a:extLst>
          </p:cNvPr>
          <p:cNvCxnSpPr/>
          <p:nvPr/>
        </p:nvCxnSpPr>
        <p:spPr>
          <a:xfrm>
            <a:off x="6954408" y="5180597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0859C08C-56B0-4373-825A-4B45798D861F}"/>
              </a:ext>
            </a:extLst>
          </p:cNvPr>
          <p:cNvSpPr txBox="1"/>
          <p:nvPr/>
        </p:nvSpPr>
        <p:spPr>
          <a:xfrm>
            <a:off x="7703810" y="4007814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1003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F6740F0-966D-4FCE-BDF1-EC5D75FA29ED}"/>
              </a:ext>
            </a:extLst>
          </p:cNvPr>
          <p:cNvSpPr txBox="1"/>
          <p:nvPr/>
        </p:nvSpPr>
        <p:spPr>
          <a:xfrm>
            <a:off x="7709286" y="4204076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1002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511BB36-D604-4450-9438-D00C83CD9A22}"/>
              </a:ext>
            </a:extLst>
          </p:cNvPr>
          <p:cNvSpPr txBox="1"/>
          <p:nvPr/>
        </p:nvSpPr>
        <p:spPr>
          <a:xfrm>
            <a:off x="7686765" y="4372481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1001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5CD444A-5713-4AFC-8F49-1878B4B5793A}"/>
              </a:ext>
            </a:extLst>
          </p:cNvPr>
          <p:cNvSpPr txBox="1"/>
          <p:nvPr/>
        </p:nvSpPr>
        <p:spPr>
          <a:xfrm>
            <a:off x="7678470" y="4551378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1000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D00CDD0-71CD-4DC9-9357-A6EB60739B29}"/>
              </a:ext>
            </a:extLst>
          </p:cNvPr>
          <p:cNvSpPr txBox="1"/>
          <p:nvPr/>
        </p:nvSpPr>
        <p:spPr>
          <a:xfrm>
            <a:off x="7692691" y="4748782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0fff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CF3B21C-57E2-4C5D-9624-51D253AB1376}"/>
              </a:ext>
            </a:extLst>
          </p:cNvPr>
          <p:cNvSpPr txBox="1"/>
          <p:nvPr/>
        </p:nvSpPr>
        <p:spPr>
          <a:xfrm>
            <a:off x="7678471" y="4986872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0ffe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7F12E8C-3DF9-40F8-A4AF-E07F7493CA31}"/>
              </a:ext>
            </a:extLst>
          </p:cNvPr>
          <p:cNvSpPr txBox="1"/>
          <p:nvPr/>
        </p:nvSpPr>
        <p:spPr>
          <a:xfrm>
            <a:off x="7135365" y="3993100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4FDDFFA-806E-4B2B-BF02-642DC399AB57}"/>
              </a:ext>
            </a:extLst>
          </p:cNvPr>
          <p:cNvSpPr txBox="1"/>
          <p:nvPr/>
        </p:nvSpPr>
        <p:spPr>
          <a:xfrm>
            <a:off x="7139515" y="4202913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96EC21C-9C4D-4F1A-813A-E8A0BDD19775}"/>
              </a:ext>
            </a:extLst>
          </p:cNvPr>
          <p:cNvSpPr txBox="1"/>
          <p:nvPr/>
        </p:nvSpPr>
        <p:spPr>
          <a:xfrm>
            <a:off x="7135366" y="4370119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2612677-AB27-4587-B266-DBD113826DA5}"/>
              </a:ext>
            </a:extLst>
          </p:cNvPr>
          <p:cNvSpPr txBox="1"/>
          <p:nvPr/>
        </p:nvSpPr>
        <p:spPr>
          <a:xfrm>
            <a:off x="7137022" y="4567326"/>
            <a:ext cx="72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024766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945" y="242124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ko-KR" sz="2400"/>
              <a:t>instruction: and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11560" y="1196343"/>
            <a:ext cx="8229600" cy="1019618"/>
          </a:xfrm>
        </p:spPr>
        <p:txBody>
          <a:bodyPr>
            <a:normAutofit/>
          </a:bodyPr>
          <a:lstStyle/>
          <a:p>
            <a:pPr algn="just"/>
            <a:r>
              <a:rPr lang="en-US" sz="18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mov  eax, 0x31          # eax &lt;-- 0x00000031</a:t>
            </a:r>
          </a:p>
          <a:p>
            <a:pPr algn="just"/>
            <a:r>
              <a:rPr lang="en-US" sz="18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  eax, 0xfffffff0   # eax &lt;-- eax  AND 0xfffffff0 == 0x00000030</a:t>
            </a:r>
          </a:p>
          <a:p>
            <a:endParaRPr lang="ko-KR" alt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B4EA1-E0D6-408A-98BE-14513A801435}"/>
              </a:ext>
            </a:extLst>
          </p:cNvPr>
          <p:cNvSpPr txBox="1"/>
          <p:nvPr/>
        </p:nvSpPr>
        <p:spPr>
          <a:xfrm>
            <a:off x="2843808" y="2780928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0 0 0 0 0 0 0 0 3 1</a:t>
            </a:r>
          </a:p>
          <a:p>
            <a:r>
              <a:rPr lang="en-US"/>
              <a:t>f  f  f f  f f  f  f f  0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9A60DB-744F-4F81-9CCC-B0C0D1587656}"/>
              </a:ext>
            </a:extLst>
          </p:cNvPr>
          <p:cNvCxnSpPr/>
          <p:nvPr/>
        </p:nvCxnSpPr>
        <p:spPr>
          <a:xfrm>
            <a:off x="2843808" y="3573016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DE4626-ECCF-4B34-A8C5-2C20A3B82931}"/>
              </a:ext>
            </a:extLst>
          </p:cNvPr>
          <p:cNvSpPr txBox="1"/>
          <p:nvPr/>
        </p:nvSpPr>
        <p:spPr>
          <a:xfrm>
            <a:off x="2123728" y="305792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7BA451-1BCB-4C44-B554-AD4EF8B912DA}"/>
              </a:ext>
            </a:extLst>
          </p:cNvPr>
          <p:cNvSpPr txBox="1"/>
          <p:nvPr/>
        </p:nvSpPr>
        <p:spPr>
          <a:xfrm>
            <a:off x="2843808" y="37170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0 0 0 0 0 0 0 0 3 0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CBE776-7C31-498D-9811-7537D7696B82}"/>
              </a:ext>
            </a:extLst>
          </p:cNvPr>
          <p:cNvSpPr txBox="1"/>
          <p:nvPr/>
        </p:nvSpPr>
        <p:spPr>
          <a:xfrm>
            <a:off x="2843808" y="465313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C679FB-ECD2-415A-BBC8-F46B64CB1AF8}"/>
              </a:ext>
            </a:extLst>
          </p:cNvPr>
          <p:cNvSpPr txBox="1"/>
          <p:nvPr/>
        </p:nvSpPr>
        <p:spPr>
          <a:xfrm>
            <a:off x="2843808" y="493662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ABFECC-EF94-478A-96A5-C03B15E3DE2E}"/>
              </a:ext>
            </a:extLst>
          </p:cNvPr>
          <p:cNvSpPr txBox="1"/>
          <p:nvPr/>
        </p:nvSpPr>
        <p:spPr>
          <a:xfrm>
            <a:off x="2123728" y="493223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AND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3512C99-EF38-4601-9FA9-ABAA9FC3B170}"/>
              </a:ext>
            </a:extLst>
          </p:cNvPr>
          <p:cNvCxnSpPr/>
          <p:nvPr/>
        </p:nvCxnSpPr>
        <p:spPr>
          <a:xfrm>
            <a:off x="2855640" y="530280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84A2CB7-2CC0-4CD5-B3CE-72E26E6E6BC5}"/>
              </a:ext>
            </a:extLst>
          </p:cNvPr>
          <p:cNvSpPr txBox="1"/>
          <p:nvPr/>
        </p:nvSpPr>
        <p:spPr>
          <a:xfrm>
            <a:off x="5243172" y="4648744"/>
            <a:ext cx="82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0000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3284A8-B95B-4197-B15D-D735481442E1}"/>
              </a:ext>
            </a:extLst>
          </p:cNvPr>
          <p:cNvSpPr txBox="1"/>
          <p:nvPr/>
        </p:nvSpPr>
        <p:spPr>
          <a:xfrm>
            <a:off x="5243172" y="4932230"/>
            <a:ext cx="82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1111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D2E791-053F-48A2-BE77-ED9073E2E8CB}"/>
              </a:ext>
            </a:extLst>
          </p:cNvPr>
          <p:cNvSpPr txBox="1"/>
          <p:nvPr/>
        </p:nvSpPr>
        <p:spPr>
          <a:xfrm>
            <a:off x="4589465" y="4941720"/>
            <a:ext cx="829165" cy="367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AND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7149467-A97A-4A9F-97EB-09BD55CC511F}"/>
              </a:ext>
            </a:extLst>
          </p:cNvPr>
          <p:cNvCxnSpPr>
            <a:cxnSpLocks/>
          </p:cNvCxnSpPr>
          <p:nvPr/>
        </p:nvCxnSpPr>
        <p:spPr>
          <a:xfrm>
            <a:off x="5255005" y="5298410"/>
            <a:ext cx="6851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2EDDF16-A1ED-45B5-8724-B9939718E18C}"/>
              </a:ext>
            </a:extLst>
          </p:cNvPr>
          <p:cNvCxnSpPr/>
          <p:nvPr/>
        </p:nvCxnSpPr>
        <p:spPr>
          <a:xfrm>
            <a:off x="3563888" y="5301562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915EAA-420E-4A33-A03D-B9594E27C351}"/>
              </a:ext>
            </a:extLst>
          </p:cNvPr>
          <p:cNvSpPr txBox="1"/>
          <p:nvPr/>
        </p:nvSpPr>
        <p:spPr>
          <a:xfrm>
            <a:off x="5231342" y="5318624"/>
            <a:ext cx="82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9712" y="57780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(hexadecimal)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48064" y="57703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(binary)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405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3902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instruction: call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11560" y="389269"/>
            <a:ext cx="8229600" cy="115358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call  x</a:t>
            </a:r>
            <a:endParaRPr lang="ko-KR" altLang="ko-KR" sz="1800" dirty="0"/>
          </a:p>
          <a:p>
            <a:r>
              <a:rPr lang="en-US" altLang="ko-KR" sz="1800" dirty="0"/>
              <a:t>     1) push return-</a:t>
            </a:r>
            <a:r>
              <a:rPr lang="en-US" altLang="ko-KR" sz="1800" dirty="0" err="1"/>
              <a:t>addr</a:t>
            </a:r>
            <a:r>
              <a:rPr lang="en-US" altLang="ko-KR" sz="1800" dirty="0"/>
              <a:t> (the address of the instruction after “call x”)</a:t>
            </a:r>
            <a:endParaRPr lang="ko-KR" altLang="ko-KR" sz="1800" dirty="0"/>
          </a:p>
          <a:p>
            <a:r>
              <a:rPr lang="en-US" altLang="ko-KR" sz="1800" dirty="0"/>
              <a:t>     2) jump to x </a:t>
            </a:r>
            <a:endParaRPr lang="ko-KR" altLang="ko-KR" sz="1800" dirty="0"/>
          </a:p>
          <a:p>
            <a:endParaRPr lang="ko-KR" altLang="en-US" sz="18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DC75924-28A3-4EA3-BD3E-5798E111DAA4}"/>
              </a:ext>
            </a:extLst>
          </p:cNvPr>
          <p:cNvSpPr/>
          <p:nvPr/>
        </p:nvSpPr>
        <p:spPr>
          <a:xfrm>
            <a:off x="864600" y="1551773"/>
            <a:ext cx="1224136" cy="4704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F68AE1CB-464B-4F00-B055-162E541190AC}"/>
              </a:ext>
            </a:extLst>
          </p:cNvPr>
          <p:cNvCxnSpPr/>
          <p:nvPr/>
        </p:nvCxnSpPr>
        <p:spPr>
          <a:xfrm>
            <a:off x="860116" y="2982289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0635B01D-BA14-4224-BBFD-AFE0158367C6}"/>
              </a:ext>
            </a:extLst>
          </p:cNvPr>
          <p:cNvCxnSpPr/>
          <p:nvPr/>
        </p:nvCxnSpPr>
        <p:spPr>
          <a:xfrm>
            <a:off x="883399" y="3376300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9393843E-AB42-4DF5-A606-B238BF7269D1}"/>
              </a:ext>
            </a:extLst>
          </p:cNvPr>
          <p:cNvCxnSpPr/>
          <p:nvPr/>
        </p:nvCxnSpPr>
        <p:spPr>
          <a:xfrm>
            <a:off x="860116" y="3692432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DCA8968F-F1AD-4D8C-A90E-5E0A65D927B7}"/>
              </a:ext>
            </a:extLst>
          </p:cNvPr>
          <p:cNvCxnSpPr/>
          <p:nvPr/>
        </p:nvCxnSpPr>
        <p:spPr>
          <a:xfrm>
            <a:off x="860116" y="3977305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1AAFD123-1C3B-417D-8854-20F280B65D85}"/>
              </a:ext>
            </a:extLst>
          </p:cNvPr>
          <p:cNvCxnSpPr/>
          <p:nvPr/>
        </p:nvCxnSpPr>
        <p:spPr>
          <a:xfrm>
            <a:off x="850696" y="4268495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03AD3D31-B197-4948-8215-CCCA03639651}"/>
              </a:ext>
            </a:extLst>
          </p:cNvPr>
          <p:cNvCxnSpPr/>
          <p:nvPr/>
        </p:nvCxnSpPr>
        <p:spPr>
          <a:xfrm>
            <a:off x="850696" y="4504930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0D862A1B-DEF4-487F-A12A-35C6377BFED1}"/>
              </a:ext>
            </a:extLst>
          </p:cNvPr>
          <p:cNvCxnSpPr/>
          <p:nvPr/>
        </p:nvCxnSpPr>
        <p:spPr>
          <a:xfrm>
            <a:off x="883399" y="4730359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D00D8D0-D0E8-4B23-9AF0-3FF1BCBFBBDB}"/>
              </a:ext>
            </a:extLst>
          </p:cNvPr>
          <p:cNvCxnSpPr/>
          <p:nvPr/>
        </p:nvCxnSpPr>
        <p:spPr>
          <a:xfrm>
            <a:off x="860116" y="5014041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57FA182D-DDD0-452A-9774-050090038112}"/>
              </a:ext>
            </a:extLst>
          </p:cNvPr>
          <p:cNvCxnSpPr/>
          <p:nvPr/>
        </p:nvCxnSpPr>
        <p:spPr>
          <a:xfrm>
            <a:off x="825342" y="5248508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32206B5F-C54F-4502-AE87-B2EA22673531}"/>
              </a:ext>
            </a:extLst>
          </p:cNvPr>
          <p:cNvCxnSpPr/>
          <p:nvPr/>
        </p:nvCxnSpPr>
        <p:spPr>
          <a:xfrm>
            <a:off x="883399" y="5464532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C17CAB6F-E726-4CD0-8E74-922F5052D606}"/>
              </a:ext>
            </a:extLst>
          </p:cNvPr>
          <p:cNvCxnSpPr/>
          <p:nvPr/>
        </p:nvCxnSpPr>
        <p:spPr>
          <a:xfrm>
            <a:off x="825342" y="5752564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2164EFBC-78E1-45DF-802E-3F9062EF7D7F}"/>
              </a:ext>
            </a:extLst>
          </p:cNvPr>
          <p:cNvCxnSpPr/>
          <p:nvPr/>
        </p:nvCxnSpPr>
        <p:spPr>
          <a:xfrm>
            <a:off x="850696" y="5968588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6A250A0-3930-4DD6-88FA-A0A8973728AC}"/>
              </a:ext>
            </a:extLst>
          </p:cNvPr>
          <p:cNvSpPr txBox="1"/>
          <p:nvPr/>
        </p:nvSpPr>
        <p:spPr>
          <a:xfrm>
            <a:off x="1080624" y="6472644"/>
            <a:ext cx="97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323EC7D-5FF3-4974-B4BB-19BBF36D4B00}"/>
              </a:ext>
            </a:extLst>
          </p:cNvPr>
          <p:cNvSpPr txBox="1"/>
          <p:nvPr/>
        </p:nvSpPr>
        <p:spPr>
          <a:xfrm>
            <a:off x="2185906" y="585128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09046DA-F3BF-4C2C-A749-45183C50AD8D}"/>
              </a:ext>
            </a:extLst>
          </p:cNvPr>
          <p:cNvSpPr txBox="1"/>
          <p:nvPr/>
        </p:nvSpPr>
        <p:spPr>
          <a:xfrm>
            <a:off x="2042045" y="425512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80483eb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5BF801B-7E2D-4987-86C9-5CEFAADAFD63}"/>
              </a:ext>
            </a:extLst>
          </p:cNvPr>
          <p:cNvSpPr txBox="1"/>
          <p:nvPr/>
        </p:nvSpPr>
        <p:spPr>
          <a:xfrm>
            <a:off x="2053962" y="4481383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80483ea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3CAE513-3CD6-4E78-AE20-6F52E2FFC4F4}"/>
              </a:ext>
            </a:extLst>
          </p:cNvPr>
          <p:cNvSpPr txBox="1"/>
          <p:nvPr/>
        </p:nvSpPr>
        <p:spPr>
          <a:xfrm>
            <a:off x="2045745" y="4733413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80483e9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F22D417-C382-4834-9721-B471956DCA51}"/>
              </a:ext>
            </a:extLst>
          </p:cNvPr>
          <p:cNvSpPr txBox="1"/>
          <p:nvPr/>
        </p:nvSpPr>
        <p:spPr>
          <a:xfrm>
            <a:off x="2032467" y="498935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80483e8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D24C891-E9E6-4A68-91C8-78BE52CC842F}"/>
              </a:ext>
            </a:extLst>
          </p:cNvPr>
          <p:cNvSpPr txBox="1"/>
          <p:nvPr/>
        </p:nvSpPr>
        <p:spPr>
          <a:xfrm>
            <a:off x="2023343" y="519798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80483e7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20EFDA8-E9ED-4874-94A7-8BB7092D9638}"/>
              </a:ext>
            </a:extLst>
          </p:cNvPr>
          <p:cNvSpPr txBox="1"/>
          <p:nvPr/>
        </p:nvSpPr>
        <p:spPr>
          <a:xfrm>
            <a:off x="2050781" y="545001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80483e6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E78C0DF-5433-49CB-99EB-3527E097DD95}"/>
              </a:ext>
            </a:extLst>
          </p:cNvPr>
          <p:cNvSpPr txBox="1"/>
          <p:nvPr/>
        </p:nvSpPr>
        <p:spPr>
          <a:xfrm>
            <a:off x="2060338" y="570943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80483e5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CB73D61-6F30-4702-A4C4-44D048F23E5D}"/>
              </a:ext>
            </a:extLst>
          </p:cNvPr>
          <p:cNvSpPr txBox="1"/>
          <p:nvPr/>
        </p:nvSpPr>
        <p:spPr>
          <a:xfrm>
            <a:off x="2023343" y="3949929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80483ec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5101B07-D92B-4BE8-8507-65B9ABCEEA7B}"/>
              </a:ext>
            </a:extLst>
          </p:cNvPr>
          <p:cNvSpPr txBox="1"/>
          <p:nvPr/>
        </p:nvSpPr>
        <p:spPr>
          <a:xfrm>
            <a:off x="2110883" y="35775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2FDDBFA-4227-4D6C-B882-B89C6C1A2095}"/>
              </a:ext>
            </a:extLst>
          </p:cNvPr>
          <p:cNvSpPr txBox="1"/>
          <p:nvPr/>
        </p:nvSpPr>
        <p:spPr>
          <a:xfrm>
            <a:off x="1152632" y="396848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......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794A06A-4884-4B85-B8FC-B5867B050CCA}"/>
              </a:ext>
            </a:extLst>
          </p:cNvPr>
          <p:cNvSpPr txBox="1"/>
          <p:nvPr/>
        </p:nvSpPr>
        <p:spPr>
          <a:xfrm>
            <a:off x="1147519" y="420779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5C1E6E-5B19-483A-AD09-DCE3106F8F0C}"/>
              </a:ext>
            </a:extLst>
          </p:cNvPr>
          <p:cNvSpPr txBox="1"/>
          <p:nvPr/>
        </p:nvSpPr>
        <p:spPr>
          <a:xfrm>
            <a:off x="1150411" y="444710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c9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DAD177B-41CB-4515-B102-075681095EFD}"/>
              </a:ext>
            </a:extLst>
          </p:cNvPr>
          <p:cNvSpPr txBox="1"/>
          <p:nvPr/>
        </p:nvSpPr>
        <p:spPr>
          <a:xfrm>
            <a:off x="1173694" y="47160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ff</a:t>
            </a:r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DF0FB78-9414-40A1-A119-725AC02DF332}"/>
              </a:ext>
            </a:extLst>
          </p:cNvPr>
          <p:cNvSpPr txBox="1"/>
          <p:nvPr/>
        </p:nvSpPr>
        <p:spPr>
          <a:xfrm>
            <a:off x="1187624" y="520783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ff</a:t>
            </a:r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8F01B24-D634-4F79-84C5-2708DBA0A05D}"/>
              </a:ext>
            </a:extLst>
          </p:cNvPr>
          <p:cNvSpPr txBox="1"/>
          <p:nvPr/>
        </p:nvSpPr>
        <p:spPr>
          <a:xfrm>
            <a:off x="1194000" y="543170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0a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629461D-E4FF-49DF-86AA-CB69D17435F7}"/>
              </a:ext>
            </a:extLst>
          </p:cNvPr>
          <p:cNvSpPr txBox="1"/>
          <p:nvPr/>
        </p:nvSpPr>
        <p:spPr>
          <a:xfrm>
            <a:off x="1187624" y="57014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e8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3263352-921E-4048-88A4-E44B54A06F08}"/>
              </a:ext>
            </a:extLst>
          </p:cNvPr>
          <p:cNvSpPr txBox="1"/>
          <p:nvPr/>
        </p:nvSpPr>
        <p:spPr>
          <a:xfrm>
            <a:off x="1121511" y="295080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........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30936BA-41B0-4E56-A1F9-845E624640D0}"/>
              </a:ext>
            </a:extLst>
          </p:cNvPr>
          <p:cNvSpPr txBox="1"/>
          <p:nvPr/>
        </p:nvSpPr>
        <p:spPr>
          <a:xfrm>
            <a:off x="1173694" y="58885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988CC156-BC30-4D9E-AB8C-F8F0549CED79}"/>
              </a:ext>
            </a:extLst>
          </p:cNvPr>
          <p:cNvCxnSpPr/>
          <p:nvPr/>
        </p:nvCxnSpPr>
        <p:spPr>
          <a:xfrm>
            <a:off x="867241" y="1950884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AA17C15-49F0-4B90-811B-B69214A45EB8}"/>
              </a:ext>
            </a:extLst>
          </p:cNvPr>
          <p:cNvCxnSpPr/>
          <p:nvPr/>
        </p:nvCxnSpPr>
        <p:spPr>
          <a:xfrm>
            <a:off x="883399" y="2137836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9155392B-C0FD-4CF5-A5BD-3B2272C7C412}"/>
              </a:ext>
            </a:extLst>
          </p:cNvPr>
          <p:cNvCxnSpPr/>
          <p:nvPr/>
        </p:nvCxnSpPr>
        <p:spPr>
          <a:xfrm>
            <a:off x="883521" y="2322473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98A2FDFB-81F8-4BCA-BCD7-24784E4EA170}"/>
              </a:ext>
            </a:extLst>
          </p:cNvPr>
          <p:cNvCxnSpPr/>
          <p:nvPr/>
        </p:nvCxnSpPr>
        <p:spPr>
          <a:xfrm>
            <a:off x="860116" y="2491750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AC6017DD-02F4-4573-8CCA-6BEA9D08DB8D}"/>
              </a:ext>
            </a:extLst>
          </p:cNvPr>
          <p:cNvCxnSpPr/>
          <p:nvPr/>
        </p:nvCxnSpPr>
        <p:spPr>
          <a:xfrm>
            <a:off x="860116" y="2656682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58A22EA0-5B8B-404E-95D2-D6EFB3B4103D}"/>
              </a:ext>
            </a:extLst>
          </p:cNvPr>
          <p:cNvCxnSpPr/>
          <p:nvPr/>
        </p:nvCxnSpPr>
        <p:spPr>
          <a:xfrm>
            <a:off x="860116" y="2836165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3E321853-3915-4880-9374-F727B8DF5B59}"/>
              </a:ext>
            </a:extLst>
          </p:cNvPr>
          <p:cNvSpPr txBox="1"/>
          <p:nvPr/>
        </p:nvSpPr>
        <p:spPr>
          <a:xfrm>
            <a:off x="2076336" y="206698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ffffd5c0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22A4754-D10D-4DCF-A659-2EA71A4CE9E8}"/>
              </a:ext>
            </a:extLst>
          </p:cNvPr>
          <p:cNvSpPr txBox="1"/>
          <p:nvPr/>
        </p:nvSpPr>
        <p:spPr>
          <a:xfrm>
            <a:off x="2076336" y="2239411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ffffd5bf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618DBBD-DE36-44E2-BED3-987CAED53B94}"/>
              </a:ext>
            </a:extLst>
          </p:cNvPr>
          <p:cNvSpPr txBox="1"/>
          <p:nvPr/>
        </p:nvSpPr>
        <p:spPr>
          <a:xfrm>
            <a:off x="2068337" y="241764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ffffd5be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8110F2C-69C2-409E-A645-63C14D0CC0DF}"/>
              </a:ext>
            </a:extLst>
          </p:cNvPr>
          <p:cNvSpPr txBox="1"/>
          <p:nvPr/>
        </p:nvSpPr>
        <p:spPr>
          <a:xfrm>
            <a:off x="2070061" y="2579639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ffffd5bd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A0CE013-09A7-4D8A-8B7F-40DAF363BD0E}"/>
              </a:ext>
            </a:extLst>
          </p:cNvPr>
          <p:cNvSpPr txBox="1"/>
          <p:nvPr/>
        </p:nvSpPr>
        <p:spPr>
          <a:xfrm>
            <a:off x="2060338" y="2749715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ffffd5bc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8F01B24-D634-4F79-84C5-2708DBA0A05D}"/>
              </a:ext>
            </a:extLst>
          </p:cNvPr>
          <p:cNvSpPr txBox="1"/>
          <p:nvPr/>
        </p:nvSpPr>
        <p:spPr>
          <a:xfrm>
            <a:off x="1186531" y="494622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ff</a:t>
            </a:r>
            <a:endParaRPr 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A250A0-3930-4DD6-88FA-A0A8973728AC}"/>
              </a:ext>
            </a:extLst>
          </p:cNvPr>
          <p:cNvSpPr txBox="1"/>
          <p:nvPr/>
        </p:nvSpPr>
        <p:spPr>
          <a:xfrm>
            <a:off x="220662" y="2045328"/>
            <a:ext cx="97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esp</a:t>
            </a:r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6A250A0-3930-4DD6-88FA-A0A8973728AC}"/>
              </a:ext>
            </a:extLst>
          </p:cNvPr>
          <p:cNvSpPr txBox="1"/>
          <p:nvPr/>
        </p:nvSpPr>
        <p:spPr>
          <a:xfrm>
            <a:off x="278362" y="5666619"/>
            <a:ext cx="97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eip</a:t>
            </a:r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6A250A0-3930-4DD6-88FA-A0A8973728AC}"/>
              </a:ext>
            </a:extLst>
          </p:cNvPr>
          <p:cNvSpPr txBox="1"/>
          <p:nvPr/>
        </p:nvSpPr>
        <p:spPr>
          <a:xfrm>
            <a:off x="3317195" y="5168428"/>
            <a:ext cx="14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80482f4</a:t>
            </a:r>
          </a:p>
        </p:txBody>
      </p:sp>
      <p:sp>
        <p:nvSpPr>
          <p:cNvPr id="3" name="자유형 2"/>
          <p:cNvSpPr/>
          <p:nvPr/>
        </p:nvSpPr>
        <p:spPr>
          <a:xfrm>
            <a:off x="3119718" y="4894729"/>
            <a:ext cx="282388" cy="1021977"/>
          </a:xfrm>
          <a:custGeom>
            <a:avLst/>
            <a:gdLst>
              <a:gd name="connsiteX0" fmla="*/ 13447 w 282388"/>
              <a:gd name="connsiteY0" fmla="*/ 0 h 1021977"/>
              <a:gd name="connsiteX1" fmla="*/ 53788 w 282388"/>
              <a:gd name="connsiteY1" fmla="*/ 67236 h 1021977"/>
              <a:gd name="connsiteX2" fmla="*/ 121023 w 282388"/>
              <a:gd name="connsiteY2" fmla="*/ 147918 h 1021977"/>
              <a:gd name="connsiteX3" fmla="*/ 134470 w 282388"/>
              <a:gd name="connsiteY3" fmla="*/ 188259 h 1021977"/>
              <a:gd name="connsiteX4" fmla="*/ 161364 w 282388"/>
              <a:gd name="connsiteY4" fmla="*/ 228600 h 1021977"/>
              <a:gd name="connsiteX5" fmla="*/ 215153 w 282388"/>
              <a:gd name="connsiteY5" fmla="*/ 322730 h 1021977"/>
              <a:gd name="connsiteX6" fmla="*/ 228600 w 282388"/>
              <a:gd name="connsiteY6" fmla="*/ 376518 h 1021977"/>
              <a:gd name="connsiteX7" fmla="*/ 255494 w 282388"/>
              <a:gd name="connsiteY7" fmla="*/ 430306 h 1021977"/>
              <a:gd name="connsiteX8" fmla="*/ 268941 w 282388"/>
              <a:gd name="connsiteY8" fmla="*/ 497542 h 1021977"/>
              <a:gd name="connsiteX9" fmla="*/ 282388 w 282388"/>
              <a:gd name="connsiteY9" fmla="*/ 537883 h 1021977"/>
              <a:gd name="connsiteX10" fmla="*/ 268941 w 282388"/>
              <a:gd name="connsiteY10" fmla="*/ 766483 h 1021977"/>
              <a:gd name="connsiteX11" fmla="*/ 215153 w 282388"/>
              <a:gd name="connsiteY11" fmla="*/ 860612 h 1021977"/>
              <a:gd name="connsiteX12" fmla="*/ 147917 w 282388"/>
              <a:gd name="connsiteY12" fmla="*/ 927847 h 1021977"/>
              <a:gd name="connsiteX13" fmla="*/ 121023 w 282388"/>
              <a:gd name="connsiteY13" fmla="*/ 954742 h 1021977"/>
              <a:gd name="connsiteX14" fmla="*/ 67235 w 282388"/>
              <a:gd name="connsiteY14" fmla="*/ 968189 h 1021977"/>
              <a:gd name="connsiteX15" fmla="*/ 0 w 282388"/>
              <a:gd name="connsiteY15" fmla="*/ 1021977 h 102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2388" h="1021977">
                <a:moveTo>
                  <a:pt x="13447" y="0"/>
                </a:moveTo>
                <a:cubicBezTo>
                  <a:pt x="26894" y="22412"/>
                  <a:pt x="38106" y="46327"/>
                  <a:pt x="53788" y="67236"/>
                </a:cubicBezTo>
                <a:cubicBezTo>
                  <a:pt x="98398" y="126716"/>
                  <a:pt x="89664" y="85200"/>
                  <a:pt x="121023" y="147918"/>
                </a:cubicBezTo>
                <a:cubicBezTo>
                  <a:pt x="127362" y="160596"/>
                  <a:pt x="128131" y="175581"/>
                  <a:pt x="134470" y="188259"/>
                </a:cubicBezTo>
                <a:cubicBezTo>
                  <a:pt x="141698" y="202714"/>
                  <a:pt x="153346" y="214568"/>
                  <a:pt x="161364" y="228600"/>
                </a:cubicBezTo>
                <a:cubicBezTo>
                  <a:pt x="229599" y="348013"/>
                  <a:pt x="149635" y="224456"/>
                  <a:pt x="215153" y="322730"/>
                </a:cubicBezTo>
                <a:cubicBezTo>
                  <a:pt x="219635" y="340659"/>
                  <a:pt x="222111" y="359214"/>
                  <a:pt x="228600" y="376518"/>
                </a:cubicBezTo>
                <a:cubicBezTo>
                  <a:pt x="235638" y="395287"/>
                  <a:pt x="249155" y="411289"/>
                  <a:pt x="255494" y="430306"/>
                </a:cubicBezTo>
                <a:cubicBezTo>
                  <a:pt x="262722" y="451989"/>
                  <a:pt x="263398" y="475369"/>
                  <a:pt x="268941" y="497542"/>
                </a:cubicBezTo>
                <a:cubicBezTo>
                  <a:pt x="272379" y="511293"/>
                  <a:pt x="277906" y="524436"/>
                  <a:pt x="282388" y="537883"/>
                </a:cubicBezTo>
                <a:cubicBezTo>
                  <a:pt x="277906" y="614083"/>
                  <a:pt x="276536" y="690530"/>
                  <a:pt x="268941" y="766483"/>
                </a:cubicBezTo>
                <a:cubicBezTo>
                  <a:pt x="265328" y="802613"/>
                  <a:pt x="237244" y="835760"/>
                  <a:pt x="215153" y="860612"/>
                </a:cubicBezTo>
                <a:cubicBezTo>
                  <a:pt x="194096" y="884301"/>
                  <a:pt x="170329" y="905435"/>
                  <a:pt x="147917" y="927847"/>
                </a:cubicBezTo>
                <a:cubicBezTo>
                  <a:pt x="138952" y="936812"/>
                  <a:pt x="133323" y="951667"/>
                  <a:pt x="121023" y="954742"/>
                </a:cubicBezTo>
                <a:lnTo>
                  <a:pt x="67235" y="968189"/>
                </a:lnTo>
                <a:cubicBezTo>
                  <a:pt x="19807" y="1015617"/>
                  <a:pt x="43903" y="1000025"/>
                  <a:pt x="0" y="10219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6A250A0-3930-4DD6-88FA-A0A8973728AC}"/>
              </a:ext>
            </a:extLst>
          </p:cNvPr>
          <p:cNvSpPr txBox="1"/>
          <p:nvPr/>
        </p:nvSpPr>
        <p:spPr>
          <a:xfrm>
            <a:off x="3061668" y="4474434"/>
            <a:ext cx="169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return address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6A250A0-3930-4DD6-88FA-A0A8973728AC}"/>
              </a:ext>
            </a:extLst>
          </p:cNvPr>
          <p:cNvSpPr txBox="1"/>
          <p:nvPr/>
        </p:nvSpPr>
        <p:spPr>
          <a:xfrm>
            <a:off x="4294312" y="2724344"/>
            <a:ext cx="14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80482f4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035006" y="3341534"/>
            <a:ext cx="1905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9DC75924-28A3-4EA3-BD3E-5798E111DAA4}"/>
              </a:ext>
            </a:extLst>
          </p:cNvPr>
          <p:cNvSpPr/>
          <p:nvPr/>
        </p:nvSpPr>
        <p:spPr>
          <a:xfrm>
            <a:off x="6709433" y="1471091"/>
            <a:ext cx="1224136" cy="5154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F68AE1CB-464B-4F00-B055-162E541190AC}"/>
              </a:ext>
            </a:extLst>
          </p:cNvPr>
          <p:cNvCxnSpPr/>
          <p:nvPr/>
        </p:nvCxnSpPr>
        <p:spPr>
          <a:xfrm>
            <a:off x="6704949" y="2901607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0635B01D-BA14-4224-BBFD-AFE0158367C6}"/>
              </a:ext>
            </a:extLst>
          </p:cNvPr>
          <p:cNvCxnSpPr/>
          <p:nvPr/>
        </p:nvCxnSpPr>
        <p:spPr>
          <a:xfrm>
            <a:off x="6728232" y="3295618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9393843E-AB42-4DF5-A606-B238BF7269D1}"/>
              </a:ext>
            </a:extLst>
          </p:cNvPr>
          <p:cNvCxnSpPr/>
          <p:nvPr/>
        </p:nvCxnSpPr>
        <p:spPr>
          <a:xfrm>
            <a:off x="6704949" y="3611750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DCA8968F-F1AD-4D8C-A90E-5E0A65D927B7}"/>
              </a:ext>
            </a:extLst>
          </p:cNvPr>
          <p:cNvCxnSpPr/>
          <p:nvPr/>
        </p:nvCxnSpPr>
        <p:spPr>
          <a:xfrm>
            <a:off x="6704949" y="3896623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1AAFD123-1C3B-417D-8854-20F280B65D85}"/>
              </a:ext>
            </a:extLst>
          </p:cNvPr>
          <p:cNvCxnSpPr/>
          <p:nvPr/>
        </p:nvCxnSpPr>
        <p:spPr>
          <a:xfrm>
            <a:off x="6695529" y="4187813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03AD3D31-B197-4948-8215-CCCA03639651}"/>
              </a:ext>
            </a:extLst>
          </p:cNvPr>
          <p:cNvCxnSpPr/>
          <p:nvPr/>
        </p:nvCxnSpPr>
        <p:spPr>
          <a:xfrm>
            <a:off x="6695529" y="4424248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0D862A1B-DEF4-487F-A12A-35C6377BFED1}"/>
              </a:ext>
            </a:extLst>
          </p:cNvPr>
          <p:cNvCxnSpPr/>
          <p:nvPr/>
        </p:nvCxnSpPr>
        <p:spPr>
          <a:xfrm>
            <a:off x="6728232" y="4649677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FD00D8D0-D0E8-4B23-9AF0-3FF1BCBFBBDB}"/>
              </a:ext>
            </a:extLst>
          </p:cNvPr>
          <p:cNvCxnSpPr/>
          <p:nvPr/>
        </p:nvCxnSpPr>
        <p:spPr>
          <a:xfrm>
            <a:off x="6704949" y="4933359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7FA182D-DDD0-452A-9774-050090038112}"/>
              </a:ext>
            </a:extLst>
          </p:cNvPr>
          <p:cNvCxnSpPr/>
          <p:nvPr/>
        </p:nvCxnSpPr>
        <p:spPr>
          <a:xfrm>
            <a:off x="6670175" y="5167826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32206B5F-C54F-4502-AE87-B2EA22673531}"/>
              </a:ext>
            </a:extLst>
          </p:cNvPr>
          <p:cNvCxnSpPr/>
          <p:nvPr/>
        </p:nvCxnSpPr>
        <p:spPr>
          <a:xfrm>
            <a:off x="6728232" y="5383850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C17CAB6F-E726-4CD0-8E74-922F5052D606}"/>
              </a:ext>
            </a:extLst>
          </p:cNvPr>
          <p:cNvCxnSpPr/>
          <p:nvPr/>
        </p:nvCxnSpPr>
        <p:spPr>
          <a:xfrm>
            <a:off x="6670175" y="5671882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2164EFBC-78E1-45DF-802E-3F9062EF7D7F}"/>
              </a:ext>
            </a:extLst>
          </p:cNvPr>
          <p:cNvCxnSpPr/>
          <p:nvPr/>
        </p:nvCxnSpPr>
        <p:spPr>
          <a:xfrm>
            <a:off x="6695529" y="5887906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D323EC7D-5FF3-4974-B4BB-19BBF36D4B00}"/>
              </a:ext>
            </a:extLst>
          </p:cNvPr>
          <p:cNvSpPr txBox="1"/>
          <p:nvPr/>
        </p:nvSpPr>
        <p:spPr>
          <a:xfrm>
            <a:off x="8030739" y="577060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09046DA-F3BF-4C2C-A749-45183C50AD8D}"/>
              </a:ext>
            </a:extLst>
          </p:cNvPr>
          <p:cNvSpPr txBox="1"/>
          <p:nvPr/>
        </p:nvSpPr>
        <p:spPr>
          <a:xfrm>
            <a:off x="7886878" y="417444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80483eb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5BF801B-7E2D-4987-86C9-5CEFAADAFD63}"/>
              </a:ext>
            </a:extLst>
          </p:cNvPr>
          <p:cNvSpPr txBox="1"/>
          <p:nvPr/>
        </p:nvSpPr>
        <p:spPr>
          <a:xfrm>
            <a:off x="7898795" y="4400701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80483ea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3CAE513-3CD6-4E78-AE20-6F52E2FFC4F4}"/>
              </a:ext>
            </a:extLst>
          </p:cNvPr>
          <p:cNvSpPr txBox="1"/>
          <p:nvPr/>
        </p:nvSpPr>
        <p:spPr>
          <a:xfrm>
            <a:off x="7890578" y="4652731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80483e9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F22D417-C382-4834-9721-B471956DCA51}"/>
              </a:ext>
            </a:extLst>
          </p:cNvPr>
          <p:cNvSpPr txBox="1"/>
          <p:nvPr/>
        </p:nvSpPr>
        <p:spPr>
          <a:xfrm>
            <a:off x="7877300" y="490867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80483e8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D24C891-E9E6-4A68-91C8-78BE52CC842F}"/>
              </a:ext>
            </a:extLst>
          </p:cNvPr>
          <p:cNvSpPr txBox="1"/>
          <p:nvPr/>
        </p:nvSpPr>
        <p:spPr>
          <a:xfrm>
            <a:off x="7868176" y="511730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80483e7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20EFDA8-E9ED-4874-94A7-8BB7092D9638}"/>
              </a:ext>
            </a:extLst>
          </p:cNvPr>
          <p:cNvSpPr txBox="1"/>
          <p:nvPr/>
        </p:nvSpPr>
        <p:spPr>
          <a:xfrm>
            <a:off x="7895614" y="536933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80483e6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E78C0DF-5433-49CB-99EB-3527E097DD95}"/>
              </a:ext>
            </a:extLst>
          </p:cNvPr>
          <p:cNvSpPr txBox="1"/>
          <p:nvPr/>
        </p:nvSpPr>
        <p:spPr>
          <a:xfrm>
            <a:off x="7905171" y="562875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80483e5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CB73D61-6F30-4702-A4C4-44D048F23E5D}"/>
              </a:ext>
            </a:extLst>
          </p:cNvPr>
          <p:cNvSpPr txBox="1"/>
          <p:nvPr/>
        </p:nvSpPr>
        <p:spPr>
          <a:xfrm>
            <a:off x="7868176" y="3869247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80483ec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5101B07-D92B-4BE8-8507-65B9ABCEEA7B}"/>
              </a:ext>
            </a:extLst>
          </p:cNvPr>
          <p:cNvSpPr txBox="1"/>
          <p:nvPr/>
        </p:nvSpPr>
        <p:spPr>
          <a:xfrm>
            <a:off x="7955716" y="349686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A2FDDBFA-4227-4D6C-B882-B89C6C1A2095}"/>
              </a:ext>
            </a:extLst>
          </p:cNvPr>
          <p:cNvSpPr txBox="1"/>
          <p:nvPr/>
        </p:nvSpPr>
        <p:spPr>
          <a:xfrm>
            <a:off x="6997465" y="388780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......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794A06A-4884-4B85-B8FC-B5867B050CCA}"/>
              </a:ext>
            </a:extLst>
          </p:cNvPr>
          <p:cNvSpPr txBox="1"/>
          <p:nvPr/>
        </p:nvSpPr>
        <p:spPr>
          <a:xfrm>
            <a:off x="6992352" y="412711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95C1E6E-5B19-483A-AD09-DCE3106F8F0C}"/>
              </a:ext>
            </a:extLst>
          </p:cNvPr>
          <p:cNvSpPr txBox="1"/>
          <p:nvPr/>
        </p:nvSpPr>
        <p:spPr>
          <a:xfrm>
            <a:off x="6995244" y="436642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c9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DAD177B-41CB-4515-B102-075681095EFD}"/>
              </a:ext>
            </a:extLst>
          </p:cNvPr>
          <p:cNvSpPr txBox="1"/>
          <p:nvPr/>
        </p:nvSpPr>
        <p:spPr>
          <a:xfrm>
            <a:off x="7018527" y="463537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ff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DF0FB78-9414-40A1-A119-725AC02DF332}"/>
              </a:ext>
            </a:extLst>
          </p:cNvPr>
          <p:cNvSpPr txBox="1"/>
          <p:nvPr/>
        </p:nvSpPr>
        <p:spPr>
          <a:xfrm>
            <a:off x="7032457" y="51271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ff</a:t>
            </a:r>
            <a:endParaRPr lang="en-US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8F01B24-D634-4F79-84C5-2708DBA0A05D}"/>
              </a:ext>
            </a:extLst>
          </p:cNvPr>
          <p:cNvSpPr txBox="1"/>
          <p:nvPr/>
        </p:nvSpPr>
        <p:spPr>
          <a:xfrm>
            <a:off x="7038833" y="535102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0a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29461D-E4FF-49DF-86AA-CB69D17435F7}"/>
              </a:ext>
            </a:extLst>
          </p:cNvPr>
          <p:cNvSpPr txBox="1"/>
          <p:nvPr/>
        </p:nvSpPr>
        <p:spPr>
          <a:xfrm>
            <a:off x="7032457" y="562074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e8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3263352-921E-4048-88A4-E44B54A06F08}"/>
              </a:ext>
            </a:extLst>
          </p:cNvPr>
          <p:cNvSpPr txBox="1"/>
          <p:nvPr/>
        </p:nvSpPr>
        <p:spPr>
          <a:xfrm>
            <a:off x="6966344" y="287012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30936BA-41B0-4E56-A1F9-845E624640D0}"/>
              </a:ext>
            </a:extLst>
          </p:cNvPr>
          <p:cNvSpPr txBox="1"/>
          <p:nvPr/>
        </p:nvSpPr>
        <p:spPr>
          <a:xfrm>
            <a:off x="7018527" y="58078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........</a:t>
            </a:r>
          </a:p>
        </p:txBody>
      </p: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988CC156-BC30-4D9E-AB8C-F8F0549CED79}"/>
              </a:ext>
            </a:extLst>
          </p:cNvPr>
          <p:cNvCxnSpPr/>
          <p:nvPr/>
        </p:nvCxnSpPr>
        <p:spPr>
          <a:xfrm>
            <a:off x="6712074" y="1870202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EAA17C15-49F0-4B90-811B-B69214A45EB8}"/>
              </a:ext>
            </a:extLst>
          </p:cNvPr>
          <p:cNvCxnSpPr/>
          <p:nvPr/>
        </p:nvCxnSpPr>
        <p:spPr>
          <a:xfrm>
            <a:off x="6728232" y="2057154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9155392B-C0FD-4CF5-A5BD-3B2272C7C412}"/>
              </a:ext>
            </a:extLst>
          </p:cNvPr>
          <p:cNvCxnSpPr/>
          <p:nvPr/>
        </p:nvCxnSpPr>
        <p:spPr>
          <a:xfrm>
            <a:off x="6728354" y="2241791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98A2FDFB-81F8-4BCA-BCD7-24784E4EA170}"/>
              </a:ext>
            </a:extLst>
          </p:cNvPr>
          <p:cNvCxnSpPr/>
          <p:nvPr/>
        </p:nvCxnSpPr>
        <p:spPr>
          <a:xfrm>
            <a:off x="6704949" y="2411068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AC6017DD-02F4-4573-8CCA-6BEA9D08DB8D}"/>
              </a:ext>
            </a:extLst>
          </p:cNvPr>
          <p:cNvCxnSpPr/>
          <p:nvPr/>
        </p:nvCxnSpPr>
        <p:spPr>
          <a:xfrm>
            <a:off x="6704949" y="2576000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58A22EA0-5B8B-404E-95D2-D6EFB3B4103D}"/>
              </a:ext>
            </a:extLst>
          </p:cNvPr>
          <p:cNvCxnSpPr/>
          <p:nvPr/>
        </p:nvCxnSpPr>
        <p:spPr>
          <a:xfrm>
            <a:off x="6704949" y="2755483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3E321853-3915-4880-9374-F727B8DF5B59}"/>
              </a:ext>
            </a:extLst>
          </p:cNvPr>
          <p:cNvSpPr txBox="1"/>
          <p:nvPr/>
        </p:nvSpPr>
        <p:spPr>
          <a:xfrm>
            <a:off x="7921169" y="198630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ffffd5c0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22A4754-D10D-4DCF-A659-2EA71A4CE9E8}"/>
              </a:ext>
            </a:extLst>
          </p:cNvPr>
          <p:cNvSpPr txBox="1"/>
          <p:nvPr/>
        </p:nvSpPr>
        <p:spPr>
          <a:xfrm>
            <a:off x="7921169" y="2158729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ffffd5bf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618DBBD-DE36-44E2-BED3-987CAED53B94}"/>
              </a:ext>
            </a:extLst>
          </p:cNvPr>
          <p:cNvSpPr txBox="1"/>
          <p:nvPr/>
        </p:nvSpPr>
        <p:spPr>
          <a:xfrm>
            <a:off x="7913170" y="233696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ffffd5be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08110F2C-69C2-409E-A645-63C14D0CC0DF}"/>
              </a:ext>
            </a:extLst>
          </p:cNvPr>
          <p:cNvSpPr txBox="1"/>
          <p:nvPr/>
        </p:nvSpPr>
        <p:spPr>
          <a:xfrm>
            <a:off x="7914894" y="2498957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ffffd5bd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A0CE013-09A7-4D8A-8B7F-40DAF363BD0E}"/>
              </a:ext>
            </a:extLst>
          </p:cNvPr>
          <p:cNvSpPr txBox="1"/>
          <p:nvPr/>
        </p:nvSpPr>
        <p:spPr>
          <a:xfrm>
            <a:off x="7905171" y="2669033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ffffd5bc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8F01B24-D634-4F79-84C5-2708DBA0A05D}"/>
              </a:ext>
            </a:extLst>
          </p:cNvPr>
          <p:cNvSpPr txBox="1"/>
          <p:nvPr/>
        </p:nvSpPr>
        <p:spPr>
          <a:xfrm>
            <a:off x="7031364" y="486554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ff</a:t>
            </a:r>
            <a:endParaRPr lang="en-US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76A250A0-3930-4DD6-88FA-A0A8973728AC}"/>
              </a:ext>
            </a:extLst>
          </p:cNvPr>
          <p:cNvSpPr txBox="1"/>
          <p:nvPr/>
        </p:nvSpPr>
        <p:spPr>
          <a:xfrm>
            <a:off x="6142811" y="2595681"/>
            <a:ext cx="97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esp</a:t>
            </a:r>
            <a:endParaRPr lang="en-US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6A250A0-3930-4DD6-88FA-A0A8973728AC}"/>
              </a:ext>
            </a:extLst>
          </p:cNvPr>
          <p:cNvSpPr txBox="1"/>
          <p:nvPr/>
        </p:nvSpPr>
        <p:spPr>
          <a:xfrm>
            <a:off x="6141099" y="6030225"/>
            <a:ext cx="97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eip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9" name="자유형 228"/>
          <p:cNvSpPr/>
          <p:nvPr/>
        </p:nvSpPr>
        <p:spPr>
          <a:xfrm>
            <a:off x="8964551" y="4814047"/>
            <a:ext cx="282388" cy="1021977"/>
          </a:xfrm>
          <a:custGeom>
            <a:avLst/>
            <a:gdLst>
              <a:gd name="connsiteX0" fmla="*/ 13447 w 282388"/>
              <a:gd name="connsiteY0" fmla="*/ 0 h 1021977"/>
              <a:gd name="connsiteX1" fmla="*/ 53788 w 282388"/>
              <a:gd name="connsiteY1" fmla="*/ 67236 h 1021977"/>
              <a:gd name="connsiteX2" fmla="*/ 121023 w 282388"/>
              <a:gd name="connsiteY2" fmla="*/ 147918 h 1021977"/>
              <a:gd name="connsiteX3" fmla="*/ 134470 w 282388"/>
              <a:gd name="connsiteY3" fmla="*/ 188259 h 1021977"/>
              <a:gd name="connsiteX4" fmla="*/ 161364 w 282388"/>
              <a:gd name="connsiteY4" fmla="*/ 228600 h 1021977"/>
              <a:gd name="connsiteX5" fmla="*/ 215153 w 282388"/>
              <a:gd name="connsiteY5" fmla="*/ 322730 h 1021977"/>
              <a:gd name="connsiteX6" fmla="*/ 228600 w 282388"/>
              <a:gd name="connsiteY6" fmla="*/ 376518 h 1021977"/>
              <a:gd name="connsiteX7" fmla="*/ 255494 w 282388"/>
              <a:gd name="connsiteY7" fmla="*/ 430306 h 1021977"/>
              <a:gd name="connsiteX8" fmla="*/ 268941 w 282388"/>
              <a:gd name="connsiteY8" fmla="*/ 497542 h 1021977"/>
              <a:gd name="connsiteX9" fmla="*/ 282388 w 282388"/>
              <a:gd name="connsiteY9" fmla="*/ 537883 h 1021977"/>
              <a:gd name="connsiteX10" fmla="*/ 268941 w 282388"/>
              <a:gd name="connsiteY10" fmla="*/ 766483 h 1021977"/>
              <a:gd name="connsiteX11" fmla="*/ 215153 w 282388"/>
              <a:gd name="connsiteY11" fmla="*/ 860612 h 1021977"/>
              <a:gd name="connsiteX12" fmla="*/ 147917 w 282388"/>
              <a:gd name="connsiteY12" fmla="*/ 927847 h 1021977"/>
              <a:gd name="connsiteX13" fmla="*/ 121023 w 282388"/>
              <a:gd name="connsiteY13" fmla="*/ 954742 h 1021977"/>
              <a:gd name="connsiteX14" fmla="*/ 67235 w 282388"/>
              <a:gd name="connsiteY14" fmla="*/ 968189 h 1021977"/>
              <a:gd name="connsiteX15" fmla="*/ 0 w 282388"/>
              <a:gd name="connsiteY15" fmla="*/ 1021977 h 102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2388" h="1021977">
                <a:moveTo>
                  <a:pt x="13447" y="0"/>
                </a:moveTo>
                <a:cubicBezTo>
                  <a:pt x="26894" y="22412"/>
                  <a:pt x="38106" y="46327"/>
                  <a:pt x="53788" y="67236"/>
                </a:cubicBezTo>
                <a:cubicBezTo>
                  <a:pt x="98398" y="126716"/>
                  <a:pt x="89664" y="85200"/>
                  <a:pt x="121023" y="147918"/>
                </a:cubicBezTo>
                <a:cubicBezTo>
                  <a:pt x="127362" y="160596"/>
                  <a:pt x="128131" y="175581"/>
                  <a:pt x="134470" y="188259"/>
                </a:cubicBezTo>
                <a:cubicBezTo>
                  <a:pt x="141698" y="202714"/>
                  <a:pt x="153346" y="214568"/>
                  <a:pt x="161364" y="228600"/>
                </a:cubicBezTo>
                <a:cubicBezTo>
                  <a:pt x="229599" y="348013"/>
                  <a:pt x="149635" y="224456"/>
                  <a:pt x="215153" y="322730"/>
                </a:cubicBezTo>
                <a:cubicBezTo>
                  <a:pt x="219635" y="340659"/>
                  <a:pt x="222111" y="359214"/>
                  <a:pt x="228600" y="376518"/>
                </a:cubicBezTo>
                <a:cubicBezTo>
                  <a:pt x="235638" y="395287"/>
                  <a:pt x="249155" y="411289"/>
                  <a:pt x="255494" y="430306"/>
                </a:cubicBezTo>
                <a:cubicBezTo>
                  <a:pt x="262722" y="451989"/>
                  <a:pt x="263398" y="475369"/>
                  <a:pt x="268941" y="497542"/>
                </a:cubicBezTo>
                <a:cubicBezTo>
                  <a:pt x="272379" y="511293"/>
                  <a:pt x="277906" y="524436"/>
                  <a:pt x="282388" y="537883"/>
                </a:cubicBezTo>
                <a:cubicBezTo>
                  <a:pt x="277906" y="614083"/>
                  <a:pt x="276536" y="690530"/>
                  <a:pt x="268941" y="766483"/>
                </a:cubicBezTo>
                <a:cubicBezTo>
                  <a:pt x="265328" y="802613"/>
                  <a:pt x="237244" y="835760"/>
                  <a:pt x="215153" y="860612"/>
                </a:cubicBezTo>
                <a:cubicBezTo>
                  <a:pt x="194096" y="884301"/>
                  <a:pt x="170329" y="905435"/>
                  <a:pt x="147917" y="927847"/>
                </a:cubicBezTo>
                <a:cubicBezTo>
                  <a:pt x="138952" y="936812"/>
                  <a:pt x="133323" y="951667"/>
                  <a:pt x="121023" y="954742"/>
                </a:cubicBezTo>
                <a:lnTo>
                  <a:pt x="67235" y="968189"/>
                </a:lnTo>
                <a:cubicBezTo>
                  <a:pt x="19807" y="1015617"/>
                  <a:pt x="43903" y="1000025"/>
                  <a:pt x="0" y="10219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56940" y="2149655"/>
            <a:ext cx="45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6973903" y="2304871"/>
            <a:ext cx="45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6972914" y="2471711"/>
            <a:ext cx="45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6992352" y="2635382"/>
            <a:ext cx="45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E78C0DF-5433-49CB-99EB-3527E097DD95}"/>
              </a:ext>
            </a:extLst>
          </p:cNvPr>
          <p:cNvSpPr txBox="1"/>
          <p:nvPr/>
        </p:nvSpPr>
        <p:spPr>
          <a:xfrm>
            <a:off x="7905171" y="609091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80482f4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6728232" y="6136217"/>
            <a:ext cx="1260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/>
          <p:nvPr/>
        </p:nvCxnSpPr>
        <p:spPr>
          <a:xfrm>
            <a:off x="6704949" y="6381328"/>
            <a:ext cx="1260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43263352-921E-4048-88A4-E44B54A06F08}"/>
              </a:ext>
            </a:extLst>
          </p:cNvPr>
          <p:cNvSpPr txBox="1"/>
          <p:nvPr/>
        </p:nvSpPr>
        <p:spPr>
          <a:xfrm>
            <a:off x="7018527" y="629142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........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5618" y="249399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236" name="TextBox 235"/>
          <p:cNvSpPr txBox="1"/>
          <p:nvPr/>
        </p:nvSpPr>
        <p:spPr>
          <a:xfrm>
            <a:off x="5823170" y="604799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302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3902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instruction: ret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11560" y="389269"/>
            <a:ext cx="8229600" cy="115358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ret</a:t>
            </a:r>
            <a:endParaRPr lang="ko-KR" altLang="ko-KR" sz="1800" dirty="0"/>
          </a:p>
          <a:p>
            <a:r>
              <a:rPr lang="en-US" altLang="ko-KR" sz="1800" dirty="0"/>
              <a:t>     1) </a:t>
            </a:r>
            <a:r>
              <a:rPr lang="en-US" altLang="ko-KR" sz="1800" dirty="0" err="1"/>
              <a:t>eip</a:t>
            </a:r>
            <a:r>
              <a:rPr lang="en-US" altLang="ko-KR" sz="1800" dirty="0"/>
              <a:t> &lt;-- mem[</a:t>
            </a:r>
            <a:r>
              <a:rPr lang="en-US" altLang="ko-KR" sz="1800" dirty="0" err="1"/>
              <a:t>esp</a:t>
            </a:r>
            <a:r>
              <a:rPr lang="en-US" altLang="ko-KR" sz="1800" dirty="0"/>
              <a:t>]</a:t>
            </a:r>
            <a:endParaRPr lang="ko-KR" altLang="ko-KR" sz="1800" dirty="0"/>
          </a:p>
          <a:p>
            <a:r>
              <a:rPr lang="en-US" altLang="ko-KR" sz="1800" dirty="0"/>
              <a:t>     2) </a:t>
            </a:r>
            <a:r>
              <a:rPr lang="en-US" altLang="ko-KR" sz="1800" dirty="0" err="1"/>
              <a:t>esp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esp</a:t>
            </a:r>
            <a:r>
              <a:rPr lang="en-US" altLang="ko-KR" sz="1800" dirty="0"/>
              <a:t> + 4   </a:t>
            </a:r>
            <a:endParaRPr lang="ko-KR" altLang="ko-KR" sz="1800" dirty="0"/>
          </a:p>
          <a:p>
            <a:endParaRPr lang="ko-KR" altLang="en-US" sz="18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DC75924-28A3-4EA3-BD3E-5798E111DAA4}"/>
              </a:ext>
            </a:extLst>
          </p:cNvPr>
          <p:cNvSpPr/>
          <p:nvPr/>
        </p:nvSpPr>
        <p:spPr>
          <a:xfrm>
            <a:off x="6557223" y="1630637"/>
            <a:ext cx="1224136" cy="4704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F68AE1CB-464B-4F00-B055-162E541190AC}"/>
              </a:ext>
            </a:extLst>
          </p:cNvPr>
          <p:cNvCxnSpPr/>
          <p:nvPr/>
        </p:nvCxnSpPr>
        <p:spPr>
          <a:xfrm>
            <a:off x="6552739" y="3061153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0635B01D-BA14-4224-BBFD-AFE0158367C6}"/>
              </a:ext>
            </a:extLst>
          </p:cNvPr>
          <p:cNvCxnSpPr/>
          <p:nvPr/>
        </p:nvCxnSpPr>
        <p:spPr>
          <a:xfrm>
            <a:off x="6576022" y="3455164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9393843E-AB42-4DF5-A606-B238BF7269D1}"/>
              </a:ext>
            </a:extLst>
          </p:cNvPr>
          <p:cNvCxnSpPr/>
          <p:nvPr/>
        </p:nvCxnSpPr>
        <p:spPr>
          <a:xfrm>
            <a:off x="6552739" y="3771296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DCA8968F-F1AD-4D8C-A90E-5E0A65D927B7}"/>
              </a:ext>
            </a:extLst>
          </p:cNvPr>
          <p:cNvCxnSpPr/>
          <p:nvPr/>
        </p:nvCxnSpPr>
        <p:spPr>
          <a:xfrm>
            <a:off x="6552739" y="4056169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1AAFD123-1C3B-417D-8854-20F280B65D85}"/>
              </a:ext>
            </a:extLst>
          </p:cNvPr>
          <p:cNvCxnSpPr/>
          <p:nvPr/>
        </p:nvCxnSpPr>
        <p:spPr>
          <a:xfrm>
            <a:off x="6543319" y="4347359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03AD3D31-B197-4948-8215-CCCA03639651}"/>
              </a:ext>
            </a:extLst>
          </p:cNvPr>
          <p:cNvCxnSpPr/>
          <p:nvPr/>
        </p:nvCxnSpPr>
        <p:spPr>
          <a:xfrm>
            <a:off x="6543319" y="4583794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0D862A1B-DEF4-487F-A12A-35C6377BFED1}"/>
              </a:ext>
            </a:extLst>
          </p:cNvPr>
          <p:cNvCxnSpPr/>
          <p:nvPr/>
        </p:nvCxnSpPr>
        <p:spPr>
          <a:xfrm>
            <a:off x="6576022" y="4809223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D00D8D0-D0E8-4B23-9AF0-3FF1BCBFBBDB}"/>
              </a:ext>
            </a:extLst>
          </p:cNvPr>
          <p:cNvCxnSpPr/>
          <p:nvPr/>
        </p:nvCxnSpPr>
        <p:spPr>
          <a:xfrm>
            <a:off x="6552739" y="5092905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57FA182D-DDD0-452A-9774-050090038112}"/>
              </a:ext>
            </a:extLst>
          </p:cNvPr>
          <p:cNvCxnSpPr/>
          <p:nvPr/>
        </p:nvCxnSpPr>
        <p:spPr>
          <a:xfrm>
            <a:off x="6517965" y="5327372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32206B5F-C54F-4502-AE87-B2EA22673531}"/>
              </a:ext>
            </a:extLst>
          </p:cNvPr>
          <p:cNvCxnSpPr/>
          <p:nvPr/>
        </p:nvCxnSpPr>
        <p:spPr>
          <a:xfrm>
            <a:off x="6576022" y="5543396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C17CAB6F-E726-4CD0-8E74-922F5052D606}"/>
              </a:ext>
            </a:extLst>
          </p:cNvPr>
          <p:cNvCxnSpPr/>
          <p:nvPr/>
        </p:nvCxnSpPr>
        <p:spPr>
          <a:xfrm>
            <a:off x="6517965" y="5831428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2164EFBC-78E1-45DF-802E-3F9062EF7D7F}"/>
              </a:ext>
            </a:extLst>
          </p:cNvPr>
          <p:cNvCxnSpPr/>
          <p:nvPr/>
        </p:nvCxnSpPr>
        <p:spPr>
          <a:xfrm>
            <a:off x="6543319" y="6047452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6A250A0-3930-4DD6-88FA-A0A8973728AC}"/>
              </a:ext>
            </a:extLst>
          </p:cNvPr>
          <p:cNvSpPr txBox="1"/>
          <p:nvPr/>
        </p:nvSpPr>
        <p:spPr>
          <a:xfrm>
            <a:off x="6773247" y="6551508"/>
            <a:ext cx="97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323EC7D-5FF3-4974-B4BB-19BBF36D4B00}"/>
              </a:ext>
            </a:extLst>
          </p:cNvPr>
          <p:cNvSpPr txBox="1"/>
          <p:nvPr/>
        </p:nvSpPr>
        <p:spPr>
          <a:xfrm>
            <a:off x="7930140" y="59178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09046DA-F3BF-4C2C-A749-45183C50AD8D}"/>
              </a:ext>
            </a:extLst>
          </p:cNvPr>
          <p:cNvSpPr txBox="1"/>
          <p:nvPr/>
        </p:nvSpPr>
        <p:spPr>
          <a:xfrm>
            <a:off x="7786279" y="4321641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80483eb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5BF801B-7E2D-4987-86C9-5CEFAADAFD63}"/>
              </a:ext>
            </a:extLst>
          </p:cNvPr>
          <p:cNvSpPr txBox="1"/>
          <p:nvPr/>
        </p:nvSpPr>
        <p:spPr>
          <a:xfrm>
            <a:off x="7798196" y="454789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80483ea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3CAE513-3CD6-4E78-AE20-6F52E2FFC4F4}"/>
              </a:ext>
            </a:extLst>
          </p:cNvPr>
          <p:cNvSpPr txBox="1"/>
          <p:nvPr/>
        </p:nvSpPr>
        <p:spPr>
          <a:xfrm>
            <a:off x="7789979" y="479992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80483e9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F22D417-C382-4834-9721-B471956DCA51}"/>
              </a:ext>
            </a:extLst>
          </p:cNvPr>
          <p:cNvSpPr txBox="1"/>
          <p:nvPr/>
        </p:nvSpPr>
        <p:spPr>
          <a:xfrm>
            <a:off x="7776701" y="5055871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80483e8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D24C891-E9E6-4A68-91C8-78BE52CC842F}"/>
              </a:ext>
            </a:extLst>
          </p:cNvPr>
          <p:cNvSpPr txBox="1"/>
          <p:nvPr/>
        </p:nvSpPr>
        <p:spPr>
          <a:xfrm>
            <a:off x="7767577" y="5264497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80483e7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20EFDA8-E9ED-4874-94A7-8BB7092D9638}"/>
              </a:ext>
            </a:extLst>
          </p:cNvPr>
          <p:cNvSpPr txBox="1"/>
          <p:nvPr/>
        </p:nvSpPr>
        <p:spPr>
          <a:xfrm>
            <a:off x="7795015" y="5516527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80483e6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E78C0DF-5433-49CB-99EB-3527E097DD95}"/>
              </a:ext>
            </a:extLst>
          </p:cNvPr>
          <p:cNvSpPr txBox="1"/>
          <p:nvPr/>
        </p:nvSpPr>
        <p:spPr>
          <a:xfrm>
            <a:off x="7804572" y="5775951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80483e5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CB73D61-6F30-4702-A4C4-44D048F23E5D}"/>
              </a:ext>
            </a:extLst>
          </p:cNvPr>
          <p:cNvSpPr txBox="1"/>
          <p:nvPr/>
        </p:nvSpPr>
        <p:spPr>
          <a:xfrm>
            <a:off x="7767577" y="401644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80483ec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5101B07-D92B-4BE8-8507-65B9ABCEEA7B}"/>
              </a:ext>
            </a:extLst>
          </p:cNvPr>
          <p:cNvSpPr txBox="1"/>
          <p:nvPr/>
        </p:nvSpPr>
        <p:spPr>
          <a:xfrm>
            <a:off x="7855117" y="364405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2FDDBFA-4227-4D6C-B882-B89C6C1A2095}"/>
              </a:ext>
            </a:extLst>
          </p:cNvPr>
          <p:cNvSpPr txBox="1"/>
          <p:nvPr/>
        </p:nvSpPr>
        <p:spPr>
          <a:xfrm>
            <a:off x="6845255" y="404734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......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794A06A-4884-4B85-B8FC-B5867B050CCA}"/>
              </a:ext>
            </a:extLst>
          </p:cNvPr>
          <p:cNvSpPr txBox="1"/>
          <p:nvPr/>
        </p:nvSpPr>
        <p:spPr>
          <a:xfrm>
            <a:off x="6840142" y="428666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5C1E6E-5B19-483A-AD09-DCE3106F8F0C}"/>
              </a:ext>
            </a:extLst>
          </p:cNvPr>
          <p:cNvSpPr txBox="1"/>
          <p:nvPr/>
        </p:nvSpPr>
        <p:spPr>
          <a:xfrm>
            <a:off x="6843034" y="452597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c9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DAD177B-41CB-4515-B102-075681095EFD}"/>
              </a:ext>
            </a:extLst>
          </p:cNvPr>
          <p:cNvSpPr txBox="1"/>
          <p:nvPr/>
        </p:nvSpPr>
        <p:spPr>
          <a:xfrm>
            <a:off x="6866317" y="47949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ff</a:t>
            </a:r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DF0FB78-9414-40A1-A119-725AC02DF332}"/>
              </a:ext>
            </a:extLst>
          </p:cNvPr>
          <p:cNvSpPr txBox="1"/>
          <p:nvPr/>
        </p:nvSpPr>
        <p:spPr>
          <a:xfrm>
            <a:off x="6880247" y="528670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ff</a:t>
            </a:r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8F01B24-D634-4F79-84C5-2708DBA0A05D}"/>
              </a:ext>
            </a:extLst>
          </p:cNvPr>
          <p:cNvSpPr txBox="1"/>
          <p:nvPr/>
        </p:nvSpPr>
        <p:spPr>
          <a:xfrm>
            <a:off x="6886623" y="551057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0a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629461D-E4FF-49DF-86AA-CB69D17435F7}"/>
              </a:ext>
            </a:extLst>
          </p:cNvPr>
          <p:cNvSpPr txBox="1"/>
          <p:nvPr/>
        </p:nvSpPr>
        <p:spPr>
          <a:xfrm>
            <a:off x="6880247" y="57802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e8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3263352-921E-4048-88A4-E44B54A06F08}"/>
              </a:ext>
            </a:extLst>
          </p:cNvPr>
          <p:cNvSpPr txBox="1"/>
          <p:nvPr/>
        </p:nvSpPr>
        <p:spPr>
          <a:xfrm>
            <a:off x="6814134" y="302966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........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30936BA-41B0-4E56-A1F9-845E624640D0}"/>
              </a:ext>
            </a:extLst>
          </p:cNvPr>
          <p:cNvSpPr txBox="1"/>
          <p:nvPr/>
        </p:nvSpPr>
        <p:spPr>
          <a:xfrm>
            <a:off x="6866317" y="596739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988CC156-BC30-4D9E-AB8C-F8F0549CED79}"/>
              </a:ext>
            </a:extLst>
          </p:cNvPr>
          <p:cNvCxnSpPr/>
          <p:nvPr/>
        </p:nvCxnSpPr>
        <p:spPr>
          <a:xfrm>
            <a:off x="6559864" y="2029748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AA17C15-49F0-4B90-811B-B69214A45EB8}"/>
              </a:ext>
            </a:extLst>
          </p:cNvPr>
          <p:cNvCxnSpPr/>
          <p:nvPr/>
        </p:nvCxnSpPr>
        <p:spPr>
          <a:xfrm>
            <a:off x="6576022" y="2216700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9155392B-C0FD-4CF5-A5BD-3B2272C7C412}"/>
              </a:ext>
            </a:extLst>
          </p:cNvPr>
          <p:cNvCxnSpPr/>
          <p:nvPr/>
        </p:nvCxnSpPr>
        <p:spPr>
          <a:xfrm>
            <a:off x="6576144" y="2401337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98A2FDFB-81F8-4BCA-BCD7-24784E4EA170}"/>
              </a:ext>
            </a:extLst>
          </p:cNvPr>
          <p:cNvCxnSpPr/>
          <p:nvPr/>
        </p:nvCxnSpPr>
        <p:spPr>
          <a:xfrm>
            <a:off x="6552739" y="2570614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AC6017DD-02F4-4573-8CCA-6BEA9D08DB8D}"/>
              </a:ext>
            </a:extLst>
          </p:cNvPr>
          <p:cNvCxnSpPr/>
          <p:nvPr/>
        </p:nvCxnSpPr>
        <p:spPr>
          <a:xfrm>
            <a:off x="6552739" y="2735546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58A22EA0-5B8B-404E-95D2-D6EFB3B4103D}"/>
              </a:ext>
            </a:extLst>
          </p:cNvPr>
          <p:cNvCxnSpPr/>
          <p:nvPr/>
        </p:nvCxnSpPr>
        <p:spPr>
          <a:xfrm>
            <a:off x="6552739" y="2915029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3E321853-3915-4880-9374-F727B8DF5B59}"/>
              </a:ext>
            </a:extLst>
          </p:cNvPr>
          <p:cNvSpPr txBox="1"/>
          <p:nvPr/>
        </p:nvSpPr>
        <p:spPr>
          <a:xfrm>
            <a:off x="7820570" y="2133497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ffffd5c0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22A4754-D10D-4DCF-A659-2EA71A4CE9E8}"/>
              </a:ext>
            </a:extLst>
          </p:cNvPr>
          <p:cNvSpPr txBox="1"/>
          <p:nvPr/>
        </p:nvSpPr>
        <p:spPr>
          <a:xfrm>
            <a:off x="7820570" y="230592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ffffd5bf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618DBBD-DE36-44E2-BED3-987CAED53B94}"/>
              </a:ext>
            </a:extLst>
          </p:cNvPr>
          <p:cNvSpPr txBox="1"/>
          <p:nvPr/>
        </p:nvSpPr>
        <p:spPr>
          <a:xfrm>
            <a:off x="7812571" y="2484157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ffffd5be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8110F2C-69C2-409E-A645-63C14D0CC0DF}"/>
              </a:ext>
            </a:extLst>
          </p:cNvPr>
          <p:cNvSpPr txBox="1"/>
          <p:nvPr/>
        </p:nvSpPr>
        <p:spPr>
          <a:xfrm>
            <a:off x="7814295" y="264615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ffffd5bd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A0CE013-09A7-4D8A-8B7F-40DAF363BD0E}"/>
              </a:ext>
            </a:extLst>
          </p:cNvPr>
          <p:cNvSpPr txBox="1"/>
          <p:nvPr/>
        </p:nvSpPr>
        <p:spPr>
          <a:xfrm>
            <a:off x="7804572" y="281623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ffffd5bc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8F01B24-D634-4F79-84C5-2708DBA0A05D}"/>
              </a:ext>
            </a:extLst>
          </p:cNvPr>
          <p:cNvSpPr txBox="1"/>
          <p:nvPr/>
        </p:nvSpPr>
        <p:spPr>
          <a:xfrm>
            <a:off x="6879154" y="502509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ff</a:t>
            </a:r>
            <a:endParaRPr 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A250A0-3930-4DD6-88FA-A0A8973728AC}"/>
              </a:ext>
            </a:extLst>
          </p:cNvPr>
          <p:cNvSpPr txBox="1"/>
          <p:nvPr/>
        </p:nvSpPr>
        <p:spPr>
          <a:xfrm>
            <a:off x="2517580" y="-1129957"/>
            <a:ext cx="97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esp</a:t>
            </a:r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6A250A0-3930-4DD6-88FA-A0A8973728AC}"/>
              </a:ext>
            </a:extLst>
          </p:cNvPr>
          <p:cNvSpPr txBox="1"/>
          <p:nvPr/>
        </p:nvSpPr>
        <p:spPr>
          <a:xfrm>
            <a:off x="6040876" y="4527697"/>
            <a:ext cx="97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eip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6A250A0-3930-4DD6-88FA-A0A8973728AC}"/>
              </a:ext>
            </a:extLst>
          </p:cNvPr>
          <p:cNvSpPr txBox="1"/>
          <p:nvPr/>
        </p:nvSpPr>
        <p:spPr>
          <a:xfrm>
            <a:off x="4294312" y="2724344"/>
            <a:ext cx="14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035006" y="3341534"/>
            <a:ext cx="1905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9DC75924-28A3-4EA3-BD3E-5798E111DAA4}"/>
              </a:ext>
            </a:extLst>
          </p:cNvPr>
          <p:cNvSpPr/>
          <p:nvPr/>
        </p:nvSpPr>
        <p:spPr>
          <a:xfrm>
            <a:off x="723780" y="1596805"/>
            <a:ext cx="1224136" cy="5154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F68AE1CB-464B-4F00-B055-162E541190AC}"/>
              </a:ext>
            </a:extLst>
          </p:cNvPr>
          <p:cNvCxnSpPr/>
          <p:nvPr/>
        </p:nvCxnSpPr>
        <p:spPr>
          <a:xfrm>
            <a:off x="719296" y="3027321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0635B01D-BA14-4224-BBFD-AFE0158367C6}"/>
              </a:ext>
            </a:extLst>
          </p:cNvPr>
          <p:cNvCxnSpPr/>
          <p:nvPr/>
        </p:nvCxnSpPr>
        <p:spPr>
          <a:xfrm>
            <a:off x="742579" y="3421332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9393843E-AB42-4DF5-A606-B238BF7269D1}"/>
              </a:ext>
            </a:extLst>
          </p:cNvPr>
          <p:cNvCxnSpPr/>
          <p:nvPr/>
        </p:nvCxnSpPr>
        <p:spPr>
          <a:xfrm>
            <a:off x="719296" y="3737464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DCA8968F-F1AD-4D8C-A90E-5E0A65D927B7}"/>
              </a:ext>
            </a:extLst>
          </p:cNvPr>
          <p:cNvCxnSpPr/>
          <p:nvPr/>
        </p:nvCxnSpPr>
        <p:spPr>
          <a:xfrm>
            <a:off x="719296" y="4022337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1AAFD123-1C3B-417D-8854-20F280B65D85}"/>
              </a:ext>
            </a:extLst>
          </p:cNvPr>
          <p:cNvCxnSpPr/>
          <p:nvPr/>
        </p:nvCxnSpPr>
        <p:spPr>
          <a:xfrm>
            <a:off x="709876" y="4313527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03AD3D31-B197-4948-8215-CCCA03639651}"/>
              </a:ext>
            </a:extLst>
          </p:cNvPr>
          <p:cNvCxnSpPr/>
          <p:nvPr/>
        </p:nvCxnSpPr>
        <p:spPr>
          <a:xfrm>
            <a:off x="709876" y="4549962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0D862A1B-DEF4-487F-A12A-35C6377BFED1}"/>
              </a:ext>
            </a:extLst>
          </p:cNvPr>
          <p:cNvCxnSpPr/>
          <p:nvPr/>
        </p:nvCxnSpPr>
        <p:spPr>
          <a:xfrm>
            <a:off x="742579" y="4775391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FD00D8D0-D0E8-4B23-9AF0-3FF1BCBFBBDB}"/>
              </a:ext>
            </a:extLst>
          </p:cNvPr>
          <p:cNvCxnSpPr/>
          <p:nvPr/>
        </p:nvCxnSpPr>
        <p:spPr>
          <a:xfrm>
            <a:off x="719296" y="5059073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7FA182D-DDD0-452A-9774-050090038112}"/>
              </a:ext>
            </a:extLst>
          </p:cNvPr>
          <p:cNvCxnSpPr/>
          <p:nvPr/>
        </p:nvCxnSpPr>
        <p:spPr>
          <a:xfrm>
            <a:off x="684522" y="5293540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32206B5F-C54F-4502-AE87-B2EA22673531}"/>
              </a:ext>
            </a:extLst>
          </p:cNvPr>
          <p:cNvCxnSpPr/>
          <p:nvPr/>
        </p:nvCxnSpPr>
        <p:spPr>
          <a:xfrm>
            <a:off x="742579" y="5509564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C17CAB6F-E726-4CD0-8E74-922F5052D606}"/>
              </a:ext>
            </a:extLst>
          </p:cNvPr>
          <p:cNvCxnSpPr/>
          <p:nvPr/>
        </p:nvCxnSpPr>
        <p:spPr>
          <a:xfrm>
            <a:off x="684522" y="5797596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2164EFBC-78E1-45DF-802E-3F9062EF7D7F}"/>
              </a:ext>
            </a:extLst>
          </p:cNvPr>
          <p:cNvCxnSpPr/>
          <p:nvPr/>
        </p:nvCxnSpPr>
        <p:spPr>
          <a:xfrm>
            <a:off x="709876" y="6013620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D323EC7D-5FF3-4974-B4BB-19BBF36D4B00}"/>
              </a:ext>
            </a:extLst>
          </p:cNvPr>
          <p:cNvSpPr txBox="1"/>
          <p:nvPr/>
        </p:nvSpPr>
        <p:spPr>
          <a:xfrm>
            <a:off x="2045086" y="589631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09046DA-F3BF-4C2C-A749-45183C50AD8D}"/>
              </a:ext>
            </a:extLst>
          </p:cNvPr>
          <p:cNvSpPr txBox="1"/>
          <p:nvPr/>
        </p:nvSpPr>
        <p:spPr>
          <a:xfrm>
            <a:off x="1901225" y="430015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80483eb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5BF801B-7E2D-4987-86C9-5CEFAADAFD63}"/>
              </a:ext>
            </a:extLst>
          </p:cNvPr>
          <p:cNvSpPr txBox="1"/>
          <p:nvPr/>
        </p:nvSpPr>
        <p:spPr>
          <a:xfrm>
            <a:off x="1913142" y="4526415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80483ea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3CAE513-3CD6-4E78-AE20-6F52E2FFC4F4}"/>
              </a:ext>
            </a:extLst>
          </p:cNvPr>
          <p:cNvSpPr txBox="1"/>
          <p:nvPr/>
        </p:nvSpPr>
        <p:spPr>
          <a:xfrm>
            <a:off x="1904925" y="4778445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80483e9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F22D417-C382-4834-9721-B471956DCA51}"/>
              </a:ext>
            </a:extLst>
          </p:cNvPr>
          <p:cNvSpPr txBox="1"/>
          <p:nvPr/>
        </p:nvSpPr>
        <p:spPr>
          <a:xfrm>
            <a:off x="1891647" y="503438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80483e8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D24C891-E9E6-4A68-91C8-78BE52CC842F}"/>
              </a:ext>
            </a:extLst>
          </p:cNvPr>
          <p:cNvSpPr txBox="1"/>
          <p:nvPr/>
        </p:nvSpPr>
        <p:spPr>
          <a:xfrm>
            <a:off x="1882523" y="524301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80483e7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20EFDA8-E9ED-4874-94A7-8BB7092D9638}"/>
              </a:ext>
            </a:extLst>
          </p:cNvPr>
          <p:cNvSpPr txBox="1"/>
          <p:nvPr/>
        </p:nvSpPr>
        <p:spPr>
          <a:xfrm>
            <a:off x="1909961" y="549504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80483e6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E78C0DF-5433-49CB-99EB-3527E097DD95}"/>
              </a:ext>
            </a:extLst>
          </p:cNvPr>
          <p:cNvSpPr txBox="1"/>
          <p:nvPr/>
        </p:nvSpPr>
        <p:spPr>
          <a:xfrm>
            <a:off x="1919518" y="575446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80483e5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CB73D61-6F30-4702-A4C4-44D048F23E5D}"/>
              </a:ext>
            </a:extLst>
          </p:cNvPr>
          <p:cNvSpPr txBox="1"/>
          <p:nvPr/>
        </p:nvSpPr>
        <p:spPr>
          <a:xfrm>
            <a:off x="1882523" y="3994961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80483ec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5101B07-D92B-4BE8-8507-65B9ABCEEA7B}"/>
              </a:ext>
            </a:extLst>
          </p:cNvPr>
          <p:cNvSpPr txBox="1"/>
          <p:nvPr/>
        </p:nvSpPr>
        <p:spPr>
          <a:xfrm>
            <a:off x="1970063" y="36225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A2FDDBFA-4227-4D6C-B882-B89C6C1A2095}"/>
              </a:ext>
            </a:extLst>
          </p:cNvPr>
          <p:cNvSpPr txBox="1"/>
          <p:nvPr/>
        </p:nvSpPr>
        <p:spPr>
          <a:xfrm>
            <a:off x="1011812" y="401351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......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794A06A-4884-4B85-B8FC-B5867B050CCA}"/>
              </a:ext>
            </a:extLst>
          </p:cNvPr>
          <p:cNvSpPr txBox="1"/>
          <p:nvPr/>
        </p:nvSpPr>
        <p:spPr>
          <a:xfrm>
            <a:off x="1006699" y="425282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95C1E6E-5B19-483A-AD09-DCE3106F8F0C}"/>
              </a:ext>
            </a:extLst>
          </p:cNvPr>
          <p:cNvSpPr txBox="1"/>
          <p:nvPr/>
        </p:nvSpPr>
        <p:spPr>
          <a:xfrm>
            <a:off x="1009591" y="449214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c9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DAD177B-41CB-4515-B102-075681095EFD}"/>
              </a:ext>
            </a:extLst>
          </p:cNvPr>
          <p:cNvSpPr txBox="1"/>
          <p:nvPr/>
        </p:nvSpPr>
        <p:spPr>
          <a:xfrm>
            <a:off x="1032874" y="47610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ff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DF0FB78-9414-40A1-A119-725AC02DF332}"/>
              </a:ext>
            </a:extLst>
          </p:cNvPr>
          <p:cNvSpPr txBox="1"/>
          <p:nvPr/>
        </p:nvSpPr>
        <p:spPr>
          <a:xfrm>
            <a:off x="1046804" y="525287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ff</a:t>
            </a:r>
            <a:endParaRPr lang="en-US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8F01B24-D634-4F79-84C5-2708DBA0A05D}"/>
              </a:ext>
            </a:extLst>
          </p:cNvPr>
          <p:cNvSpPr txBox="1"/>
          <p:nvPr/>
        </p:nvSpPr>
        <p:spPr>
          <a:xfrm>
            <a:off x="1053180" y="547673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0a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29461D-E4FF-49DF-86AA-CB69D17435F7}"/>
              </a:ext>
            </a:extLst>
          </p:cNvPr>
          <p:cNvSpPr txBox="1"/>
          <p:nvPr/>
        </p:nvSpPr>
        <p:spPr>
          <a:xfrm>
            <a:off x="1046804" y="57464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e8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3263352-921E-4048-88A4-E44B54A06F08}"/>
              </a:ext>
            </a:extLst>
          </p:cNvPr>
          <p:cNvSpPr txBox="1"/>
          <p:nvPr/>
        </p:nvSpPr>
        <p:spPr>
          <a:xfrm>
            <a:off x="980691" y="299583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30936BA-41B0-4E56-A1F9-845E624640D0}"/>
              </a:ext>
            </a:extLst>
          </p:cNvPr>
          <p:cNvSpPr txBox="1"/>
          <p:nvPr/>
        </p:nvSpPr>
        <p:spPr>
          <a:xfrm>
            <a:off x="1032874" y="59335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........</a:t>
            </a:r>
          </a:p>
        </p:txBody>
      </p: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988CC156-BC30-4D9E-AB8C-F8F0549CED79}"/>
              </a:ext>
            </a:extLst>
          </p:cNvPr>
          <p:cNvCxnSpPr/>
          <p:nvPr/>
        </p:nvCxnSpPr>
        <p:spPr>
          <a:xfrm>
            <a:off x="726421" y="1995916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EAA17C15-49F0-4B90-811B-B69214A45EB8}"/>
              </a:ext>
            </a:extLst>
          </p:cNvPr>
          <p:cNvCxnSpPr/>
          <p:nvPr/>
        </p:nvCxnSpPr>
        <p:spPr>
          <a:xfrm>
            <a:off x="742579" y="2182868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9155392B-C0FD-4CF5-A5BD-3B2272C7C412}"/>
              </a:ext>
            </a:extLst>
          </p:cNvPr>
          <p:cNvCxnSpPr/>
          <p:nvPr/>
        </p:nvCxnSpPr>
        <p:spPr>
          <a:xfrm>
            <a:off x="742701" y="2367505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98A2FDFB-81F8-4BCA-BCD7-24784E4EA170}"/>
              </a:ext>
            </a:extLst>
          </p:cNvPr>
          <p:cNvCxnSpPr/>
          <p:nvPr/>
        </p:nvCxnSpPr>
        <p:spPr>
          <a:xfrm>
            <a:off x="719296" y="2536782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AC6017DD-02F4-4573-8CCA-6BEA9D08DB8D}"/>
              </a:ext>
            </a:extLst>
          </p:cNvPr>
          <p:cNvCxnSpPr/>
          <p:nvPr/>
        </p:nvCxnSpPr>
        <p:spPr>
          <a:xfrm>
            <a:off x="719296" y="2701714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58A22EA0-5B8B-404E-95D2-D6EFB3B4103D}"/>
              </a:ext>
            </a:extLst>
          </p:cNvPr>
          <p:cNvCxnSpPr/>
          <p:nvPr/>
        </p:nvCxnSpPr>
        <p:spPr>
          <a:xfrm>
            <a:off x="719296" y="2881197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3E321853-3915-4880-9374-F727B8DF5B59}"/>
              </a:ext>
            </a:extLst>
          </p:cNvPr>
          <p:cNvSpPr txBox="1"/>
          <p:nvPr/>
        </p:nvSpPr>
        <p:spPr>
          <a:xfrm>
            <a:off x="1935516" y="211201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ffffd5c0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22A4754-D10D-4DCF-A659-2EA71A4CE9E8}"/>
              </a:ext>
            </a:extLst>
          </p:cNvPr>
          <p:cNvSpPr txBox="1"/>
          <p:nvPr/>
        </p:nvSpPr>
        <p:spPr>
          <a:xfrm>
            <a:off x="1935516" y="2284443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ffffd5bf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618DBBD-DE36-44E2-BED3-987CAED53B94}"/>
              </a:ext>
            </a:extLst>
          </p:cNvPr>
          <p:cNvSpPr txBox="1"/>
          <p:nvPr/>
        </p:nvSpPr>
        <p:spPr>
          <a:xfrm>
            <a:off x="1927517" y="246267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ffffd5be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08110F2C-69C2-409E-A645-63C14D0CC0DF}"/>
              </a:ext>
            </a:extLst>
          </p:cNvPr>
          <p:cNvSpPr txBox="1"/>
          <p:nvPr/>
        </p:nvSpPr>
        <p:spPr>
          <a:xfrm>
            <a:off x="1929241" y="2624671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ffffd5bd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A0CE013-09A7-4D8A-8B7F-40DAF363BD0E}"/>
              </a:ext>
            </a:extLst>
          </p:cNvPr>
          <p:cNvSpPr txBox="1"/>
          <p:nvPr/>
        </p:nvSpPr>
        <p:spPr>
          <a:xfrm>
            <a:off x="1919518" y="2794747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ffffd5bc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8F01B24-D634-4F79-84C5-2708DBA0A05D}"/>
              </a:ext>
            </a:extLst>
          </p:cNvPr>
          <p:cNvSpPr txBox="1"/>
          <p:nvPr/>
        </p:nvSpPr>
        <p:spPr>
          <a:xfrm>
            <a:off x="1045711" y="499126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ff</a:t>
            </a:r>
            <a:endParaRPr lang="en-US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76A250A0-3930-4DD6-88FA-A0A8973728AC}"/>
              </a:ext>
            </a:extLst>
          </p:cNvPr>
          <p:cNvSpPr txBox="1"/>
          <p:nvPr/>
        </p:nvSpPr>
        <p:spPr>
          <a:xfrm>
            <a:off x="157158" y="2721395"/>
            <a:ext cx="97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esp</a:t>
            </a:r>
            <a:endParaRPr lang="en-US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6A250A0-3930-4DD6-88FA-A0A8973728AC}"/>
              </a:ext>
            </a:extLst>
          </p:cNvPr>
          <p:cNvSpPr txBox="1"/>
          <p:nvPr/>
        </p:nvSpPr>
        <p:spPr>
          <a:xfrm>
            <a:off x="155446" y="6155939"/>
            <a:ext cx="97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eip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9" name="자유형 228"/>
          <p:cNvSpPr/>
          <p:nvPr/>
        </p:nvSpPr>
        <p:spPr>
          <a:xfrm>
            <a:off x="2978898" y="4939761"/>
            <a:ext cx="282388" cy="1021977"/>
          </a:xfrm>
          <a:custGeom>
            <a:avLst/>
            <a:gdLst>
              <a:gd name="connsiteX0" fmla="*/ 13447 w 282388"/>
              <a:gd name="connsiteY0" fmla="*/ 0 h 1021977"/>
              <a:gd name="connsiteX1" fmla="*/ 53788 w 282388"/>
              <a:gd name="connsiteY1" fmla="*/ 67236 h 1021977"/>
              <a:gd name="connsiteX2" fmla="*/ 121023 w 282388"/>
              <a:gd name="connsiteY2" fmla="*/ 147918 h 1021977"/>
              <a:gd name="connsiteX3" fmla="*/ 134470 w 282388"/>
              <a:gd name="connsiteY3" fmla="*/ 188259 h 1021977"/>
              <a:gd name="connsiteX4" fmla="*/ 161364 w 282388"/>
              <a:gd name="connsiteY4" fmla="*/ 228600 h 1021977"/>
              <a:gd name="connsiteX5" fmla="*/ 215153 w 282388"/>
              <a:gd name="connsiteY5" fmla="*/ 322730 h 1021977"/>
              <a:gd name="connsiteX6" fmla="*/ 228600 w 282388"/>
              <a:gd name="connsiteY6" fmla="*/ 376518 h 1021977"/>
              <a:gd name="connsiteX7" fmla="*/ 255494 w 282388"/>
              <a:gd name="connsiteY7" fmla="*/ 430306 h 1021977"/>
              <a:gd name="connsiteX8" fmla="*/ 268941 w 282388"/>
              <a:gd name="connsiteY8" fmla="*/ 497542 h 1021977"/>
              <a:gd name="connsiteX9" fmla="*/ 282388 w 282388"/>
              <a:gd name="connsiteY9" fmla="*/ 537883 h 1021977"/>
              <a:gd name="connsiteX10" fmla="*/ 268941 w 282388"/>
              <a:gd name="connsiteY10" fmla="*/ 766483 h 1021977"/>
              <a:gd name="connsiteX11" fmla="*/ 215153 w 282388"/>
              <a:gd name="connsiteY11" fmla="*/ 860612 h 1021977"/>
              <a:gd name="connsiteX12" fmla="*/ 147917 w 282388"/>
              <a:gd name="connsiteY12" fmla="*/ 927847 h 1021977"/>
              <a:gd name="connsiteX13" fmla="*/ 121023 w 282388"/>
              <a:gd name="connsiteY13" fmla="*/ 954742 h 1021977"/>
              <a:gd name="connsiteX14" fmla="*/ 67235 w 282388"/>
              <a:gd name="connsiteY14" fmla="*/ 968189 h 1021977"/>
              <a:gd name="connsiteX15" fmla="*/ 0 w 282388"/>
              <a:gd name="connsiteY15" fmla="*/ 1021977 h 102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2388" h="1021977">
                <a:moveTo>
                  <a:pt x="13447" y="0"/>
                </a:moveTo>
                <a:cubicBezTo>
                  <a:pt x="26894" y="22412"/>
                  <a:pt x="38106" y="46327"/>
                  <a:pt x="53788" y="67236"/>
                </a:cubicBezTo>
                <a:cubicBezTo>
                  <a:pt x="98398" y="126716"/>
                  <a:pt x="89664" y="85200"/>
                  <a:pt x="121023" y="147918"/>
                </a:cubicBezTo>
                <a:cubicBezTo>
                  <a:pt x="127362" y="160596"/>
                  <a:pt x="128131" y="175581"/>
                  <a:pt x="134470" y="188259"/>
                </a:cubicBezTo>
                <a:cubicBezTo>
                  <a:pt x="141698" y="202714"/>
                  <a:pt x="153346" y="214568"/>
                  <a:pt x="161364" y="228600"/>
                </a:cubicBezTo>
                <a:cubicBezTo>
                  <a:pt x="229599" y="348013"/>
                  <a:pt x="149635" y="224456"/>
                  <a:pt x="215153" y="322730"/>
                </a:cubicBezTo>
                <a:cubicBezTo>
                  <a:pt x="219635" y="340659"/>
                  <a:pt x="222111" y="359214"/>
                  <a:pt x="228600" y="376518"/>
                </a:cubicBezTo>
                <a:cubicBezTo>
                  <a:pt x="235638" y="395287"/>
                  <a:pt x="249155" y="411289"/>
                  <a:pt x="255494" y="430306"/>
                </a:cubicBezTo>
                <a:cubicBezTo>
                  <a:pt x="262722" y="451989"/>
                  <a:pt x="263398" y="475369"/>
                  <a:pt x="268941" y="497542"/>
                </a:cubicBezTo>
                <a:cubicBezTo>
                  <a:pt x="272379" y="511293"/>
                  <a:pt x="277906" y="524436"/>
                  <a:pt x="282388" y="537883"/>
                </a:cubicBezTo>
                <a:cubicBezTo>
                  <a:pt x="277906" y="614083"/>
                  <a:pt x="276536" y="690530"/>
                  <a:pt x="268941" y="766483"/>
                </a:cubicBezTo>
                <a:cubicBezTo>
                  <a:pt x="265328" y="802613"/>
                  <a:pt x="237244" y="835760"/>
                  <a:pt x="215153" y="860612"/>
                </a:cubicBezTo>
                <a:cubicBezTo>
                  <a:pt x="194096" y="884301"/>
                  <a:pt x="170329" y="905435"/>
                  <a:pt x="147917" y="927847"/>
                </a:cubicBezTo>
                <a:cubicBezTo>
                  <a:pt x="138952" y="936812"/>
                  <a:pt x="133323" y="951667"/>
                  <a:pt x="121023" y="954742"/>
                </a:cubicBezTo>
                <a:lnTo>
                  <a:pt x="67235" y="968189"/>
                </a:lnTo>
                <a:cubicBezTo>
                  <a:pt x="19807" y="1015617"/>
                  <a:pt x="43903" y="1000025"/>
                  <a:pt x="0" y="10219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1287" y="2275369"/>
            <a:ext cx="45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988250" y="2430585"/>
            <a:ext cx="45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987261" y="2597425"/>
            <a:ext cx="45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1006699" y="2761096"/>
            <a:ext cx="45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E78C0DF-5433-49CB-99EB-3527E097DD95}"/>
              </a:ext>
            </a:extLst>
          </p:cNvPr>
          <p:cNvSpPr txBox="1"/>
          <p:nvPr/>
        </p:nvSpPr>
        <p:spPr>
          <a:xfrm>
            <a:off x="1919518" y="621662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80482f4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742579" y="6261931"/>
            <a:ext cx="1260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/>
          <p:nvPr/>
        </p:nvCxnSpPr>
        <p:spPr>
          <a:xfrm>
            <a:off x="719296" y="6507042"/>
            <a:ext cx="1260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43263352-921E-4048-88A4-E44B54A06F08}"/>
              </a:ext>
            </a:extLst>
          </p:cNvPr>
          <p:cNvSpPr txBox="1"/>
          <p:nvPr/>
        </p:nvSpPr>
        <p:spPr>
          <a:xfrm>
            <a:off x="1032874" y="641713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........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76343" y="452597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236" name="TextBox 235"/>
          <p:cNvSpPr txBox="1"/>
          <p:nvPr/>
        </p:nvSpPr>
        <p:spPr>
          <a:xfrm>
            <a:off x="5794361" y="209070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6A250A0-3930-4DD6-88FA-A0A8973728AC}"/>
              </a:ext>
            </a:extLst>
          </p:cNvPr>
          <p:cNvSpPr txBox="1"/>
          <p:nvPr/>
        </p:nvSpPr>
        <p:spPr>
          <a:xfrm>
            <a:off x="6031296" y="2092145"/>
            <a:ext cx="97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esp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928376" y="2779358"/>
            <a:ext cx="45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924704" y="2632167"/>
            <a:ext cx="45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924704" y="2466576"/>
            <a:ext cx="45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916210" y="2293612"/>
            <a:ext cx="45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08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462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Examining changes in register and memory with </a:t>
            </a:r>
            <a:r>
              <a:rPr lang="en-US" altLang="ko-KR" sz="2400" dirty="0" err="1"/>
              <a:t>gdb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18356" y="1268760"/>
            <a:ext cx="8507288" cy="4968552"/>
          </a:xfrm>
        </p:spPr>
        <p:txBody>
          <a:bodyPr>
            <a:normAutofit lnSpcReduction="10000"/>
          </a:bodyPr>
          <a:lstStyle/>
          <a:p>
            <a:r>
              <a:rPr lang="en-US" altLang="ko-KR" sz="1400" dirty="0"/>
              <a:t>ex1.c:</a:t>
            </a:r>
          </a:p>
          <a:p>
            <a:endParaRPr lang="en-US" altLang="ko-KR" sz="1400" dirty="0"/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r>
              <a:rPr lang="en-US" altLang="ko-KR" sz="1400" dirty="0"/>
              <a:t>void main(){</a:t>
            </a:r>
            <a:endParaRPr lang="ko-KR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x;</a:t>
            </a:r>
            <a:endParaRPr lang="ko-KR" altLang="ko-KR" sz="1400" dirty="0"/>
          </a:p>
          <a:p>
            <a:r>
              <a:rPr lang="en-US" altLang="ko-KR" sz="1400" dirty="0"/>
              <a:t>   x=30;</a:t>
            </a:r>
            <a:endParaRPr lang="ko-KR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("x is %d\n", x);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gcc</a:t>
            </a:r>
            <a:r>
              <a:rPr lang="en-US" altLang="ko-KR" sz="1400" dirty="0"/>
              <a:t> -</a:t>
            </a:r>
            <a:r>
              <a:rPr lang="en-US" altLang="ko-KR" sz="1400"/>
              <a:t>m32 -g -o </a:t>
            </a:r>
            <a:r>
              <a:rPr lang="en-US" altLang="ko-KR" sz="1400" dirty="0"/>
              <a:t>ex1 ex1.c      </a:t>
            </a:r>
            <a:r>
              <a:rPr lang="en-US" altLang="ko-KR" sz="1400"/>
              <a:t>==&gt; to use gdb add "-g" option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/>
              <a:t>gdb ex1                            ==&gt; run gdb</a:t>
            </a:r>
            <a:endParaRPr lang="ko-KR" altLang="ko-KR" sz="1400" dirty="0"/>
          </a:p>
          <a:p>
            <a:endParaRPr lang="en-US" altLang="ko-KR" sz="1400" dirty="0"/>
          </a:p>
          <a:p>
            <a:endParaRPr lang="ko-KR" altLang="ko-KR" sz="1400" dirty="0"/>
          </a:p>
          <a:p>
            <a:endParaRPr lang="ko-KR" altLang="en-US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12EFEE-6DD4-41CA-99C3-930E3E680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437112"/>
            <a:ext cx="5112568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03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9579C-DA54-4624-9AA2-030BAC66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34"/>
          </a:xfrm>
        </p:spPr>
        <p:txBody>
          <a:bodyPr>
            <a:normAutofit/>
          </a:bodyPr>
          <a:lstStyle/>
          <a:p>
            <a:r>
              <a:rPr lang="en-US" sz="1800"/>
              <a:t>using gdb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37A284-E80D-44CA-85BC-9E7ACE0A7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908720"/>
            <a:ext cx="6336703" cy="35283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5253CA-76CA-4251-96D1-FF05A7436109}"/>
              </a:ext>
            </a:extLst>
          </p:cNvPr>
          <p:cNvSpPr txBox="1"/>
          <p:nvPr/>
        </p:nvSpPr>
        <p:spPr>
          <a:xfrm>
            <a:off x="323529" y="4653136"/>
            <a:ext cx="6336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disass main: show instructions in function main</a:t>
            </a:r>
          </a:p>
          <a:p>
            <a:r>
              <a:rPr lang="en-US"/>
              <a:t>b *0x804841c : set a break point at 0x804841c</a:t>
            </a:r>
          </a:p>
          <a:p>
            <a:r>
              <a:rPr lang="en-US"/>
              <a:t>display register: show the value of register after each instr</a:t>
            </a:r>
          </a:p>
        </p:txBody>
      </p:sp>
    </p:spTree>
    <p:extLst>
      <p:ext uri="{BB962C8B-B14F-4D97-AF65-F5344CB8AC3E}">
        <p14:creationId xmlns:p14="http://schemas.microsoft.com/office/powerpoint/2010/main" val="6419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2ECFA-BAC1-4771-91EF-98637F4F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Using Lab Server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32552-D41E-44AF-987F-446A594B8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482" y="1166018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b="1"/>
              <a:t>class 1 students</a:t>
            </a:r>
            <a:r>
              <a:rPr lang="en-US" sz="1600"/>
              <a:t>:</a:t>
            </a:r>
          </a:p>
          <a:p>
            <a:r>
              <a:rPr lang="en-US" sz="1600"/>
              <a:t>    use 165.246.38.151 machine if your id &lt;= 12163659</a:t>
            </a:r>
          </a:p>
          <a:p>
            <a:r>
              <a:rPr lang="en-US" sz="1600"/>
              <a:t>    use 165.246.38.157 machine if your id  &gt;  12163659</a:t>
            </a:r>
          </a:p>
          <a:p>
            <a:endParaRPr lang="en-US" sz="1600"/>
          </a:p>
          <a:p>
            <a:r>
              <a:rPr lang="en-US" sz="1600" b="1"/>
              <a:t>class 2 students</a:t>
            </a:r>
            <a:r>
              <a:rPr lang="en-US" sz="1600"/>
              <a:t>:</a:t>
            </a:r>
          </a:p>
          <a:p>
            <a:r>
              <a:rPr lang="en-US" sz="1600"/>
              <a:t> use 165.246.38.151 machine if your id &lt;= 12161720</a:t>
            </a:r>
          </a:p>
          <a:p>
            <a:r>
              <a:rPr lang="en-US" sz="1600"/>
              <a:t> use 165.246.38.157 machine if your id  &gt; 12161720</a:t>
            </a:r>
          </a:p>
          <a:p>
            <a:endParaRPr lang="en-US" sz="1600"/>
          </a:p>
          <a:p>
            <a:r>
              <a:rPr lang="en-US" sz="1600" b="1"/>
              <a:t>class 3 students</a:t>
            </a:r>
            <a:r>
              <a:rPr lang="en-US" sz="1600"/>
              <a:t>:</a:t>
            </a:r>
          </a:p>
          <a:p>
            <a:r>
              <a:rPr lang="en-US" sz="1600"/>
              <a:t> use 165.246.38.151 machine</a:t>
            </a:r>
          </a:p>
          <a:p>
            <a:endParaRPr lang="en-US" sz="1600"/>
          </a:p>
          <a:p>
            <a:r>
              <a:rPr lang="en-US" sz="1600"/>
              <a:t>Use putty.exe (download from iclass) to access the server.</a:t>
            </a:r>
          </a:p>
          <a:p>
            <a:r>
              <a:rPr lang="en-US" sz="1600"/>
              <a:t>login ID is your student ID: for example, 12161728</a:t>
            </a:r>
          </a:p>
          <a:p>
            <a:r>
              <a:rPr lang="en-US" sz="1600"/>
              <a:t>passwd is p+your student ID: for example, p12161728</a:t>
            </a:r>
          </a:p>
          <a:p>
            <a:r>
              <a:rPr lang="en-US" sz="1600"/>
              <a:t>(When you type password, it won't show in the screen. So</a:t>
            </a:r>
          </a:p>
          <a:p>
            <a:r>
              <a:rPr lang="en-US" sz="1600"/>
              <a:t>please type carefully.)</a:t>
            </a:r>
          </a:p>
        </p:txBody>
      </p:sp>
    </p:spTree>
    <p:extLst>
      <p:ext uri="{BB962C8B-B14F-4D97-AF65-F5344CB8AC3E}">
        <p14:creationId xmlns:p14="http://schemas.microsoft.com/office/powerpoint/2010/main" val="1302303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9579C-DA54-4624-9AA2-030BAC66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34"/>
          </a:xfrm>
        </p:spPr>
        <p:txBody>
          <a:bodyPr>
            <a:normAutofit/>
          </a:bodyPr>
          <a:lstStyle/>
          <a:p>
            <a:r>
              <a:rPr lang="en-US" sz="1800"/>
              <a:t>using gdb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71D468-9202-4981-8D8F-B260625BD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82" y="929242"/>
            <a:ext cx="4915326" cy="4659997"/>
          </a:xfrm>
          <a:prstGeom prst="rect">
            <a:avLst/>
          </a:prstGeom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1BB6136-2EA6-4F34-86A1-E5FF2316A75A}"/>
              </a:ext>
            </a:extLst>
          </p:cNvPr>
          <p:cNvSpPr/>
          <p:nvPr/>
        </p:nvSpPr>
        <p:spPr>
          <a:xfrm>
            <a:off x="1013012" y="1039906"/>
            <a:ext cx="4527176" cy="81177"/>
          </a:xfrm>
          <a:custGeom>
            <a:avLst/>
            <a:gdLst>
              <a:gd name="connsiteX0" fmla="*/ 0 w 4527176"/>
              <a:gd name="connsiteY0" fmla="*/ 26894 h 81177"/>
              <a:gd name="connsiteX1" fmla="*/ 1963270 w 4527176"/>
              <a:gd name="connsiteY1" fmla="*/ 35859 h 81177"/>
              <a:gd name="connsiteX2" fmla="*/ 2142564 w 4527176"/>
              <a:gd name="connsiteY2" fmla="*/ 44823 h 81177"/>
              <a:gd name="connsiteX3" fmla="*/ 2178423 w 4527176"/>
              <a:gd name="connsiteY3" fmla="*/ 53788 h 81177"/>
              <a:gd name="connsiteX4" fmla="*/ 3343835 w 4527176"/>
              <a:gd name="connsiteY4" fmla="*/ 62753 h 81177"/>
              <a:gd name="connsiteX5" fmla="*/ 4329953 w 4527176"/>
              <a:gd name="connsiteY5" fmla="*/ 62753 h 81177"/>
              <a:gd name="connsiteX6" fmla="*/ 4401670 w 4527176"/>
              <a:gd name="connsiteY6" fmla="*/ 44823 h 81177"/>
              <a:gd name="connsiteX7" fmla="*/ 4464423 w 4527176"/>
              <a:gd name="connsiteY7" fmla="*/ 35859 h 81177"/>
              <a:gd name="connsiteX8" fmla="*/ 4491317 w 4527176"/>
              <a:gd name="connsiteY8" fmla="*/ 26894 h 81177"/>
              <a:gd name="connsiteX9" fmla="*/ 4527176 w 4527176"/>
              <a:gd name="connsiteY9" fmla="*/ 0 h 8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27176" h="81177">
                <a:moveTo>
                  <a:pt x="0" y="26894"/>
                </a:moveTo>
                <a:lnTo>
                  <a:pt x="1963270" y="35859"/>
                </a:lnTo>
                <a:cubicBezTo>
                  <a:pt x="2023107" y="36360"/>
                  <a:pt x="2082931" y="39854"/>
                  <a:pt x="2142564" y="44823"/>
                </a:cubicBezTo>
                <a:cubicBezTo>
                  <a:pt x="2154842" y="45846"/>
                  <a:pt x="2166103" y="53604"/>
                  <a:pt x="2178423" y="53788"/>
                </a:cubicBezTo>
                <a:lnTo>
                  <a:pt x="3343835" y="62753"/>
                </a:lnTo>
                <a:cubicBezTo>
                  <a:pt x="3731247" y="90426"/>
                  <a:pt x="3593282" y="84004"/>
                  <a:pt x="4329953" y="62753"/>
                </a:cubicBezTo>
                <a:cubicBezTo>
                  <a:pt x="4354584" y="62042"/>
                  <a:pt x="4377276" y="48308"/>
                  <a:pt x="4401670" y="44823"/>
                </a:cubicBezTo>
                <a:lnTo>
                  <a:pt x="4464423" y="35859"/>
                </a:lnTo>
                <a:cubicBezTo>
                  <a:pt x="4473388" y="32871"/>
                  <a:pt x="4482865" y="31120"/>
                  <a:pt x="4491317" y="26894"/>
                </a:cubicBezTo>
                <a:cubicBezTo>
                  <a:pt x="4511595" y="16755"/>
                  <a:pt x="4514568" y="12609"/>
                  <a:pt x="4527176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3937B7-DC87-46B0-8DF8-795208552E87}"/>
              </a:ext>
            </a:extLst>
          </p:cNvPr>
          <p:cNvSpPr txBox="1"/>
          <p:nvPr/>
        </p:nvSpPr>
        <p:spPr>
          <a:xfrm>
            <a:off x="5652120" y="836712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start running unstil first break point</a:t>
            </a:r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81B34CD8-59D0-4956-9AB6-BC3917A4E753}"/>
              </a:ext>
            </a:extLst>
          </p:cNvPr>
          <p:cNvSpPr/>
          <p:nvPr/>
        </p:nvSpPr>
        <p:spPr>
          <a:xfrm>
            <a:off x="5364088" y="1628800"/>
            <a:ext cx="176100" cy="1152128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7BDEE-8C3C-419D-8B18-53DEA9828FC9}"/>
              </a:ext>
            </a:extLst>
          </p:cNvPr>
          <p:cNvSpPr txBox="1"/>
          <p:nvPr/>
        </p:nvSpPr>
        <p:spPr>
          <a:xfrm>
            <a:off x="5796136" y="206084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memory content for stack area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A35B3183-54E7-4EB8-8DCD-252A20AC36CA}"/>
              </a:ext>
            </a:extLst>
          </p:cNvPr>
          <p:cNvSpPr/>
          <p:nvPr/>
        </p:nvSpPr>
        <p:spPr>
          <a:xfrm>
            <a:off x="3218329" y="3218329"/>
            <a:ext cx="2339789" cy="8965"/>
          </a:xfrm>
          <a:custGeom>
            <a:avLst/>
            <a:gdLst>
              <a:gd name="connsiteX0" fmla="*/ 0 w 2339789"/>
              <a:gd name="connsiteY0" fmla="*/ 0 h 8965"/>
              <a:gd name="connsiteX1" fmla="*/ 2339789 w 2339789"/>
              <a:gd name="connsiteY1" fmla="*/ 8965 h 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9789" h="8965">
                <a:moveTo>
                  <a:pt x="0" y="0"/>
                </a:moveTo>
                <a:lnTo>
                  <a:pt x="2339789" y="8965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0E1EE-21B0-4F54-B290-921D4884757C}"/>
              </a:ext>
            </a:extLst>
          </p:cNvPr>
          <p:cNvSpPr txBox="1"/>
          <p:nvPr/>
        </p:nvSpPr>
        <p:spPr>
          <a:xfrm>
            <a:off x="5796136" y="3025260"/>
            <a:ext cx="301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next instruction to execute</a:t>
            </a:r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B09E3A0F-AC6C-4E1F-9656-E348021D570D}"/>
              </a:ext>
            </a:extLst>
          </p:cNvPr>
          <p:cNvSpPr/>
          <p:nvPr/>
        </p:nvSpPr>
        <p:spPr>
          <a:xfrm>
            <a:off x="5364088" y="4869160"/>
            <a:ext cx="194030" cy="653425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7785C1-4678-4DF7-ABCE-5F5922553C88}"/>
              </a:ext>
            </a:extLst>
          </p:cNvPr>
          <p:cNvSpPr txBox="1"/>
          <p:nvPr/>
        </p:nvSpPr>
        <p:spPr>
          <a:xfrm>
            <a:off x="5868144" y="501317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value of </a:t>
            </a:r>
          </a:p>
          <a:p>
            <a:r>
              <a:rPr lang="en-US"/>
              <a:t>eax, ebp, esp</a:t>
            </a:r>
          </a:p>
        </p:txBody>
      </p:sp>
    </p:spTree>
    <p:extLst>
      <p:ext uri="{BB962C8B-B14F-4D97-AF65-F5344CB8AC3E}">
        <p14:creationId xmlns:p14="http://schemas.microsoft.com/office/powerpoint/2010/main" val="402528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9579C-DA54-4624-9AA2-030BAC66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34"/>
          </a:xfrm>
        </p:spPr>
        <p:txBody>
          <a:bodyPr>
            <a:normAutofit/>
          </a:bodyPr>
          <a:lstStyle/>
          <a:p>
            <a:r>
              <a:rPr lang="en-US" sz="1800"/>
              <a:t>using gdb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3937B7-DC87-46B0-8DF8-795208552E87}"/>
              </a:ext>
            </a:extLst>
          </p:cNvPr>
          <p:cNvSpPr txBox="1"/>
          <p:nvPr/>
        </p:nvSpPr>
        <p:spPr>
          <a:xfrm>
            <a:off x="6062619" y="796650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execute next instruction: </a:t>
            </a:r>
          </a:p>
          <a:p>
            <a:r>
              <a:rPr lang="en-US" sz="1400"/>
              <a:t>         "push ebp"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8D87FB-9503-4166-8B4E-A541A1418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8" y="881532"/>
            <a:ext cx="5235621" cy="5067747"/>
          </a:xfrm>
          <a:prstGeom prst="rect">
            <a:avLst/>
          </a:prstGeom>
        </p:spPr>
      </p:pic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67266442-10CE-4BF6-81DF-DA94CA1B8429}"/>
              </a:ext>
            </a:extLst>
          </p:cNvPr>
          <p:cNvSpPr/>
          <p:nvPr/>
        </p:nvSpPr>
        <p:spPr>
          <a:xfrm>
            <a:off x="1248229" y="986971"/>
            <a:ext cx="4804228" cy="101600"/>
          </a:xfrm>
          <a:custGeom>
            <a:avLst/>
            <a:gdLst>
              <a:gd name="connsiteX0" fmla="*/ 0 w 4804228"/>
              <a:gd name="connsiteY0" fmla="*/ 101600 h 101600"/>
              <a:gd name="connsiteX1" fmla="*/ 72571 w 4804228"/>
              <a:gd name="connsiteY1" fmla="*/ 58058 h 101600"/>
              <a:gd name="connsiteX2" fmla="*/ 4484914 w 4804228"/>
              <a:gd name="connsiteY2" fmla="*/ 43543 h 101600"/>
              <a:gd name="connsiteX3" fmla="*/ 4572000 w 4804228"/>
              <a:gd name="connsiteY3" fmla="*/ 14515 h 101600"/>
              <a:gd name="connsiteX4" fmla="*/ 4746171 w 4804228"/>
              <a:gd name="connsiteY4" fmla="*/ 0 h 101600"/>
              <a:gd name="connsiteX5" fmla="*/ 4804228 w 4804228"/>
              <a:gd name="connsiteY5" fmla="*/ 14515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4228" h="101600">
                <a:moveTo>
                  <a:pt x="0" y="101600"/>
                </a:moveTo>
                <a:cubicBezTo>
                  <a:pt x="24190" y="87086"/>
                  <a:pt x="44363" y="58423"/>
                  <a:pt x="72571" y="58058"/>
                </a:cubicBezTo>
                <a:lnTo>
                  <a:pt x="4484914" y="43543"/>
                </a:lnTo>
                <a:cubicBezTo>
                  <a:pt x="4515511" y="43247"/>
                  <a:pt x="4541507" y="17056"/>
                  <a:pt x="4572000" y="14515"/>
                </a:cubicBezTo>
                <a:lnTo>
                  <a:pt x="4746171" y="0"/>
                </a:lnTo>
                <a:lnTo>
                  <a:pt x="4804228" y="14515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5F2FAD-EEDD-49E3-90AF-6D43E4985D42}"/>
              </a:ext>
            </a:extLst>
          </p:cNvPr>
          <p:cNvSpPr txBox="1"/>
          <p:nvPr/>
        </p:nvSpPr>
        <p:spPr>
          <a:xfrm>
            <a:off x="6062619" y="1556792"/>
            <a:ext cx="2664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push ebp:</a:t>
            </a:r>
          </a:p>
          <a:p>
            <a:r>
              <a:rPr lang="en-US"/>
              <a:t>   </a:t>
            </a:r>
            <a:r>
              <a:rPr lang="en-US">
                <a:solidFill>
                  <a:srgbClr val="FF0000"/>
                </a:solidFill>
              </a:rPr>
              <a:t>1)</a:t>
            </a:r>
            <a:r>
              <a:rPr lang="en-US"/>
              <a:t> esp &lt;-- esp-4</a:t>
            </a:r>
          </a:p>
          <a:p>
            <a:r>
              <a:rPr lang="en-US"/>
              <a:t>   </a:t>
            </a:r>
            <a:r>
              <a:rPr lang="en-US">
                <a:solidFill>
                  <a:srgbClr val="FF0000"/>
                </a:solidFill>
              </a:rPr>
              <a:t>2)</a:t>
            </a:r>
            <a:r>
              <a:rPr lang="en-US"/>
              <a:t> mem[esp] &lt;-- ebp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0816E05C-E8C8-49C7-A9F5-60841CCAAC63}"/>
              </a:ext>
            </a:extLst>
          </p:cNvPr>
          <p:cNvSpPr/>
          <p:nvPr/>
        </p:nvSpPr>
        <p:spPr>
          <a:xfrm>
            <a:off x="2940424" y="5672425"/>
            <a:ext cx="3164541" cy="64987"/>
          </a:xfrm>
          <a:custGeom>
            <a:avLst/>
            <a:gdLst>
              <a:gd name="connsiteX0" fmla="*/ 0 w 3164541"/>
              <a:gd name="connsiteY0" fmla="*/ 64987 h 64987"/>
              <a:gd name="connsiteX1" fmla="*/ 2312894 w 3164541"/>
              <a:gd name="connsiteY1" fmla="*/ 56022 h 64987"/>
              <a:gd name="connsiteX2" fmla="*/ 2438400 w 3164541"/>
              <a:gd name="connsiteY2" fmla="*/ 38093 h 64987"/>
              <a:gd name="connsiteX3" fmla="*/ 2510117 w 3164541"/>
              <a:gd name="connsiteY3" fmla="*/ 29128 h 64987"/>
              <a:gd name="connsiteX4" fmla="*/ 2590800 w 3164541"/>
              <a:gd name="connsiteY4" fmla="*/ 11199 h 64987"/>
              <a:gd name="connsiteX5" fmla="*/ 3164541 w 3164541"/>
              <a:gd name="connsiteY5" fmla="*/ 2234 h 6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4541" h="64987">
                <a:moveTo>
                  <a:pt x="0" y="64987"/>
                </a:moveTo>
                <a:lnTo>
                  <a:pt x="2312894" y="56022"/>
                </a:lnTo>
                <a:cubicBezTo>
                  <a:pt x="2355151" y="55556"/>
                  <a:pt x="2396527" y="43803"/>
                  <a:pt x="2438400" y="38093"/>
                </a:cubicBezTo>
                <a:cubicBezTo>
                  <a:pt x="2462271" y="34838"/>
                  <a:pt x="2486392" y="33315"/>
                  <a:pt x="2510117" y="29128"/>
                </a:cubicBezTo>
                <a:cubicBezTo>
                  <a:pt x="2537248" y="24340"/>
                  <a:pt x="2563446" y="14481"/>
                  <a:pt x="2590800" y="11199"/>
                </a:cubicBezTo>
                <a:cubicBezTo>
                  <a:pt x="2740072" y="-6714"/>
                  <a:pt x="3097485" y="2234"/>
                  <a:pt x="3164541" y="223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8186E8-001D-45F7-9B73-B0A30AEBE268}"/>
              </a:ext>
            </a:extLst>
          </p:cNvPr>
          <p:cNvSpPr txBox="1"/>
          <p:nvPr/>
        </p:nvSpPr>
        <p:spPr>
          <a:xfrm>
            <a:off x="6228184" y="5517232"/>
            <a:ext cx="2458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1)</a:t>
            </a:r>
            <a:r>
              <a:rPr lang="en-US"/>
              <a:t> esp was 0xffffd60c</a:t>
            </a:r>
          </a:p>
          <a:p>
            <a:r>
              <a:rPr lang="en-US"/>
              <a:t>now it is 0xffffd608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B5C907D4-BFFE-4F11-9C7C-258276EAF458}"/>
              </a:ext>
            </a:extLst>
          </p:cNvPr>
          <p:cNvSpPr/>
          <p:nvPr/>
        </p:nvSpPr>
        <p:spPr>
          <a:xfrm>
            <a:off x="1434353" y="3119718"/>
            <a:ext cx="986118" cy="44823"/>
          </a:xfrm>
          <a:custGeom>
            <a:avLst/>
            <a:gdLst>
              <a:gd name="connsiteX0" fmla="*/ 0 w 986118"/>
              <a:gd name="connsiteY0" fmla="*/ 44823 h 44823"/>
              <a:gd name="connsiteX1" fmla="*/ 896471 w 986118"/>
              <a:gd name="connsiteY1" fmla="*/ 35858 h 44823"/>
              <a:gd name="connsiteX2" fmla="*/ 968188 w 986118"/>
              <a:gd name="connsiteY2" fmla="*/ 17929 h 44823"/>
              <a:gd name="connsiteX3" fmla="*/ 986118 w 986118"/>
              <a:gd name="connsiteY3" fmla="*/ 0 h 4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118" h="44823">
                <a:moveTo>
                  <a:pt x="0" y="44823"/>
                </a:moveTo>
                <a:lnTo>
                  <a:pt x="896471" y="35858"/>
                </a:lnTo>
                <a:cubicBezTo>
                  <a:pt x="921103" y="35174"/>
                  <a:pt x="968188" y="17929"/>
                  <a:pt x="968188" y="17929"/>
                </a:cubicBezTo>
                <a:lnTo>
                  <a:pt x="986118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90853E69-5DA4-4673-BE3A-BC56E1D227D2}"/>
              </a:ext>
            </a:extLst>
          </p:cNvPr>
          <p:cNvSpPr/>
          <p:nvPr/>
        </p:nvSpPr>
        <p:spPr>
          <a:xfrm>
            <a:off x="2232212" y="3191435"/>
            <a:ext cx="3818964" cy="340659"/>
          </a:xfrm>
          <a:custGeom>
            <a:avLst/>
            <a:gdLst>
              <a:gd name="connsiteX0" fmla="*/ 0 w 3818964"/>
              <a:gd name="connsiteY0" fmla="*/ 0 h 340659"/>
              <a:gd name="connsiteX1" fmla="*/ 44823 w 3818964"/>
              <a:gd name="connsiteY1" fmla="*/ 35859 h 340659"/>
              <a:gd name="connsiteX2" fmla="*/ 125506 w 3818964"/>
              <a:gd name="connsiteY2" fmla="*/ 53789 h 340659"/>
              <a:gd name="connsiteX3" fmla="*/ 188259 w 3818964"/>
              <a:gd name="connsiteY3" fmla="*/ 80683 h 340659"/>
              <a:gd name="connsiteX4" fmla="*/ 259976 w 3818964"/>
              <a:gd name="connsiteY4" fmla="*/ 98612 h 340659"/>
              <a:gd name="connsiteX5" fmla="*/ 376517 w 3818964"/>
              <a:gd name="connsiteY5" fmla="*/ 161365 h 340659"/>
              <a:gd name="connsiteX6" fmla="*/ 412376 w 3818964"/>
              <a:gd name="connsiteY6" fmla="*/ 188259 h 340659"/>
              <a:gd name="connsiteX7" fmla="*/ 528917 w 3818964"/>
              <a:gd name="connsiteY7" fmla="*/ 215153 h 340659"/>
              <a:gd name="connsiteX8" fmla="*/ 2357717 w 3818964"/>
              <a:gd name="connsiteY8" fmla="*/ 242047 h 340659"/>
              <a:gd name="connsiteX9" fmla="*/ 2420470 w 3818964"/>
              <a:gd name="connsiteY9" fmla="*/ 259977 h 340659"/>
              <a:gd name="connsiteX10" fmla="*/ 2581835 w 3818964"/>
              <a:gd name="connsiteY10" fmla="*/ 286871 h 340659"/>
              <a:gd name="connsiteX11" fmla="*/ 2653553 w 3818964"/>
              <a:gd name="connsiteY11" fmla="*/ 313765 h 340659"/>
              <a:gd name="connsiteX12" fmla="*/ 2779059 w 3818964"/>
              <a:gd name="connsiteY12" fmla="*/ 340659 h 340659"/>
              <a:gd name="connsiteX13" fmla="*/ 3818964 w 3818964"/>
              <a:gd name="connsiteY13" fmla="*/ 331694 h 34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18964" h="340659">
                <a:moveTo>
                  <a:pt x="0" y="0"/>
                </a:moveTo>
                <a:cubicBezTo>
                  <a:pt x="14941" y="11953"/>
                  <a:pt x="28097" y="26567"/>
                  <a:pt x="44823" y="35859"/>
                </a:cubicBezTo>
                <a:cubicBezTo>
                  <a:pt x="51945" y="39816"/>
                  <a:pt x="122421" y="53172"/>
                  <a:pt x="125506" y="53789"/>
                </a:cubicBezTo>
                <a:cubicBezTo>
                  <a:pt x="146424" y="62754"/>
                  <a:pt x="166669" y="73486"/>
                  <a:pt x="188259" y="80683"/>
                </a:cubicBezTo>
                <a:cubicBezTo>
                  <a:pt x="211636" y="88475"/>
                  <a:pt x="259976" y="98612"/>
                  <a:pt x="259976" y="98612"/>
                </a:cubicBezTo>
                <a:cubicBezTo>
                  <a:pt x="350910" y="159234"/>
                  <a:pt x="309301" y="144560"/>
                  <a:pt x="376517" y="161365"/>
                </a:cubicBezTo>
                <a:cubicBezTo>
                  <a:pt x="388470" y="170330"/>
                  <a:pt x="399012" y="181577"/>
                  <a:pt x="412376" y="188259"/>
                </a:cubicBezTo>
                <a:cubicBezTo>
                  <a:pt x="451757" y="207950"/>
                  <a:pt x="485974" y="209019"/>
                  <a:pt x="528917" y="215153"/>
                </a:cubicBezTo>
                <a:cubicBezTo>
                  <a:pt x="1145743" y="420765"/>
                  <a:pt x="509861" y="215005"/>
                  <a:pt x="2357717" y="242047"/>
                </a:cubicBezTo>
                <a:cubicBezTo>
                  <a:pt x="2379469" y="242365"/>
                  <a:pt x="2399138" y="255711"/>
                  <a:pt x="2420470" y="259977"/>
                </a:cubicBezTo>
                <a:cubicBezTo>
                  <a:pt x="2473941" y="270671"/>
                  <a:pt x="2528933" y="273645"/>
                  <a:pt x="2581835" y="286871"/>
                </a:cubicBezTo>
                <a:cubicBezTo>
                  <a:pt x="2976543" y="385551"/>
                  <a:pt x="2231512" y="196533"/>
                  <a:pt x="2653553" y="313765"/>
                </a:cubicBezTo>
                <a:cubicBezTo>
                  <a:pt x="2694777" y="325216"/>
                  <a:pt x="2737224" y="331694"/>
                  <a:pt x="2779059" y="340659"/>
                </a:cubicBezTo>
                <a:lnTo>
                  <a:pt x="3818964" y="331694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B3D9E3-D17B-4298-93E4-F0F15405AA15}"/>
              </a:ext>
            </a:extLst>
          </p:cNvPr>
          <p:cNvSpPr txBox="1"/>
          <p:nvPr/>
        </p:nvSpPr>
        <p:spPr>
          <a:xfrm>
            <a:off x="6228184" y="3429000"/>
            <a:ext cx="23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2)</a:t>
            </a:r>
            <a:r>
              <a:rPr lang="en-US"/>
              <a:t> we store ebp(=0) at mem[0xffffd608]</a:t>
            </a:r>
          </a:p>
        </p:txBody>
      </p:sp>
    </p:spTree>
    <p:extLst>
      <p:ext uri="{BB962C8B-B14F-4D97-AF65-F5344CB8AC3E}">
        <p14:creationId xmlns:p14="http://schemas.microsoft.com/office/powerpoint/2010/main" val="1775691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hw4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7008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x=30;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267744" y="1916832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39952" y="170080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</a:t>
            </a:r>
            <a:r>
              <a:rPr lang="en-US" altLang="ko-KR" dirty="0" smtClean="0"/>
              <a:t> DWORD PTR [esp+0x1c], 0x1e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131840" y="2852936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923928" y="2852936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131840" y="4869160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131840" y="3429000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131840" y="299695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39952" y="465313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esp</a:t>
            </a:r>
            <a:endParaRPr lang="ko-KR" altLang="en-US" dirty="0"/>
          </a:p>
        </p:txBody>
      </p:sp>
      <p:sp>
        <p:nvSpPr>
          <p:cNvPr id="18" name="자유형 17"/>
          <p:cNvSpPr/>
          <p:nvPr/>
        </p:nvSpPr>
        <p:spPr>
          <a:xfrm>
            <a:off x="2850776" y="3469341"/>
            <a:ext cx="228600" cy="1388793"/>
          </a:xfrm>
          <a:custGeom>
            <a:avLst/>
            <a:gdLst>
              <a:gd name="connsiteX0" fmla="*/ 228600 w 228600"/>
              <a:gd name="connsiteY0" fmla="*/ 0 h 1388793"/>
              <a:gd name="connsiteX1" fmla="*/ 188259 w 228600"/>
              <a:gd name="connsiteY1" fmla="*/ 67235 h 1388793"/>
              <a:gd name="connsiteX2" fmla="*/ 161365 w 228600"/>
              <a:gd name="connsiteY2" fmla="*/ 147918 h 1388793"/>
              <a:gd name="connsiteX3" fmla="*/ 107577 w 228600"/>
              <a:gd name="connsiteY3" fmla="*/ 268941 h 1388793"/>
              <a:gd name="connsiteX4" fmla="*/ 80683 w 228600"/>
              <a:gd name="connsiteY4" fmla="*/ 322730 h 1388793"/>
              <a:gd name="connsiteX5" fmla="*/ 53789 w 228600"/>
              <a:gd name="connsiteY5" fmla="*/ 416859 h 1388793"/>
              <a:gd name="connsiteX6" fmla="*/ 26895 w 228600"/>
              <a:gd name="connsiteY6" fmla="*/ 497541 h 1388793"/>
              <a:gd name="connsiteX7" fmla="*/ 13448 w 228600"/>
              <a:gd name="connsiteY7" fmla="*/ 537883 h 1388793"/>
              <a:gd name="connsiteX8" fmla="*/ 0 w 228600"/>
              <a:gd name="connsiteY8" fmla="*/ 591671 h 1388793"/>
              <a:gd name="connsiteX9" fmla="*/ 13448 w 228600"/>
              <a:gd name="connsiteY9" fmla="*/ 1008530 h 1388793"/>
              <a:gd name="connsiteX10" fmla="*/ 26895 w 228600"/>
              <a:gd name="connsiteY10" fmla="*/ 1089212 h 1388793"/>
              <a:gd name="connsiteX11" fmla="*/ 53789 w 228600"/>
              <a:gd name="connsiteY11" fmla="*/ 1129553 h 1388793"/>
              <a:gd name="connsiteX12" fmla="*/ 94130 w 228600"/>
              <a:gd name="connsiteY12" fmla="*/ 1223683 h 1388793"/>
              <a:gd name="connsiteX13" fmla="*/ 161365 w 228600"/>
              <a:gd name="connsiteY13" fmla="*/ 1304365 h 1388793"/>
              <a:gd name="connsiteX14" fmla="*/ 228600 w 228600"/>
              <a:gd name="connsiteY14" fmla="*/ 1371600 h 138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8600" h="1388793">
                <a:moveTo>
                  <a:pt x="228600" y="0"/>
                </a:moveTo>
                <a:cubicBezTo>
                  <a:pt x="215153" y="22412"/>
                  <a:pt x="199074" y="43441"/>
                  <a:pt x="188259" y="67235"/>
                </a:cubicBezTo>
                <a:cubicBezTo>
                  <a:pt x="176528" y="93043"/>
                  <a:pt x="177090" y="124330"/>
                  <a:pt x="161365" y="147918"/>
                </a:cubicBezTo>
                <a:cubicBezTo>
                  <a:pt x="82259" y="266577"/>
                  <a:pt x="203584" y="76924"/>
                  <a:pt x="107577" y="268941"/>
                </a:cubicBezTo>
                <a:cubicBezTo>
                  <a:pt x="98612" y="286871"/>
                  <a:pt x="88579" y="304305"/>
                  <a:pt x="80683" y="322730"/>
                </a:cubicBezTo>
                <a:cubicBezTo>
                  <a:pt x="65619" y="357880"/>
                  <a:pt x="65162" y="378948"/>
                  <a:pt x="53789" y="416859"/>
                </a:cubicBezTo>
                <a:cubicBezTo>
                  <a:pt x="45643" y="444012"/>
                  <a:pt x="35860" y="470647"/>
                  <a:pt x="26895" y="497541"/>
                </a:cubicBezTo>
                <a:cubicBezTo>
                  <a:pt x="22413" y="510988"/>
                  <a:pt x="16886" y="524132"/>
                  <a:pt x="13448" y="537883"/>
                </a:cubicBezTo>
                <a:lnTo>
                  <a:pt x="0" y="591671"/>
                </a:lnTo>
                <a:cubicBezTo>
                  <a:pt x="4483" y="730624"/>
                  <a:pt x="5944" y="869707"/>
                  <a:pt x="13448" y="1008530"/>
                </a:cubicBezTo>
                <a:cubicBezTo>
                  <a:pt x="14920" y="1035755"/>
                  <a:pt x="18273" y="1063346"/>
                  <a:pt x="26895" y="1089212"/>
                </a:cubicBezTo>
                <a:cubicBezTo>
                  <a:pt x="32006" y="1104544"/>
                  <a:pt x="46561" y="1115098"/>
                  <a:pt x="53789" y="1129553"/>
                </a:cubicBezTo>
                <a:cubicBezTo>
                  <a:pt x="129223" y="1280421"/>
                  <a:pt x="-17802" y="1027800"/>
                  <a:pt x="94130" y="1223683"/>
                </a:cubicBezTo>
                <a:cubicBezTo>
                  <a:pt x="138483" y="1301302"/>
                  <a:pt x="101465" y="1227350"/>
                  <a:pt x="161365" y="1304365"/>
                </a:cubicBezTo>
                <a:cubicBezTo>
                  <a:pt x="224042" y="1384949"/>
                  <a:pt x="191244" y="1408956"/>
                  <a:pt x="228600" y="1371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034997" y="40004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0x1c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32129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21" name="자유형 20"/>
          <p:cNvSpPr/>
          <p:nvPr/>
        </p:nvSpPr>
        <p:spPr>
          <a:xfrm>
            <a:off x="7328647" y="2097741"/>
            <a:ext cx="268941" cy="416859"/>
          </a:xfrm>
          <a:custGeom>
            <a:avLst/>
            <a:gdLst>
              <a:gd name="connsiteX0" fmla="*/ 0 w 268941"/>
              <a:gd name="connsiteY0" fmla="*/ 416859 h 416859"/>
              <a:gd name="connsiteX1" fmla="*/ 80682 w 268941"/>
              <a:gd name="connsiteY1" fmla="*/ 309283 h 416859"/>
              <a:gd name="connsiteX2" fmla="*/ 147918 w 268941"/>
              <a:gd name="connsiteY2" fmla="*/ 242047 h 416859"/>
              <a:gd name="connsiteX3" fmla="*/ 215153 w 268941"/>
              <a:gd name="connsiteY3" fmla="*/ 174812 h 416859"/>
              <a:gd name="connsiteX4" fmla="*/ 268941 w 268941"/>
              <a:gd name="connsiteY4" fmla="*/ 53788 h 416859"/>
              <a:gd name="connsiteX5" fmla="*/ 268941 w 268941"/>
              <a:gd name="connsiteY5" fmla="*/ 0 h 41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941" h="416859">
                <a:moveTo>
                  <a:pt x="0" y="416859"/>
                </a:moveTo>
                <a:cubicBezTo>
                  <a:pt x="62471" y="260681"/>
                  <a:pt x="-17721" y="427368"/>
                  <a:pt x="80682" y="309283"/>
                </a:cubicBezTo>
                <a:cubicBezTo>
                  <a:pt x="151346" y="224485"/>
                  <a:pt x="9499" y="311255"/>
                  <a:pt x="147918" y="242047"/>
                </a:cubicBezTo>
                <a:cubicBezTo>
                  <a:pt x="219635" y="134471"/>
                  <a:pt x="125506" y="264459"/>
                  <a:pt x="215153" y="174812"/>
                </a:cubicBezTo>
                <a:cubicBezTo>
                  <a:pt x="239527" y="150438"/>
                  <a:pt x="268941" y="80418"/>
                  <a:pt x="268941" y="53788"/>
                </a:cubicBezTo>
                <a:lnTo>
                  <a:pt x="2689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016751" y="24568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23" name="자유형 22"/>
          <p:cNvSpPr/>
          <p:nvPr/>
        </p:nvSpPr>
        <p:spPr>
          <a:xfrm>
            <a:off x="6320118" y="1196788"/>
            <a:ext cx="1371600" cy="524436"/>
          </a:xfrm>
          <a:custGeom>
            <a:avLst/>
            <a:gdLst>
              <a:gd name="connsiteX0" fmla="*/ 1371600 w 1371600"/>
              <a:gd name="connsiteY0" fmla="*/ 443753 h 524436"/>
              <a:gd name="connsiteX1" fmla="*/ 1331258 w 1371600"/>
              <a:gd name="connsiteY1" fmla="*/ 363071 h 524436"/>
              <a:gd name="connsiteX2" fmla="*/ 1250576 w 1371600"/>
              <a:gd name="connsiteY2" fmla="*/ 282388 h 524436"/>
              <a:gd name="connsiteX3" fmla="*/ 1129553 w 1371600"/>
              <a:gd name="connsiteY3" fmla="*/ 188259 h 524436"/>
              <a:gd name="connsiteX4" fmla="*/ 1089211 w 1371600"/>
              <a:gd name="connsiteY4" fmla="*/ 174812 h 524436"/>
              <a:gd name="connsiteX5" fmla="*/ 995082 w 1371600"/>
              <a:gd name="connsiteY5" fmla="*/ 134471 h 524436"/>
              <a:gd name="connsiteX6" fmla="*/ 874058 w 1371600"/>
              <a:gd name="connsiteY6" fmla="*/ 94130 h 524436"/>
              <a:gd name="connsiteX7" fmla="*/ 753035 w 1371600"/>
              <a:gd name="connsiteY7" fmla="*/ 53788 h 524436"/>
              <a:gd name="connsiteX8" fmla="*/ 712694 w 1371600"/>
              <a:gd name="connsiteY8" fmla="*/ 40341 h 524436"/>
              <a:gd name="connsiteX9" fmla="*/ 672353 w 1371600"/>
              <a:gd name="connsiteY9" fmla="*/ 13447 h 524436"/>
              <a:gd name="connsiteX10" fmla="*/ 564776 w 1371600"/>
              <a:gd name="connsiteY10" fmla="*/ 0 h 524436"/>
              <a:gd name="connsiteX11" fmla="*/ 268941 w 1371600"/>
              <a:gd name="connsiteY11" fmla="*/ 13447 h 524436"/>
              <a:gd name="connsiteX12" fmla="*/ 174811 w 1371600"/>
              <a:gd name="connsiteY12" fmla="*/ 40341 h 524436"/>
              <a:gd name="connsiteX13" fmla="*/ 107576 w 1371600"/>
              <a:gd name="connsiteY13" fmla="*/ 94130 h 524436"/>
              <a:gd name="connsiteX14" fmla="*/ 13447 w 1371600"/>
              <a:gd name="connsiteY14" fmla="*/ 215153 h 524436"/>
              <a:gd name="connsiteX15" fmla="*/ 0 w 1371600"/>
              <a:gd name="connsiteY15" fmla="*/ 255494 h 524436"/>
              <a:gd name="connsiteX16" fmla="*/ 26894 w 1371600"/>
              <a:gd name="connsiteY16" fmla="*/ 524436 h 52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71600" h="524436">
                <a:moveTo>
                  <a:pt x="1371600" y="443753"/>
                </a:moveTo>
                <a:cubicBezTo>
                  <a:pt x="1358153" y="416859"/>
                  <a:pt x="1349299" y="387126"/>
                  <a:pt x="1331258" y="363071"/>
                </a:cubicBezTo>
                <a:cubicBezTo>
                  <a:pt x="1308438" y="332644"/>
                  <a:pt x="1277470" y="309282"/>
                  <a:pt x="1250576" y="282388"/>
                </a:cubicBezTo>
                <a:cubicBezTo>
                  <a:pt x="1215770" y="247581"/>
                  <a:pt x="1177804" y="204342"/>
                  <a:pt x="1129553" y="188259"/>
                </a:cubicBezTo>
                <a:lnTo>
                  <a:pt x="1089211" y="174812"/>
                </a:lnTo>
                <a:cubicBezTo>
                  <a:pt x="1007458" y="120310"/>
                  <a:pt x="1094320" y="171685"/>
                  <a:pt x="995082" y="134471"/>
                </a:cubicBezTo>
                <a:cubicBezTo>
                  <a:pt x="867830" y="86751"/>
                  <a:pt x="1021405" y="123599"/>
                  <a:pt x="874058" y="94130"/>
                </a:cubicBezTo>
                <a:cubicBezTo>
                  <a:pt x="803872" y="47340"/>
                  <a:pt x="861736" y="77945"/>
                  <a:pt x="753035" y="53788"/>
                </a:cubicBezTo>
                <a:cubicBezTo>
                  <a:pt x="739198" y="50713"/>
                  <a:pt x="725372" y="46680"/>
                  <a:pt x="712694" y="40341"/>
                </a:cubicBezTo>
                <a:cubicBezTo>
                  <a:pt x="698239" y="33113"/>
                  <a:pt x="687945" y="17699"/>
                  <a:pt x="672353" y="13447"/>
                </a:cubicBezTo>
                <a:cubicBezTo>
                  <a:pt x="637488" y="3939"/>
                  <a:pt x="600635" y="4482"/>
                  <a:pt x="564776" y="0"/>
                </a:cubicBezTo>
                <a:cubicBezTo>
                  <a:pt x="466164" y="4482"/>
                  <a:pt x="367364" y="5876"/>
                  <a:pt x="268941" y="13447"/>
                </a:cubicBezTo>
                <a:cubicBezTo>
                  <a:pt x="246992" y="15135"/>
                  <a:pt x="197719" y="32705"/>
                  <a:pt x="174811" y="40341"/>
                </a:cubicBezTo>
                <a:cubicBezTo>
                  <a:pt x="96576" y="118579"/>
                  <a:pt x="209344" y="9323"/>
                  <a:pt x="107576" y="94130"/>
                </a:cubicBezTo>
                <a:cubicBezTo>
                  <a:pt x="75446" y="120905"/>
                  <a:pt x="24980" y="180553"/>
                  <a:pt x="13447" y="215153"/>
                </a:cubicBezTo>
                <a:lnTo>
                  <a:pt x="0" y="255494"/>
                </a:lnTo>
                <a:cubicBezTo>
                  <a:pt x="29856" y="479415"/>
                  <a:pt x="26894" y="389370"/>
                  <a:pt x="26894" y="52443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58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hw4: function call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98884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foo(x, y, z);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3" idx="3"/>
          </p:cNvCxnSpPr>
          <p:nvPr/>
        </p:nvCxnSpPr>
        <p:spPr>
          <a:xfrm>
            <a:off x="2555776" y="2173506"/>
            <a:ext cx="3240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82544" y="1604699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push z</a:t>
            </a:r>
          </a:p>
          <a:p>
            <a:r>
              <a:rPr lang="en-US" altLang="ko-KR" dirty="0" smtClean="0"/>
              <a:t>push y</a:t>
            </a:r>
          </a:p>
          <a:p>
            <a:r>
              <a:rPr lang="en-US" altLang="ko-KR" dirty="0" smtClean="0"/>
              <a:t>push x</a:t>
            </a:r>
          </a:p>
          <a:p>
            <a:r>
              <a:rPr lang="en-US" altLang="ko-KR" dirty="0" smtClean="0"/>
              <a:t>call foo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99792" y="221266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store parameters in stack</a:t>
            </a:r>
          </a:p>
          <a:p>
            <a:r>
              <a:rPr lang="en-US" altLang="ko-KR" dirty="0" smtClean="0"/>
              <a:t>call foo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1520" y="406927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printf</a:t>
            </a:r>
            <a:r>
              <a:rPr lang="en-US" altLang="ko-KR" dirty="0" smtClean="0"/>
              <a:t>("x is %d\n", x);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2777026" y="4282338"/>
            <a:ext cx="3307142" cy="4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30325" y="439187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store parameters in stack</a:t>
            </a:r>
          </a:p>
          <a:p>
            <a:r>
              <a:rPr lang="en-US" altLang="ko-KR" dirty="0" smtClean="0"/>
              <a:t>call </a:t>
            </a:r>
            <a:r>
              <a:rPr lang="en-US" altLang="ko-KR" dirty="0" err="1" smtClean="0"/>
              <a:t>printf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82544" y="3861520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1)</a:t>
            </a:r>
            <a:r>
              <a:rPr lang="en-US" altLang="ko-KR" dirty="0" smtClean="0"/>
              <a:t> push x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2)</a:t>
            </a:r>
            <a:r>
              <a:rPr lang="en-US" altLang="ko-KR" dirty="0" smtClean="0"/>
              <a:t> push "x is %d\n"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3)</a:t>
            </a:r>
            <a:r>
              <a:rPr lang="en-US" altLang="ko-KR" dirty="0" smtClean="0"/>
              <a:t> call </a:t>
            </a:r>
            <a:r>
              <a:rPr lang="en-US" altLang="ko-KR" dirty="0" err="1" smtClean="0"/>
              <a:t>printf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580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655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hw4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74340"/>
            <a:ext cx="25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printf</a:t>
            </a:r>
            <a:r>
              <a:rPr lang="en-US" altLang="ko-KR" dirty="0" smtClean="0"/>
              <a:t>("x is %d\n", x);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375773" y="1458606"/>
            <a:ext cx="540043" cy="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59832" y="929867"/>
            <a:ext cx="4032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eax</a:t>
            </a:r>
            <a:r>
              <a:rPr lang="en-US" altLang="ko-KR" dirty="0" smtClean="0"/>
              <a:t>, 0x80484b4</a:t>
            </a:r>
          </a:p>
          <a:p>
            <a:r>
              <a:rPr lang="en-US" altLang="ko-KR" dirty="0" err="1" smtClean="0"/>
              <a:t>mov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edx</a:t>
            </a:r>
            <a:r>
              <a:rPr lang="en-US" altLang="ko-KR" dirty="0" smtClean="0"/>
              <a:t>, DWORD PTR [esp+0x1c]</a:t>
            </a:r>
          </a:p>
          <a:p>
            <a:r>
              <a:rPr lang="en-US" altLang="ko-KR" dirty="0" err="1" smtClean="0"/>
              <a:t>mov</a:t>
            </a:r>
            <a:r>
              <a:rPr lang="en-US" altLang="ko-KR" dirty="0" smtClean="0"/>
              <a:t> DWORD PTR [esp+0x4], </a:t>
            </a:r>
            <a:r>
              <a:rPr lang="en-US" altLang="ko-KR" dirty="0" err="1" smtClean="0"/>
              <a:t>edx</a:t>
            </a:r>
            <a:endParaRPr lang="en-US" altLang="ko-KR" dirty="0" smtClean="0"/>
          </a:p>
          <a:p>
            <a:r>
              <a:rPr lang="en-US" altLang="ko-KR" dirty="0" err="1" smtClean="0"/>
              <a:t>mov</a:t>
            </a:r>
            <a:r>
              <a:rPr lang="en-US" altLang="ko-KR" dirty="0" smtClean="0"/>
              <a:t> DWORD PTR [</a:t>
            </a:r>
            <a:r>
              <a:rPr lang="en-US" altLang="ko-KR" dirty="0" err="1" smtClean="0"/>
              <a:t>esp</a:t>
            </a:r>
            <a:r>
              <a:rPr lang="en-US" altLang="ko-KR" dirty="0" smtClean="0"/>
              <a:t>], </a:t>
            </a:r>
            <a:r>
              <a:rPr lang="en-US" altLang="ko-KR" dirty="0" err="1" smtClean="0"/>
              <a:t>eax</a:t>
            </a:r>
            <a:endParaRPr lang="en-US" altLang="ko-KR" dirty="0" smtClean="0"/>
          </a:p>
          <a:p>
            <a:r>
              <a:rPr lang="en-US" altLang="ko-KR" dirty="0" smtClean="0"/>
              <a:t>call 80482f4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074385" y="3212976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035260" y="3212976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74385" y="5156775"/>
            <a:ext cx="990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87741" y="485986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esp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2655" y="429388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29516" y="484899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0x80484b4</a:t>
            </a:r>
            <a:endParaRPr lang="ko-KR" altLang="en-US" sz="14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074385" y="4725144"/>
            <a:ext cx="960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35260" y="4355812"/>
            <a:ext cx="116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esp+0x4</a:t>
            </a:r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074385" y="4355812"/>
            <a:ext cx="960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1560" y="602128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push two </a:t>
            </a:r>
            <a:r>
              <a:rPr lang="en-US" altLang="ko-KR" dirty="0" err="1" smtClean="0"/>
              <a:t>argumenents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in the stack</a:t>
            </a:r>
            <a:endParaRPr lang="ko-KR" altLang="en-US" dirty="0"/>
          </a:p>
        </p:txBody>
      </p:sp>
      <p:sp>
        <p:nvSpPr>
          <p:cNvPr id="30" name="자유형 29"/>
          <p:cNvSpPr/>
          <p:nvPr/>
        </p:nvSpPr>
        <p:spPr>
          <a:xfrm>
            <a:off x="779929" y="1680661"/>
            <a:ext cx="1035424" cy="27115"/>
          </a:xfrm>
          <a:custGeom>
            <a:avLst/>
            <a:gdLst>
              <a:gd name="connsiteX0" fmla="*/ 0 w 1035424"/>
              <a:gd name="connsiteY0" fmla="*/ 27115 h 27115"/>
              <a:gd name="connsiteX1" fmla="*/ 1035424 w 1035424"/>
              <a:gd name="connsiteY1" fmla="*/ 13668 h 2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5424" h="27115">
                <a:moveTo>
                  <a:pt x="0" y="27115"/>
                </a:moveTo>
                <a:cubicBezTo>
                  <a:pt x="414471" y="-24693"/>
                  <a:pt x="71439" y="13668"/>
                  <a:pt x="1035424" y="136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632012" y="1787051"/>
            <a:ext cx="309282" cy="270349"/>
          </a:xfrm>
          <a:custGeom>
            <a:avLst/>
            <a:gdLst>
              <a:gd name="connsiteX0" fmla="*/ 0 w 309282"/>
              <a:gd name="connsiteY0" fmla="*/ 270349 h 270349"/>
              <a:gd name="connsiteX1" fmla="*/ 80682 w 309282"/>
              <a:gd name="connsiteY1" fmla="*/ 203114 h 270349"/>
              <a:gd name="connsiteX2" fmla="*/ 121023 w 309282"/>
              <a:gd name="connsiteY2" fmla="*/ 176220 h 270349"/>
              <a:gd name="connsiteX3" fmla="*/ 147917 w 309282"/>
              <a:gd name="connsiteY3" fmla="*/ 135878 h 270349"/>
              <a:gd name="connsiteX4" fmla="*/ 255494 w 309282"/>
              <a:gd name="connsiteY4" fmla="*/ 82090 h 270349"/>
              <a:gd name="connsiteX5" fmla="*/ 295835 w 309282"/>
              <a:gd name="connsiteY5" fmla="*/ 1408 h 270349"/>
              <a:gd name="connsiteX6" fmla="*/ 309282 w 309282"/>
              <a:gd name="connsiteY6" fmla="*/ 1408 h 27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282" h="270349">
                <a:moveTo>
                  <a:pt x="0" y="270349"/>
                </a:moveTo>
                <a:cubicBezTo>
                  <a:pt x="26894" y="247937"/>
                  <a:pt x="53048" y="224607"/>
                  <a:pt x="80682" y="203114"/>
                </a:cubicBezTo>
                <a:cubicBezTo>
                  <a:pt x="93439" y="193192"/>
                  <a:pt x="109595" y="187648"/>
                  <a:pt x="121023" y="176220"/>
                </a:cubicBezTo>
                <a:cubicBezTo>
                  <a:pt x="132451" y="164792"/>
                  <a:pt x="134677" y="145146"/>
                  <a:pt x="147917" y="135878"/>
                </a:cubicBezTo>
                <a:cubicBezTo>
                  <a:pt x="180761" y="112887"/>
                  <a:pt x="255494" y="82090"/>
                  <a:pt x="255494" y="82090"/>
                </a:cubicBezTo>
                <a:cubicBezTo>
                  <a:pt x="266431" y="49280"/>
                  <a:pt x="269768" y="27475"/>
                  <a:pt x="295835" y="1408"/>
                </a:cubicBezTo>
                <a:cubicBezTo>
                  <a:pt x="299004" y="-1761"/>
                  <a:pt x="304800" y="1408"/>
                  <a:pt x="309282" y="140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7503" y="2215802"/>
            <a:ext cx="133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0x80484b4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3923928" y="4859868"/>
            <a:ext cx="1944216" cy="20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995935" y="4355812"/>
            <a:ext cx="188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en-US" altLang="ko-KR" dirty="0" smtClean="0"/>
              <a:t>) call 80482f4</a:t>
            </a:r>
            <a:endParaRPr lang="ko-KR" altLang="en-US" dirty="0"/>
          </a:p>
        </p:txBody>
      </p:sp>
      <p:sp>
        <p:nvSpPr>
          <p:cNvPr id="38" name="자유형 37"/>
          <p:cNvSpPr/>
          <p:nvPr/>
        </p:nvSpPr>
        <p:spPr>
          <a:xfrm>
            <a:off x="6948263" y="1458606"/>
            <a:ext cx="124889" cy="222276"/>
          </a:xfrm>
          <a:custGeom>
            <a:avLst/>
            <a:gdLst>
              <a:gd name="connsiteX0" fmla="*/ 0 w 255494"/>
              <a:gd name="connsiteY0" fmla="*/ 0 h 658906"/>
              <a:gd name="connsiteX1" fmla="*/ 121023 w 255494"/>
              <a:gd name="connsiteY1" fmla="*/ 80683 h 658906"/>
              <a:gd name="connsiteX2" fmla="*/ 134470 w 255494"/>
              <a:gd name="connsiteY2" fmla="*/ 121024 h 658906"/>
              <a:gd name="connsiteX3" fmla="*/ 161365 w 255494"/>
              <a:gd name="connsiteY3" fmla="*/ 147918 h 658906"/>
              <a:gd name="connsiteX4" fmla="*/ 188259 w 255494"/>
              <a:gd name="connsiteY4" fmla="*/ 188259 h 658906"/>
              <a:gd name="connsiteX5" fmla="*/ 201706 w 255494"/>
              <a:gd name="connsiteY5" fmla="*/ 228600 h 658906"/>
              <a:gd name="connsiteX6" fmla="*/ 228600 w 255494"/>
              <a:gd name="connsiteY6" fmla="*/ 322730 h 658906"/>
              <a:gd name="connsiteX7" fmla="*/ 255494 w 255494"/>
              <a:gd name="connsiteY7" fmla="*/ 363071 h 658906"/>
              <a:gd name="connsiteX8" fmla="*/ 228600 w 255494"/>
              <a:gd name="connsiteY8" fmla="*/ 510989 h 658906"/>
              <a:gd name="connsiteX9" fmla="*/ 161365 w 255494"/>
              <a:gd name="connsiteY9" fmla="*/ 632012 h 658906"/>
              <a:gd name="connsiteX10" fmla="*/ 121023 w 255494"/>
              <a:gd name="connsiteY10" fmla="*/ 645459 h 658906"/>
              <a:gd name="connsiteX11" fmla="*/ 94129 w 255494"/>
              <a:gd name="connsiteY11" fmla="*/ 658906 h 65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494" h="658906">
                <a:moveTo>
                  <a:pt x="0" y="0"/>
                </a:moveTo>
                <a:cubicBezTo>
                  <a:pt x="21117" y="12671"/>
                  <a:pt x="102350" y="58276"/>
                  <a:pt x="121023" y="80683"/>
                </a:cubicBezTo>
                <a:cubicBezTo>
                  <a:pt x="130097" y="91572"/>
                  <a:pt x="127177" y="108870"/>
                  <a:pt x="134470" y="121024"/>
                </a:cubicBezTo>
                <a:cubicBezTo>
                  <a:pt x="140993" y="131895"/>
                  <a:pt x="153445" y="138018"/>
                  <a:pt x="161365" y="147918"/>
                </a:cubicBezTo>
                <a:cubicBezTo>
                  <a:pt x="171461" y="160538"/>
                  <a:pt x="181031" y="173804"/>
                  <a:pt x="188259" y="188259"/>
                </a:cubicBezTo>
                <a:cubicBezTo>
                  <a:pt x="194598" y="200937"/>
                  <a:pt x="197812" y="214971"/>
                  <a:pt x="201706" y="228600"/>
                </a:cubicBezTo>
                <a:cubicBezTo>
                  <a:pt x="207451" y="248707"/>
                  <a:pt x="217852" y="301235"/>
                  <a:pt x="228600" y="322730"/>
                </a:cubicBezTo>
                <a:cubicBezTo>
                  <a:pt x="235828" y="337185"/>
                  <a:pt x="246529" y="349624"/>
                  <a:pt x="255494" y="363071"/>
                </a:cubicBezTo>
                <a:cubicBezTo>
                  <a:pt x="251101" y="389427"/>
                  <a:pt x="236654" y="481457"/>
                  <a:pt x="228600" y="510989"/>
                </a:cubicBezTo>
                <a:cubicBezTo>
                  <a:pt x="213008" y="568162"/>
                  <a:pt x="210136" y="599498"/>
                  <a:pt x="161365" y="632012"/>
                </a:cubicBezTo>
                <a:cubicBezTo>
                  <a:pt x="149571" y="639875"/>
                  <a:pt x="134184" y="640195"/>
                  <a:pt x="121023" y="645459"/>
                </a:cubicBezTo>
                <a:cubicBezTo>
                  <a:pt x="111717" y="649181"/>
                  <a:pt x="103094" y="654424"/>
                  <a:pt x="94129" y="6589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112240" y="1196017"/>
            <a:ext cx="1254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1)</a:t>
            </a:r>
            <a:r>
              <a:rPr lang="en-US" altLang="ko-KR" dirty="0" smtClean="0"/>
              <a:t> store x in stack</a:t>
            </a:r>
            <a:endParaRPr lang="ko-KR" altLang="en-US" dirty="0"/>
          </a:p>
        </p:txBody>
      </p:sp>
      <p:sp>
        <p:nvSpPr>
          <p:cNvPr id="40" name="자유형 39"/>
          <p:cNvSpPr/>
          <p:nvPr/>
        </p:nvSpPr>
        <p:spPr>
          <a:xfrm>
            <a:off x="6360459" y="1949824"/>
            <a:ext cx="349623" cy="80993"/>
          </a:xfrm>
          <a:custGeom>
            <a:avLst/>
            <a:gdLst>
              <a:gd name="connsiteX0" fmla="*/ 0 w 349623"/>
              <a:gd name="connsiteY0" fmla="*/ 0 h 80993"/>
              <a:gd name="connsiteX1" fmla="*/ 67235 w 349623"/>
              <a:gd name="connsiteY1" fmla="*/ 26894 h 80993"/>
              <a:gd name="connsiteX2" fmla="*/ 107576 w 349623"/>
              <a:gd name="connsiteY2" fmla="*/ 67235 h 80993"/>
              <a:gd name="connsiteX3" fmla="*/ 349623 w 349623"/>
              <a:gd name="connsiteY3" fmla="*/ 80682 h 8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623" h="80993">
                <a:moveTo>
                  <a:pt x="0" y="0"/>
                </a:moveTo>
                <a:cubicBezTo>
                  <a:pt x="22412" y="8965"/>
                  <a:pt x="46766" y="14101"/>
                  <a:pt x="67235" y="26894"/>
                </a:cubicBezTo>
                <a:cubicBezTo>
                  <a:pt x="83361" y="36973"/>
                  <a:pt x="89400" y="61642"/>
                  <a:pt x="107576" y="67235"/>
                </a:cubicBezTo>
                <a:cubicBezTo>
                  <a:pt x="162875" y="84250"/>
                  <a:pt x="288425" y="80682"/>
                  <a:pt x="349623" y="806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749170" y="1747246"/>
            <a:ext cx="2162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2)</a:t>
            </a:r>
            <a:r>
              <a:rPr lang="en-US" altLang="ko-KR" dirty="0" smtClean="0"/>
              <a:t> store address</a:t>
            </a:r>
          </a:p>
          <a:p>
            <a:r>
              <a:rPr lang="en-US" altLang="ko-KR" dirty="0" smtClean="0"/>
              <a:t>   of string</a:t>
            </a:r>
          </a:p>
          <a:p>
            <a:r>
              <a:rPr lang="en-US" altLang="ko-KR" dirty="0" smtClean="0"/>
              <a:t>   "x is %d\n" in</a:t>
            </a:r>
          </a:p>
          <a:p>
            <a:r>
              <a:rPr lang="en-US" altLang="ko-KR" dirty="0" smtClean="0"/>
              <a:t>    stack</a:t>
            </a:r>
            <a:endParaRPr lang="ko-KR" altLang="en-US" dirty="0"/>
          </a:p>
        </p:txBody>
      </p:sp>
      <p:sp>
        <p:nvSpPr>
          <p:cNvPr id="42" name="자유형 41"/>
          <p:cNvSpPr/>
          <p:nvPr/>
        </p:nvSpPr>
        <p:spPr>
          <a:xfrm>
            <a:off x="4477871" y="2366682"/>
            <a:ext cx="1398494" cy="915787"/>
          </a:xfrm>
          <a:custGeom>
            <a:avLst/>
            <a:gdLst>
              <a:gd name="connsiteX0" fmla="*/ 0 w 1398494"/>
              <a:gd name="connsiteY0" fmla="*/ 0 h 915787"/>
              <a:gd name="connsiteX1" fmla="*/ 134470 w 1398494"/>
              <a:gd name="connsiteY1" fmla="*/ 134471 h 915787"/>
              <a:gd name="connsiteX2" fmla="*/ 242047 w 1398494"/>
              <a:gd name="connsiteY2" fmla="*/ 215153 h 915787"/>
              <a:gd name="connsiteX3" fmla="*/ 295835 w 1398494"/>
              <a:gd name="connsiteY3" fmla="*/ 255494 h 915787"/>
              <a:gd name="connsiteX4" fmla="*/ 389964 w 1398494"/>
              <a:gd name="connsiteY4" fmla="*/ 322730 h 915787"/>
              <a:gd name="connsiteX5" fmla="*/ 416858 w 1398494"/>
              <a:gd name="connsiteY5" fmla="*/ 363071 h 915787"/>
              <a:gd name="connsiteX6" fmla="*/ 484094 w 1398494"/>
              <a:gd name="connsiteY6" fmla="*/ 416859 h 915787"/>
              <a:gd name="connsiteX7" fmla="*/ 524435 w 1398494"/>
              <a:gd name="connsiteY7" fmla="*/ 457200 h 915787"/>
              <a:gd name="connsiteX8" fmla="*/ 605117 w 1398494"/>
              <a:gd name="connsiteY8" fmla="*/ 510989 h 915787"/>
              <a:gd name="connsiteX9" fmla="*/ 712694 w 1398494"/>
              <a:gd name="connsiteY9" fmla="*/ 605118 h 915787"/>
              <a:gd name="connsiteX10" fmla="*/ 779929 w 1398494"/>
              <a:gd name="connsiteY10" fmla="*/ 658906 h 915787"/>
              <a:gd name="connsiteX11" fmla="*/ 847164 w 1398494"/>
              <a:gd name="connsiteY11" fmla="*/ 712694 h 915787"/>
              <a:gd name="connsiteX12" fmla="*/ 887505 w 1398494"/>
              <a:gd name="connsiteY12" fmla="*/ 753036 h 915787"/>
              <a:gd name="connsiteX13" fmla="*/ 941294 w 1398494"/>
              <a:gd name="connsiteY13" fmla="*/ 766483 h 915787"/>
              <a:gd name="connsiteX14" fmla="*/ 981635 w 1398494"/>
              <a:gd name="connsiteY14" fmla="*/ 793377 h 915787"/>
              <a:gd name="connsiteX15" fmla="*/ 1021976 w 1398494"/>
              <a:gd name="connsiteY15" fmla="*/ 806824 h 915787"/>
              <a:gd name="connsiteX16" fmla="*/ 1102658 w 1398494"/>
              <a:gd name="connsiteY16" fmla="*/ 860612 h 915787"/>
              <a:gd name="connsiteX17" fmla="*/ 1264023 w 1398494"/>
              <a:gd name="connsiteY17" fmla="*/ 900953 h 915787"/>
              <a:gd name="connsiteX18" fmla="*/ 1304364 w 1398494"/>
              <a:gd name="connsiteY18" fmla="*/ 914400 h 915787"/>
              <a:gd name="connsiteX19" fmla="*/ 1398494 w 1398494"/>
              <a:gd name="connsiteY19" fmla="*/ 914400 h 91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98494" h="915787">
                <a:moveTo>
                  <a:pt x="0" y="0"/>
                </a:moveTo>
                <a:cubicBezTo>
                  <a:pt x="44823" y="44824"/>
                  <a:pt x="83758" y="96437"/>
                  <a:pt x="134470" y="134471"/>
                </a:cubicBezTo>
                <a:lnTo>
                  <a:pt x="242047" y="215153"/>
                </a:lnTo>
                <a:cubicBezTo>
                  <a:pt x="259976" y="228600"/>
                  <a:pt x="277188" y="243062"/>
                  <a:pt x="295835" y="255494"/>
                </a:cubicBezTo>
                <a:cubicBezTo>
                  <a:pt x="318737" y="270763"/>
                  <a:pt x="373288" y="306054"/>
                  <a:pt x="389964" y="322730"/>
                </a:cubicBezTo>
                <a:cubicBezTo>
                  <a:pt x="401392" y="334158"/>
                  <a:pt x="406762" y="350451"/>
                  <a:pt x="416858" y="363071"/>
                </a:cubicBezTo>
                <a:cubicBezTo>
                  <a:pt x="448154" y="402191"/>
                  <a:pt x="442161" y="381915"/>
                  <a:pt x="484094" y="416859"/>
                </a:cubicBezTo>
                <a:cubicBezTo>
                  <a:pt x="498703" y="429033"/>
                  <a:pt x="509424" y="445525"/>
                  <a:pt x="524435" y="457200"/>
                </a:cubicBezTo>
                <a:cubicBezTo>
                  <a:pt x="549949" y="477044"/>
                  <a:pt x="582261" y="488134"/>
                  <a:pt x="605117" y="510989"/>
                </a:cubicBezTo>
                <a:cubicBezTo>
                  <a:pt x="683781" y="589652"/>
                  <a:pt x="645981" y="560643"/>
                  <a:pt x="712694" y="605118"/>
                </a:cubicBezTo>
                <a:cubicBezTo>
                  <a:pt x="789768" y="720730"/>
                  <a:pt x="687141" y="584675"/>
                  <a:pt x="779929" y="658906"/>
                </a:cubicBezTo>
                <a:cubicBezTo>
                  <a:pt x="866820" y="728419"/>
                  <a:pt x="745766" y="678895"/>
                  <a:pt x="847164" y="712694"/>
                </a:cubicBezTo>
                <a:cubicBezTo>
                  <a:pt x="860611" y="726141"/>
                  <a:pt x="870994" y="743601"/>
                  <a:pt x="887505" y="753036"/>
                </a:cubicBezTo>
                <a:cubicBezTo>
                  <a:pt x="903551" y="762205"/>
                  <a:pt x="924307" y="759203"/>
                  <a:pt x="941294" y="766483"/>
                </a:cubicBezTo>
                <a:cubicBezTo>
                  <a:pt x="956149" y="772849"/>
                  <a:pt x="967180" y="786149"/>
                  <a:pt x="981635" y="793377"/>
                </a:cubicBezTo>
                <a:cubicBezTo>
                  <a:pt x="994313" y="799716"/>
                  <a:pt x="1009585" y="799940"/>
                  <a:pt x="1021976" y="806824"/>
                </a:cubicBezTo>
                <a:cubicBezTo>
                  <a:pt x="1050231" y="822521"/>
                  <a:pt x="1071994" y="850391"/>
                  <a:pt x="1102658" y="860612"/>
                </a:cubicBezTo>
                <a:cubicBezTo>
                  <a:pt x="1265692" y="914956"/>
                  <a:pt x="1101053" y="864737"/>
                  <a:pt x="1264023" y="900953"/>
                </a:cubicBezTo>
                <a:cubicBezTo>
                  <a:pt x="1277860" y="904028"/>
                  <a:pt x="1290260" y="912990"/>
                  <a:pt x="1304364" y="914400"/>
                </a:cubicBezTo>
                <a:cubicBezTo>
                  <a:pt x="1335585" y="917522"/>
                  <a:pt x="1367117" y="914400"/>
                  <a:pt x="1398494" y="9144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030380" y="3175638"/>
            <a:ext cx="192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3)</a:t>
            </a:r>
            <a:r>
              <a:rPr lang="en-US" altLang="ko-KR" dirty="0" smtClean="0"/>
              <a:t> and call </a:t>
            </a:r>
            <a:r>
              <a:rPr lang="en-US" altLang="ko-KR" dirty="0" err="1" smtClean="0"/>
              <a:t>printf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1560" y="4355812"/>
            <a:ext cx="3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2012" y="4848998"/>
            <a:ext cx="36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6" name="자유형 45"/>
          <p:cNvSpPr/>
          <p:nvPr/>
        </p:nvSpPr>
        <p:spPr>
          <a:xfrm>
            <a:off x="5284694" y="645459"/>
            <a:ext cx="605118" cy="322729"/>
          </a:xfrm>
          <a:custGeom>
            <a:avLst/>
            <a:gdLst>
              <a:gd name="connsiteX0" fmla="*/ 605118 w 605118"/>
              <a:gd name="connsiteY0" fmla="*/ 0 h 322729"/>
              <a:gd name="connsiteX1" fmla="*/ 510988 w 605118"/>
              <a:gd name="connsiteY1" fmla="*/ 40341 h 322729"/>
              <a:gd name="connsiteX2" fmla="*/ 470647 w 605118"/>
              <a:gd name="connsiteY2" fmla="*/ 53788 h 322729"/>
              <a:gd name="connsiteX3" fmla="*/ 376518 w 605118"/>
              <a:gd name="connsiteY3" fmla="*/ 94129 h 322729"/>
              <a:gd name="connsiteX4" fmla="*/ 336177 w 605118"/>
              <a:gd name="connsiteY4" fmla="*/ 107576 h 322729"/>
              <a:gd name="connsiteX5" fmla="*/ 255494 w 605118"/>
              <a:gd name="connsiteY5" fmla="*/ 147917 h 322729"/>
              <a:gd name="connsiteX6" fmla="*/ 188259 w 605118"/>
              <a:gd name="connsiteY6" fmla="*/ 188259 h 322729"/>
              <a:gd name="connsiteX7" fmla="*/ 94130 w 605118"/>
              <a:gd name="connsiteY7" fmla="*/ 255494 h 322729"/>
              <a:gd name="connsiteX8" fmla="*/ 0 w 605118"/>
              <a:gd name="connsiteY8" fmla="*/ 322729 h 3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5118" h="322729">
                <a:moveTo>
                  <a:pt x="605118" y="0"/>
                </a:moveTo>
                <a:cubicBezTo>
                  <a:pt x="573741" y="13447"/>
                  <a:pt x="542683" y="27663"/>
                  <a:pt x="510988" y="40341"/>
                </a:cubicBezTo>
                <a:cubicBezTo>
                  <a:pt x="497827" y="45605"/>
                  <a:pt x="483808" y="48524"/>
                  <a:pt x="470647" y="53788"/>
                </a:cubicBezTo>
                <a:cubicBezTo>
                  <a:pt x="438952" y="66466"/>
                  <a:pt x="408213" y="81451"/>
                  <a:pt x="376518" y="94129"/>
                </a:cubicBezTo>
                <a:cubicBezTo>
                  <a:pt x="363357" y="99393"/>
                  <a:pt x="348855" y="101237"/>
                  <a:pt x="336177" y="107576"/>
                </a:cubicBezTo>
                <a:cubicBezTo>
                  <a:pt x="231907" y="159711"/>
                  <a:pt x="356891" y="114118"/>
                  <a:pt x="255494" y="147917"/>
                </a:cubicBezTo>
                <a:cubicBezTo>
                  <a:pt x="202965" y="200448"/>
                  <a:pt x="258082" y="153347"/>
                  <a:pt x="188259" y="188259"/>
                </a:cubicBezTo>
                <a:cubicBezTo>
                  <a:pt x="166400" y="199189"/>
                  <a:pt x="109358" y="244835"/>
                  <a:pt x="94130" y="255494"/>
                </a:cubicBezTo>
                <a:cubicBezTo>
                  <a:pt x="-1379" y="322350"/>
                  <a:pt x="38176" y="284553"/>
                  <a:pt x="0" y="32272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889812" y="383673"/>
            <a:ext cx="275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address of "x is %d\n"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82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Information Security Overview: attack side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Information collecting</a:t>
            </a:r>
            <a:endParaRPr lang="ko-KR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      </a:t>
            </a:r>
            <a:r>
              <a:rPr lang="en-US" altLang="ko-KR" sz="1600" u="sng" dirty="0"/>
              <a:t>sniffing</a:t>
            </a:r>
            <a:r>
              <a:rPr lang="en-US" altLang="ko-KR" sz="1600" dirty="0"/>
              <a:t>:  collect info on packet data</a:t>
            </a:r>
            <a:endParaRPr lang="ko-KR" altLang="ko-KR" sz="1600" dirty="0"/>
          </a:p>
          <a:p>
            <a:r>
              <a:rPr lang="en-US" altLang="ko-KR" sz="1600" dirty="0"/>
              <a:t>      </a:t>
            </a:r>
            <a:r>
              <a:rPr lang="en-US" altLang="ko-KR" sz="1600" u="sng" dirty="0"/>
              <a:t>scanning</a:t>
            </a:r>
            <a:r>
              <a:rPr lang="en-US" altLang="ko-KR" sz="1600" dirty="0"/>
              <a:t>: collect info on live ports</a:t>
            </a:r>
            <a:endParaRPr lang="ko-KR" altLang="ko-KR" sz="1600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Breaking into the target system</a:t>
            </a:r>
            <a:endParaRPr lang="ko-KR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      brute-force: password guessing</a:t>
            </a:r>
            <a:endParaRPr lang="ko-KR" altLang="ko-KR" sz="1600" dirty="0"/>
          </a:p>
          <a:p>
            <a:r>
              <a:rPr lang="en-US" altLang="ko-KR" sz="1600" dirty="0"/>
              <a:t>      unexpected input:</a:t>
            </a:r>
          </a:p>
          <a:p>
            <a:r>
              <a:rPr lang="en-US" altLang="ko-KR" sz="1600" dirty="0"/>
              <a:t>                             </a:t>
            </a:r>
            <a:r>
              <a:rPr lang="en-US" altLang="ko-KR" sz="1600" u="sng" dirty="0"/>
              <a:t>buffer overflow</a:t>
            </a:r>
            <a:r>
              <a:rPr lang="en-US" altLang="ko-KR" sz="1600" dirty="0"/>
              <a:t>, SQL injection, Cross-Site Scripting, </a:t>
            </a:r>
            <a:endParaRPr lang="ko-KR" altLang="ko-KR" sz="1600" dirty="0"/>
          </a:p>
          <a:p>
            <a:r>
              <a:rPr lang="en-US" altLang="ko-KR" sz="1600" dirty="0"/>
              <a:t>                             format string, integer overflow, …</a:t>
            </a:r>
            <a:endParaRPr lang="ko-KR" altLang="ko-KR" sz="1600" dirty="0"/>
          </a:p>
          <a:p>
            <a:r>
              <a:rPr lang="en-US" altLang="ko-KR" sz="1600" dirty="0"/>
              <a:t>      unexpected behavior/protocol:</a:t>
            </a:r>
          </a:p>
          <a:p>
            <a:r>
              <a:rPr lang="en-US" altLang="ko-KR" sz="1600" dirty="0"/>
              <a:t>                             MIM, application vulnerabilities, java vulnerabilities</a:t>
            </a:r>
            <a:endParaRPr lang="ko-KR" altLang="ko-KR" sz="1600" dirty="0"/>
          </a:p>
          <a:p>
            <a:r>
              <a:rPr lang="en-US" altLang="ko-KR" sz="1600" dirty="0"/>
              <a:t>      social engineering</a:t>
            </a:r>
            <a:endParaRPr lang="ko-KR" altLang="ko-KR" sz="1600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Control the target system</a:t>
            </a:r>
            <a:endParaRPr lang="ko-KR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      </a:t>
            </a:r>
            <a:r>
              <a:rPr lang="en-US" altLang="ko-KR" sz="1600" u="sng" dirty="0"/>
              <a:t>malware</a:t>
            </a:r>
            <a:r>
              <a:rPr lang="en-US" altLang="ko-KR" sz="1600" dirty="0"/>
              <a:t>, ransomware, spyware : install attacker’s program</a:t>
            </a:r>
            <a:endParaRPr lang="ko-KR" altLang="ko-KR" sz="1600" dirty="0"/>
          </a:p>
          <a:p>
            <a:r>
              <a:rPr lang="en-US" altLang="ko-KR" sz="1600" dirty="0"/>
              <a:t>      kernel hacking : modify the kernel (LKM)</a:t>
            </a:r>
            <a:endParaRPr lang="ko-KR" altLang="ko-KR" sz="1600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Block/Destroy target system</a:t>
            </a:r>
            <a:endParaRPr lang="ko-KR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      </a:t>
            </a:r>
            <a:r>
              <a:rPr lang="en-US" altLang="ko-KR" sz="1600" dirty="0" err="1"/>
              <a:t>DoS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DDos</a:t>
            </a:r>
            <a:endParaRPr lang="ko-KR" altLang="ko-KR" sz="16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Information Security Overview: defense side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Detect/block the attack</a:t>
            </a:r>
            <a:endParaRPr lang="ko-KR" altLang="ko-KR" sz="18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      detect scanning</a:t>
            </a:r>
            <a:endParaRPr lang="ko-KR" altLang="ko-KR" sz="1800" dirty="0"/>
          </a:p>
          <a:p>
            <a:r>
              <a:rPr lang="en-US" altLang="ko-KR" sz="1800" dirty="0"/>
              <a:t>      detect attack packet: IDS(Intrusion Detection System)</a:t>
            </a:r>
            <a:endParaRPr lang="ko-KR" altLang="ko-KR" sz="1800" dirty="0"/>
          </a:p>
          <a:p>
            <a:r>
              <a:rPr lang="en-US" altLang="ko-KR" sz="1800" dirty="0"/>
              <a:t>      block port: firewall</a:t>
            </a:r>
            <a:endParaRPr lang="ko-KR" altLang="ko-KR" sz="1800" dirty="0"/>
          </a:p>
          <a:p>
            <a:r>
              <a:rPr lang="en-US" altLang="ko-KR" sz="1800" dirty="0">
                <a:solidFill>
                  <a:srgbClr val="FF0000"/>
                </a:solidFill>
              </a:rPr>
              <a:t>Make system/protocol/application secure</a:t>
            </a:r>
            <a:endParaRPr lang="ko-KR" altLang="ko-KR" sz="18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      </a:t>
            </a:r>
            <a:r>
              <a:rPr lang="en-US" altLang="ko-KR" sz="1800" u="sng" dirty="0"/>
              <a:t>encryption</a:t>
            </a:r>
            <a:r>
              <a:rPr lang="en-US" altLang="ko-KR" sz="1800" dirty="0"/>
              <a:t>, secure </a:t>
            </a:r>
            <a:r>
              <a:rPr lang="en-US" altLang="ko-KR" sz="1800" dirty="0" err="1"/>
              <a:t>os</a:t>
            </a:r>
            <a:r>
              <a:rPr lang="en-US" altLang="ko-KR" sz="1800" dirty="0"/>
              <a:t>, </a:t>
            </a:r>
            <a:r>
              <a:rPr lang="en-US" altLang="ko-KR" sz="1800" u="sng" dirty="0"/>
              <a:t>SSL(secure socket layer), </a:t>
            </a:r>
            <a:r>
              <a:rPr lang="en-US" altLang="ko-KR" sz="1800" dirty="0"/>
              <a:t>secure programming</a:t>
            </a:r>
            <a:endParaRPr lang="ko-KR" altLang="ko-KR" sz="1800" dirty="0"/>
          </a:p>
          <a:p>
            <a:r>
              <a:rPr lang="en-US" altLang="ko-KR" sz="1800" dirty="0">
                <a:solidFill>
                  <a:srgbClr val="FF0000"/>
                </a:solidFill>
              </a:rPr>
              <a:t>Trace the attacker</a:t>
            </a:r>
            <a:endParaRPr lang="ko-KR" altLang="ko-KR" sz="18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      logging, </a:t>
            </a:r>
            <a:r>
              <a:rPr lang="en-US" altLang="ko-KR" sz="1800" dirty="0" err="1"/>
              <a:t>ip</a:t>
            </a:r>
            <a:r>
              <a:rPr lang="en-US" altLang="ko-KR" sz="1800" dirty="0"/>
              <a:t> trace, computer forensics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7900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Background for Buffer Overflow Attack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Understand CALL, RET instruction</a:t>
            </a:r>
          </a:p>
          <a:p>
            <a:r>
              <a:rPr lang="en-US" altLang="ko-KR" sz="1800" dirty="0"/>
              <a:t>x86 instruction set</a:t>
            </a:r>
          </a:p>
          <a:p>
            <a:r>
              <a:rPr lang="en-US" altLang="ko-KR" sz="1800" dirty="0"/>
              <a:t>Debugging a program at instruction level</a:t>
            </a:r>
          </a:p>
          <a:p>
            <a:r>
              <a:rPr lang="en-US" altLang="ko-KR" sz="1800" dirty="0"/>
              <a:t>Drawing a memory map</a:t>
            </a:r>
          </a:p>
          <a:p>
            <a:r>
              <a:rPr lang="en-US" altLang="ko-KR" sz="1800" dirty="0"/>
              <a:t>Using </a:t>
            </a:r>
            <a:r>
              <a:rPr lang="en-US" altLang="ko-KR" sz="1800" dirty="0" err="1"/>
              <a:t>gdb</a:t>
            </a:r>
            <a:r>
              <a:rPr lang="en-US" altLang="ko-KR" sz="1800" dirty="0"/>
              <a:t> to debug a program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7266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/>
          </a:bodyPr>
          <a:lstStyle/>
          <a:p>
            <a:r>
              <a:rPr lang="en-US" altLang="ko-KR" sz="2400"/>
              <a:t>compiler converts C code to machine instructions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18356" y="1268760"/>
            <a:ext cx="8507288" cy="4968552"/>
          </a:xfrm>
        </p:spPr>
        <p:txBody>
          <a:bodyPr>
            <a:normAutofit lnSpcReduction="10000"/>
          </a:bodyPr>
          <a:lstStyle/>
          <a:p>
            <a:r>
              <a:rPr lang="en-US" altLang="ko-KR" sz="1400" dirty="0"/>
              <a:t>ex1.c:</a:t>
            </a:r>
          </a:p>
          <a:p>
            <a:endParaRPr lang="en-US" altLang="ko-KR" sz="1400" dirty="0"/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r>
              <a:rPr lang="en-US" altLang="ko-KR" sz="1400" dirty="0"/>
              <a:t>void main(){</a:t>
            </a:r>
            <a:endParaRPr lang="ko-KR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x;</a:t>
            </a:r>
            <a:endParaRPr lang="ko-KR" altLang="ko-KR" sz="1400" dirty="0"/>
          </a:p>
          <a:p>
            <a:r>
              <a:rPr lang="en-US" altLang="ko-KR" sz="1400" dirty="0"/>
              <a:t>   x=30;</a:t>
            </a:r>
            <a:endParaRPr lang="ko-KR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("x is %d\n", x);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gcc</a:t>
            </a:r>
            <a:r>
              <a:rPr lang="en-US" altLang="ko-KR" sz="1400" dirty="0"/>
              <a:t> -m32 -o ex1 ex1.c      ==&gt; will produce "ex1" executable file</a:t>
            </a:r>
          </a:p>
          <a:p>
            <a:endParaRPr lang="en-US" altLang="ko-KR" sz="1400" dirty="0"/>
          </a:p>
          <a:p>
            <a:r>
              <a:rPr lang="en-US" altLang="ko-KR" sz="1400" dirty="0"/>
              <a:t>ex1: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55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89 e5 </a:t>
            </a:r>
            <a:r>
              <a:rPr lang="en-US" altLang="ko-KR" sz="1400" dirty="0">
                <a:solidFill>
                  <a:srgbClr val="7030A0"/>
                </a:solidFill>
              </a:rPr>
              <a:t>83 e4 f0 </a:t>
            </a:r>
            <a:r>
              <a:rPr lang="en-US" altLang="ko-KR" sz="1400" dirty="0"/>
              <a:t>83 </a:t>
            </a:r>
            <a:r>
              <a:rPr lang="en-US" altLang="ko-KR" sz="1400" dirty="0" err="1"/>
              <a:t>ec</a:t>
            </a:r>
            <a:r>
              <a:rPr lang="en-US" altLang="ko-KR" sz="1400" dirty="0"/>
              <a:t> 20 ..........  ==&gt; machine instructions for ex1.c</a:t>
            </a:r>
          </a:p>
          <a:p>
            <a:endParaRPr lang="en-US" altLang="ko-KR" sz="1400" u="sng" dirty="0"/>
          </a:p>
          <a:p>
            <a:r>
              <a:rPr lang="en-US" altLang="ko-KR" sz="1400" dirty="0"/>
              <a:t>080483c4 &lt;main&gt;:</a:t>
            </a:r>
            <a:endParaRPr lang="ko-KR" altLang="ko-KR" sz="1400" dirty="0"/>
          </a:p>
          <a:p>
            <a:r>
              <a:rPr lang="en-US" altLang="ko-KR" sz="1400" dirty="0"/>
              <a:t>80483c4: </a:t>
            </a:r>
            <a:r>
              <a:rPr lang="en-US" altLang="ko-KR" sz="1400" dirty="0">
                <a:solidFill>
                  <a:srgbClr val="FF0000"/>
                </a:solidFill>
              </a:rPr>
              <a:t>55</a:t>
            </a:r>
            <a:r>
              <a:rPr lang="en-US" altLang="ko-KR" sz="1400" dirty="0"/>
              <a:t>                                   </a:t>
            </a:r>
            <a:r>
              <a:rPr lang="en-US" altLang="ko-KR" sz="1400" dirty="0">
                <a:solidFill>
                  <a:srgbClr val="FF0000"/>
                </a:solidFill>
              </a:rPr>
              <a:t>push   </a:t>
            </a:r>
            <a:r>
              <a:rPr lang="en-US" altLang="ko-KR" sz="1400" dirty="0" err="1">
                <a:solidFill>
                  <a:srgbClr val="FF0000"/>
                </a:solidFill>
              </a:rPr>
              <a:t>ebp</a:t>
            </a:r>
            <a:endParaRPr lang="ko-KR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80483c5: </a:t>
            </a:r>
            <a:r>
              <a:rPr lang="en-US" altLang="ko-KR" sz="1400" dirty="0">
                <a:solidFill>
                  <a:srgbClr val="0070C0"/>
                </a:solidFill>
              </a:rPr>
              <a:t>89 e5                               </a:t>
            </a:r>
            <a:r>
              <a:rPr lang="en-US" altLang="ko-KR" sz="1400" dirty="0" err="1">
                <a:solidFill>
                  <a:srgbClr val="0070C0"/>
                </a:solidFill>
              </a:rPr>
              <a:t>mov</a:t>
            </a:r>
            <a:r>
              <a:rPr lang="en-US" altLang="ko-KR" sz="1400" dirty="0">
                <a:solidFill>
                  <a:srgbClr val="0070C0"/>
                </a:solidFill>
              </a:rPr>
              <a:t>    </a:t>
            </a:r>
            <a:r>
              <a:rPr lang="en-US" altLang="ko-KR" sz="1400" dirty="0" err="1">
                <a:solidFill>
                  <a:srgbClr val="0070C0"/>
                </a:solidFill>
              </a:rPr>
              <a:t>ebp</a:t>
            </a:r>
            <a:r>
              <a:rPr lang="en-US" altLang="ko-KR" sz="1400" dirty="0">
                <a:solidFill>
                  <a:srgbClr val="0070C0"/>
                </a:solidFill>
              </a:rPr>
              <a:t>, </a:t>
            </a:r>
            <a:r>
              <a:rPr lang="en-US" altLang="ko-KR" sz="1400" dirty="0" err="1">
                <a:solidFill>
                  <a:srgbClr val="0070C0"/>
                </a:solidFill>
              </a:rPr>
              <a:t>esp</a:t>
            </a:r>
            <a:endParaRPr lang="ko-KR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/>
              <a:t>80483c7: </a:t>
            </a:r>
            <a:r>
              <a:rPr lang="en-US" altLang="ko-KR" sz="1400" dirty="0">
                <a:solidFill>
                  <a:srgbClr val="7030A0"/>
                </a:solidFill>
              </a:rPr>
              <a:t>83 e4 f0                            and    </a:t>
            </a:r>
            <a:r>
              <a:rPr lang="en-US" altLang="ko-KR" sz="1400" dirty="0" err="1">
                <a:solidFill>
                  <a:srgbClr val="7030A0"/>
                </a:solidFill>
              </a:rPr>
              <a:t>esp</a:t>
            </a:r>
            <a:r>
              <a:rPr lang="en-US" altLang="ko-KR" sz="1400" dirty="0">
                <a:solidFill>
                  <a:srgbClr val="7030A0"/>
                </a:solidFill>
              </a:rPr>
              <a:t>, 0xfffffff0</a:t>
            </a:r>
            <a:endParaRPr lang="ko-KR" altLang="ko-KR" sz="1400" dirty="0">
              <a:solidFill>
                <a:srgbClr val="7030A0"/>
              </a:solidFill>
            </a:endParaRPr>
          </a:p>
          <a:p>
            <a:r>
              <a:rPr lang="en-US" altLang="ko-KR" sz="1400" dirty="0"/>
              <a:t>80483ca: 83 </a:t>
            </a:r>
            <a:r>
              <a:rPr lang="en-US" altLang="ko-KR" sz="1400" dirty="0" err="1"/>
              <a:t>ec</a:t>
            </a:r>
            <a:r>
              <a:rPr lang="en-US" altLang="ko-KR" sz="1400" dirty="0"/>
              <a:t> 20                            sub    </a:t>
            </a:r>
            <a:r>
              <a:rPr lang="en-US" altLang="ko-KR" sz="1400" dirty="0" err="1"/>
              <a:t>esp</a:t>
            </a:r>
            <a:r>
              <a:rPr lang="en-US" altLang="ko-KR" sz="1400" dirty="0"/>
              <a:t>, 0x20</a:t>
            </a:r>
            <a:endParaRPr lang="ko-KR" altLang="ko-KR" sz="1400" dirty="0"/>
          </a:p>
          <a:p>
            <a:r>
              <a:rPr lang="en-US" altLang="ko-KR" sz="1400" dirty="0"/>
              <a:t>80483cd: c7 44 24 1c 1e 00 00 00       </a:t>
            </a:r>
            <a:r>
              <a:rPr lang="en-US" altLang="ko-KR" sz="1400" dirty="0" err="1"/>
              <a:t>mov</a:t>
            </a:r>
            <a:r>
              <a:rPr lang="en-US" altLang="ko-KR" sz="1400" dirty="0"/>
              <a:t>   DWORD PTR [esp+0x1c], 0x1e</a:t>
            </a:r>
            <a:endParaRPr lang="ko-KR" altLang="ko-KR" sz="1400" dirty="0"/>
          </a:p>
          <a:p>
            <a:r>
              <a:rPr lang="en-US" altLang="ko-KR" sz="1400" dirty="0"/>
              <a:t>...............................</a:t>
            </a:r>
            <a:endParaRPr lang="ko-KR" altLang="ko-KR" sz="1400" dirty="0"/>
          </a:p>
          <a:p>
            <a:endParaRPr lang="en-US" altLang="ko-KR" sz="1400" dirty="0"/>
          </a:p>
          <a:p>
            <a:endParaRPr lang="ko-KR" altLang="ko-KR" sz="1400" dirty="0"/>
          </a:p>
          <a:p>
            <a:endParaRPr lang="ko-KR" alt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02E63-2FB9-4C4C-8986-C28F7869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cpu</a:t>
            </a:r>
            <a:r>
              <a:rPr lang="en-US" sz="2400" dirty="0"/>
              <a:t> will execute each instruction one by 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1CEC4-2E53-4946-9BCB-F42101FE0C52}"/>
              </a:ext>
            </a:extLst>
          </p:cNvPr>
          <p:cNvSpPr txBox="1"/>
          <p:nvPr/>
        </p:nvSpPr>
        <p:spPr>
          <a:xfrm>
            <a:off x="2539323" y="2848473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fetch next instruction (pointed by eip)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A244B-C223-4307-B5DB-64C7193A47AA}"/>
              </a:ext>
            </a:extLst>
          </p:cNvPr>
          <p:cNvSpPr txBox="1"/>
          <p:nvPr/>
        </p:nvSpPr>
        <p:spPr>
          <a:xfrm>
            <a:off x="3619443" y="38027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 eip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07547F-56AF-4143-80CE-1FCCEAD31961}"/>
              </a:ext>
            </a:extLst>
          </p:cNvPr>
          <p:cNvSpPr txBox="1"/>
          <p:nvPr/>
        </p:nvSpPr>
        <p:spPr>
          <a:xfrm>
            <a:off x="2935367" y="472883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execute fetched instruction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FE0A2F4-259F-4AA4-A113-3453EDF7C66A}"/>
              </a:ext>
            </a:extLst>
          </p:cNvPr>
          <p:cNvCxnSpPr>
            <a:endCxn id="6" idx="0"/>
          </p:cNvCxnSpPr>
          <p:nvPr/>
        </p:nvCxnSpPr>
        <p:spPr>
          <a:xfrm>
            <a:off x="4339523" y="3325608"/>
            <a:ext cx="0" cy="4771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0E5FB6-C411-48FF-BA25-C91336C27A1B}"/>
              </a:ext>
            </a:extLst>
          </p:cNvPr>
          <p:cNvCxnSpPr/>
          <p:nvPr/>
        </p:nvCxnSpPr>
        <p:spPr>
          <a:xfrm>
            <a:off x="4339523" y="4216625"/>
            <a:ext cx="0" cy="4771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0539072-359F-4034-B2A4-15C8B679D2C6}"/>
              </a:ext>
            </a:extLst>
          </p:cNvPr>
          <p:cNvSpPr/>
          <p:nvPr/>
        </p:nvSpPr>
        <p:spPr>
          <a:xfrm>
            <a:off x="1619672" y="2132856"/>
            <a:ext cx="2855244" cy="4230816"/>
          </a:xfrm>
          <a:custGeom>
            <a:avLst/>
            <a:gdLst>
              <a:gd name="connsiteX0" fmla="*/ 2675899 w 2855244"/>
              <a:gd name="connsiteY0" fmla="*/ 3128157 h 4230816"/>
              <a:gd name="connsiteX1" fmla="*/ 2666934 w 2855244"/>
              <a:gd name="connsiteY1" fmla="*/ 3235734 h 4230816"/>
              <a:gd name="connsiteX2" fmla="*/ 2640040 w 2855244"/>
              <a:gd name="connsiteY2" fmla="*/ 3334345 h 4230816"/>
              <a:gd name="connsiteX3" fmla="*/ 2622110 w 2855244"/>
              <a:gd name="connsiteY3" fmla="*/ 3352275 h 4230816"/>
              <a:gd name="connsiteX4" fmla="*/ 2595216 w 2855244"/>
              <a:gd name="connsiteY4" fmla="*/ 3406063 h 4230816"/>
              <a:gd name="connsiteX5" fmla="*/ 2586251 w 2855244"/>
              <a:gd name="connsiteY5" fmla="*/ 3432957 h 4230816"/>
              <a:gd name="connsiteX6" fmla="*/ 2568322 w 2855244"/>
              <a:gd name="connsiteY6" fmla="*/ 3450887 h 4230816"/>
              <a:gd name="connsiteX7" fmla="*/ 2532463 w 2855244"/>
              <a:gd name="connsiteY7" fmla="*/ 3504675 h 4230816"/>
              <a:gd name="connsiteX8" fmla="*/ 2523499 w 2855244"/>
              <a:gd name="connsiteY8" fmla="*/ 3540534 h 4230816"/>
              <a:gd name="connsiteX9" fmla="*/ 2496604 w 2855244"/>
              <a:gd name="connsiteY9" fmla="*/ 3576393 h 4230816"/>
              <a:gd name="connsiteX10" fmla="*/ 2478675 w 2855244"/>
              <a:gd name="connsiteY10" fmla="*/ 3603287 h 4230816"/>
              <a:gd name="connsiteX11" fmla="*/ 2451781 w 2855244"/>
              <a:gd name="connsiteY11" fmla="*/ 3657075 h 4230816"/>
              <a:gd name="connsiteX12" fmla="*/ 2406957 w 2855244"/>
              <a:gd name="connsiteY12" fmla="*/ 3710863 h 4230816"/>
              <a:gd name="connsiteX13" fmla="*/ 2397993 w 2855244"/>
              <a:gd name="connsiteY13" fmla="*/ 3755687 h 4230816"/>
              <a:gd name="connsiteX14" fmla="*/ 2371099 w 2855244"/>
              <a:gd name="connsiteY14" fmla="*/ 3791545 h 4230816"/>
              <a:gd name="connsiteX15" fmla="*/ 2353169 w 2855244"/>
              <a:gd name="connsiteY15" fmla="*/ 3827404 h 4230816"/>
              <a:gd name="connsiteX16" fmla="*/ 2344204 w 2855244"/>
              <a:gd name="connsiteY16" fmla="*/ 3854298 h 4230816"/>
              <a:gd name="connsiteX17" fmla="*/ 2308346 w 2855244"/>
              <a:gd name="connsiteY17" fmla="*/ 3908087 h 4230816"/>
              <a:gd name="connsiteX18" fmla="*/ 2299381 w 2855244"/>
              <a:gd name="connsiteY18" fmla="*/ 3934981 h 4230816"/>
              <a:gd name="connsiteX19" fmla="*/ 2218699 w 2855244"/>
              <a:gd name="connsiteY19" fmla="*/ 4033593 h 4230816"/>
              <a:gd name="connsiteX20" fmla="*/ 2191804 w 2855244"/>
              <a:gd name="connsiteY20" fmla="*/ 4051522 h 4230816"/>
              <a:gd name="connsiteX21" fmla="*/ 2182840 w 2855244"/>
              <a:gd name="connsiteY21" fmla="*/ 4078416 h 4230816"/>
              <a:gd name="connsiteX22" fmla="*/ 2155946 w 2855244"/>
              <a:gd name="connsiteY22" fmla="*/ 4096345 h 4230816"/>
              <a:gd name="connsiteX23" fmla="*/ 2138016 w 2855244"/>
              <a:gd name="connsiteY23" fmla="*/ 4114275 h 4230816"/>
              <a:gd name="connsiteX24" fmla="*/ 2111122 w 2855244"/>
              <a:gd name="connsiteY24" fmla="*/ 4132204 h 4230816"/>
              <a:gd name="connsiteX25" fmla="*/ 2093193 w 2855244"/>
              <a:gd name="connsiteY25" fmla="*/ 4150134 h 4230816"/>
              <a:gd name="connsiteX26" fmla="*/ 1976651 w 2855244"/>
              <a:gd name="connsiteY26" fmla="*/ 4203922 h 4230816"/>
              <a:gd name="connsiteX27" fmla="*/ 1887004 w 2855244"/>
              <a:gd name="connsiteY27" fmla="*/ 4221851 h 4230816"/>
              <a:gd name="connsiteX28" fmla="*/ 1851146 w 2855244"/>
              <a:gd name="connsiteY28" fmla="*/ 4230816 h 4230816"/>
              <a:gd name="connsiteX29" fmla="*/ 1017428 w 2855244"/>
              <a:gd name="connsiteY29" fmla="*/ 4221851 h 4230816"/>
              <a:gd name="connsiteX30" fmla="*/ 954675 w 2855244"/>
              <a:gd name="connsiteY30" fmla="*/ 4185993 h 4230816"/>
              <a:gd name="connsiteX31" fmla="*/ 865028 w 2855244"/>
              <a:gd name="connsiteY31" fmla="*/ 4159098 h 4230816"/>
              <a:gd name="connsiteX32" fmla="*/ 766416 w 2855244"/>
              <a:gd name="connsiteY32" fmla="*/ 4114275 h 4230816"/>
              <a:gd name="connsiteX33" fmla="*/ 703663 w 2855244"/>
              <a:gd name="connsiteY33" fmla="*/ 4078416 h 4230816"/>
              <a:gd name="connsiteX34" fmla="*/ 667804 w 2855244"/>
              <a:gd name="connsiteY34" fmla="*/ 4069451 h 4230816"/>
              <a:gd name="connsiteX35" fmla="*/ 640910 w 2855244"/>
              <a:gd name="connsiteY35" fmla="*/ 4060487 h 4230816"/>
              <a:gd name="connsiteX36" fmla="*/ 605051 w 2855244"/>
              <a:gd name="connsiteY36" fmla="*/ 4033593 h 4230816"/>
              <a:gd name="connsiteX37" fmla="*/ 587122 w 2855244"/>
              <a:gd name="connsiteY37" fmla="*/ 4015663 h 4230816"/>
              <a:gd name="connsiteX38" fmla="*/ 506440 w 2855244"/>
              <a:gd name="connsiteY38" fmla="*/ 3943945 h 4230816"/>
              <a:gd name="connsiteX39" fmla="*/ 470581 w 2855244"/>
              <a:gd name="connsiteY39" fmla="*/ 3908087 h 4230816"/>
              <a:gd name="connsiteX40" fmla="*/ 416793 w 2855244"/>
              <a:gd name="connsiteY40" fmla="*/ 3827404 h 4230816"/>
              <a:gd name="connsiteX41" fmla="*/ 363004 w 2855244"/>
              <a:gd name="connsiteY41" fmla="*/ 3746722 h 4230816"/>
              <a:gd name="connsiteX42" fmla="*/ 300251 w 2855244"/>
              <a:gd name="connsiteY42" fmla="*/ 3666040 h 4230816"/>
              <a:gd name="connsiteX43" fmla="*/ 282322 w 2855244"/>
              <a:gd name="connsiteY43" fmla="*/ 3612251 h 4230816"/>
              <a:gd name="connsiteX44" fmla="*/ 273357 w 2855244"/>
              <a:gd name="connsiteY44" fmla="*/ 3567428 h 4230816"/>
              <a:gd name="connsiteX45" fmla="*/ 255428 w 2855244"/>
              <a:gd name="connsiteY45" fmla="*/ 3549498 h 4230816"/>
              <a:gd name="connsiteX46" fmla="*/ 201640 w 2855244"/>
              <a:gd name="connsiteY46" fmla="*/ 3370204 h 4230816"/>
              <a:gd name="connsiteX47" fmla="*/ 183710 w 2855244"/>
              <a:gd name="connsiteY47" fmla="*/ 3280557 h 4230816"/>
              <a:gd name="connsiteX48" fmla="*/ 174746 w 2855244"/>
              <a:gd name="connsiteY48" fmla="*/ 3253663 h 4230816"/>
              <a:gd name="connsiteX49" fmla="*/ 156816 w 2855244"/>
              <a:gd name="connsiteY49" fmla="*/ 3190910 h 4230816"/>
              <a:gd name="connsiteX50" fmla="*/ 147851 w 2855244"/>
              <a:gd name="connsiteY50" fmla="*/ 3146087 h 4230816"/>
              <a:gd name="connsiteX51" fmla="*/ 129922 w 2855244"/>
              <a:gd name="connsiteY51" fmla="*/ 3101263 h 4230816"/>
              <a:gd name="connsiteX52" fmla="*/ 111993 w 2855244"/>
              <a:gd name="connsiteY52" fmla="*/ 3029545 h 4230816"/>
              <a:gd name="connsiteX53" fmla="*/ 103028 w 2855244"/>
              <a:gd name="connsiteY53" fmla="*/ 3002651 h 4230816"/>
              <a:gd name="connsiteX54" fmla="*/ 94063 w 2855244"/>
              <a:gd name="connsiteY54" fmla="*/ 2904040 h 4230816"/>
              <a:gd name="connsiteX55" fmla="*/ 67169 w 2855244"/>
              <a:gd name="connsiteY55" fmla="*/ 2823357 h 4230816"/>
              <a:gd name="connsiteX56" fmla="*/ 49240 w 2855244"/>
              <a:gd name="connsiteY56" fmla="*/ 2715781 h 4230816"/>
              <a:gd name="connsiteX57" fmla="*/ 31310 w 2855244"/>
              <a:gd name="connsiteY57" fmla="*/ 2509593 h 4230816"/>
              <a:gd name="connsiteX58" fmla="*/ 13381 w 2855244"/>
              <a:gd name="connsiteY58" fmla="*/ 1864134 h 4230816"/>
              <a:gd name="connsiteX59" fmla="*/ 40275 w 2855244"/>
              <a:gd name="connsiteY59" fmla="*/ 1245569 h 4230816"/>
              <a:gd name="connsiteX60" fmla="*/ 49240 w 2855244"/>
              <a:gd name="connsiteY60" fmla="*/ 1164887 h 4230816"/>
              <a:gd name="connsiteX61" fmla="*/ 67169 w 2855244"/>
              <a:gd name="connsiteY61" fmla="*/ 1137993 h 4230816"/>
              <a:gd name="connsiteX62" fmla="*/ 85099 w 2855244"/>
              <a:gd name="connsiteY62" fmla="*/ 1066275 h 4230816"/>
              <a:gd name="connsiteX63" fmla="*/ 138887 w 2855244"/>
              <a:gd name="connsiteY63" fmla="*/ 860087 h 4230816"/>
              <a:gd name="connsiteX64" fmla="*/ 192675 w 2855244"/>
              <a:gd name="connsiteY64" fmla="*/ 734581 h 4230816"/>
              <a:gd name="connsiteX65" fmla="*/ 228534 w 2855244"/>
              <a:gd name="connsiteY65" fmla="*/ 716651 h 4230816"/>
              <a:gd name="connsiteX66" fmla="*/ 255428 w 2855244"/>
              <a:gd name="connsiteY66" fmla="*/ 662863 h 4230816"/>
              <a:gd name="connsiteX67" fmla="*/ 264393 w 2855244"/>
              <a:gd name="connsiteY67" fmla="*/ 600110 h 4230816"/>
              <a:gd name="connsiteX68" fmla="*/ 282322 w 2855244"/>
              <a:gd name="connsiteY68" fmla="*/ 573216 h 4230816"/>
              <a:gd name="connsiteX69" fmla="*/ 291287 w 2855244"/>
              <a:gd name="connsiteY69" fmla="*/ 546322 h 4230816"/>
              <a:gd name="connsiteX70" fmla="*/ 300251 w 2855244"/>
              <a:gd name="connsiteY70" fmla="*/ 501498 h 4230816"/>
              <a:gd name="connsiteX71" fmla="*/ 327146 w 2855244"/>
              <a:gd name="connsiteY71" fmla="*/ 474604 h 4230816"/>
              <a:gd name="connsiteX72" fmla="*/ 345075 w 2855244"/>
              <a:gd name="connsiteY72" fmla="*/ 420816 h 4230816"/>
              <a:gd name="connsiteX73" fmla="*/ 389899 w 2855244"/>
              <a:gd name="connsiteY73" fmla="*/ 375993 h 4230816"/>
              <a:gd name="connsiteX74" fmla="*/ 416793 w 2855244"/>
              <a:gd name="connsiteY74" fmla="*/ 349098 h 4230816"/>
              <a:gd name="connsiteX75" fmla="*/ 434722 w 2855244"/>
              <a:gd name="connsiteY75" fmla="*/ 322204 h 4230816"/>
              <a:gd name="connsiteX76" fmla="*/ 515404 w 2855244"/>
              <a:gd name="connsiteY76" fmla="*/ 304275 h 4230816"/>
              <a:gd name="connsiteX77" fmla="*/ 533334 w 2855244"/>
              <a:gd name="connsiteY77" fmla="*/ 286345 h 4230816"/>
              <a:gd name="connsiteX78" fmla="*/ 649875 w 2855244"/>
              <a:gd name="connsiteY78" fmla="*/ 259451 h 4230816"/>
              <a:gd name="connsiteX79" fmla="*/ 721593 w 2855244"/>
              <a:gd name="connsiteY79" fmla="*/ 241522 h 4230816"/>
              <a:gd name="connsiteX80" fmla="*/ 766416 w 2855244"/>
              <a:gd name="connsiteY80" fmla="*/ 232557 h 4230816"/>
              <a:gd name="connsiteX81" fmla="*/ 882957 w 2855244"/>
              <a:gd name="connsiteY81" fmla="*/ 205663 h 4230816"/>
              <a:gd name="connsiteX82" fmla="*/ 900887 w 2855244"/>
              <a:gd name="connsiteY82" fmla="*/ 187734 h 4230816"/>
              <a:gd name="connsiteX83" fmla="*/ 990534 w 2855244"/>
              <a:gd name="connsiteY83" fmla="*/ 169804 h 4230816"/>
              <a:gd name="connsiteX84" fmla="*/ 1044322 w 2855244"/>
              <a:gd name="connsiteY84" fmla="*/ 142910 h 4230816"/>
              <a:gd name="connsiteX85" fmla="*/ 1169828 w 2855244"/>
              <a:gd name="connsiteY85" fmla="*/ 116016 h 4230816"/>
              <a:gd name="connsiteX86" fmla="*/ 1214651 w 2855244"/>
              <a:gd name="connsiteY86" fmla="*/ 107051 h 4230816"/>
              <a:gd name="connsiteX87" fmla="*/ 1232581 w 2855244"/>
              <a:gd name="connsiteY87" fmla="*/ 89122 h 4230816"/>
              <a:gd name="connsiteX88" fmla="*/ 1349122 w 2855244"/>
              <a:gd name="connsiteY88" fmla="*/ 62228 h 4230816"/>
              <a:gd name="connsiteX89" fmla="*/ 1429804 w 2855244"/>
              <a:gd name="connsiteY89" fmla="*/ 44298 h 4230816"/>
              <a:gd name="connsiteX90" fmla="*/ 1555310 w 2855244"/>
              <a:gd name="connsiteY90" fmla="*/ 35334 h 4230816"/>
              <a:gd name="connsiteX91" fmla="*/ 2469710 w 2855244"/>
              <a:gd name="connsiteY91" fmla="*/ 26369 h 4230816"/>
              <a:gd name="connsiteX92" fmla="*/ 2541428 w 2855244"/>
              <a:gd name="connsiteY92" fmla="*/ 53263 h 4230816"/>
              <a:gd name="connsiteX93" fmla="*/ 2631075 w 2855244"/>
              <a:gd name="connsiteY93" fmla="*/ 80157 h 4230816"/>
              <a:gd name="connsiteX94" fmla="*/ 2649004 w 2855244"/>
              <a:gd name="connsiteY94" fmla="*/ 107051 h 4230816"/>
              <a:gd name="connsiteX95" fmla="*/ 2702793 w 2855244"/>
              <a:gd name="connsiteY95" fmla="*/ 142910 h 4230816"/>
              <a:gd name="connsiteX96" fmla="*/ 2729687 w 2855244"/>
              <a:gd name="connsiteY96" fmla="*/ 160840 h 4230816"/>
              <a:gd name="connsiteX97" fmla="*/ 2756581 w 2855244"/>
              <a:gd name="connsiteY97" fmla="*/ 187734 h 4230816"/>
              <a:gd name="connsiteX98" fmla="*/ 2765546 w 2855244"/>
              <a:gd name="connsiteY98" fmla="*/ 214628 h 4230816"/>
              <a:gd name="connsiteX99" fmla="*/ 2810369 w 2855244"/>
              <a:gd name="connsiteY99" fmla="*/ 268416 h 4230816"/>
              <a:gd name="connsiteX100" fmla="*/ 2846228 w 2855244"/>
              <a:gd name="connsiteY100" fmla="*/ 340134 h 4230816"/>
              <a:gd name="connsiteX101" fmla="*/ 2846228 w 2855244"/>
              <a:gd name="connsiteY101" fmla="*/ 564251 h 4230816"/>
              <a:gd name="connsiteX102" fmla="*/ 2828299 w 2855244"/>
              <a:gd name="connsiteY102" fmla="*/ 618040 h 4230816"/>
              <a:gd name="connsiteX103" fmla="*/ 2801404 w 2855244"/>
              <a:gd name="connsiteY103" fmla="*/ 716651 h 4230816"/>
              <a:gd name="connsiteX104" fmla="*/ 2792440 w 2855244"/>
              <a:gd name="connsiteY104" fmla="*/ 743545 h 4230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2855244" h="4230816">
                <a:moveTo>
                  <a:pt x="2675899" y="3128157"/>
                </a:moveTo>
                <a:cubicBezTo>
                  <a:pt x="2689989" y="3198615"/>
                  <a:pt x="2687821" y="3152188"/>
                  <a:pt x="2666934" y="3235734"/>
                </a:cubicBezTo>
                <a:cubicBezTo>
                  <a:pt x="2662266" y="3254406"/>
                  <a:pt x="2652860" y="3321525"/>
                  <a:pt x="2640040" y="3334345"/>
                </a:cubicBezTo>
                <a:lnTo>
                  <a:pt x="2622110" y="3352275"/>
                </a:lnTo>
                <a:cubicBezTo>
                  <a:pt x="2599581" y="3419866"/>
                  <a:pt x="2629970" y="3336558"/>
                  <a:pt x="2595216" y="3406063"/>
                </a:cubicBezTo>
                <a:cubicBezTo>
                  <a:pt x="2590990" y="3414515"/>
                  <a:pt x="2591113" y="3424854"/>
                  <a:pt x="2586251" y="3432957"/>
                </a:cubicBezTo>
                <a:cubicBezTo>
                  <a:pt x="2581903" y="3440205"/>
                  <a:pt x="2573393" y="3444125"/>
                  <a:pt x="2568322" y="3450887"/>
                </a:cubicBezTo>
                <a:cubicBezTo>
                  <a:pt x="2555393" y="3468126"/>
                  <a:pt x="2532463" y="3504675"/>
                  <a:pt x="2532463" y="3504675"/>
                </a:cubicBezTo>
                <a:cubicBezTo>
                  <a:pt x="2529475" y="3516628"/>
                  <a:pt x="2529009" y="3529514"/>
                  <a:pt x="2523499" y="3540534"/>
                </a:cubicBezTo>
                <a:cubicBezTo>
                  <a:pt x="2516817" y="3553898"/>
                  <a:pt x="2505289" y="3564235"/>
                  <a:pt x="2496604" y="3576393"/>
                </a:cubicBezTo>
                <a:cubicBezTo>
                  <a:pt x="2490342" y="3585160"/>
                  <a:pt x="2484651" y="3594322"/>
                  <a:pt x="2478675" y="3603287"/>
                </a:cubicBezTo>
                <a:cubicBezTo>
                  <a:pt x="2456564" y="3691727"/>
                  <a:pt x="2486034" y="3599986"/>
                  <a:pt x="2451781" y="3657075"/>
                </a:cubicBezTo>
                <a:cubicBezTo>
                  <a:pt x="2418181" y="3713076"/>
                  <a:pt x="2481856" y="3654689"/>
                  <a:pt x="2406957" y="3710863"/>
                </a:cubicBezTo>
                <a:cubicBezTo>
                  <a:pt x="2403969" y="3725804"/>
                  <a:pt x="2404181" y="3741763"/>
                  <a:pt x="2397993" y="3755687"/>
                </a:cubicBezTo>
                <a:cubicBezTo>
                  <a:pt x="2391925" y="3769340"/>
                  <a:pt x="2379018" y="3778875"/>
                  <a:pt x="2371099" y="3791545"/>
                </a:cubicBezTo>
                <a:cubicBezTo>
                  <a:pt x="2364016" y="3802878"/>
                  <a:pt x="2358433" y="3815121"/>
                  <a:pt x="2353169" y="3827404"/>
                </a:cubicBezTo>
                <a:cubicBezTo>
                  <a:pt x="2349447" y="3836090"/>
                  <a:pt x="2348793" y="3846038"/>
                  <a:pt x="2344204" y="3854298"/>
                </a:cubicBezTo>
                <a:cubicBezTo>
                  <a:pt x="2333739" y="3873135"/>
                  <a:pt x="2315160" y="3887644"/>
                  <a:pt x="2308346" y="3908087"/>
                </a:cubicBezTo>
                <a:cubicBezTo>
                  <a:pt x="2305358" y="3917052"/>
                  <a:pt x="2303970" y="3926721"/>
                  <a:pt x="2299381" y="3934981"/>
                </a:cubicBezTo>
                <a:cubicBezTo>
                  <a:pt x="2282413" y="3965524"/>
                  <a:pt x="2248742" y="4013566"/>
                  <a:pt x="2218699" y="4033593"/>
                </a:cubicBezTo>
                <a:lnTo>
                  <a:pt x="2191804" y="4051522"/>
                </a:lnTo>
                <a:cubicBezTo>
                  <a:pt x="2188816" y="4060487"/>
                  <a:pt x="2188743" y="4071037"/>
                  <a:pt x="2182840" y="4078416"/>
                </a:cubicBezTo>
                <a:cubicBezTo>
                  <a:pt x="2176110" y="4086829"/>
                  <a:pt x="2164359" y="4089614"/>
                  <a:pt x="2155946" y="4096345"/>
                </a:cubicBezTo>
                <a:cubicBezTo>
                  <a:pt x="2149346" y="4101625"/>
                  <a:pt x="2144616" y="4108995"/>
                  <a:pt x="2138016" y="4114275"/>
                </a:cubicBezTo>
                <a:cubicBezTo>
                  <a:pt x="2129603" y="4121006"/>
                  <a:pt x="2119535" y="4125473"/>
                  <a:pt x="2111122" y="4132204"/>
                </a:cubicBezTo>
                <a:cubicBezTo>
                  <a:pt x="2104522" y="4137484"/>
                  <a:pt x="2100441" y="4145785"/>
                  <a:pt x="2093193" y="4150134"/>
                </a:cubicBezTo>
                <a:cubicBezTo>
                  <a:pt x="2079178" y="4158543"/>
                  <a:pt x="2002883" y="4196927"/>
                  <a:pt x="1976651" y="4203922"/>
                </a:cubicBezTo>
                <a:cubicBezTo>
                  <a:pt x="1947206" y="4211774"/>
                  <a:pt x="1916568" y="4214460"/>
                  <a:pt x="1887004" y="4221851"/>
                </a:cubicBezTo>
                <a:lnTo>
                  <a:pt x="1851146" y="4230816"/>
                </a:lnTo>
                <a:lnTo>
                  <a:pt x="1017428" y="4221851"/>
                </a:lnTo>
                <a:cubicBezTo>
                  <a:pt x="961169" y="4220691"/>
                  <a:pt x="998616" y="4210405"/>
                  <a:pt x="954675" y="4185993"/>
                </a:cubicBezTo>
                <a:cubicBezTo>
                  <a:pt x="936817" y="4176072"/>
                  <a:pt x="888178" y="4164886"/>
                  <a:pt x="865028" y="4159098"/>
                </a:cubicBezTo>
                <a:cubicBezTo>
                  <a:pt x="743964" y="4086461"/>
                  <a:pt x="901850" y="4176783"/>
                  <a:pt x="766416" y="4114275"/>
                </a:cubicBezTo>
                <a:cubicBezTo>
                  <a:pt x="744541" y="4104179"/>
                  <a:pt x="725595" y="4088385"/>
                  <a:pt x="703663" y="4078416"/>
                </a:cubicBezTo>
                <a:cubicBezTo>
                  <a:pt x="692446" y="4073318"/>
                  <a:pt x="679651" y="4072836"/>
                  <a:pt x="667804" y="4069451"/>
                </a:cubicBezTo>
                <a:cubicBezTo>
                  <a:pt x="658718" y="4066855"/>
                  <a:pt x="649875" y="4063475"/>
                  <a:pt x="640910" y="4060487"/>
                </a:cubicBezTo>
                <a:cubicBezTo>
                  <a:pt x="628957" y="4051522"/>
                  <a:pt x="616529" y="4043158"/>
                  <a:pt x="605051" y="4033593"/>
                </a:cubicBezTo>
                <a:cubicBezTo>
                  <a:pt x="598558" y="4028182"/>
                  <a:pt x="593615" y="4021074"/>
                  <a:pt x="587122" y="4015663"/>
                </a:cubicBezTo>
                <a:cubicBezTo>
                  <a:pt x="507964" y="3949697"/>
                  <a:pt x="599156" y="4036661"/>
                  <a:pt x="506440" y="3943945"/>
                </a:cubicBezTo>
                <a:cubicBezTo>
                  <a:pt x="494487" y="3931992"/>
                  <a:pt x="479957" y="3922152"/>
                  <a:pt x="470581" y="3908087"/>
                </a:cubicBezTo>
                <a:lnTo>
                  <a:pt x="416793" y="3827404"/>
                </a:lnTo>
                <a:cubicBezTo>
                  <a:pt x="400473" y="3762126"/>
                  <a:pt x="420365" y="3815555"/>
                  <a:pt x="363004" y="3746722"/>
                </a:cubicBezTo>
                <a:cubicBezTo>
                  <a:pt x="263540" y="3627366"/>
                  <a:pt x="352709" y="3718495"/>
                  <a:pt x="300251" y="3666040"/>
                </a:cubicBezTo>
                <a:cubicBezTo>
                  <a:pt x="294275" y="3648110"/>
                  <a:pt x="287295" y="3630485"/>
                  <a:pt x="282322" y="3612251"/>
                </a:cubicBezTo>
                <a:cubicBezTo>
                  <a:pt x="278313" y="3597551"/>
                  <a:pt x="279359" y="3581433"/>
                  <a:pt x="273357" y="3567428"/>
                </a:cubicBezTo>
                <a:cubicBezTo>
                  <a:pt x="270028" y="3559659"/>
                  <a:pt x="261404" y="3555475"/>
                  <a:pt x="255428" y="3549498"/>
                </a:cubicBezTo>
                <a:cubicBezTo>
                  <a:pt x="203171" y="3314336"/>
                  <a:pt x="280863" y="3647482"/>
                  <a:pt x="201640" y="3370204"/>
                </a:cubicBezTo>
                <a:cubicBezTo>
                  <a:pt x="193268" y="3340902"/>
                  <a:pt x="190562" y="3310251"/>
                  <a:pt x="183710" y="3280557"/>
                </a:cubicBezTo>
                <a:cubicBezTo>
                  <a:pt x="181585" y="3271349"/>
                  <a:pt x="177461" y="3262714"/>
                  <a:pt x="174746" y="3253663"/>
                </a:cubicBezTo>
                <a:cubicBezTo>
                  <a:pt x="168495" y="3232826"/>
                  <a:pt x="162092" y="3212015"/>
                  <a:pt x="156816" y="3190910"/>
                </a:cubicBezTo>
                <a:cubicBezTo>
                  <a:pt x="153120" y="3176128"/>
                  <a:pt x="152229" y="3160681"/>
                  <a:pt x="147851" y="3146087"/>
                </a:cubicBezTo>
                <a:cubicBezTo>
                  <a:pt x="143227" y="3130673"/>
                  <a:pt x="134654" y="3116644"/>
                  <a:pt x="129922" y="3101263"/>
                </a:cubicBezTo>
                <a:cubicBezTo>
                  <a:pt x="122675" y="3077711"/>
                  <a:pt x="119786" y="3052922"/>
                  <a:pt x="111993" y="3029545"/>
                </a:cubicBezTo>
                <a:lnTo>
                  <a:pt x="103028" y="3002651"/>
                </a:lnTo>
                <a:cubicBezTo>
                  <a:pt x="100040" y="2969781"/>
                  <a:pt x="98425" y="2936756"/>
                  <a:pt x="94063" y="2904040"/>
                </a:cubicBezTo>
                <a:cubicBezTo>
                  <a:pt x="90202" y="2875083"/>
                  <a:pt x="77912" y="2850215"/>
                  <a:pt x="67169" y="2823357"/>
                </a:cubicBezTo>
                <a:cubicBezTo>
                  <a:pt x="61193" y="2787498"/>
                  <a:pt x="53368" y="2751899"/>
                  <a:pt x="49240" y="2715781"/>
                </a:cubicBezTo>
                <a:cubicBezTo>
                  <a:pt x="41407" y="2647238"/>
                  <a:pt x="31310" y="2509593"/>
                  <a:pt x="31310" y="2509593"/>
                </a:cubicBezTo>
                <a:cubicBezTo>
                  <a:pt x="25334" y="2294440"/>
                  <a:pt x="14987" y="2079364"/>
                  <a:pt x="13381" y="1864134"/>
                </a:cubicBezTo>
                <a:cubicBezTo>
                  <a:pt x="9418" y="1333047"/>
                  <a:pt x="-26998" y="1481031"/>
                  <a:pt x="40275" y="1245569"/>
                </a:cubicBezTo>
                <a:cubicBezTo>
                  <a:pt x="43263" y="1218675"/>
                  <a:pt x="42677" y="1191139"/>
                  <a:pt x="49240" y="1164887"/>
                </a:cubicBezTo>
                <a:cubicBezTo>
                  <a:pt x="51853" y="1154435"/>
                  <a:pt x="63487" y="1148118"/>
                  <a:pt x="67169" y="1137993"/>
                </a:cubicBezTo>
                <a:cubicBezTo>
                  <a:pt x="75590" y="1114835"/>
                  <a:pt x="80023" y="1090388"/>
                  <a:pt x="85099" y="1066275"/>
                </a:cubicBezTo>
                <a:cubicBezTo>
                  <a:pt x="108905" y="953199"/>
                  <a:pt x="93464" y="973648"/>
                  <a:pt x="138887" y="860087"/>
                </a:cubicBezTo>
                <a:cubicBezTo>
                  <a:pt x="149718" y="833008"/>
                  <a:pt x="183251" y="747539"/>
                  <a:pt x="192675" y="734581"/>
                </a:cubicBezTo>
                <a:cubicBezTo>
                  <a:pt x="200535" y="723773"/>
                  <a:pt x="216581" y="722628"/>
                  <a:pt x="228534" y="716651"/>
                </a:cubicBezTo>
                <a:cubicBezTo>
                  <a:pt x="243644" y="693986"/>
                  <a:pt x="250126" y="689373"/>
                  <a:pt x="255428" y="662863"/>
                </a:cubicBezTo>
                <a:cubicBezTo>
                  <a:pt x="259572" y="642143"/>
                  <a:pt x="258321" y="620349"/>
                  <a:pt x="264393" y="600110"/>
                </a:cubicBezTo>
                <a:cubicBezTo>
                  <a:pt x="267489" y="589790"/>
                  <a:pt x="277504" y="582853"/>
                  <a:pt x="282322" y="573216"/>
                </a:cubicBezTo>
                <a:cubicBezTo>
                  <a:pt x="286548" y="564764"/>
                  <a:pt x="288995" y="555489"/>
                  <a:pt x="291287" y="546322"/>
                </a:cubicBezTo>
                <a:cubicBezTo>
                  <a:pt x="294982" y="531540"/>
                  <a:pt x="293437" y="515127"/>
                  <a:pt x="300251" y="501498"/>
                </a:cubicBezTo>
                <a:cubicBezTo>
                  <a:pt x="305921" y="490158"/>
                  <a:pt x="318181" y="483569"/>
                  <a:pt x="327146" y="474604"/>
                </a:cubicBezTo>
                <a:cubicBezTo>
                  <a:pt x="333122" y="456675"/>
                  <a:pt x="331711" y="434180"/>
                  <a:pt x="345075" y="420816"/>
                </a:cubicBezTo>
                <a:lnTo>
                  <a:pt x="389899" y="375993"/>
                </a:lnTo>
                <a:cubicBezTo>
                  <a:pt x="398864" y="367028"/>
                  <a:pt x="409760" y="359647"/>
                  <a:pt x="416793" y="349098"/>
                </a:cubicBezTo>
                <a:cubicBezTo>
                  <a:pt x="422769" y="340133"/>
                  <a:pt x="426309" y="328934"/>
                  <a:pt x="434722" y="322204"/>
                </a:cubicBezTo>
                <a:cubicBezTo>
                  <a:pt x="446335" y="312913"/>
                  <a:pt x="514858" y="304366"/>
                  <a:pt x="515404" y="304275"/>
                </a:cubicBezTo>
                <a:cubicBezTo>
                  <a:pt x="521381" y="298298"/>
                  <a:pt x="526301" y="291033"/>
                  <a:pt x="533334" y="286345"/>
                </a:cubicBezTo>
                <a:cubicBezTo>
                  <a:pt x="575376" y="258317"/>
                  <a:pt x="592398" y="265838"/>
                  <a:pt x="649875" y="259451"/>
                </a:cubicBezTo>
                <a:lnTo>
                  <a:pt x="721593" y="241522"/>
                </a:lnTo>
                <a:cubicBezTo>
                  <a:pt x="736440" y="238096"/>
                  <a:pt x="751569" y="235983"/>
                  <a:pt x="766416" y="232557"/>
                </a:cubicBezTo>
                <a:cubicBezTo>
                  <a:pt x="906978" y="200120"/>
                  <a:pt x="780542" y="226147"/>
                  <a:pt x="882957" y="205663"/>
                </a:cubicBezTo>
                <a:cubicBezTo>
                  <a:pt x="888934" y="199687"/>
                  <a:pt x="893327" y="191514"/>
                  <a:pt x="900887" y="187734"/>
                </a:cubicBezTo>
                <a:cubicBezTo>
                  <a:pt x="914261" y="181047"/>
                  <a:pt x="983779" y="170930"/>
                  <a:pt x="990534" y="169804"/>
                </a:cubicBezTo>
                <a:cubicBezTo>
                  <a:pt x="1008463" y="160839"/>
                  <a:pt x="1025444" y="149652"/>
                  <a:pt x="1044322" y="142910"/>
                </a:cubicBezTo>
                <a:cubicBezTo>
                  <a:pt x="1088216" y="127234"/>
                  <a:pt x="1125265" y="124119"/>
                  <a:pt x="1169828" y="116016"/>
                </a:cubicBezTo>
                <a:cubicBezTo>
                  <a:pt x="1184819" y="113290"/>
                  <a:pt x="1199710" y="110039"/>
                  <a:pt x="1214651" y="107051"/>
                </a:cubicBezTo>
                <a:cubicBezTo>
                  <a:pt x="1220628" y="101075"/>
                  <a:pt x="1225021" y="92902"/>
                  <a:pt x="1232581" y="89122"/>
                </a:cubicBezTo>
                <a:cubicBezTo>
                  <a:pt x="1276662" y="67082"/>
                  <a:pt x="1300925" y="70991"/>
                  <a:pt x="1349122" y="62228"/>
                </a:cubicBezTo>
                <a:cubicBezTo>
                  <a:pt x="1387918" y="55174"/>
                  <a:pt x="1387548" y="48746"/>
                  <a:pt x="1429804" y="44298"/>
                </a:cubicBezTo>
                <a:cubicBezTo>
                  <a:pt x="1471515" y="39907"/>
                  <a:pt x="1513475" y="38322"/>
                  <a:pt x="1555310" y="35334"/>
                </a:cubicBezTo>
                <a:cubicBezTo>
                  <a:pt x="1983256" y="-25801"/>
                  <a:pt x="1680198" y="6875"/>
                  <a:pt x="2469710" y="26369"/>
                </a:cubicBezTo>
                <a:cubicBezTo>
                  <a:pt x="2483413" y="31850"/>
                  <a:pt x="2522694" y="48579"/>
                  <a:pt x="2541428" y="53263"/>
                </a:cubicBezTo>
                <a:cubicBezTo>
                  <a:pt x="2622235" y="73466"/>
                  <a:pt x="2550765" y="48034"/>
                  <a:pt x="2631075" y="80157"/>
                </a:cubicBezTo>
                <a:cubicBezTo>
                  <a:pt x="2637051" y="89122"/>
                  <a:pt x="2640896" y="99956"/>
                  <a:pt x="2649004" y="107051"/>
                </a:cubicBezTo>
                <a:cubicBezTo>
                  <a:pt x="2665221" y="121241"/>
                  <a:pt x="2684863" y="130957"/>
                  <a:pt x="2702793" y="142910"/>
                </a:cubicBezTo>
                <a:cubicBezTo>
                  <a:pt x="2711758" y="148887"/>
                  <a:pt x="2722068" y="153221"/>
                  <a:pt x="2729687" y="160840"/>
                </a:cubicBezTo>
                <a:lnTo>
                  <a:pt x="2756581" y="187734"/>
                </a:lnTo>
                <a:cubicBezTo>
                  <a:pt x="2759569" y="196699"/>
                  <a:pt x="2761320" y="206176"/>
                  <a:pt x="2765546" y="214628"/>
                </a:cubicBezTo>
                <a:cubicBezTo>
                  <a:pt x="2778027" y="239591"/>
                  <a:pt x="2790542" y="248589"/>
                  <a:pt x="2810369" y="268416"/>
                </a:cubicBezTo>
                <a:cubicBezTo>
                  <a:pt x="2830972" y="330222"/>
                  <a:pt x="2814936" y="308840"/>
                  <a:pt x="2846228" y="340134"/>
                </a:cubicBezTo>
                <a:cubicBezTo>
                  <a:pt x="2852074" y="433671"/>
                  <a:pt x="2863199" y="479398"/>
                  <a:pt x="2846228" y="564251"/>
                </a:cubicBezTo>
                <a:cubicBezTo>
                  <a:pt x="2842522" y="582783"/>
                  <a:pt x="2834275" y="600110"/>
                  <a:pt x="2828299" y="618040"/>
                </a:cubicBezTo>
                <a:cubicBezTo>
                  <a:pt x="2807662" y="679952"/>
                  <a:pt x="2831743" y="605409"/>
                  <a:pt x="2801404" y="716651"/>
                </a:cubicBezTo>
                <a:cubicBezTo>
                  <a:pt x="2798918" y="725768"/>
                  <a:pt x="2792440" y="743545"/>
                  <a:pt x="2792440" y="74354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39322" y="1519589"/>
            <a:ext cx="268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cpu</a:t>
            </a:r>
            <a:r>
              <a:rPr lang="en-US" altLang="ko-KR" b="1" dirty="0"/>
              <a:t> execution cycle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163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AEC62-C831-4F76-99D7-36D0E132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16" y="-109766"/>
            <a:ext cx="8229600" cy="706090"/>
          </a:xfrm>
        </p:spPr>
        <p:txBody>
          <a:bodyPr>
            <a:normAutofit/>
          </a:bodyPr>
          <a:lstStyle/>
          <a:p>
            <a:r>
              <a:rPr lang="en-US" sz="2000" dirty="0"/>
              <a:t>x86 </a:t>
            </a:r>
            <a:r>
              <a:rPr lang="en-US" sz="2000" dirty="0" err="1"/>
              <a:t>cpu</a:t>
            </a:r>
            <a:r>
              <a:rPr lang="en-US" sz="2000" dirty="0"/>
              <a:t> (before running the main code at 0x80483c4)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14327D-CE9E-48C2-B187-8CEA87F7F20E}"/>
              </a:ext>
            </a:extLst>
          </p:cNvPr>
          <p:cNvSpPr/>
          <p:nvPr/>
        </p:nvSpPr>
        <p:spPr>
          <a:xfrm>
            <a:off x="1547664" y="1124744"/>
            <a:ext cx="1368152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E5D807A-4535-48B6-A76C-851EF0838E41}"/>
              </a:ext>
            </a:extLst>
          </p:cNvPr>
          <p:cNvCxnSpPr/>
          <p:nvPr/>
        </p:nvCxnSpPr>
        <p:spPr>
          <a:xfrm>
            <a:off x="1547664" y="1340768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87AD95-50E2-4BF9-BEC4-4D34ED7887AA}"/>
              </a:ext>
            </a:extLst>
          </p:cNvPr>
          <p:cNvCxnSpPr/>
          <p:nvPr/>
        </p:nvCxnSpPr>
        <p:spPr>
          <a:xfrm>
            <a:off x="1547664" y="1629250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31619F-3B73-4540-861B-AFEE945C4FC4}"/>
              </a:ext>
            </a:extLst>
          </p:cNvPr>
          <p:cNvCxnSpPr>
            <a:cxnSpLocks/>
          </p:cNvCxnSpPr>
          <p:nvPr/>
        </p:nvCxnSpPr>
        <p:spPr>
          <a:xfrm flipV="1">
            <a:off x="1259632" y="3395384"/>
            <a:ext cx="4255787" cy="4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B89076E-4AD0-4123-9230-256F4F1B95F7}"/>
              </a:ext>
            </a:extLst>
          </p:cNvPr>
          <p:cNvCxnSpPr/>
          <p:nvPr/>
        </p:nvCxnSpPr>
        <p:spPr>
          <a:xfrm>
            <a:off x="1547664" y="191683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993BD50-28EB-41A0-9423-F04DD6D2151B}"/>
              </a:ext>
            </a:extLst>
          </p:cNvPr>
          <p:cNvCxnSpPr/>
          <p:nvPr/>
        </p:nvCxnSpPr>
        <p:spPr>
          <a:xfrm>
            <a:off x="1547664" y="2132856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5CF1CAB-FE80-4493-9A37-E9677D199DE8}"/>
              </a:ext>
            </a:extLst>
          </p:cNvPr>
          <p:cNvCxnSpPr/>
          <p:nvPr/>
        </p:nvCxnSpPr>
        <p:spPr>
          <a:xfrm>
            <a:off x="1547664" y="2348880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C24D321-CEB8-481E-A8A5-4C71FEF34FF2}"/>
              </a:ext>
            </a:extLst>
          </p:cNvPr>
          <p:cNvCxnSpPr/>
          <p:nvPr/>
        </p:nvCxnSpPr>
        <p:spPr>
          <a:xfrm>
            <a:off x="1547664" y="2564904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22C1C9B-6C6E-4D03-876D-B49A24B018C4}"/>
              </a:ext>
            </a:extLst>
          </p:cNvPr>
          <p:cNvCxnSpPr/>
          <p:nvPr/>
        </p:nvCxnSpPr>
        <p:spPr>
          <a:xfrm>
            <a:off x="1547664" y="2780928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6A0A95-67BE-498C-A85D-A18206E07126}"/>
              </a:ext>
            </a:extLst>
          </p:cNvPr>
          <p:cNvSpPr txBox="1"/>
          <p:nvPr/>
        </p:nvSpPr>
        <p:spPr>
          <a:xfrm>
            <a:off x="968670" y="265606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6C0E7B-9FFC-49A4-995E-418E334266A9}"/>
              </a:ext>
            </a:extLst>
          </p:cNvPr>
          <p:cNvSpPr txBox="1"/>
          <p:nvPr/>
        </p:nvSpPr>
        <p:spPr>
          <a:xfrm>
            <a:off x="965511" y="250776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eip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CF4F8A-3232-4AD4-9CFF-37514D689BBA}"/>
              </a:ext>
            </a:extLst>
          </p:cNvPr>
          <p:cNvSpPr txBox="1"/>
          <p:nvPr/>
        </p:nvSpPr>
        <p:spPr>
          <a:xfrm>
            <a:off x="973627" y="224522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esp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D5F332-B13E-42F8-8358-D609EF7050C4}"/>
              </a:ext>
            </a:extLst>
          </p:cNvPr>
          <p:cNvSpPr txBox="1"/>
          <p:nvPr/>
        </p:nvSpPr>
        <p:spPr>
          <a:xfrm>
            <a:off x="965424" y="205355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ebp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1EC384-A51E-4F59-A8A8-CABFBAC04448}"/>
              </a:ext>
            </a:extLst>
          </p:cNvPr>
          <p:cNvSpPr txBox="1"/>
          <p:nvPr/>
        </p:nvSpPr>
        <p:spPr>
          <a:xfrm>
            <a:off x="945795" y="184100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edx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8B57F0-559B-47CD-97B2-67EAC421C363}"/>
              </a:ext>
            </a:extLst>
          </p:cNvPr>
          <p:cNvSpPr txBox="1"/>
          <p:nvPr/>
        </p:nvSpPr>
        <p:spPr>
          <a:xfrm>
            <a:off x="965424" y="1603219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ecx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6CE9E7-DAD7-46F7-B681-A8EBAD79321D}"/>
              </a:ext>
            </a:extLst>
          </p:cNvPr>
          <p:cNvSpPr txBox="1"/>
          <p:nvPr/>
        </p:nvSpPr>
        <p:spPr>
          <a:xfrm>
            <a:off x="971600" y="131834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ebx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265F5C-63B7-475C-9A98-CD0F17451100}"/>
              </a:ext>
            </a:extLst>
          </p:cNvPr>
          <p:cNvSpPr txBox="1"/>
          <p:nvPr/>
        </p:nvSpPr>
        <p:spPr>
          <a:xfrm>
            <a:off x="971600" y="1007441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eax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7077BB-7310-405B-AA86-1E3A730A9366}"/>
              </a:ext>
            </a:extLst>
          </p:cNvPr>
          <p:cNvSpPr txBox="1"/>
          <p:nvPr/>
        </p:nvSpPr>
        <p:spPr>
          <a:xfrm>
            <a:off x="1547664" y="608203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registers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DC75924-28A3-4EA3-BD3E-5798E111DAA4}"/>
              </a:ext>
            </a:extLst>
          </p:cNvPr>
          <p:cNvSpPr/>
          <p:nvPr/>
        </p:nvSpPr>
        <p:spPr>
          <a:xfrm>
            <a:off x="6588224" y="627683"/>
            <a:ext cx="1224136" cy="3593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8AE1CB-464B-4F00-B055-162E541190AC}"/>
              </a:ext>
            </a:extLst>
          </p:cNvPr>
          <p:cNvCxnSpPr/>
          <p:nvPr/>
        </p:nvCxnSpPr>
        <p:spPr>
          <a:xfrm>
            <a:off x="6583740" y="946757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635B01D-BA14-4224-BBFD-AFE0158367C6}"/>
              </a:ext>
            </a:extLst>
          </p:cNvPr>
          <p:cNvCxnSpPr/>
          <p:nvPr/>
        </p:nvCxnSpPr>
        <p:spPr>
          <a:xfrm>
            <a:off x="6607023" y="1340768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393843E-AB42-4DF5-A606-B238BF7269D1}"/>
              </a:ext>
            </a:extLst>
          </p:cNvPr>
          <p:cNvCxnSpPr/>
          <p:nvPr/>
        </p:nvCxnSpPr>
        <p:spPr>
          <a:xfrm>
            <a:off x="6583740" y="1656900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CA8968F-F1AD-4D8C-A90E-5E0A65D927B7}"/>
              </a:ext>
            </a:extLst>
          </p:cNvPr>
          <p:cNvCxnSpPr/>
          <p:nvPr/>
        </p:nvCxnSpPr>
        <p:spPr>
          <a:xfrm>
            <a:off x="6583740" y="1941773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AAFD123-1C3B-417D-8854-20F280B65D85}"/>
              </a:ext>
            </a:extLst>
          </p:cNvPr>
          <p:cNvCxnSpPr/>
          <p:nvPr/>
        </p:nvCxnSpPr>
        <p:spPr>
          <a:xfrm>
            <a:off x="6574320" y="2232963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3AD3D31-B197-4948-8215-CCCA03639651}"/>
              </a:ext>
            </a:extLst>
          </p:cNvPr>
          <p:cNvCxnSpPr/>
          <p:nvPr/>
        </p:nvCxnSpPr>
        <p:spPr>
          <a:xfrm>
            <a:off x="6574320" y="2469398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D862A1B-DEF4-487F-A12A-35C6377BFED1}"/>
              </a:ext>
            </a:extLst>
          </p:cNvPr>
          <p:cNvCxnSpPr/>
          <p:nvPr/>
        </p:nvCxnSpPr>
        <p:spPr>
          <a:xfrm>
            <a:off x="6607023" y="2694827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D00D8D0-D0E8-4B23-9AF0-3FF1BCBFBBDB}"/>
              </a:ext>
            </a:extLst>
          </p:cNvPr>
          <p:cNvCxnSpPr/>
          <p:nvPr/>
        </p:nvCxnSpPr>
        <p:spPr>
          <a:xfrm>
            <a:off x="6583740" y="2978509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7FA182D-DDD0-452A-9774-050090038112}"/>
              </a:ext>
            </a:extLst>
          </p:cNvPr>
          <p:cNvCxnSpPr/>
          <p:nvPr/>
        </p:nvCxnSpPr>
        <p:spPr>
          <a:xfrm>
            <a:off x="6548966" y="3212976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2206B5F-C54F-4502-AE87-B2EA22673531}"/>
              </a:ext>
            </a:extLst>
          </p:cNvPr>
          <p:cNvCxnSpPr/>
          <p:nvPr/>
        </p:nvCxnSpPr>
        <p:spPr>
          <a:xfrm>
            <a:off x="6607023" y="3429000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17CAB6F-E726-4CD0-8E74-922F5052D606}"/>
              </a:ext>
            </a:extLst>
          </p:cNvPr>
          <p:cNvCxnSpPr/>
          <p:nvPr/>
        </p:nvCxnSpPr>
        <p:spPr>
          <a:xfrm>
            <a:off x="6548966" y="3717032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164EFBC-78E1-45DF-802E-3F9062EF7D7F}"/>
              </a:ext>
            </a:extLst>
          </p:cNvPr>
          <p:cNvCxnSpPr/>
          <p:nvPr/>
        </p:nvCxnSpPr>
        <p:spPr>
          <a:xfrm>
            <a:off x="6574320" y="3933056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1C35A3F-AD39-44DE-B4ED-712AD775A036}"/>
              </a:ext>
            </a:extLst>
          </p:cNvPr>
          <p:cNvCxnSpPr>
            <a:cxnSpLocks/>
          </p:cNvCxnSpPr>
          <p:nvPr/>
        </p:nvCxnSpPr>
        <p:spPr>
          <a:xfrm>
            <a:off x="5868144" y="551991"/>
            <a:ext cx="0" cy="4492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6A250A0-3930-4DD6-88FA-A0A8973728AC}"/>
              </a:ext>
            </a:extLst>
          </p:cNvPr>
          <p:cNvSpPr txBox="1"/>
          <p:nvPr/>
        </p:nvSpPr>
        <p:spPr>
          <a:xfrm>
            <a:off x="6804248" y="4437112"/>
            <a:ext cx="97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23EC7D-5FF3-4974-B4BB-19BBF36D4B00}"/>
              </a:ext>
            </a:extLst>
          </p:cNvPr>
          <p:cNvSpPr txBox="1"/>
          <p:nvPr/>
        </p:nvSpPr>
        <p:spPr>
          <a:xfrm>
            <a:off x="7909530" y="381575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9046DA-F3BF-4C2C-A749-45183C50AD8D}"/>
              </a:ext>
            </a:extLst>
          </p:cNvPr>
          <p:cNvSpPr txBox="1"/>
          <p:nvPr/>
        </p:nvSpPr>
        <p:spPr>
          <a:xfrm>
            <a:off x="7765669" y="221959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BF801B-7E2D-4987-86C9-5CEFAADAFD63}"/>
              </a:ext>
            </a:extLst>
          </p:cNvPr>
          <p:cNvSpPr txBox="1"/>
          <p:nvPr/>
        </p:nvSpPr>
        <p:spPr>
          <a:xfrm>
            <a:off x="7777586" y="2445851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CAE513-3CD6-4E78-AE20-6F52E2FFC4F4}"/>
              </a:ext>
            </a:extLst>
          </p:cNvPr>
          <p:cNvSpPr txBox="1"/>
          <p:nvPr/>
        </p:nvSpPr>
        <p:spPr>
          <a:xfrm>
            <a:off x="7769369" y="2697881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22D417-C382-4834-9721-B471956DCA51}"/>
              </a:ext>
            </a:extLst>
          </p:cNvPr>
          <p:cNvSpPr txBox="1"/>
          <p:nvPr/>
        </p:nvSpPr>
        <p:spPr>
          <a:xfrm>
            <a:off x="7756091" y="295382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24C891-E9E6-4A68-91C8-78BE52CC842F}"/>
              </a:ext>
            </a:extLst>
          </p:cNvPr>
          <p:cNvSpPr txBox="1"/>
          <p:nvPr/>
        </p:nvSpPr>
        <p:spPr>
          <a:xfrm>
            <a:off x="7746967" y="316245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0EFDA8-E9ED-4874-94A7-8BB7092D9638}"/>
              </a:ext>
            </a:extLst>
          </p:cNvPr>
          <p:cNvSpPr txBox="1"/>
          <p:nvPr/>
        </p:nvSpPr>
        <p:spPr>
          <a:xfrm>
            <a:off x="7774405" y="341448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78C0DF-5433-49CB-99EB-3527E097DD95}"/>
              </a:ext>
            </a:extLst>
          </p:cNvPr>
          <p:cNvSpPr txBox="1"/>
          <p:nvPr/>
        </p:nvSpPr>
        <p:spPr>
          <a:xfrm>
            <a:off x="7783962" y="367390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B73D61-6F30-4702-A4C4-44D048F23E5D}"/>
              </a:ext>
            </a:extLst>
          </p:cNvPr>
          <p:cNvSpPr txBox="1"/>
          <p:nvPr/>
        </p:nvSpPr>
        <p:spPr>
          <a:xfrm>
            <a:off x="7746967" y="1914397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5101B07-D92B-4BE8-8507-65B9ABCEEA7B}"/>
              </a:ext>
            </a:extLst>
          </p:cNvPr>
          <p:cNvSpPr txBox="1"/>
          <p:nvPr/>
        </p:nvSpPr>
        <p:spPr>
          <a:xfrm>
            <a:off x="7834507" y="15420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08182E-BF5B-444D-A06C-87E5390F1A29}"/>
              </a:ext>
            </a:extLst>
          </p:cNvPr>
          <p:cNvSpPr txBox="1"/>
          <p:nvPr/>
        </p:nvSpPr>
        <p:spPr>
          <a:xfrm>
            <a:off x="6845135" y="136661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D16286-06A3-40F2-BA00-9B307AB21FC0}"/>
              </a:ext>
            </a:extLst>
          </p:cNvPr>
          <p:cNvSpPr txBox="1"/>
          <p:nvPr/>
        </p:nvSpPr>
        <p:spPr>
          <a:xfrm>
            <a:off x="6866839" y="166315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FDDBFA-4227-4D6C-B882-B89C6C1A2095}"/>
              </a:ext>
            </a:extLst>
          </p:cNvPr>
          <p:cNvSpPr txBox="1"/>
          <p:nvPr/>
        </p:nvSpPr>
        <p:spPr>
          <a:xfrm>
            <a:off x="6876256" y="193295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94A06A-4884-4B85-B8FC-B5867B050CCA}"/>
              </a:ext>
            </a:extLst>
          </p:cNvPr>
          <p:cNvSpPr txBox="1"/>
          <p:nvPr/>
        </p:nvSpPr>
        <p:spPr>
          <a:xfrm>
            <a:off x="6871143" y="217226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5C1E6E-5B19-483A-AD09-DCE3106F8F0C}"/>
              </a:ext>
            </a:extLst>
          </p:cNvPr>
          <p:cNvSpPr txBox="1"/>
          <p:nvPr/>
        </p:nvSpPr>
        <p:spPr>
          <a:xfrm>
            <a:off x="6874035" y="241157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DAD177B-41CB-4515-B102-075681095EFD}"/>
              </a:ext>
            </a:extLst>
          </p:cNvPr>
          <p:cNvSpPr txBox="1"/>
          <p:nvPr/>
        </p:nvSpPr>
        <p:spPr>
          <a:xfrm>
            <a:off x="6897318" y="26805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1E7F48-D49E-4F44-85B7-9B4018929BA3}"/>
              </a:ext>
            </a:extLst>
          </p:cNvPr>
          <p:cNvSpPr txBox="1"/>
          <p:nvPr/>
        </p:nvSpPr>
        <p:spPr>
          <a:xfrm>
            <a:off x="6889101" y="291755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F0FB78-9414-40A1-A119-725AC02DF332}"/>
              </a:ext>
            </a:extLst>
          </p:cNvPr>
          <p:cNvSpPr txBox="1"/>
          <p:nvPr/>
        </p:nvSpPr>
        <p:spPr>
          <a:xfrm>
            <a:off x="6911248" y="317230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F01B24-D634-4F79-84C5-2708DBA0A05D}"/>
              </a:ext>
            </a:extLst>
          </p:cNvPr>
          <p:cNvSpPr txBox="1"/>
          <p:nvPr/>
        </p:nvSpPr>
        <p:spPr>
          <a:xfrm>
            <a:off x="6917624" y="339617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629461D-E4FF-49DF-86AA-CB69D17435F7}"/>
              </a:ext>
            </a:extLst>
          </p:cNvPr>
          <p:cNvSpPr txBox="1"/>
          <p:nvPr/>
        </p:nvSpPr>
        <p:spPr>
          <a:xfrm>
            <a:off x="6911248" y="366589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CF9319-D908-4DD0-88E8-7FB8F28F8010}"/>
              </a:ext>
            </a:extLst>
          </p:cNvPr>
          <p:cNvSpPr txBox="1"/>
          <p:nvPr/>
        </p:nvSpPr>
        <p:spPr>
          <a:xfrm>
            <a:off x="6821852" y="5725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263352-921E-4048-88A4-E44B54A06F08}"/>
              </a:ext>
            </a:extLst>
          </p:cNvPr>
          <p:cNvSpPr txBox="1"/>
          <p:nvPr/>
        </p:nvSpPr>
        <p:spPr>
          <a:xfrm>
            <a:off x="6845135" y="91527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30936BA-41B0-4E56-A1F9-845E624640D0}"/>
              </a:ext>
            </a:extLst>
          </p:cNvPr>
          <p:cNvSpPr txBox="1"/>
          <p:nvPr/>
        </p:nvSpPr>
        <p:spPr>
          <a:xfrm>
            <a:off x="6897318" y="38530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8D8CB23-5D21-4C81-9AFE-3DFC9B30B8B8}"/>
              </a:ext>
            </a:extLst>
          </p:cNvPr>
          <p:cNvSpPr txBox="1"/>
          <p:nvPr/>
        </p:nvSpPr>
        <p:spPr>
          <a:xfrm>
            <a:off x="1691996" y="2491153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80483c4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D5B772D-954C-46E5-88D2-388CC4C50A20}"/>
              </a:ext>
            </a:extLst>
          </p:cNvPr>
          <p:cNvSpPr/>
          <p:nvPr/>
        </p:nvSpPr>
        <p:spPr>
          <a:xfrm>
            <a:off x="1619672" y="4035228"/>
            <a:ext cx="1224136" cy="744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8848F31-8713-4C7F-A1D2-9D883A5B11E6}"/>
              </a:ext>
            </a:extLst>
          </p:cNvPr>
          <p:cNvSpPr/>
          <p:nvPr/>
        </p:nvSpPr>
        <p:spPr>
          <a:xfrm>
            <a:off x="4211960" y="2126424"/>
            <a:ext cx="1080113" cy="571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94ABE4C-B8F5-484D-AB58-A5E36C2A633D}"/>
              </a:ext>
            </a:extLst>
          </p:cNvPr>
          <p:cNvSpPr/>
          <p:nvPr/>
        </p:nvSpPr>
        <p:spPr>
          <a:xfrm>
            <a:off x="3478291" y="3714544"/>
            <a:ext cx="1352724" cy="297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23F5BEC-71B0-4C00-B4D4-52239106AB9E}"/>
              </a:ext>
            </a:extLst>
          </p:cNvPr>
          <p:cNvSpPr/>
          <p:nvPr/>
        </p:nvSpPr>
        <p:spPr>
          <a:xfrm>
            <a:off x="3851920" y="4437112"/>
            <a:ext cx="1440148" cy="297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2D827E8-81A4-4282-A963-183C1DF2D7C2}"/>
              </a:ext>
            </a:extLst>
          </p:cNvPr>
          <p:cNvCxnSpPr>
            <a:stCxn id="98" idx="1"/>
            <a:endCxn id="98" idx="3"/>
          </p:cNvCxnSpPr>
          <p:nvPr/>
        </p:nvCxnSpPr>
        <p:spPr>
          <a:xfrm>
            <a:off x="4211960" y="2412152"/>
            <a:ext cx="1080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6EFC236-84A2-4040-9CD9-37EF1024866C}"/>
              </a:ext>
            </a:extLst>
          </p:cNvPr>
          <p:cNvSpPr txBox="1"/>
          <p:nvPr/>
        </p:nvSpPr>
        <p:spPr>
          <a:xfrm>
            <a:off x="1907231" y="4166707"/>
            <a:ext cx="72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2B08C7-D6FD-4C73-A2A9-D0AEF6211E44}"/>
              </a:ext>
            </a:extLst>
          </p:cNvPr>
          <p:cNvSpPr txBox="1"/>
          <p:nvPr/>
        </p:nvSpPr>
        <p:spPr>
          <a:xfrm>
            <a:off x="3648422" y="3668489"/>
            <a:ext cx="119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cntrl unit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329449C-4351-4E14-8D1F-D7F27DCC52E4}"/>
              </a:ext>
            </a:extLst>
          </p:cNvPr>
          <p:cNvSpPr txBox="1"/>
          <p:nvPr/>
        </p:nvSpPr>
        <p:spPr>
          <a:xfrm>
            <a:off x="3652302" y="2357591"/>
            <a:ext cx="72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mbr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E0D0CD-2002-4D9B-83E6-6C2B733C1B0B}"/>
              </a:ext>
            </a:extLst>
          </p:cNvPr>
          <p:cNvSpPr txBox="1"/>
          <p:nvPr/>
        </p:nvSpPr>
        <p:spPr>
          <a:xfrm>
            <a:off x="3659248" y="2104223"/>
            <a:ext cx="72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956507-44B2-4680-869E-27A844F6D278}"/>
              </a:ext>
            </a:extLst>
          </p:cNvPr>
          <p:cNvSpPr txBox="1"/>
          <p:nvPr/>
        </p:nvSpPr>
        <p:spPr>
          <a:xfrm>
            <a:off x="4031942" y="4721370"/>
            <a:ext cx="144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instruction</a:t>
            </a:r>
          </a:p>
          <a:p>
            <a:r>
              <a:rPr lang="en-US"/>
              <a:t> register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6AA86796-A085-49AB-A81F-B88DEB88928D}"/>
              </a:ext>
            </a:extLst>
          </p:cNvPr>
          <p:cNvCxnSpPr>
            <a:cxnSpLocks/>
            <a:endCxn id="100" idx="3"/>
          </p:cNvCxnSpPr>
          <p:nvPr/>
        </p:nvCxnSpPr>
        <p:spPr>
          <a:xfrm flipH="1">
            <a:off x="5292068" y="4586069"/>
            <a:ext cx="576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FF81921-CDF9-4A2E-8A5E-B5AF66D46196}"/>
              </a:ext>
            </a:extLst>
          </p:cNvPr>
          <p:cNvCxnSpPr>
            <a:stCxn id="100" idx="0"/>
          </p:cNvCxnSpPr>
          <p:nvPr/>
        </p:nvCxnSpPr>
        <p:spPr>
          <a:xfrm flipV="1">
            <a:off x="4571994" y="4012458"/>
            <a:ext cx="6" cy="42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5AC9628C-0BF3-41B3-8B6B-A3959CE9C26E}"/>
              </a:ext>
            </a:extLst>
          </p:cNvPr>
          <p:cNvCxnSpPr/>
          <p:nvPr/>
        </p:nvCxnSpPr>
        <p:spPr>
          <a:xfrm flipV="1">
            <a:off x="5292068" y="2219594"/>
            <a:ext cx="576076" cy="1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16548FC-1CAE-4CE5-B11B-30284F5D9350}"/>
              </a:ext>
            </a:extLst>
          </p:cNvPr>
          <p:cNvCxnSpPr/>
          <p:nvPr/>
        </p:nvCxnSpPr>
        <p:spPr>
          <a:xfrm>
            <a:off x="5868144" y="2855424"/>
            <a:ext cx="7061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2AA37B3-3217-4801-B7FE-0E7028BB9DB1}"/>
              </a:ext>
            </a:extLst>
          </p:cNvPr>
          <p:cNvCxnSpPr/>
          <p:nvPr/>
        </p:nvCxnSpPr>
        <p:spPr>
          <a:xfrm>
            <a:off x="5292068" y="2541597"/>
            <a:ext cx="576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CF0B6F5-E67A-4712-B4B6-A74DAD7635D3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2231740" y="3441646"/>
            <a:ext cx="0" cy="5935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49B3A0ED-4FEA-432A-B8D6-792CD9736787}"/>
              </a:ext>
            </a:extLst>
          </p:cNvPr>
          <p:cNvCxnSpPr>
            <a:cxnSpLocks/>
          </p:cNvCxnSpPr>
          <p:nvPr/>
        </p:nvCxnSpPr>
        <p:spPr>
          <a:xfrm>
            <a:off x="2051720" y="2996952"/>
            <a:ext cx="0" cy="4320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35D9A57-D9C1-48C6-BB8D-5816EAA35E48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4733365" y="2697879"/>
            <a:ext cx="18652" cy="6997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자유형: 도형 138">
            <a:extLst>
              <a:ext uri="{FF2B5EF4-FFF2-40B4-BE49-F238E27FC236}">
                <a16:creationId xmlns:a16="http://schemas.microsoft.com/office/drawing/2014/main" id="{B8C8841B-E4DE-4795-A59E-AFB909D9EDBF}"/>
              </a:ext>
            </a:extLst>
          </p:cNvPr>
          <p:cNvSpPr/>
          <p:nvPr/>
        </p:nvSpPr>
        <p:spPr>
          <a:xfrm>
            <a:off x="2841812" y="4052047"/>
            <a:ext cx="654423" cy="421352"/>
          </a:xfrm>
          <a:custGeom>
            <a:avLst/>
            <a:gdLst>
              <a:gd name="connsiteX0" fmla="*/ 654423 w 654423"/>
              <a:gd name="connsiteY0" fmla="*/ 0 h 421352"/>
              <a:gd name="connsiteX1" fmla="*/ 636494 w 654423"/>
              <a:gd name="connsiteY1" fmla="*/ 71718 h 421352"/>
              <a:gd name="connsiteX2" fmla="*/ 600635 w 654423"/>
              <a:gd name="connsiteY2" fmla="*/ 125506 h 421352"/>
              <a:gd name="connsiteX3" fmla="*/ 582706 w 654423"/>
              <a:gd name="connsiteY3" fmla="*/ 152400 h 421352"/>
              <a:gd name="connsiteX4" fmla="*/ 564776 w 654423"/>
              <a:gd name="connsiteY4" fmla="*/ 179294 h 421352"/>
              <a:gd name="connsiteX5" fmla="*/ 555812 w 654423"/>
              <a:gd name="connsiteY5" fmla="*/ 215153 h 421352"/>
              <a:gd name="connsiteX6" fmla="*/ 537882 w 654423"/>
              <a:gd name="connsiteY6" fmla="*/ 233082 h 421352"/>
              <a:gd name="connsiteX7" fmla="*/ 519953 w 654423"/>
              <a:gd name="connsiteY7" fmla="*/ 259977 h 421352"/>
              <a:gd name="connsiteX8" fmla="*/ 448235 w 654423"/>
              <a:gd name="connsiteY8" fmla="*/ 313765 h 421352"/>
              <a:gd name="connsiteX9" fmla="*/ 421341 w 654423"/>
              <a:gd name="connsiteY9" fmla="*/ 331694 h 421352"/>
              <a:gd name="connsiteX10" fmla="*/ 403412 w 654423"/>
              <a:gd name="connsiteY10" fmla="*/ 349624 h 421352"/>
              <a:gd name="connsiteX11" fmla="*/ 376517 w 654423"/>
              <a:gd name="connsiteY11" fmla="*/ 358588 h 421352"/>
              <a:gd name="connsiteX12" fmla="*/ 340659 w 654423"/>
              <a:gd name="connsiteY12" fmla="*/ 376518 h 421352"/>
              <a:gd name="connsiteX13" fmla="*/ 313764 w 654423"/>
              <a:gd name="connsiteY13" fmla="*/ 394447 h 421352"/>
              <a:gd name="connsiteX14" fmla="*/ 233082 w 654423"/>
              <a:gd name="connsiteY14" fmla="*/ 412377 h 421352"/>
              <a:gd name="connsiteX15" fmla="*/ 0 w 654423"/>
              <a:gd name="connsiteY15" fmla="*/ 421341 h 42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54423" h="421352">
                <a:moveTo>
                  <a:pt x="654423" y="0"/>
                </a:moveTo>
                <a:cubicBezTo>
                  <a:pt x="651939" y="12423"/>
                  <a:pt x="645110" y="56210"/>
                  <a:pt x="636494" y="71718"/>
                </a:cubicBezTo>
                <a:cubicBezTo>
                  <a:pt x="626029" y="90555"/>
                  <a:pt x="612588" y="107577"/>
                  <a:pt x="600635" y="125506"/>
                </a:cubicBezTo>
                <a:lnTo>
                  <a:pt x="582706" y="152400"/>
                </a:lnTo>
                <a:lnTo>
                  <a:pt x="564776" y="179294"/>
                </a:lnTo>
                <a:cubicBezTo>
                  <a:pt x="561788" y="191247"/>
                  <a:pt x="561322" y="204133"/>
                  <a:pt x="555812" y="215153"/>
                </a:cubicBezTo>
                <a:cubicBezTo>
                  <a:pt x="552032" y="222713"/>
                  <a:pt x="543162" y="226482"/>
                  <a:pt x="537882" y="233082"/>
                </a:cubicBezTo>
                <a:cubicBezTo>
                  <a:pt x="531151" y="241495"/>
                  <a:pt x="526684" y="251564"/>
                  <a:pt x="519953" y="259977"/>
                </a:cubicBezTo>
                <a:cubicBezTo>
                  <a:pt x="501004" y="283664"/>
                  <a:pt x="472806" y="297384"/>
                  <a:pt x="448235" y="313765"/>
                </a:cubicBezTo>
                <a:cubicBezTo>
                  <a:pt x="439270" y="319741"/>
                  <a:pt x="428959" y="324075"/>
                  <a:pt x="421341" y="331694"/>
                </a:cubicBezTo>
                <a:cubicBezTo>
                  <a:pt x="415365" y="337671"/>
                  <a:pt x="410660" y="345276"/>
                  <a:pt x="403412" y="349624"/>
                </a:cubicBezTo>
                <a:cubicBezTo>
                  <a:pt x="395309" y="354486"/>
                  <a:pt x="385203" y="354866"/>
                  <a:pt x="376517" y="358588"/>
                </a:cubicBezTo>
                <a:cubicBezTo>
                  <a:pt x="364234" y="363852"/>
                  <a:pt x="352262" y="369888"/>
                  <a:pt x="340659" y="376518"/>
                </a:cubicBezTo>
                <a:cubicBezTo>
                  <a:pt x="331304" y="381864"/>
                  <a:pt x="323667" y="390203"/>
                  <a:pt x="313764" y="394447"/>
                </a:cubicBezTo>
                <a:cubicBezTo>
                  <a:pt x="304942" y="398228"/>
                  <a:pt x="238269" y="411978"/>
                  <a:pt x="233082" y="412377"/>
                </a:cubicBezTo>
                <a:cubicBezTo>
                  <a:pt x="107309" y="422052"/>
                  <a:pt x="89237" y="421341"/>
                  <a:pt x="0" y="421341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자유형: 도형 140">
            <a:extLst>
              <a:ext uri="{FF2B5EF4-FFF2-40B4-BE49-F238E27FC236}">
                <a16:creationId xmlns:a16="http://schemas.microsoft.com/office/drawing/2014/main" id="{8ACCA471-4345-44C4-BB52-A77E4FDEBCC4}"/>
              </a:ext>
            </a:extLst>
          </p:cNvPr>
          <p:cNvSpPr/>
          <p:nvPr/>
        </p:nvSpPr>
        <p:spPr>
          <a:xfrm flipV="1">
            <a:off x="2928344" y="2852935"/>
            <a:ext cx="783896" cy="847491"/>
          </a:xfrm>
          <a:custGeom>
            <a:avLst/>
            <a:gdLst>
              <a:gd name="connsiteX0" fmla="*/ 654423 w 654423"/>
              <a:gd name="connsiteY0" fmla="*/ 0 h 421352"/>
              <a:gd name="connsiteX1" fmla="*/ 636494 w 654423"/>
              <a:gd name="connsiteY1" fmla="*/ 71718 h 421352"/>
              <a:gd name="connsiteX2" fmla="*/ 600635 w 654423"/>
              <a:gd name="connsiteY2" fmla="*/ 125506 h 421352"/>
              <a:gd name="connsiteX3" fmla="*/ 582706 w 654423"/>
              <a:gd name="connsiteY3" fmla="*/ 152400 h 421352"/>
              <a:gd name="connsiteX4" fmla="*/ 564776 w 654423"/>
              <a:gd name="connsiteY4" fmla="*/ 179294 h 421352"/>
              <a:gd name="connsiteX5" fmla="*/ 555812 w 654423"/>
              <a:gd name="connsiteY5" fmla="*/ 215153 h 421352"/>
              <a:gd name="connsiteX6" fmla="*/ 537882 w 654423"/>
              <a:gd name="connsiteY6" fmla="*/ 233082 h 421352"/>
              <a:gd name="connsiteX7" fmla="*/ 519953 w 654423"/>
              <a:gd name="connsiteY7" fmla="*/ 259977 h 421352"/>
              <a:gd name="connsiteX8" fmla="*/ 448235 w 654423"/>
              <a:gd name="connsiteY8" fmla="*/ 313765 h 421352"/>
              <a:gd name="connsiteX9" fmla="*/ 421341 w 654423"/>
              <a:gd name="connsiteY9" fmla="*/ 331694 h 421352"/>
              <a:gd name="connsiteX10" fmla="*/ 403412 w 654423"/>
              <a:gd name="connsiteY10" fmla="*/ 349624 h 421352"/>
              <a:gd name="connsiteX11" fmla="*/ 376517 w 654423"/>
              <a:gd name="connsiteY11" fmla="*/ 358588 h 421352"/>
              <a:gd name="connsiteX12" fmla="*/ 340659 w 654423"/>
              <a:gd name="connsiteY12" fmla="*/ 376518 h 421352"/>
              <a:gd name="connsiteX13" fmla="*/ 313764 w 654423"/>
              <a:gd name="connsiteY13" fmla="*/ 394447 h 421352"/>
              <a:gd name="connsiteX14" fmla="*/ 233082 w 654423"/>
              <a:gd name="connsiteY14" fmla="*/ 412377 h 421352"/>
              <a:gd name="connsiteX15" fmla="*/ 0 w 654423"/>
              <a:gd name="connsiteY15" fmla="*/ 421341 h 42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54423" h="421352">
                <a:moveTo>
                  <a:pt x="654423" y="0"/>
                </a:moveTo>
                <a:cubicBezTo>
                  <a:pt x="651939" y="12423"/>
                  <a:pt x="645110" y="56210"/>
                  <a:pt x="636494" y="71718"/>
                </a:cubicBezTo>
                <a:cubicBezTo>
                  <a:pt x="626029" y="90555"/>
                  <a:pt x="612588" y="107577"/>
                  <a:pt x="600635" y="125506"/>
                </a:cubicBezTo>
                <a:lnTo>
                  <a:pt x="582706" y="152400"/>
                </a:lnTo>
                <a:lnTo>
                  <a:pt x="564776" y="179294"/>
                </a:lnTo>
                <a:cubicBezTo>
                  <a:pt x="561788" y="191247"/>
                  <a:pt x="561322" y="204133"/>
                  <a:pt x="555812" y="215153"/>
                </a:cubicBezTo>
                <a:cubicBezTo>
                  <a:pt x="552032" y="222713"/>
                  <a:pt x="543162" y="226482"/>
                  <a:pt x="537882" y="233082"/>
                </a:cubicBezTo>
                <a:cubicBezTo>
                  <a:pt x="531151" y="241495"/>
                  <a:pt x="526684" y="251564"/>
                  <a:pt x="519953" y="259977"/>
                </a:cubicBezTo>
                <a:cubicBezTo>
                  <a:pt x="501004" y="283664"/>
                  <a:pt x="472806" y="297384"/>
                  <a:pt x="448235" y="313765"/>
                </a:cubicBezTo>
                <a:cubicBezTo>
                  <a:pt x="439270" y="319741"/>
                  <a:pt x="428959" y="324075"/>
                  <a:pt x="421341" y="331694"/>
                </a:cubicBezTo>
                <a:cubicBezTo>
                  <a:pt x="415365" y="337671"/>
                  <a:pt x="410660" y="345276"/>
                  <a:pt x="403412" y="349624"/>
                </a:cubicBezTo>
                <a:cubicBezTo>
                  <a:pt x="395309" y="354486"/>
                  <a:pt x="385203" y="354866"/>
                  <a:pt x="376517" y="358588"/>
                </a:cubicBezTo>
                <a:cubicBezTo>
                  <a:pt x="364234" y="363852"/>
                  <a:pt x="352262" y="369888"/>
                  <a:pt x="340659" y="376518"/>
                </a:cubicBezTo>
                <a:cubicBezTo>
                  <a:pt x="331304" y="381864"/>
                  <a:pt x="323667" y="390203"/>
                  <a:pt x="313764" y="394447"/>
                </a:cubicBezTo>
                <a:cubicBezTo>
                  <a:pt x="304942" y="398228"/>
                  <a:pt x="238269" y="411978"/>
                  <a:pt x="233082" y="412377"/>
                </a:cubicBezTo>
                <a:cubicBezTo>
                  <a:pt x="107309" y="422052"/>
                  <a:pt x="89237" y="421341"/>
                  <a:pt x="0" y="421341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자유형: 도형 142">
            <a:extLst>
              <a:ext uri="{FF2B5EF4-FFF2-40B4-BE49-F238E27FC236}">
                <a16:creationId xmlns:a16="http://schemas.microsoft.com/office/drawing/2014/main" id="{9B364102-28D6-4EF0-AEFA-E1E1F14A898A}"/>
              </a:ext>
            </a:extLst>
          </p:cNvPr>
          <p:cNvSpPr/>
          <p:nvPr/>
        </p:nvSpPr>
        <p:spPr>
          <a:xfrm flipH="1" flipV="1">
            <a:off x="3898242" y="2757813"/>
            <a:ext cx="309383" cy="950573"/>
          </a:xfrm>
          <a:custGeom>
            <a:avLst/>
            <a:gdLst>
              <a:gd name="connsiteX0" fmla="*/ 654423 w 654423"/>
              <a:gd name="connsiteY0" fmla="*/ 0 h 421352"/>
              <a:gd name="connsiteX1" fmla="*/ 636494 w 654423"/>
              <a:gd name="connsiteY1" fmla="*/ 71718 h 421352"/>
              <a:gd name="connsiteX2" fmla="*/ 600635 w 654423"/>
              <a:gd name="connsiteY2" fmla="*/ 125506 h 421352"/>
              <a:gd name="connsiteX3" fmla="*/ 582706 w 654423"/>
              <a:gd name="connsiteY3" fmla="*/ 152400 h 421352"/>
              <a:gd name="connsiteX4" fmla="*/ 564776 w 654423"/>
              <a:gd name="connsiteY4" fmla="*/ 179294 h 421352"/>
              <a:gd name="connsiteX5" fmla="*/ 555812 w 654423"/>
              <a:gd name="connsiteY5" fmla="*/ 215153 h 421352"/>
              <a:gd name="connsiteX6" fmla="*/ 537882 w 654423"/>
              <a:gd name="connsiteY6" fmla="*/ 233082 h 421352"/>
              <a:gd name="connsiteX7" fmla="*/ 519953 w 654423"/>
              <a:gd name="connsiteY7" fmla="*/ 259977 h 421352"/>
              <a:gd name="connsiteX8" fmla="*/ 448235 w 654423"/>
              <a:gd name="connsiteY8" fmla="*/ 313765 h 421352"/>
              <a:gd name="connsiteX9" fmla="*/ 421341 w 654423"/>
              <a:gd name="connsiteY9" fmla="*/ 331694 h 421352"/>
              <a:gd name="connsiteX10" fmla="*/ 403412 w 654423"/>
              <a:gd name="connsiteY10" fmla="*/ 349624 h 421352"/>
              <a:gd name="connsiteX11" fmla="*/ 376517 w 654423"/>
              <a:gd name="connsiteY11" fmla="*/ 358588 h 421352"/>
              <a:gd name="connsiteX12" fmla="*/ 340659 w 654423"/>
              <a:gd name="connsiteY12" fmla="*/ 376518 h 421352"/>
              <a:gd name="connsiteX13" fmla="*/ 313764 w 654423"/>
              <a:gd name="connsiteY13" fmla="*/ 394447 h 421352"/>
              <a:gd name="connsiteX14" fmla="*/ 233082 w 654423"/>
              <a:gd name="connsiteY14" fmla="*/ 412377 h 421352"/>
              <a:gd name="connsiteX15" fmla="*/ 0 w 654423"/>
              <a:gd name="connsiteY15" fmla="*/ 421341 h 42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54423" h="421352">
                <a:moveTo>
                  <a:pt x="654423" y="0"/>
                </a:moveTo>
                <a:cubicBezTo>
                  <a:pt x="651939" y="12423"/>
                  <a:pt x="645110" y="56210"/>
                  <a:pt x="636494" y="71718"/>
                </a:cubicBezTo>
                <a:cubicBezTo>
                  <a:pt x="626029" y="90555"/>
                  <a:pt x="612588" y="107577"/>
                  <a:pt x="600635" y="125506"/>
                </a:cubicBezTo>
                <a:lnTo>
                  <a:pt x="582706" y="152400"/>
                </a:lnTo>
                <a:lnTo>
                  <a:pt x="564776" y="179294"/>
                </a:lnTo>
                <a:cubicBezTo>
                  <a:pt x="561788" y="191247"/>
                  <a:pt x="561322" y="204133"/>
                  <a:pt x="555812" y="215153"/>
                </a:cubicBezTo>
                <a:cubicBezTo>
                  <a:pt x="552032" y="222713"/>
                  <a:pt x="543162" y="226482"/>
                  <a:pt x="537882" y="233082"/>
                </a:cubicBezTo>
                <a:cubicBezTo>
                  <a:pt x="531151" y="241495"/>
                  <a:pt x="526684" y="251564"/>
                  <a:pt x="519953" y="259977"/>
                </a:cubicBezTo>
                <a:cubicBezTo>
                  <a:pt x="501004" y="283664"/>
                  <a:pt x="472806" y="297384"/>
                  <a:pt x="448235" y="313765"/>
                </a:cubicBezTo>
                <a:cubicBezTo>
                  <a:pt x="439270" y="319741"/>
                  <a:pt x="428959" y="324075"/>
                  <a:pt x="421341" y="331694"/>
                </a:cubicBezTo>
                <a:cubicBezTo>
                  <a:pt x="415365" y="337671"/>
                  <a:pt x="410660" y="345276"/>
                  <a:pt x="403412" y="349624"/>
                </a:cubicBezTo>
                <a:cubicBezTo>
                  <a:pt x="395309" y="354486"/>
                  <a:pt x="385203" y="354866"/>
                  <a:pt x="376517" y="358588"/>
                </a:cubicBezTo>
                <a:cubicBezTo>
                  <a:pt x="364234" y="363852"/>
                  <a:pt x="352262" y="369888"/>
                  <a:pt x="340659" y="376518"/>
                </a:cubicBezTo>
                <a:cubicBezTo>
                  <a:pt x="331304" y="381864"/>
                  <a:pt x="323667" y="390203"/>
                  <a:pt x="313764" y="394447"/>
                </a:cubicBezTo>
                <a:cubicBezTo>
                  <a:pt x="304942" y="398228"/>
                  <a:pt x="238269" y="411978"/>
                  <a:pt x="233082" y="412377"/>
                </a:cubicBezTo>
                <a:cubicBezTo>
                  <a:pt x="107309" y="422052"/>
                  <a:pt x="89237" y="421341"/>
                  <a:pt x="0" y="421341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2ACF194-5FF3-4417-98C2-4CE55E5C14C8}"/>
              </a:ext>
            </a:extLst>
          </p:cNvPr>
          <p:cNvSpPr txBox="1"/>
          <p:nvPr/>
        </p:nvSpPr>
        <p:spPr>
          <a:xfrm>
            <a:off x="1713304" y="2076842"/>
            <a:ext cx="1128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00000000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F5C2056-B7C7-4186-A2F2-0BA8ABFCB440}"/>
              </a:ext>
            </a:extLst>
          </p:cNvPr>
          <p:cNvSpPr txBox="1"/>
          <p:nvPr/>
        </p:nvSpPr>
        <p:spPr>
          <a:xfrm>
            <a:off x="1713590" y="2287319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ffffd5ec</a:t>
            </a:r>
          </a:p>
        </p:txBody>
      </p:sp>
    </p:spTree>
    <p:extLst>
      <p:ext uri="{BB962C8B-B14F-4D97-AF65-F5344CB8AC3E}">
        <p14:creationId xmlns:p14="http://schemas.microsoft.com/office/powerpoint/2010/main" val="157523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AEC62-C831-4F76-99D7-36D0E132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4" y="-56286"/>
            <a:ext cx="8229600" cy="706090"/>
          </a:xfrm>
        </p:spPr>
        <p:txBody>
          <a:bodyPr>
            <a:normAutofit/>
          </a:bodyPr>
          <a:lstStyle/>
          <a:p>
            <a:r>
              <a:rPr lang="en-US" sz="2000"/>
              <a:t>x86 cpu (after one cpu clock tick:fetch instruction)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14327D-CE9E-48C2-B187-8CEA87F7F20E}"/>
              </a:ext>
            </a:extLst>
          </p:cNvPr>
          <p:cNvSpPr/>
          <p:nvPr/>
        </p:nvSpPr>
        <p:spPr>
          <a:xfrm>
            <a:off x="1547664" y="1124744"/>
            <a:ext cx="1368152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E5D807A-4535-48B6-A76C-851EF0838E41}"/>
              </a:ext>
            </a:extLst>
          </p:cNvPr>
          <p:cNvCxnSpPr/>
          <p:nvPr/>
        </p:nvCxnSpPr>
        <p:spPr>
          <a:xfrm>
            <a:off x="1547664" y="1340768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87AD95-50E2-4BF9-BEC4-4D34ED7887AA}"/>
              </a:ext>
            </a:extLst>
          </p:cNvPr>
          <p:cNvCxnSpPr/>
          <p:nvPr/>
        </p:nvCxnSpPr>
        <p:spPr>
          <a:xfrm>
            <a:off x="1547664" y="1629250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31619F-3B73-4540-861B-AFEE945C4FC4}"/>
              </a:ext>
            </a:extLst>
          </p:cNvPr>
          <p:cNvCxnSpPr>
            <a:cxnSpLocks/>
          </p:cNvCxnSpPr>
          <p:nvPr/>
        </p:nvCxnSpPr>
        <p:spPr>
          <a:xfrm flipV="1">
            <a:off x="1259632" y="3395384"/>
            <a:ext cx="4255787" cy="4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B89076E-4AD0-4123-9230-256F4F1B95F7}"/>
              </a:ext>
            </a:extLst>
          </p:cNvPr>
          <p:cNvCxnSpPr/>
          <p:nvPr/>
        </p:nvCxnSpPr>
        <p:spPr>
          <a:xfrm>
            <a:off x="1547664" y="191683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993BD50-28EB-41A0-9423-F04DD6D2151B}"/>
              </a:ext>
            </a:extLst>
          </p:cNvPr>
          <p:cNvCxnSpPr/>
          <p:nvPr/>
        </p:nvCxnSpPr>
        <p:spPr>
          <a:xfrm>
            <a:off x="1547664" y="2132856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5CF1CAB-FE80-4493-9A37-E9677D199DE8}"/>
              </a:ext>
            </a:extLst>
          </p:cNvPr>
          <p:cNvCxnSpPr/>
          <p:nvPr/>
        </p:nvCxnSpPr>
        <p:spPr>
          <a:xfrm>
            <a:off x="1547664" y="2348880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C24D321-CEB8-481E-A8A5-4C71FEF34FF2}"/>
              </a:ext>
            </a:extLst>
          </p:cNvPr>
          <p:cNvCxnSpPr/>
          <p:nvPr/>
        </p:nvCxnSpPr>
        <p:spPr>
          <a:xfrm>
            <a:off x="1547664" y="2564904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22C1C9B-6C6E-4D03-876D-B49A24B018C4}"/>
              </a:ext>
            </a:extLst>
          </p:cNvPr>
          <p:cNvCxnSpPr/>
          <p:nvPr/>
        </p:nvCxnSpPr>
        <p:spPr>
          <a:xfrm>
            <a:off x="1547664" y="2780928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6A0A95-67BE-498C-A85D-A18206E07126}"/>
              </a:ext>
            </a:extLst>
          </p:cNvPr>
          <p:cNvSpPr txBox="1"/>
          <p:nvPr/>
        </p:nvSpPr>
        <p:spPr>
          <a:xfrm>
            <a:off x="968670" y="265606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6C0E7B-9FFC-49A4-995E-418E334266A9}"/>
              </a:ext>
            </a:extLst>
          </p:cNvPr>
          <p:cNvSpPr txBox="1"/>
          <p:nvPr/>
        </p:nvSpPr>
        <p:spPr>
          <a:xfrm>
            <a:off x="965511" y="250776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eip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CF4F8A-3232-4AD4-9CFF-37514D689BBA}"/>
              </a:ext>
            </a:extLst>
          </p:cNvPr>
          <p:cNvSpPr txBox="1"/>
          <p:nvPr/>
        </p:nvSpPr>
        <p:spPr>
          <a:xfrm>
            <a:off x="973627" y="224522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esp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D5F332-B13E-42F8-8358-D609EF7050C4}"/>
              </a:ext>
            </a:extLst>
          </p:cNvPr>
          <p:cNvSpPr txBox="1"/>
          <p:nvPr/>
        </p:nvSpPr>
        <p:spPr>
          <a:xfrm>
            <a:off x="965424" y="205355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ebp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1EC384-A51E-4F59-A8A8-CABFBAC04448}"/>
              </a:ext>
            </a:extLst>
          </p:cNvPr>
          <p:cNvSpPr txBox="1"/>
          <p:nvPr/>
        </p:nvSpPr>
        <p:spPr>
          <a:xfrm>
            <a:off x="945795" y="184100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edx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8B57F0-559B-47CD-97B2-67EAC421C363}"/>
              </a:ext>
            </a:extLst>
          </p:cNvPr>
          <p:cNvSpPr txBox="1"/>
          <p:nvPr/>
        </p:nvSpPr>
        <p:spPr>
          <a:xfrm>
            <a:off x="965424" y="1603219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ecx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6CE9E7-DAD7-46F7-B681-A8EBAD79321D}"/>
              </a:ext>
            </a:extLst>
          </p:cNvPr>
          <p:cNvSpPr txBox="1"/>
          <p:nvPr/>
        </p:nvSpPr>
        <p:spPr>
          <a:xfrm>
            <a:off x="971600" y="131834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ebx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265F5C-63B7-475C-9A98-CD0F17451100}"/>
              </a:ext>
            </a:extLst>
          </p:cNvPr>
          <p:cNvSpPr txBox="1"/>
          <p:nvPr/>
        </p:nvSpPr>
        <p:spPr>
          <a:xfrm>
            <a:off x="971600" y="1007441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eax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7077BB-7310-405B-AA86-1E3A730A9366}"/>
              </a:ext>
            </a:extLst>
          </p:cNvPr>
          <p:cNvSpPr txBox="1"/>
          <p:nvPr/>
        </p:nvSpPr>
        <p:spPr>
          <a:xfrm>
            <a:off x="1547664" y="608203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registers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DC75924-28A3-4EA3-BD3E-5798E111DAA4}"/>
              </a:ext>
            </a:extLst>
          </p:cNvPr>
          <p:cNvSpPr/>
          <p:nvPr/>
        </p:nvSpPr>
        <p:spPr>
          <a:xfrm>
            <a:off x="6588224" y="627683"/>
            <a:ext cx="1224136" cy="3593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8AE1CB-464B-4F00-B055-162E541190AC}"/>
              </a:ext>
            </a:extLst>
          </p:cNvPr>
          <p:cNvCxnSpPr/>
          <p:nvPr/>
        </p:nvCxnSpPr>
        <p:spPr>
          <a:xfrm>
            <a:off x="6583740" y="946757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635B01D-BA14-4224-BBFD-AFE0158367C6}"/>
              </a:ext>
            </a:extLst>
          </p:cNvPr>
          <p:cNvCxnSpPr/>
          <p:nvPr/>
        </p:nvCxnSpPr>
        <p:spPr>
          <a:xfrm>
            <a:off x="6607023" y="1340768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393843E-AB42-4DF5-A606-B238BF7269D1}"/>
              </a:ext>
            </a:extLst>
          </p:cNvPr>
          <p:cNvCxnSpPr/>
          <p:nvPr/>
        </p:nvCxnSpPr>
        <p:spPr>
          <a:xfrm>
            <a:off x="6583740" y="1656900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CA8968F-F1AD-4D8C-A90E-5E0A65D927B7}"/>
              </a:ext>
            </a:extLst>
          </p:cNvPr>
          <p:cNvCxnSpPr/>
          <p:nvPr/>
        </p:nvCxnSpPr>
        <p:spPr>
          <a:xfrm>
            <a:off x="6583740" y="1941773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AAFD123-1C3B-417D-8854-20F280B65D85}"/>
              </a:ext>
            </a:extLst>
          </p:cNvPr>
          <p:cNvCxnSpPr/>
          <p:nvPr/>
        </p:nvCxnSpPr>
        <p:spPr>
          <a:xfrm>
            <a:off x="6574320" y="2232963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3AD3D31-B197-4948-8215-CCCA03639651}"/>
              </a:ext>
            </a:extLst>
          </p:cNvPr>
          <p:cNvCxnSpPr/>
          <p:nvPr/>
        </p:nvCxnSpPr>
        <p:spPr>
          <a:xfrm>
            <a:off x="6574320" y="2469398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D862A1B-DEF4-487F-A12A-35C6377BFED1}"/>
              </a:ext>
            </a:extLst>
          </p:cNvPr>
          <p:cNvCxnSpPr/>
          <p:nvPr/>
        </p:nvCxnSpPr>
        <p:spPr>
          <a:xfrm>
            <a:off x="6607023" y="2694827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D00D8D0-D0E8-4B23-9AF0-3FF1BCBFBBDB}"/>
              </a:ext>
            </a:extLst>
          </p:cNvPr>
          <p:cNvCxnSpPr/>
          <p:nvPr/>
        </p:nvCxnSpPr>
        <p:spPr>
          <a:xfrm>
            <a:off x="6583740" y="2978509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7FA182D-DDD0-452A-9774-050090038112}"/>
              </a:ext>
            </a:extLst>
          </p:cNvPr>
          <p:cNvCxnSpPr/>
          <p:nvPr/>
        </p:nvCxnSpPr>
        <p:spPr>
          <a:xfrm>
            <a:off x="6548966" y="3212976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2206B5F-C54F-4502-AE87-B2EA22673531}"/>
              </a:ext>
            </a:extLst>
          </p:cNvPr>
          <p:cNvCxnSpPr/>
          <p:nvPr/>
        </p:nvCxnSpPr>
        <p:spPr>
          <a:xfrm>
            <a:off x="6607023" y="3429000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17CAB6F-E726-4CD0-8E74-922F5052D606}"/>
              </a:ext>
            </a:extLst>
          </p:cNvPr>
          <p:cNvCxnSpPr/>
          <p:nvPr/>
        </p:nvCxnSpPr>
        <p:spPr>
          <a:xfrm>
            <a:off x="6548966" y="3717032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164EFBC-78E1-45DF-802E-3F9062EF7D7F}"/>
              </a:ext>
            </a:extLst>
          </p:cNvPr>
          <p:cNvCxnSpPr/>
          <p:nvPr/>
        </p:nvCxnSpPr>
        <p:spPr>
          <a:xfrm>
            <a:off x="6574320" y="3933056"/>
            <a:ext cx="122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1C35A3F-AD39-44DE-B4ED-712AD775A036}"/>
              </a:ext>
            </a:extLst>
          </p:cNvPr>
          <p:cNvCxnSpPr>
            <a:cxnSpLocks/>
          </p:cNvCxnSpPr>
          <p:nvPr/>
        </p:nvCxnSpPr>
        <p:spPr>
          <a:xfrm>
            <a:off x="5868144" y="551991"/>
            <a:ext cx="0" cy="4492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6A250A0-3930-4DD6-88FA-A0A8973728AC}"/>
              </a:ext>
            </a:extLst>
          </p:cNvPr>
          <p:cNvSpPr txBox="1"/>
          <p:nvPr/>
        </p:nvSpPr>
        <p:spPr>
          <a:xfrm>
            <a:off x="6804248" y="4437112"/>
            <a:ext cx="97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23EC7D-5FF3-4974-B4BB-19BBF36D4B00}"/>
              </a:ext>
            </a:extLst>
          </p:cNvPr>
          <p:cNvSpPr txBox="1"/>
          <p:nvPr/>
        </p:nvSpPr>
        <p:spPr>
          <a:xfrm>
            <a:off x="7909530" y="381575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9046DA-F3BF-4C2C-A749-45183C50AD8D}"/>
              </a:ext>
            </a:extLst>
          </p:cNvPr>
          <p:cNvSpPr txBox="1"/>
          <p:nvPr/>
        </p:nvSpPr>
        <p:spPr>
          <a:xfrm>
            <a:off x="7765669" y="221959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BF801B-7E2D-4987-86C9-5CEFAADAFD63}"/>
              </a:ext>
            </a:extLst>
          </p:cNvPr>
          <p:cNvSpPr txBox="1"/>
          <p:nvPr/>
        </p:nvSpPr>
        <p:spPr>
          <a:xfrm>
            <a:off x="7777586" y="2445851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CAE513-3CD6-4E78-AE20-6F52E2FFC4F4}"/>
              </a:ext>
            </a:extLst>
          </p:cNvPr>
          <p:cNvSpPr txBox="1"/>
          <p:nvPr/>
        </p:nvSpPr>
        <p:spPr>
          <a:xfrm>
            <a:off x="7769369" y="2697881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22D417-C382-4834-9721-B471956DCA51}"/>
              </a:ext>
            </a:extLst>
          </p:cNvPr>
          <p:cNvSpPr txBox="1"/>
          <p:nvPr/>
        </p:nvSpPr>
        <p:spPr>
          <a:xfrm>
            <a:off x="7756091" y="295382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24C891-E9E6-4A68-91C8-78BE52CC842F}"/>
              </a:ext>
            </a:extLst>
          </p:cNvPr>
          <p:cNvSpPr txBox="1"/>
          <p:nvPr/>
        </p:nvSpPr>
        <p:spPr>
          <a:xfrm>
            <a:off x="7746967" y="316245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0EFDA8-E9ED-4874-94A7-8BB7092D9638}"/>
              </a:ext>
            </a:extLst>
          </p:cNvPr>
          <p:cNvSpPr txBox="1"/>
          <p:nvPr/>
        </p:nvSpPr>
        <p:spPr>
          <a:xfrm>
            <a:off x="7774405" y="341448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78C0DF-5433-49CB-99EB-3527E097DD95}"/>
              </a:ext>
            </a:extLst>
          </p:cNvPr>
          <p:cNvSpPr txBox="1"/>
          <p:nvPr/>
        </p:nvSpPr>
        <p:spPr>
          <a:xfrm>
            <a:off x="7783962" y="367390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B73D61-6F30-4702-A4C4-44D048F23E5D}"/>
              </a:ext>
            </a:extLst>
          </p:cNvPr>
          <p:cNvSpPr txBox="1"/>
          <p:nvPr/>
        </p:nvSpPr>
        <p:spPr>
          <a:xfrm>
            <a:off x="7746967" y="1914397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5101B07-D92B-4BE8-8507-65B9ABCEEA7B}"/>
              </a:ext>
            </a:extLst>
          </p:cNvPr>
          <p:cNvSpPr txBox="1"/>
          <p:nvPr/>
        </p:nvSpPr>
        <p:spPr>
          <a:xfrm>
            <a:off x="7834507" y="15420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08182E-BF5B-444D-A06C-87E5390F1A29}"/>
              </a:ext>
            </a:extLst>
          </p:cNvPr>
          <p:cNvSpPr txBox="1"/>
          <p:nvPr/>
        </p:nvSpPr>
        <p:spPr>
          <a:xfrm>
            <a:off x="6845135" y="136661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D16286-06A3-40F2-BA00-9B307AB21FC0}"/>
              </a:ext>
            </a:extLst>
          </p:cNvPr>
          <p:cNvSpPr txBox="1"/>
          <p:nvPr/>
        </p:nvSpPr>
        <p:spPr>
          <a:xfrm>
            <a:off x="6866839" y="166315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FDDBFA-4227-4D6C-B882-B89C6C1A2095}"/>
              </a:ext>
            </a:extLst>
          </p:cNvPr>
          <p:cNvSpPr txBox="1"/>
          <p:nvPr/>
        </p:nvSpPr>
        <p:spPr>
          <a:xfrm>
            <a:off x="6876256" y="193295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94A06A-4884-4B85-B8FC-B5867B050CCA}"/>
              </a:ext>
            </a:extLst>
          </p:cNvPr>
          <p:cNvSpPr txBox="1"/>
          <p:nvPr/>
        </p:nvSpPr>
        <p:spPr>
          <a:xfrm>
            <a:off x="6871143" y="217226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5C1E6E-5B19-483A-AD09-DCE3106F8F0C}"/>
              </a:ext>
            </a:extLst>
          </p:cNvPr>
          <p:cNvSpPr txBox="1"/>
          <p:nvPr/>
        </p:nvSpPr>
        <p:spPr>
          <a:xfrm>
            <a:off x="6874035" y="241157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DAD177B-41CB-4515-B102-075681095EFD}"/>
              </a:ext>
            </a:extLst>
          </p:cNvPr>
          <p:cNvSpPr txBox="1"/>
          <p:nvPr/>
        </p:nvSpPr>
        <p:spPr>
          <a:xfrm>
            <a:off x="6897318" y="26805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1E7F48-D49E-4F44-85B7-9B4018929BA3}"/>
              </a:ext>
            </a:extLst>
          </p:cNvPr>
          <p:cNvSpPr txBox="1"/>
          <p:nvPr/>
        </p:nvSpPr>
        <p:spPr>
          <a:xfrm>
            <a:off x="6889101" y="291755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F0FB78-9414-40A1-A119-725AC02DF332}"/>
              </a:ext>
            </a:extLst>
          </p:cNvPr>
          <p:cNvSpPr txBox="1"/>
          <p:nvPr/>
        </p:nvSpPr>
        <p:spPr>
          <a:xfrm>
            <a:off x="6911248" y="317230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F01B24-D634-4F79-84C5-2708DBA0A05D}"/>
              </a:ext>
            </a:extLst>
          </p:cNvPr>
          <p:cNvSpPr txBox="1"/>
          <p:nvPr/>
        </p:nvSpPr>
        <p:spPr>
          <a:xfrm>
            <a:off x="6917624" y="339617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629461D-E4FF-49DF-86AA-CB69D17435F7}"/>
              </a:ext>
            </a:extLst>
          </p:cNvPr>
          <p:cNvSpPr txBox="1"/>
          <p:nvPr/>
        </p:nvSpPr>
        <p:spPr>
          <a:xfrm>
            <a:off x="6911248" y="366589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CF9319-D908-4DD0-88E8-7FB8F28F8010}"/>
              </a:ext>
            </a:extLst>
          </p:cNvPr>
          <p:cNvSpPr txBox="1"/>
          <p:nvPr/>
        </p:nvSpPr>
        <p:spPr>
          <a:xfrm>
            <a:off x="6821852" y="5725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263352-921E-4048-88A4-E44B54A06F08}"/>
              </a:ext>
            </a:extLst>
          </p:cNvPr>
          <p:cNvSpPr txBox="1"/>
          <p:nvPr/>
        </p:nvSpPr>
        <p:spPr>
          <a:xfrm>
            <a:off x="6845135" y="91527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30936BA-41B0-4E56-A1F9-845E624640D0}"/>
              </a:ext>
            </a:extLst>
          </p:cNvPr>
          <p:cNvSpPr txBox="1"/>
          <p:nvPr/>
        </p:nvSpPr>
        <p:spPr>
          <a:xfrm>
            <a:off x="6897318" y="38530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8D8CB23-5D21-4C81-9AFE-3DFC9B30B8B8}"/>
              </a:ext>
            </a:extLst>
          </p:cNvPr>
          <p:cNvSpPr txBox="1"/>
          <p:nvPr/>
        </p:nvSpPr>
        <p:spPr>
          <a:xfrm>
            <a:off x="1691996" y="2491153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80483c4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D5B772D-954C-46E5-88D2-388CC4C50A20}"/>
              </a:ext>
            </a:extLst>
          </p:cNvPr>
          <p:cNvSpPr/>
          <p:nvPr/>
        </p:nvSpPr>
        <p:spPr>
          <a:xfrm>
            <a:off x="1619672" y="4035228"/>
            <a:ext cx="1224136" cy="744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8848F31-8713-4C7F-A1D2-9D883A5B11E6}"/>
              </a:ext>
            </a:extLst>
          </p:cNvPr>
          <p:cNvSpPr/>
          <p:nvPr/>
        </p:nvSpPr>
        <p:spPr>
          <a:xfrm>
            <a:off x="4211960" y="2126424"/>
            <a:ext cx="1080113" cy="571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94ABE4C-B8F5-484D-AB58-A5E36C2A633D}"/>
              </a:ext>
            </a:extLst>
          </p:cNvPr>
          <p:cNvSpPr/>
          <p:nvPr/>
        </p:nvSpPr>
        <p:spPr>
          <a:xfrm>
            <a:off x="3478291" y="3714544"/>
            <a:ext cx="1352724" cy="297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23F5BEC-71B0-4C00-B4D4-52239106AB9E}"/>
              </a:ext>
            </a:extLst>
          </p:cNvPr>
          <p:cNvSpPr/>
          <p:nvPr/>
        </p:nvSpPr>
        <p:spPr>
          <a:xfrm>
            <a:off x="3851920" y="4437112"/>
            <a:ext cx="1440148" cy="297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2D827E8-81A4-4282-A963-183C1DF2D7C2}"/>
              </a:ext>
            </a:extLst>
          </p:cNvPr>
          <p:cNvCxnSpPr>
            <a:stCxn id="98" idx="1"/>
            <a:endCxn id="98" idx="3"/>
          </p:cNvCxnSpPr>
          <p:nvPr/>
        </p:nvCxnSpPr>
        <p:spPr>
          <a:xfrm>
            <a:off x="4211960" y="2412152"/>
            <a:ext cx="1080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6EFC236-84A2-4040-9CD9-37EF1024866C}"/>
              </a:ext>
            </a:extLst>
          </p:cNvPr>
          <p:cNvSpPr txBox="1"/>
          <p:nvPr/>
        </p:nvSpPr>
        <p:spPr>
          <a:xfrm>
            <a:off x="1907231" y="4166707"/>
            <a:ext cx="72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2B08C7-D6FD-4C73-A2A9-D0AEF6211E44}"/>
              </a:ext>
            </a:extLst>
          </p:cNvPr>
          <p:cNvSpPr txBox="1"/>
          <p:nvPr/>
        </p:nvSpPr>
        <p:spPr>
          <a:xfrm>
            <a:off x="3648422" y="3668489"/>
            <a:ext cx="119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cntrl unit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329449C-4351-4E14-8D1F-D7F27DCC52E4}"/>
              </a:ext>
            </a:extLst>
          </p:cNvPr>
          <p:cNvSpPr txBox="1"/>
          <p:nvPr/>
        </p:nvSpPr>
        <p:spPr>
          <a:xfrm>
            <a:off x="3652302" y="2357591"/>
            <a:ext cx="72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mbr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E0D0CD-2002-4D9B-83E6-6C2B733C1B0B}"/>
              </a:ext>
            </a:extLst>
          </p:cNvPr>
          <p:cNvSpPr txBox="1"/>
          <p:nvPr/>
        </p:nvSpPr>
        <p:spPr>
          <a:xfrm>
            <a:off x="3659248" y="2104223"/>
            <a:ext cx="72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956507-44B2-4680-869E-27A844F6D278}"/>
              </a:ext>
            </a:extLst>
          </p:cNvPr>
          <p:cNvSpPr txBox="1"/>
          <p:nvPr/>
        </p:nvSpPr>
        <p:spPr>
          <a:xfrm>
            <a:off x="4031942" y="4721370"/>
            <a:ext cx="144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instruction</a:t>
            </a:r>
          </a:p>
          <a:p>
            <a:r>
              <a:rPr lang="en-US"/>
              <a:t> register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6AA86796-A085-49AB-A81F-B88DEB88928D}"/>
              </a:ext>
            </a:extLst>
          </p:cNvPr>
          <p:cNvCxnSpPr>
            <a:cxnSpLocks/>
            <a:endCxn id="100" idx="3"/>
          </p:cNvCxnSpPr>
          <p:nvPr/>
        </p:nvCxnSpPr>
        <p:spPr>
          <a:xfrm flipH="1">
            <a:off x="5292068" y="4586069"/>
            <a:ext cx="576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FF81921-CDF9-4A2E-8A5E-B5AF66D46196}"/>
              </a:ext>
            </a:extLst>
          </p:cNvPr>
          <p:cNvCxnSpPr>
            <a:stCxn id="100" idx="0"/>
          </p:cNvCxnSpPr>
          <p:nvPr/>
        </p:nvCxnSpPr>
        <p:spPr>
          <a:xfrm flipV="1">
            <a:off x="4571994" y="4012458"/>
            <a:ext cx="6" cy="42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5AC9628C-0BF3-41B3-8B6B-A3959CE9C26E}"/>
              </a:ext>
            </a:extLst>
          </p:cNvPr>
          <p:cNvCxnSpPr/>
          <p:nvPr/>
        </p:nvCxnSpPr>
        <p:spPr>
          <a:xfrm flipV="1">
            <a:off x="5292068" y="2219594"/>
            <a:ext cx="576076" cy="1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16548FC-1CAE-4CE5-B11B-30284F5D9350}"/>
              </a:ext>
            </a:extLst>
          </p:cNvPr>
          <p:cNvCxnSpPr/>
          <p:nvPr/>
        </p:nvCxnSpPr>
        <p:spPr>
          <a:xfrm>
            <a:off x="5868144" y="2855424"/>
            <a:ext cx="7061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2AA37B3-3217-4801-B7FE-0E7028BB9DB1}"/>
              </a:ext>
            </a:extLst>
          </p:cNvPr>
          <p:cNvCxnSpPr/>
          <p:nvPr/>
        </p:nvCxnSpPr>
        <p:spPr>
          <a:xfrm>
            <a:off x="5292068" y="2541597"/>
            <a:ext cx="576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CF0B6F5-E67A-4712-B4B6-A74DAD7635D3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2231740" y="3441646"/>
            <a:ext cx="0" cy="5935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49B3A0ED-4FEA-432A-B8D6-792CD9736787}"/>
              </a:ext>
            </a:extLst>
          </p:cNvPr>
          <p:cNvCxnSpPr>
            <a:cxnSpLocks/>
          </p:cNvCxnSpPr>
          <p:nvPr/>
        </p:nvCxnSpPr>
        <p:spPr>
          <a:xfrm>
            <a:off x="2051720" y="2996952"/>
            <a:ext cx="0" cy="4320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35D9A57-D9C1-48C6-BB8D-5816EAA35E48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4733365" y="2697879"/>
            <a:ext cx="18652" cy="6997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자유형: 도형 138">
            <a:extLst>
              <a:ext uri="{FF2B5EF4-FFF2-40B4-BE49-F238E27FC236}">
                <a16:creationId xmlns:a16="http://schemas.microsoft.com/office/drawing/2014/main" id="{B8C8841B-E4DE-4795-A59E-AFB909D9EDBF}"/>
              </a:ext>
            </a:extLst>
          </p:cNvPr>
          <p:cNvSpPr/>
          <p:nvPr/>
        </p:nvSpPr>
        <p:spPr>
          <a:xfrm>
            <a:off x="2841812" y="4052047"/>
            <a:ext cx="654423" cy="421352"/>
          </a:xfrm>
          <a:custGeom>
            <a:avLst/>
            <a:gdLst>
              <a:gd name="connsiteX0" fmla="*/ 654423 w 654423"/>
              <a:gd name="connsiteY0" fmla="*/ 0 h 421352"/>
              <a:gd name="connsiteX1" fmla="*/ 636494 w 654423"/>
              <a:gd name="connsiteY1" fmla="*/ 71718 h 421352"/>
              <a:gd name="connsiteX2" fmla="*/ 600635 w 654423"/>
              <a:gd name="connsiteY2" fmla="*/ 125506 h 421352"/>
              <a:gd name="connsiteX3" fmla="*/ 582706 w 654423"/>
              <a:gd name="connsiteY3" fmla="*/ 152400 h 421352"/>
              <a:gd name="connsiteX4" fmla="*/ 564776 w 654423"/>
              <a:gd name="connsiteY4" fmla="*/ 179294 h 421352"/>
              <a:gd name="connsiteX5" fmla="*/ 555812 w 654423"/>
              <a:gd name="connsiteY5" fmla="*/ 215153 h 421352"/>
              <a:gd name="connsiteX6" fmla="*/ 537882 w 654423"/>
              <a:gd name="connsiteY6" fmla="*/ 233082 h 421352"/>
              <a:gd name="connsiteX7" fmla="*/ 519953 w 654423"/>
              <a:gd name="connsiteY7" fmla="*/ 259977 h 421352"/>
              <a:gd name="connsiteX8" fmla="*/ 448235 w 654423"/>
              <a:gd name="connsiteY8" fmla="*/ 313765 h 421352"/>
              <a:gd name="connsiteX9" fmla="*/ 421341 w 654423"/>
              <a:gd name="connsiteY9" fmla="*/ 331694 h 421352"/>
              <a:gd name="connsiteX10" fmla="*/ 403412 w 654423"/>
              <a:gd name="connsiteY10" fmla="*/ 349624 h 421352"/>
              <a:gd name="connsiteX11" fmla="*/ 376517 w 654423"/>
              <a:gd name="connsiteY11" fmla="*/ 358588 h 421352"/>
              <a:gd name="connsiteX12" fmla="*/ 340659 w 654423"/>
              <a:gd name="connsiteY12" fmla="*/ 376518 h 421352"/>
              <a:gd name="connsiteX13" fmla="*/ 313764 w 654423"/>
              <a:gd name="connsiteY13" fmla="*/ 394447 h 421352"/>
              <a:gd name="connsiteX14" fmla="*/ 233082 w 654423"/>
              <a:gd name="connsiteY14" fmla="*/ 412377 h 421352"/>
              <a:gd name="connsiteX15" fmla="*/ 0 w 654423"/>
              <a:gd name="connsiteY15" fmla="*/ 421341 h 42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54423" h="421352">
                <a:moveTo>
                  <a:pt x="654423" y="0"/>
                </a:moveTo>
                <a:cubicBezTo>
                  <a:pt x="651939" y="12423"/>
                  <a:pt x="645110" y="56210"/>
                  <a:pt x="636494" y="71718"/>
                </a:cubicBezTo>
                <a:cubicBezTo>
                  <a:pt x="626029" y="90555"/>
                  <a:pt x="612588" y="107577"/>
                  <a:pt x="600635" y="125506"/>
                </a:cubicBezTo>
                <a:lnTo>
                  <a:pt x="582706" y="152400"/>
                </a:lnTo>
                <a:lnTo>
                  <a:pt x="564776" y="179294"/>
                </a:lnTo>
                <a:cubicBezTo>
                  <a:pt x="561788" y="191247"/>
                  <a:pt x="561322" y="204133"/>
                  <a:pt x="555812" y="215153"/>
                </a:cubicBezTo>
                <a:cubicBezTo>
                  <a:pt x="552032" y="222713"/>
                  <a:pt x="543162" y="226482"/>
                  <a:pt x="537882" y="233082"/>
                </a:cubicBezTo>
                <a:cubicBezTo>
                  <a:pt x="531151" y="241495"/>
                  <a:pt x="526684" y="251564"/>
                  <a:pt x="519953" y="259977"/>
                </a:cubicBezTo>
                <a:cubicBezTo>
                  <a:pt x="501004" y="283664"/>
                  <a:pt x="472806" y="297384"/>
                  <a:pt x="448235" y="313765"/>
                </a:cubicBezTo>
                <a:cubicBezTo>
                  <a:pt x="439270" y="319741"/>
                  <a:pt x="428959" y="324075"/>
                  <a:pt x="421341" y="331694"/>
                </a:cubicBezTo>
                <a:cubicBezTo>
                  <a:pt x="415365" y="337671"/>
                  <a:pt x="410660" y="345276"/>
                  <a:pt x="403412" y="349624"/>
                </a:cubicBezTo>
                <a:cubicBezTo>
                  <a:pt x="395309" y="354486"/>
                  <a:pt x="385203" y="354866"/>
                  <a:pt x="376517" y="358588"/>
                </a:cubicBezTo>
                <a:cubicBezTo>
                  <a:pt x="364234" y="363852"/>
                  <a:pt x="352262" y="369888"/>
                  <a:pt x="340659" y="376518"/>
                </a:cubicBezTo>
                <a:cubicBezTo>
                  <a:pt x="331304" y="381864"/>
                  <a:pt x="323667" y="390203"/>
                  <a:pt x="313764" y="394447"/>
                </a:cubicBezTo>
                <a:cubicBezTo>
                  <a:pt x="304942" y="398228"/>
                  <a:pt x="238269" y="411978"/>
                  <a:pt x="233082" y="412377"/>
                </a:cubicBezTo>
                <a:cubicBezTo>
                  <a:pt x="107309" y="422052"/>
                  <a:pt x="89237" y="421341"/>
                  <a:pt x="0" y="421341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자유형: 도형 140">
            <a:extLst>
              <a:ext uri="{FF2B5EF4-FFF2-40B4-BE49-F238E27FC236}">
                <a16:creationId xmlns:a16="http://schemas.microsoft.com/office/drawing/2014/main" id="{8ACCA471-4345-44C4-BB52-A77E4FDEBCC4}"/>
              </a:ext>
            </a:extLst>
          </p:cNvPr>
          <p:cNvSpPr/>
          <p:nvPr/>
        </p:nvSpPr>
        <p:spPr>
          <a:xfrm flipV="1">
            <a:off x="2928344" y="2852935"/>
            <a:ext cx="783896" cy="847491"/>
          </a:xfrm>
          <a:custGeom>
            <a:avLst/>
            <a:gdLst>
              <a:gd name="connsiteX0" fmla="*/ 654423 w 654423"/>
              <a:gd name="connsiteY0" fmla="*/ 0 h 421352"/>
              <a:gd name="connsiteX1" fmla="*/ 636494 w 654423"/>
              <a:gd name="connsiteY1" fmla="*/ 71718 h 421352"/>
              <a:gd name="connsiteX2" fmla="*/ 600635 w 654423"/>
              <a:gd name="connsiteY2" fmla="*/ 125506 h 421352"/>
              <a:gd name="connsiteX3" fmla="*/ 582706 w 654423"/>
              <a:gd name="connsiteY3" fmla="*/ 152400 h 421352"/>
              <a:gd name="connsiteX4" fmla="*/ 564776 w 654423"/>
              <a:gd name="connsiteY4" fmla="*/ 179294 h 421352"/>
              <a:gd name="connsiteX5" fmla="*/ 555812 w 654423"/>
              <a:gd name="connsiteY5" fmla="*/ 215153 h 421352"/>
              <a:gd name="connsiteX6" fmla="*/ 537882 w 654423"/>
              <a:gd name="connsiteY6" fmla="*/ 233082 h 421352"/>
              <a:gd name="connsiteX7" fmla="*/ 519953 w 654423"/>
              <a:gd name="connsiteY7" fmla="*/ 259977 h 421352"/>
              <a:gd name="connsiteX8" fmla="*/ 448235 w 654423"/>
              <a:gd name="connsiteY8" fmla="*/ 313765 h 421352"/>
              <a:gd name="connsiteX9" fmla="*/ 421341 w 654423"/>
              <a:gd name="connsiteY9" fmla="*/ 331694 h 421352"/>
              <a:gd name="connsiteX10" fmla="*/ 403412 w 654423"/>
              <a:gd name="connsiteY10" fmla="*/ 349624 h 421352"/>
              <a:gd name="connsiteX11" fmla="*/ 376517 w 654423"/>
              <a:gd name="connsiteY11" fmla="*/ 358588 h 421352"/>
              <a:gd name="connsiteX12" fmla="*/ 340659 w 654423"/>
              <a:gd name="connsiteY12" fmla="*/ 376518 h 421352"/>
              <a:gd name="connsiteX13" fmla="*/ 313764 w 654423"/>
              <a:gd name="connsiteY13" fmla="*/ 394447 h 421352"/>
              <a:gd name="connsiteX14" fmla="*/ 233082 w 654423"/>
              <a:gd name="connsiteY14" fmla="*/ 412377 h 421352"/>
              <a:gd name="connsiteX15" fmla="*/ 0 w 654423"/>
              <a:gd name="connsiteY15" fmla="*/ 421341 h 42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54423" h="421352">
                <a:moveTo>
                  <a:pt x="654423" y="0"/>
                </a:moveTo>
                <a:cubicBezTo>
                  <a:pt x="651939" y="12423"/>
                  <a:pt x="645110" y="56210"/>
                  <a:pt x="636494" y="71718"/>
                </a:cubicBezTo>
                <a:cubicBezTo>
                  <a:pt x="626029" y="90555"/>
                  <a:pt x="612588" y="107577"/>
                  <a:pt x="600635" y="125506"/>
                </a:cubicBezTo>
                <a:lnTo>
                  <a:pt x="582706" y="152400"/>
                </a:lnTo>
                <a:lnTo>
                  <a:pt x="564776" y="179294"/>
                </a:lnTo>
                <a:cubicBezTo>
                  <a:pt x="561788" y="191247"/>
                  <a:pt x="561322" y="204133"/>
                  <a:pt x="555812" y="215153"/>
                </a:cubicBezTo>
                <a:cubicBezTo>
                  <a:pt x="552032" y="222713"/>
                  <a:pt x="543162" y="226482"/>
                  <a:pt x="537882" y="233082"/>
                </a:cubicBezTo>
                <a:cubicBezTo>
                  <a:pt x="531151" y="241495"/>
                  <a:pt x="526684" y="251564"/>
                  <a:pt x="519953" y="259977"/>
                </a:cubicBezTo>
                <a:cubicBezTo>
                  <a:pt x="501004" y="283664"/>
                  <a:pt x="472806" y="297384"/>
                  <a:pt x="448235" y="313765"/>
                </a:cubicBezTo>
                <a:cubicBezTo>
                  <a:pt x="439270" y="319741"/>
                  <a:pt x="428959" y="324075"/>
                  <a:pt x="421341" y="331694"/>
                </a:cubicBezTo>
                <a:cubicBezTo>
                  <a:pt x="415365" y="337671"/>
                  <a:pt x="410660" y="345276"/>
                  <a:pt x="403412" y="349624"/>
                </a:cubicBezTo>
                <a:cubicBezTo>
                  <a:pt x="395309" y="354486"/>
                  <a:pt x="385203" y="354866"/>
                  <a:pt x="376517" y="358588"/>
                </a:cubicBezTo>
                <a:cubicBezTo>
                  <a:pt x="364234" y="363852"/>
                  <a:pt x="352262" y="369888"/>
                  <a:pt x="340659" y="376518"/>
                </a:cubicBezTo>
                <a:cubicBezTo>
                  <a:pt x="331304" y="381864"/>
                  <a:pt x="323667" y="390203"/>
                  <a:pt x="313764" y="394447"/>
                </a:cubicBezTo>
                <a:cubicBezTo>
                  <a:pt x="304942" y="398228"/>
                  <a:pt x="238269" y="411978"/>
                  <a:pt x="233082" y="412377"/>
                </a:cubicBezTo>
                <a:cubicBezTo>
                  <a:pt x="107309" y="422052"/>
                  <a:pt x="89237" y="421341"/>
                  <a:pt x="0" y="421341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자유형: 도형 142">
            <a:extLst>
              <a:ext uri="{FF2B5EF4-FFF2-40B4-BE49-F238E27FC236}">
                <a16:creationId xmlns:a16="http://schemas.microsoft.com/office/drawing/2014/main" id="{9B364102-28D6-4EF0-AEFA-E1E1F14A898A}"/>
              </a:ext>
            </a:extLst>
          </p:cNvPr>
          <p:cNvSpPr/>
          <p:nvPr/>
        </p:nvSpPr>
        <p:spPr>
          <a:xfrm flipH="1" flipV="1">
            <a:off x="3898242" y="2757813"/>
            <a:ext cx="309383" cy="950573"/>
          </a:xfrm>
          <a:custGeom>
            <a:avLst/>
            <a:gdLst>
              <a:gd name="connsiteX0" fmla="*/ 654423 w 654423"/>
              <a:gd name="connsiteY0" fmla="*/ 0 h 421352"/>
              <a:gd name="connsiteX1" fmla="*/ 636494 w 654423"/>
              <a:gd name="connsiteY1" fmla="*/ 71718 h 421352"/>
              <a:gd name="connsiteX2" fmla="*/ 600635 w 654423"/>
              <a:gd name="connsiteY2" fmla="*/ 125506 h 421352"/>
              <a:gd name="connsiteX3" fmla="*/ 582706 w 654423"/>
              <a:gd name="connsiteY3" fmla="*/ 152400 h 421352"/>
              <a:gd name="connsiteX4" fmla="*/ 564776 w 654423"/>
              <a:gd name="connsiteY4" fmla="*/ 179294 h 421352"/>
              <a:gd name="connsiteX5" fmla="*/ 555812 w 654423"/>
              <a:gd name="connsiteY5" fmla="*/ 215153 h 421352"/>
              <a:gd name="connsiteX6" fmla="*/ 537882 w 654423"/>
              <a:gd name="connsiteY6" fmla="*/ 233082 h 421352"/>
              <a:gd name="connsiteX7" fmla="*/ 519953 w 654423"/>
              <a:gd name="connsiteY7" fmla="*/ 259977 h 421352"/>
              <a:gd name="connsiteX8" fmla="*/ 448235 w 654423"/>
              <a:gd name="connsiteY8" fmla="*/ 313765 h 421352"/>
              <a:gd name="connsiteX9" fmla="*/ 421341 w 654423"/>
              <a:gd name="connsiteY9" fmla="*/ 331694 h 421352"/>
              <a:gd name="connsiteX10" fmla="*/ 403412 w 654423"/>
              <a:gd name="connsiteY10" fmla="*/ 349624 h 421352"/>
              <a:gd name="connsiteX11" fmla="*/ 376517 w 654423"/>
              <a:gd name="connsiteY11" fmla="*/ 358588 h 421352"/>
              <a:gd name="connsiteX12" fmla="*/ 340659 w 654423"/>
              <a:gd name="connsiteY12" fmla="*/ 376518 h 421352"/>
              <a:gd name="connsiteX13" fmla="*/ 313764 w 654423"/>
              <a:gd name="connsiteY13" fmla="*/ 394447 h 421352"/>
              <a:gd name="connsiteX14" fmla="*/ 233082 w 654423"/>
              <a:gd name="connsiteY14" fmla="*/ 412377 h 421352"/>
              <a:gd name="connsiteX15" fmla="*/ 0 w 654423"/>
              <a:gd name="connsiteY15" fmla="*/ 421341 h 42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54423" h="421352">
                <a:moveTo>
                  <a:pt x="654423" y="0"/>
                </a:moveTo>
                <a:cubicBezTo>
                  <a:pt x="651939" y="12423"/>
                  <a:pt x="645110" y="56210"/>
                  <a:pt x="636494" y="71718"/>
                </a:cubicBezTo>
                <a:cubicBezTo>
                  <a:pt x="626029" y="90555"/>
                  <a:pt x="612588" y="107577"/>
                  <a:pt x="600635" y="125506"/>
                </a:cubicBezTo>
                <a:lnTo>
                  <a:pt x="582706" y="152400"/>
                </a:lnTo>
                <a:lnTo>
                  <a:pt x="564776" y="179294"/>
                </a:lnTo>
                <a:cubicBezTo>
                  <a:pt x="561788" y="191247"/>
                  <a:pt x="561322" y="204133"/>
                  <a:pt x="555812" y="215153"/>
                </a:cubicBezTo>
                <a:cubicBezTo>
                  <a:pt x="552032" y="222713"/>
                  <a:pt x="543162" y="226482"/>
                  <a:pt x="537882" y="233082"/>
                </a:cubicBezTo>
                <a:cubicBezTo>
                  <a:pt x="531151" y="241495"/>
                  <a:pt x="526684" y="251564"/>
                  <a:pt x="519953" y="259977"/>
                </a:cubicBezTo>
                <a:cubicBezTo>
                  <a:pt x="501004" y="283664"/>
                  <a:pt x="472806" y="297384"/>
                  <a:pt x="448235" y="313765"/>
                </a:cubicBezTo>
                <a:cubicBezTo>
                  <a:pt x="439270" y="319741"/>
                  <a:pt x="428959" y="324075"/>
                  <a:pt x="421341" y="331694"/>
                </a:cubicBezTo>
                <a:cubicBezTo>
                  <a:pt x="415365" y="337671"/>
                  <a:pt x="410660" y="345276"/>
                  <a:pt x="403412" y="349624"/>
                </a:cubicBezTo>
                <a:cubicBezTo>
                  <a:pt x="395309" y="354486"/>
                  <a:pt x="385203" y="354866"/>
                  <a:pt x="376517" y="358588"/>
                </a:cubicBezTo>
                <a:cubicBezTo>
                  <a:pt x="364234" y="363852"/>
                  <a:pt x="352262" y="369888"/>
                  <a:pt x="340659" y="376518"/>
                </a:cubicBezTo>
                <a:cubicBezTo>
                  <a:pt x="331304" y="381864"/>
                  <a:pt x="323667" y="390203"/>
                  <a:pt x="313764" y="394447"/>
                </a:cubicBezTo>
                <a:cubicBezTo>
                  <a:pt x="304942" y="398228"/>
                  <a:pt x="238269" y="411978"/>
                  <a:pt x="233082" y="412377"/>
                </a:cubicBezTo>
                <a:cubicBezTo>
                  <a:pt x="107309" y="422052"/>
                  <a:pt x="89237" y="421341"/>
                  <a:pt x="0" y="421341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2ACF194-5FF3-4417-98C2-4CE55E5C14C8}"/>
              </a:ext>
            </a:extLst>
          </p:cNvPr>
          <p:cNvSpPr txBox="1"/>
          <p:nvPr/>
        </p:nvSpPr>
        <p:spPr>
          <a:xfrm>
            <a:off x="1713304" y="2076842"/>
            <a:ext cx="1128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00000000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F5C2056-B7C7-4186-A2F2-0BA8ABFCB440}"/>
              </a:ext>
            </a:extLst>
          </p:cNvPr>
          <p:cNvSpPr txBox="1"/>
          <p:nvPr/>
        </p:nvSpPr>
        <p:spPr>
          <a:xfrm>
            <a:off x="1713590" y="2287319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ffffd5ec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2AFD83-D637-4287-8DAA-E0C6D7BCAE3E}"/>
              </a:ext>
            </a:extLst>
          </p:cNvPr>
          <p:cNvSpPr txBox="1"/>
          <p:nvPr/>
        </p:nvSpPr>
        <p:spPr>
          <a:xfrm>
            <a:off x="4326959" y="441918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388767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4125</TotalTime>
  <Words>1531</Words>
  <Application>Microsoft Office PowerPoint</Application>
  <PresentationFormat>화면 슬라이드 쇼(4:3)</PresentationFormat>
  <Paragraphs>661</Paragraphs>
  <Slides>24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Times New Roman</vt:lpstr>
      <vt:lpstr>Wingdings</vt:lpstr>
      <vt:lpstr>Office 테마</vt:lpstr>
      <vt:lpstr>Information Security</vt:lpstr>
      <vt:lpstr>Using Lab Server</vt:lpstr>
      <vt:lpstr>Information Security Overview: attack side</vt:lpstr>
      <vt:lpstr>Information Security Overview: defense side</vt:lpstr>
      <vt:lpstr>Background for Buffer Overflow Attack</vt:lpstr>
      <vt:lpstr>compiler converts C code to machine instructions</vt:lpstr>
      <vt:lpstr>cpu will execute each instruction one by one</vt:lpstr>
      <vt:lpstr>x86 cpu (before running the main code at 0x80483c4)</vt:lpstr>
      <vt:lpstr>x86 cpu (after one cpu clock tick:fetch instruction)</vt:lpstr>
      <vt:lpstr>x86 cpu (after another cpu clock tick:update eip)</vt:lpstr>
      <vt:lpstr>x86 cpu (after another cpu clock tick:execute "push ebp")</vt:lpstr>
      <vt:lpstr>x86 cpu (after another cpu clock tick:fetch next instruction)</vt:lpstr>
      <vt:lpstr>instruction: push, pop</vt:lpstr>
      <vt:lpstr>instruction: mov, sub</vt:lpstr>
      <vt:lpstr>instruction: and</vt:lpstr>
      <vt:lpstr>instruction: call</vt:lpstr>
      <vt:lpstr>instruction: ret</vt:lpstr>
      <vt:lpstr>Examining changes in register and memory with gdb</vt:lpstr>
      <vt:lpstr>using gdb</vt:lpstr>
      <vt:lpstr>using gdb</vt:lpstr>
      <vt:lpstr>using gdb</vt:lpstr>
      <vt:lpstr>hw4</vt:lpstr>
      <vt:lpstr>hw4: function call</vt:lpstr>
      <vt:lpstr>hw4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Overview: Studying OS</dc:title>
  <dc:creator>Microsoft Corporation</dc:creator>
  <cp:lastModifiedBy>inha</cp:lastModifiedBy>
  <cp:revision>226</cp:revision>
  <dcterms:created xsi:type="dcterms:W3CDTF">2006-10-05T04:04:58Z</dcterms:created>
  <dcterms:modified xsi:type="dcterms:W3CDTF">2020-09-03T00:16:03Z</dcterms:modified>
</cp:coreProperties>
</file>