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9" r:id="rId2"/>
    <p:sldId id="374" r:id="rId3"/>
    <p:sldId id="364" r:id="rId4"/>
    <p:sldId id="283" r:id="rId5"/>
    <p:sldId id="365" r:id="rId6"/>
    <p:sldId id="366" r:id="rId7"/>
    <p:sldId id="367" r:id="rId8"/>
    <p:sldId id="368" r:id="rId9"/>
    <p:sldId id="369" r:id="rId10"/>
    <p:sldId id="370" r:id="rId11"/>
    <p:sldId id="376" r:id="rId12"/>
    <p:sldId id="377" r:id="rId13"/>
    <p:sldId id="372" r:id="rId14"/>
    <p:sldId id="37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6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31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8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3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1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0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5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4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7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1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6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2: Flooding return address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Stack frame</a:t>
            </a:r>
            <a:endParaRPr lang="en-US" altLang="ko-KR" sz="1800" dirty="0"/>
          </a:p>
          <a:p>
            <a:r>
              <a:rPr lang="en-US" altLang="ko-KR" sz="1800"/>
              <a:t>local variables</a:t>
            </a:r>
            <a:endParaRPr lang="en-US" altLang="ko-KR" sz="1800" dirty="0"/>
          </a:p>
          <a:p>
            <a:r>
              <a:rPr lang="en-US" altLang="ko-KR" sz="1800"/>
              <a:t>flooding return address with random data</a:t>
            </a:r>
            <a:endParaRPr lang="en-US" altLang="ko-KR" sz="1800" dirty="0"/>
          </a:p>
          <a:p>
            <a:r>
              <a:rPr lang="en-US" altLang="ko-KR" sz="1800"/>
              <a:t>flooding return address with target address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return to random addr: input 21 0x61(='a')</a:t>
            </a:r>
            <a:br>
              <a:rPr lang="en-US" altLang="ko-KR" sz="2400"/>
            </a:br>
            <a:r>
              <a:rPr lang="en-US" altLang="ko-KR" sz="2400"/>
              <a:t>=&gt; returns to </a:t>
            </a:r>
            <a:r>
              <a:rPr lang="en-US" altLang="ko-KR" sz="2400">
                <a:solidFill>
                  <a:srgbClr val="FF0000"/>
                </a:solidFill>
              </a:rPr>
              <a:t>0x61616161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F1C646-D227-405C-949D-A58AE545F6B0}"/>
              </a:ext>
            </a:extLst>
          </p:cNvPr>
          <p:cNvCxnSpPr>
            <a:cxnSpLocks/>
          </p:cNvCxnSpPr>
          <p:nvPr/>
        </p:nvCxnSpPr>
        <p:spPr>
          <a:xfrm flipH="1">
            <a:off x="896219" y="1296143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41021B-F58F-45BE-85DE-B12C375C6ED3}"/>
              </a:ext>
            </a:extLst>
          </p:cNvPr>
          <p:cNvCxnSpPr>
            <a:cxnSpLocks/>
          </p:cNvCxnSpPr>
          <p:nvPr/>
        </p:nvCxnSpPr>
        <p:spPr>
          <a:xfrm>
            <a:off x="2658027" y="1296143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2AF66-B09B-42EC-8373-3879F9471E43}"/>
              </a:ext>
            </a:extLst>
          </p:cNvPr>
          <p:cNvCxnSpPr/>
          <p:nvPr/>
        </p:nvCxnSpPr>
        <p:spPr>
          <a:xfrm>
            <a:off x="896220" y="172819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0333AF-A0AB-4DA9-A36A-8C37D70455E6}"/>
              </a:ext>
            </a:extLst>
          </p:cNvPr>
          <p:cNvCxnSpPr/>
          <p:nvPr/>
        </p:nvCxnSpPr>
        <p:spPr>
          <a:xfrm>
            <a:off x="929835" y="2076218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52C23F-315C-4C11-881C-77C56809B2D1}"/>
              </a:ext>
            </a:extLst>
          </p:cNvPr>
          <p:cNvCxnSpPr/>
          <p:nvPr/>
        </p:nvCxnSpPr>
        <p:spPr>
          <a:xfrm>
            <a:off x="929835" y="244827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B2F7C-7142-4F2E-A07A-01F7CC75E3D9}"/>
              </a:ext>
            </a:extLst>
          </p:cNvPr>
          <p:cNvCxnSpPr/>
          <p:nvPr/>
        </p:nvCxnSpPr>
        <p:spPr>
          <a:xfrm>
            <a:off x="896220" y="280831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4C8464-46F3-4DB1-BBF3-A94AEC067798}"/>
              </a:ext>
            </a:extLst>
          </p:cNvPr>
          <p:cNvCxnSpPr/>
          <p:nvPr/>
        </p:nvCxnSpPr>
        <p:spPr>
          <a:xfrm>
            <a:off x="896220" y="316835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F6C78D-C1E0-47A8-8D30-8825C1A0C099}"/>
              </a:ext>
            </a:extLst>
          </p:cNvPr>
          <p:cNvCxnSpPr/>
          <p:nvPr/>
        </p:nvCxnSpPr>
        <p:spPr>
          <a:xfrm>
            <a:off x="896219" y="4896543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6FDB64-A7BE-420B-9510-4D4ED03E8FC5}"/>
              </a:ext>
            </a:extLst>
          </p:cNvPr>
          <p:cNvSpPr txBox="1"/>
          <p:nvPr/>
        </p:nvSpPr>
        <p:spPr>
          <a:xfrm>
            <a:off x="1475122" y="247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AD5B-E436-473B-92CF-E17C4728141C}"/>
              </a:ext>
            </a:extLst>
          </p:cNvPr>
          <p:cNvSpPr txBox="1"/>
          <p:nvPr/>
        </p:nvSpPr>
        <p:spPr>
          <a:xfrm>
            <a:off x="2719222" y="2880336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58109-2460-4E95-8412-B0DA97245A92}"/>
              </a:ext>
            </a:extLst>
          </p:cNvPr>
          <p:cNvSpPr txBox="1"/>
          <p:nvPr/>
        </p:nvSpPr>
        <p:spPr>
          <a:xfrm>
            <a:off x="1326536" y="2867492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DAF4F-3B69-4C1E-9A6B-BD697BAE11F9}"/>
              </a:ext>
            </a:extLst>
          </p:cNvPr>
          <p:cNvSpPr txBox="1"/>
          <p:nvPr/>
        </p:nvSpPr>
        <p:spPr>
          <a:xfrm>
            <a:off x="2685607" y="4632335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4930AB-CEED-41B9-A4E6-73B91C4D3582}"/>
              </a:ext>
            </a:extLst>
          </p:cNvPr>
          <p:cNvCxnSpPr/>
          <p:nvPr/>
        </p:nvCxnSpPr>
        <p:spPr>
          <a:xfrm>
            <a:off x="913318" y="4248471"/>
            <a:ext cx="174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800EF8-B64D-4B57-BD27-ED79F1EC3B9C}"/>
              </a:ext>
            </a:extLst>
          </p:cNvPr>
          <p:cNvCxnSpPr/>
          <p:nvPr/>
        </p:nvCxnSpPr>
        <p:spPr>
          <a:xfrm>
            <a:off x="896219" y="3579004"/>
            <a:ext cx="17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C0387F-EE71-4C4C-A555-467A0A491265}"/>
              </a:ext>
            </a:extLst>
          </p:cNvPr>
          <p:cNvSpPr txBox="1"/>
          <p:nvPr/>
        </p:nvSpPr>
        <p:spPr>
          <a:xfrm>
            <a:off x="2710136" y="3988238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0E5244-E4E9-4EE9-8E87-3912470A4D85}"/>
              </a:ext>
            </a:extLst>
          </p:cNvPr>
          <p:cNvCxnSpPr>
            <a:cxnSpLocks/>
          </p:cNvCxnSpPr>
          <p:nvPr/>
        </p:nvCxnSpPr>
        <p:spPr>
          <a:xfrm>
            <a:off x="3635896" y="3849531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53117A-8932-4F27-AC75-F628C3150B05}"/>
              </a:ext>
            </a:extLst>
          </p:cNvPr>
          <p:cNvSpPr txBox="1"/>
          <p:nvPr/>
        </p:nvSpPr>
        <p:spPr>
          <a:xfrm>
            <a:off x="3734291" y="3988238"/>
            <a:ext cx="167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enter</a:t>
            </a:r>
          </a:p>
          <a:p>
            <a:r>
              <a:rPr lang="en-US"/>
              <a:t>aaaa.........aaaa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C406D03-9B36-4296-8B5C-1DF5FEF025E5}"/>
              </a:ext>
            </a:extLst>
          </p:cNvPr>
          <p:cNvSpPr/>
          <p:nvPr/>
        </p:nvSpPr>
        <p:spPr>
          <a:xfrm>
            <a:off x="3860799" y="4702629"/>
            <a:ext cx="1323995" cy="168943"/>
          </a:xfrm>
          <a:custGeom>
            <a:avLst/>
            <a:gdLst>
              <a:gd name="connsiteX0" fmla="*/ 0 w 1016000"/>
              <a:gd name="connsiteY0" fmla="*/ 43542 h 185505"/>
              <a:gd name="connsiteX1" fmla="*/ 72571 w 1016000"/>
              <a:gd name="connsiteY1" fmla="*/ 72571 h 185505"/>
              <a:gd name="connsiteX2" fmla="*/ 232229 w 1016000"/>
              <a:gd name="connsiteY2" fmla="*/ 116114 h 185505"/>
              <a:gd name="connsiteX3" fmla="*/ 333829 w 1016000"/>
              <a:gd name="connsiteY3" fmla="*/ 130628 h 185505"/>
              <a:gd name="connsiteX4" fmla="*/ 914400 w 1016000"/>
              <a:gd name="connsiteY4" fmla="*/ 159657 h 185505"/>
              <a:gd name="connsiteX5" fmla="*/ 1001486 w 1016000"/>
              <a:gd name="connsiteY5" fmla="*/ 116114 h 185505"/>
              <a:gd name="connsiteX6" fmla="*/ 986971 w 1016000"/>
              <a:gd name="connsiteY6" fmla="*/ 58057 h 185505"/>
              <a:gd name="connsiteX7" fmla="*/ 1016000 w 1016000"/>
              <a:gd name="connsiteY7" fmla="*/ 0 h 18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6000" h="185505">
                <a:moveTo>
                  <a:pt x="0" y="43542"/>
                </a:moveTo>
                <a:cubicBezTo>
                  <a:pt x="24190" y="53218"/>
                  <a:pt x="48176" y="63423"/>
                  <a:pt x="72571" y="72571"/>
                </a:cubicBezTo>
                <a:cubicBezTo>
                  <a:pt x="120231" y="90443"/>
                  <a:pt x="189235" y="107515"/>
                  <a:pt x="232229" y="116114"/>
                </a:cubicBezTo>
                <a:cubicBezTo>
                  <a:pt x="265775" y="122823"/>
                  <a:pt x="299962" y="125790"/>
                  <a:pt x="333829" y="130628"/>
                </a:cubicBezTo>
                <a:cubicBezTo>
                  <a:pt x="606815" y="221624"/>
                  <a:pt x="418583" y="175651"/>
                  <a:pt x="914400" y="159657"/>
                </a:cubicBezTo>
                <a:cubicBezTo>
                  <a:pt x="931305" y="154022"/>
                  <a:pt x="994453" y="137215"/>
                  <a:pt x="1001486" y="116114"/>
                </a:cubicBezTo>
                <a:cubicBezTo>
                  <a:pt x="1007794" y="97190"/>
                  <a:pt x="991809" y="77409"/>
                  <a:pt x="986971" y="58057"/>
                </a:cubicBezTo>
                <a:lnTo>
                  <a:pt x="10160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92BBF-D7E3-4EA0-A233-9CC133CD8AB0}"/>
              </a:ext>
            </a:extLst>
          </p:cNvPr>
          <p:cNvSpPr txBox="1"/>
          <p:nvPr/>
        </p:nvSpPr>
        <p:spPr>
          <a:xfrm>
            <a:off x="4169726" y="4896543"/>
            <a:ext cx="80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21 a's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5577F1-D2A6-4601-A550-8BFEDF2DB580}"/>
              </a:ext>
            </a:extLst>
          </p:cNvPr>
          <p:cNvCxnSpPr/>
          <p:nvPr/>
        </p:nvCxnSpPr>
        <p:spPr>
          <a:xfrm>
            <a:off x="5868144" y="1296143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1C6FB1-1B81-4867-96FC-5C7917FD60F6}"/>
              </a:ext>
            </a:extLst>
          </p:cNvPr>
          <p:cNvCxnSpPr/>
          <p:nvPr/>
        </p:nvCxnSpPr>
        <p:spPr>
          <a:xfrm>
            <a:off x="6876256" y="1278608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A1C6D3-4070-4B4B-8A39-E33F3E5CE168}"/>
              </a:ext>
            </a:extLst>
          </p:cNvPr>
          <p:cNvCxnSpPr>
            <a:cxnSpLocks/>
          </p:cNvCxnSpPr>
          <p:nvPr/>
        </p:nvCxnSpPr>
        <p:spPr>
          <a:xfrm>
            <a:off x="5868144" y="487157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33A620-4645-482D-8523-487BB2DCF4DF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38EB62-E5E1-4A65-92C5-E43811AFDF10}"/>
              </a:ext>
            </a:extLst>
          </p:cNvPr>
          <p:cNvCxnSpPr>
            <a:cxnSpLocks/>
          </p:cNvCxnSpPr>
          <p:nvPr/>
        </p:nvCxnSpPr>
        <p:spPr>
          <a:xfrm>
            <a:off x="5868144" y="247100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FD0A05-31ED-4CBF-882B-BFD84DF8C45D}"/>
              </a:ext>
            </a:extLst>
          </p:cNvPr>
          <p:cNvCxnSpPr>
            <a:cxnSpLocks/>
          </p:cNvCxnSpPr>
          <p:nvPr/>
        </p:nvCxnSpPr>
        <p:spPr>
          <a:xfrm>
            <a:off x="5868144" y="227687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5365CC-8657-43B4-A502-D9AE244F1DB8}"/>
              </a:ext>
            </a:extLst>
          </p:cNvPr>
          <p:cNvCxnSpPr>
            <a:cxnSpLocks/>
          </p:cNvCxnSpPr>
          <p:nvPr/>
        </p:nvCxnSpPr>
        <p:spPr>
          <a:xfrm>
            <a:off x="5868144" y="207621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A1EA8B-6C17-4FBB-A49B-A160084382DE}"/>
              </a:ext>
            </a:extLst>
          </p:cNvPr>
          <p:cNvCxnSpPr>
            <a:cxnSpLocks/>
          </p:cNvCxnSpPr>
          <p:nvPr/>
        </p:nvCxnSpPr>
        <p:spPr>
          <a:xfrm>
            <a:off x="5868144" y="191683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7D68292-1B16-4B68-9A4A-458721BA12F7}"/>
              </a:ext>
            </a:extLst>
          </p:cNvPr>
          <p:cNvCxnSpPr>
            <a:cxnSpLocks/>
          </p:cNvCxnSpPr>
          <p:nvPr/>
        </p:nvCxnSpPr>
        <p:spPr>
          <a:xfrm>
            <a:off x="5868144" y="172296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AD2A04-C4C4-42B9-924A-A7D0A3D86338}"/>
              </a:ext>
            </a:extLst>
          </p:cNvPr>
          <p:cNvCxnSpPr>
            <a:cxnSpLocks/>
          </p:cNvCxnSpPr>
          <p:nvPr/>
        </p:nvCxnSpPr>
        <p:spPr>
          <a:xfrm>
            <a:off x="5868144" y="3429000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54E3ABF-B43C-48FF-96B9-5B7609C3DCDD}"/>
              </a:ext>
            </a:extLst>
          </p:cNvPr>
          <p:cNvCxnSpPr>
            <a:cxnSpLocks/>
          </p:cNvCxnSpPr>
          <p:nvPr/>
        </p:nvCxnSpPr>
        <p:spPr>
          <a:xfrm>
            <a:off x="5868144" y="364502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F8ABE0-BF66-4D5F-9CCC-465B49C21A35}"/>
              </a:ext>
            </a:extLst>
          </p:cNvPr>
          <p:cNvCxnSpPr>
            <a:cxnSpLocks/>
          </p:cNvCxnSpPr>
          <p:nvPr/>
        </p:nvCxnSpPr>
        <p:spPr>
          <a:xfrm>
            <a:off x="5868144" y="384953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160159-C319-4C20-97AB-239301891EC9}"/>
              </a:ext>
            </a:extLst>
          </p:cNvPr>
          <p:cNvCxnSpPr>
            <a:cxnSpLocks/>
          </p:cNvCxnSpPr>
          <p:nvPr/>
        </p:nvCxnSpPr>
        <p:spPr>
          <a:xfrm>
            <a:off x="5868144" y="404716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D2E797-C66B-4749-8388-5DAFD7DC3F61}"/>
              </a:ext>
            </a:extLst>
          </p:cNvPr>
          <p:cNvCxnSpPr>
            <a:cxnSpLocks/>
          </p:cNvCxnSpPr>
          <p:nvPr/>
        </p:nvCxnSpPr>
        <p:spPr>
          <a:xfrm>
            <a:off x="5868144" y="424324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399A3-E397-4A21-BB5A-7BBA05133707}"/>
              </a:ext>
            </a:extLst>
          </p:cNvPr>
          <p:cNvSpPr txBox="1"/>
          <p:nvPr/>
        </p:nvSpPr>
        <p:spPr>
          <a:xfrm>
            <a:off x="6896887" y="3937906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CF84C-D056-4AFB-9A1B-4A69DDC1971B}"/>
              </a:ext>
            </a:extLst>
          </p:cNvPr>
          <p:cNvSpPr txBox="1"/>
          <p:nvPr/>
        </p:nvSpPr>
        <p:spPr>
          <a:xfrm>
            <a:off x="6941912" y="461781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3B5943-ACD5-4E91-9ABF-623A6B5DDEDA}"/>
              </a:ext>
            </a:extLst>
          </p:cNvPr>
          <p:cNvSpPr txBox="1"/>
          <p:nvPr/>
        </p:nvSpPr>
        <p:spPr>
          <a:xfrm>
            <a:off x="6201785" y="2933446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7EC0F1-3F4E-40A4-8435-5905F4F28ED6}"/>
              </a:ext>
            </a:extLst>
          </p:cNvPr>
          <p:cNvSpPr txBox="1"/>
          <p:nvPr/>
        </p:nvSpPr>
        <p:spPr>
          <a:xfrm>
            <a:off x="6209262" y="145967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7E62A-C48F-4A4D-B154-70CEC1B4594E}"/>
              </a:ext>
            </a:extLst>
          </p:cNvPr>
          <p:cNvSpPr txBox="1"/>
          <p:nvPr/>
        </p:nvSpPr>
        <p:spPr>
          <a:xfrm>
            <a:off x="6185388" y="164233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C1ABE9-7B1A-4711-884F-9E4C018E1ACC}"/>
              </a:ext>
            </a:extLst>
          </p:cNvPr>
          <p:cNvSpPr txBox="1"/>
          <p:nvPr/>
        </p:nvSpPr>
        <p:spPr>
          <a:xfrm>
            <a:off x="6179511" y="177875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AB8834-16DF-4672-85E6-FE33B4893966}"/>
              </a:ext>
            </a:extLst>
          </p:cNvPr>
          <p:cNvSpPr txBox="1"/>
          <p:nvPr/>
        </p:nvSpPr>
        <p:spPr>
          <a:xfrm>
            <a:off x="6188632" y="3122188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8EFC02-51FA-4E93-99A8-9F9F875EAC59}"/>
              </a:ext>
            </a:extLst>
          </p:cNvPr>
          <p:cNvSpPr txBox="1"/>
          <p:nvPr/>
        </p:nvSpPr>
        <p:spPr>
          <a:xfrm>
            <a:off x="6209262" y="3316544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6420B3-00EF-48E2-85A2-4D6909CD51BB}"/>
              </a:ext>
            </a:extLst>
          </p:cNvPr>
          <p:cNvSpPr txBox="1"/>
          <p:nvPr/>
        </p:nvSpPr>
        <p:spPr>
          <a:xfrm>
            <a:off x="6201785" y="3512623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352DDD-C046-47FF-8389-74CC856F5CEF}"/>
              </a:ext>
            </a:extLst>
          </p:cNvPr>
          <p:cNvSpPr txBox="1"/>
          <p:nvPr/>
        </p:nvSpPr>
        <p:spPr>
          <a:xfrm>
            <a:off x="6211320" y="371877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A3A95-AF61-4540-B656-8B5BDD2AD96F}"/>
              </a:ext>
            </a:extLst>
          </p:cNvPr>
          <p:cNvSpPr txBox="1"/>
          <p:nvPr/>
        </p:nvSpPr>
        <p:spPr>
          <a:xfrm>
            <a:off x="6190690" y="395329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D246B-1BB8-4219-A0AB-6DDBFD8A2038}"/>
              </a:ext>
            </a:extLst>
          </p:cNvPr>
          <p:cNvCxnSpPr>
            <a:cxnSpLocks/>
          </p:cNvCxnSpPr>
          <p:nvPr/>
        </p:nvCxnSpPr>
        <p:spPr>
          <a:xfrm>
            <a:off x="5868143" y="324966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F3ADE2-EBAD-4B03-9A47-F12CDA8D07F3}"/>
              </a:ext>
            </a:extLst>
          </p:cNvPr>
          <p:cNvSpPr txBox="1"/>
          <p:nvPr/>
        </p:nvSpPr>
        <p:spPr>
          <a:xfrm>
            <a:off x="6157209" y="201817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B479A20-B21B-46B2-9C8A-C0E8D7222D75}"/>
              </a:ext>
            </a:extLst>
          </p:cNvPr>
          <p:cNvCxnSpPr>
            <a:cxnSpLocks/>
          </p:cNvCxnSpPr>
          <p:nvPr/>
        </p:nvCxnSpPr>
        <p:spPr>
          <a:xfrm>
            <a:off x="5854056" y="1412776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ECE36BA-64C6-4AAF-A801-10AD347DC0EE}"/>
              </a:ext>
            </a:extLst>
          </p:cNvPr>
          <p:cNvCxnSpPr>
            <a:cxnSpLocks/>
          </p:cNvCxnSpPr>
          <p:nvPr/>
        </p:nvCxnSpPr>
        <p:spPr>
          <a:xfrm>
            <a:off x="5854057" y="155679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83DD1B-A9D1-4ED0-9EAF-5AC0DB3D24EF}"/>
              </a:ext>
            </a:extLst>
          </p:cNvPr>
          <p:cNvCxnSpPr>
            <a:cxnSpLocks/>
          </p:cNvCxnSpPr>
          <p:nvPr/>
        </p:nvCxnSpPr>
        <p:spPr>
          <a:xfrm>
            <a:off x="5868143" y="2840340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35C92A-D412-4B29-9B9E-8E7A494FC0B8}"/>
              </a:ext>
            </a:extLst>
          </p:cNvPr>
          <p:cNvSpPr txBox="1"/>
          <p:nvPr/>
        </p:nvSpPr>
        <p:spPr>
          <a:xfrm>
            <a:off x="6920860" y="265567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65D95F-3351-4774-A648-C141270F2AF9}"/>
              </a:ext>
            </a:extLst>
          </p:cNvPr>
          <p:cNvSpPr txBox="1"/>
          <p:nvPr/>
        </p:nvSpPr>
        <p:spPr>
          <a:xfrm>
            <a:off x="6137217" y="215636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FED38-E44A-4245-82D8-1638775AE298}"/>
              </a:ext>
            </a:extLst>
          </p:cNvPr>
          <p:cNvSpPr txBox="1"/>
          <p:nvPr/>
        </p:nvSpPr>
        <p:spPr>
          <a:xfrm>
            <a:off x="6157209" y="239745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09D242-5D70-4689-86C3-DF68406DD87F}"/>
              </a:ext>
            </a:extLst>
          </p:cNvPr>
          <p:cNvSpPr txBox="1"/>
          <p:nvPr/>
        </p:nvSpPr>
        <p:spPr>
          <a:xfrm>
            <a:off x="6164254" y="257706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7E3B5-D342-4DDF-A2B8-55F2F0651971}"/>
              </a:ext>
            </a:extLst>
          </p:cNvPr>
          <p:cNvSpPr txBox="1"/>
          <p:nvPr/>
        </p:nvSpPr>
        <p:spPr>
          <a:xfrm>
            <a:off x="6179511" y="1314901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02E5AB-BDAC-4B48-9C6A-C82DB85A3854}"/>
              </a:ext>
            </a:extLst>
          </p:cNvPr>
          <p:cNvSpPr txBox="1"/>
          <p:nvPr/>
        </p:nvSpPr>
        <p:spPr>
          <a:xfrm>
            <a:off x="6106171" y="2750838"/>
            <a:ext cx="5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4F2F4C-759A-460D-8488-96558D7F729D}"/>
              </a:ext>
            </a:extLst>
          </p:cNvPr>
          <p:cNvSpPr txBox="1"/>
          <p:nvPr/>
        </p:nvSpPr>
        <p:spPr>
          <a:xfrm>
            <a:off x="7213490" y="15786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24A4721A-196A-4022-9FAE-A7FBDC2C9859}"/>
              </a:ext>
            </a:extLst>
          </p:cNvPr>
          <p:cNvSpPr/>
          <p:nvPr/>
        </p:nvSpPr>
        <p:spPr>
          <a:xfrm>
            <a:off x="6908800" y="1407886"/>
            <a:ext cx="188686" cy="667657"/>
          </a:xfrm>
          <a:custGeom>
            <a:avLst/>
            <a:gdLst>
              <a:gd name="connsiteX0" fmla="*/ 0 w 188686"/>
              <a:gd name="connsiteY0" fmla="*/ 0 h 667657"/>
              <a:gd name="connsiteX1" fmla="*/ 72571 w 188686"/>
              <a:gd name="connsiteY1" fmla="*/ 43543 h 667657"/>
              <a:gd name="connsiteX2" fmla="*/ 116114 w 188686"/>
              <a:gd name="connsiteY2" fmla="*/ 58057 h 667657"/>
              <a:gd name="connsiteX3" fmla="*/ 145143 w 188686"/>
              <a:gd name="connsiteY3" fmla="*/ 116114 h 667657"/>
              <a:gd name="connsiteX4" fmla="*/ 159657 w 188686"/>
              <a:gd name="connsiteY4" fmla="*/ 217714 h 667657"/>
              <a:gd name="connsiteX5" fmla="*/ 130629 w 188686"/>
              <a:gd name="connsiteY5" fmla="*/ 348343 h 667657"/>
              <a:gd name="connsiteX6" fmla="*/ 159657 w 188686"/>
              <a:gd name="connsiteY6" fmla="*/ 391885 h 667657"/>
              <a:gd name="connsiteX7" fmla="*/ 174171 w 188686"/>
              <a:gd name="connsiteY7" fmla="*/ 508000 h 667657"/>
              <a:gd name="connsiteX8" fmla="*/ 188686 w 188686"/>
              <a:gd name="connsiteY8" fmla="*/ 551543 h 667657"/>
              <a:gd name="connsiteX9" fmla="*/ 159657 w 188686"/>
              <a:gd name="connsiteY9" fmla="*/ 595085 h 667657"/>
              <a:gd name="connsiteX10" fmla="*/ 43543 w 188686"/>
              <a:gd name="connsiteY10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686" h="667657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5296" y="47239"/>
                  <a:pt x="116114" y="58057"/>
                </a:cubicBezTo>
                <a:cubicBezTo>
                  <a:pt x="131414" y="73356"/>
                  <a:pt x="135467" y="96762"/>
                  <a:pt x="145143" y="116114"/>
                </a:cubicBezTo>
                <a:cubicBezTo>
                  <a:pt x="149981" y="149981"/>
                  <a:pt x="159657" y="183504"/>
                  <a:pt x="159657" y="217714"/>
                </a:cubicBezTo>
                <a:cubicBezTo>
                  <a:pt x="159657" y="268803"/>
                  <a:pt x="145596" y="303441"/>
                  <a:pt x="130629" y="348343"/>
                </a:cubicBezTo>
                <a:cubicBezTo>
                  <a:pt x="140305" y="362857"/>
                  <a:pt x="155067" y="375056"/>
                  <a:pt x="159657" y="391885"/>
                </a:cubicBezTo>
                <a:cubicBezTo>
                  <a:pt x="169920" y="429517"/>
                  <a:pt x="167193" y="469623"/>
                  <a:pt x="174171" y="508000"/>
                </a:cubicBezTo>
                <a:cubicBezTo>
                  <a:pt x="176908" y="523053"/>
                  <a:pt x="183848" y="537029"/>
                  <a:pt x="188686" y="551543"/>
                </a:cubicBezTo>
                <a:cubicBezTo>
                  <a:pt x="179010" y="566057"/>
                  <a:pt x="172785" y="583598"/>
                  <a:pt x="159657" y="595085"/>
                </a:cubicBezTo>
                <a:cubicBezTo>
                  <a:pt x="116949" y="632454"/>
                  <a:pt x="87224" y="645816"/>
                  <a:pt x="43543" y="667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B14F156-EA33-4220-850B-67D0E5D5DCF6}"/>
              </a:ext>
            </a:extLst>
          </p:cNvPr>
          <p:cNvSpPr/>
          <p:nvPr/>
        </p:nvSpPr>
        <p:spPr>
          <a:xfrm>
            <a:off x="7039429" y="2104571"/>
            <a:ext cx="783771" cy="754782"/>
          </a:xfrm>
          <a:custGeom>
            <a:avLst/>
            <a:gdLst>
              <a:gd name="connsiteX0" fmla="*/ 0 w 783771"/>
              <a:gd name="connsiteY0" fmla="*/ 0 h 754782"/>
              <a:gd name="connsiteX1" fmla="*/ 101600 w 783771"/>
              <a:gd name="connsiteY1" fmla="*/ 14515 h 754782"/>
              <a:gd name="connsiteX2" fmla="*/ 362857 w 783771"/>
              <a:gd name="connsiteY2" fmla="*/ 29029 h 754782"/>
              <a:gd name="connsiteX3" fmla="*/ 406400 w 783771"/>
              <a:gd name="connsiteY3" fmla="*/ 58058 h 754782"/>
              <a:gd name="connsiteX4" fmla="*/ 493485 w 783771"/>
              <a:gd name="connsiteY4" fmla="*/ 72572 h 754782"/>
              <a:gd name="connsiteX5" fmla="*/ 595085 w 783771"/>
              <a:gd name="connsiteY5" fmla="*/ 101600 h 754782"/>
              <a:gd name="connsiteX6" fmla="*/ 624114 w 783771"/>
              <a:gd name="connsiteY6" fmla="*/ 275772 h 754782"/>
              <a:gd name="connsiteX7" fmla="*/ 667657 w 783771"/>
              <a:gd name="connsiteY7" fmla="*/ 377372 h 754782"/>
              <a:gd name="connsiteX8" fmla="*/ 711200 w 783771"/>
              <a:gd name="connsiteY8" fmla="*/ 522515 h 754782"/>
              <a:gd name="connsiteX9" fmla="*/ 783771 w 783771"/>
              <a:gd name="connsiteY9" fmla="*/ 638629 h 754782"/>
              <a:gd name="connsiteX10" fmla="*/ 754742 w 783771"/>
              <a:gd name="connsiteY10" fmla="*/ 696686 h 754782"/>
              <a:gd name="connsiteX11" fmla="*/ 653142 w 783771"/>
              <a:gd name="connsiteY11" fmla="*/ 711200 h 754782"/>
              <a:gd name="connsiteX12" fmla="*/ 609600 w 783771"/>
              <a:gd name="connsiteY12" fmla="*/ 725715 h 754782"/>
              <a:gd name="connsiteX13" fmla="*/ 551542 w 783771"/>
              <a:gd name="connsiteY13" fmla="*/ 740229 h 754782"/>
              <a:gd name="connsiteX14" fmla="*/ 493485 w 783771"/>
              <a:gd name="connsiteY14" fmla="*/ 754743 h 7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3771" h="754782">
                <a:moveTo>
                  <a:pt x="0" y="0"/>
                </a:moveTo>
                <a:cubicBezTo>
                  <a:pt x="33867" y="4838"/>
                  <a:pt x="67498" y="11787"/>
                  <a:pt x="101600" y="14515"/>
                </a:cubicBezTo>
                <a:cubicBezTo>
                  <a:pt x="188542" y="21470"/>
                  <a:pt x="276514" y="16694"/>
                  <a:pt x="362857" y="29029"/>
                </a:cubicBezTo>
                <a:cubicBezTo>
                  <a:pt x="380126" y="31496"/>
                  <a:pt x="389851" y="52542"/>
                  <a:pt x="406400" y="58058"/>
                </a:cubicBezTo>
                <a:cubicBezTo>
                  <a:pt x="434319" y="67364"/>
                  <a:pt x="464628" y="66801"/>
                  <a:pt x="493485" y="72572"/>
                </a:cubicBezTo>
                <a:cubicBezTo>
                  <a:pt x="539047" y="81684"/>
                  <a:pt x="553585" y="87767"/>
                  <a:pt x="595085" y="101600"/>
                </a:cubicBezTo>
                <a:cubicBezTo>
                  <a:pt x="603277" y="158940"/>
                  <a:pt x="609967" y="219181"/>
                  <a:pt x="624114" y="275772"/>
                </a:cubicBezTo>
                <a:cubicBezTo>
                  <a:pt x="634792" y="318487"/>
                  <a:pt x="646886" y="335831"/>
                  <a:pt x="667657" y="377372"/>
                </a:cubicBezTo>
                <a:cubicBezTo>
                  <a:pt x="699503" y="600298"/>
                  <a:pt x="655615" y="397448"/>
                  <a:pt x="711200" y="522515"/>
                </a:cubicBezTo>
                <a:cubicBezTo>
                  <a:pt x="762108" y="637058"/>
                  <a:pt x="705439" y="586407"/>
                  <a:pt x="783771" y="638629"/>
                </a:cubicBezTo>
                <a:cubicBezTo>
                  <a:pt x="774095" y="657981"/>
                  <a:pt x="773656" y="686178"/>
                  <a:pt x="754742" y="696686"/>
                </a:cubicBezTo>
                <a:cubicBezTo>
                  <a:pt x="724837" y="713300"/>
                  <a:pt x="686688" y="704491"/>
                  <a:pt x="653142" y="711200"/>
                </a:cubicBezTo>
                <a:cubicBezTo>
                  <a:pt x="638140" y="714200"/>
                  <a:pt x="624311" y="721512"/>
                  <a:pt x="609600" y="725715"/>
                </a:cubicBezTo>
                <a:cubicBezTo>
                  <a:pt x="590419" y="731195"/>
                  <a:pt x="570723" y="734749"/>
                  <a:pt x="551542" y="740229"/>
                </a:cubicBezTo>
                <a:cubicBezTo>
                  <a:pt x="495387" y="756273"/>
                  <a:pt x="525836" y="754743"/>
                  <a:pt x="493485" y="754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2D4760-D458-4BFB-89BF-4AA53136CFFF}"/>
              </a:ext>
            </a:extLst>
          </p:cNvPr>
          <p:cNvSpPr txBox="1"/>
          <p:nvPr/>
        </p:nvSpPr>
        <p:spPr>
          <a:xfrm>
            <a:off x="8149594" y="2356733"/>
            <a:ext cx="52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48213005-D6BC-4E36-AFF9-A3DBCCEBFF74}"/>
              </a:ext>
            </a:extLst>
          </p:cNvPr>
          <p:cNvSpPr/>
          <p:nvPr/>
        </p:nvSpPr>
        <p:spPr>
          <a:xfrm>
            <a:off x="7576457" y="2931886"/>
            <a:ext cx="350606" cy="1277257"/>
          </a:xfrm>
          <a:custGeom>
            <a:avLst/>
            <a:gdLst>
              <a:gd name="connsiteX0" fmla="*/ 0 w 350606"/>
              <a:gd name="connsiteY0" fmla="*/ 0 h 1277257"/>
              <a:gd name="connsiteX1" fmla="*/ 72572 w 350606"/>
              <a:gd name="connsiteY1" fmla="*/ 43543 h 1277257"/>
              <a:gd name="connsiteX2" fmla="*/ 174172 w 350606"/>
              <a:gd name="connsiteY2" fmla="*/ 101600 h 1277257"/>
              <a:gd name="connsiteX3" fmla="*/ 290286 w 350606"/>
              <a:gd name="connsiteY3" fmla="*/ 246743 h 1277257"/>
              <a:gd name="connsiteX4" fmla="*/ 304800 w 350606"/>
              <a:gd name="connsiteY4" fmla="*/ 449943 h 1277257"/>
              <a:gd name="connsiteX5" fmla="*/ 333829 w 350606"/>
              <a:gd name="connsiteY5" fmla="*/ 537028 h 1277257"/>
              <a:gd name="connsiteX6" fmla="*/ 348343 w 350606"/>
              <a:gd name="connsiteY6" fmla="*/ 638628 h 1277257"/>
              <a:gd name="connsiteX7" fmla="*/ 333829 w 350606"/>
              <a:gd name="connsiteY7" fmla="*/ 1146628 h 1277257"/>
              <a:gd name="connsiteX8" fmla="*/ 246743 w 350606"/>
              <a:gd name="connsiteY8" fmla="*/ 1204685 h 1277257"/>
              <a:gd name="connsiteX9" fmla="*/ 159657 w 350606"/>
              <a:gd name="connsiteY9" fmla="*/ 1248228 h 1277257"/>
              <a:gd name="connsiteX10" fmla="*/ 101600 w 350606"/>
              <a:gd name="connsiteY10" fmla="*/ 1262743 h 1277257"/>
              <a:gd name="connsiteX11" fmla="*/ 58057 w 350606"/>
              <a:gd name="connsiteY11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06" h="1277257">
                <a:moveTo>
                  <a:pt x="0" y="0"/>
                </a:moveTo>
                <a:cubicBezTo>
                  <a:pt x="24191" y="14514"/>
                  <a:pt x="47911" y="29843"/>
                  <a:pt x="72572" y="43543"/>
                </a:cubicBezTo>
                <a:cubicBezTo>
                  <a:pt x="115163" y="67204"/>
                  <a:pt x="137675" y="71186"/>
                  <a:pt x="174172" y="101600"/>
                </a:cubicBezTo>
                <a:cubicBezTo>
                  <a:pt x="222401" y="141792"/>
                  <a:pt x="255896" y="195158"/>
                  <a:pt x="290286" y="246743"/>
                </a:cubicBezTo>
                <a:cubicBezTo>
                  <a:pt x="295124" y="314476"/>
                  <a:pt x="294727" y="382788"/>
                  <a:pt x="304800" y="449943"/>
                </a:cubicBezTo>
                <a:cubicBezTo>
                  <a:pt x="309339" y="480203"/>
                  <a:pt x="326949" y="507213"/>
                  <a:pt x="333829" y="537028"/>
                </a:cubicBezTo>
                <a:cubicBezTo>
                  <a:pt x="341522" y="570362"/>
                  <a:pt x="343505" y="604761"/>
                  <a:pt x="348343" y="638628"/>
                </a:cubicBezTo>
                <a:cubicBezTo>
                  <a:pt x="343505" y="807961"/>
                  <a:pt x="363756" y="979890"/>
                  <a:pt x="333829" y="1146628"/>
                </a:cubicBezTo>
                <a:cubicBezTo>
                  <a:pt x="327666" y="1180967"/>
                  <a:pt x="275772" y="1185333"/>
                  <a:pt x="246743" y="1204685"/>
                </a:cubicBezTo>
                <a:cubicBezTo>
                  <a:pt x="199031" y="1236493"/>
                  <a:pt x="212240" y="1233204"/>
                  <a:pt x="159657" y="1248228"/>
                </a:cubicBezTo>
                <a:cubicBezTo>
                  <a:pt x="140477" y="1253708"/>
                  <a:pt x="120780" y="1257263"/>
                  <a:pt x="101600" y="1262743"/>
                </a:cubicBezTo>
                <a:cubicBezTo>
                  <a:pt x="86889" y="1266946"/>
                  <a:pt x="58057" y="1277257"/>
                  <a:pt x="58057" y="1277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F5BB12-AD50-419D-9993-5F39B178A57F}"/>
              </a:ext>
            </a:extLst>
          </p:cNvPr>
          <p:cNvSpPr txBox="1"/>
          <p:nvPr/>
        </p:nvSpPr>
        <p:spPr>
          <a:xfrm>
            <a:off x="8149594" y="3335586"/>
            <a:ext cx="53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051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return to random addr: input 21 0x61(='a')</a:t>
            </a:r>
            <a:br>
              <a:rPr lang="en-US" altLang="ko-KR" sz="2400"/>
            </a:br>
            <a:r>
              <a:rPr lang="en-US" altLang="ko-KR" sz="2400"/>
              <a:t>=&gt; returns to </a:t>
            </a:r>
            <a:r>
              <a:rPr lang="en-US" altLang="ko-KR" sz="2400">
                <a:solidFill>
                  <a:srgbClr val="FF0000"/>
                </a:solidFill>
              </a:rPr>
              <a:t>0x61616161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5577F1-D2A6-4601-A550-8BFEDF2DB580}"/>
              </a:ext>
            </a:extLst>
          </p:cNvPr>
          <p:cNvCxnSpPr/>
          <p:nvPr/>
        </p:nvCxnSpPr>
        <p:spPr>
          <a:xfrm>
            <a:off x="5868144" y="1296143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1C6FB1-1B81-4867-96FC-5C7917FD60F6}"/>
              </a:ext>
            </a:extLst>
          </p:cNvPr>
          <p:cNvCxnSpPr/>
          <p:nvPr/>
        </p:nvCxnSpPr>
        <p:spPr>
          <a:xfrm>
            <a:off x="6876256" y="1278608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A1C6D3-4070-4B4B-8A39-E33F3E5CE168}"/>
              </a:ext>
            </a:extLst>
          </p:cNvPr>
          <p:cNvCxnSpPr>
            <a:cxnSpLocks/>
          </p:cNvCxnSpPr>
          <p:nvPr/>
        </p:nvCxnSpPr>
        <p:spPr>
          <a:xfrm>
            <a:off x="5868144" y="487157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33A620-4645-482D-8523-487BB2DCF4DF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38EB62-E5E1-4A65-92C5-E43811AFDF10}"/>
              </a:ext>
            </a:extLst>
          </p:cNvPr>
          <p:cNvCxnSpPr>
            <a:cxnSpLocks/>
          </p:cNvCxnSpPr>
          <p:nvPr/>
        </p:nvCxnSpPr>
        <p:spPr>
          <a:xfrm>
            <a:off x="5868144" y="247100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FD0A05-31ED-4CBF-882B-BFD84DF8C45D}"/>
              </a:ext>
            </a:extLst>
          </p:cNvPr>
          <p:cNvCxnSpPr>
            <a:cxnSpLocks/>
          </p:cNvCxnSpPr>
          <p:nvPr/>
        </p:nvCxnSpPr>
        <p:spPr>
          <a:xfrm>
            <a:off x="5868144" y="227687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5365CC-8657-43B4-A502-D9AE244F1DB8}"/>
              </a:ext>
            </a:extLst>
          </p:cNvPr>
          <p:cNvCxnSpPr>
            <a:cxnSpLocks/>
          </p:cNvCxnSpPr>
          <p:nvPr/>
        </p:nvCxnSpPr>
        <p:spPr>
          <a:xfrm>
            <a:off x="5868144" y="207621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A1EA8B-6C17-4FBB-A49B-A160084382DE}"/>
              </a:ext>
            </a:extLst>
          </p:cNvPr>
          <p:cNvCxnSpPr>
            <a:cxnSpLocks/>
          </p:cNvCxnSpPr>
          <p:nvPr/>
        </p:nvCxnSpPr>
        <p:spPr>
          <a:xfrm>
            <a:off x="5868144" y="191683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7D68292-1B16-4B68-9A4A-458721BA12F7}"/>
              </a:ext>
            </a:extLst>
          </p:cNvPr>
          <p:cNvCxnSpPr>
            <a:cxnSpLocks/>
          </p:cNvCxnSpPr>
          <p:nvPr/>
        </p:nvCxnSpPr>
        <p:spPr>
          <a:xfrm>
            <a:off x="5868144" y="172296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AD2A04-C4C4-42B9-924A-A7D0A3D86338}"/>
              </a:ext>
            </a:extLst>
          </p:cNvPr>
          <p:cNvCxnSpPr>
            <a:cxnSpLocks/>
          </p:cNvCxnSpPr>
          <p:nvPr/>
        </p:nvCxnSpPr>
        <p:spPr>
          <a:xfrm>
            <a:off x="5868144" y="3429000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54E3ABF-B43C-48FF-96B9-5B7609C3DCDD}"/>
              </a:ext>
            </a:extLst>
          </p:cNvPr>
          <p:cNvCxnSpPr>
            <a:cxnSpLocks/>
          </p:cNvCxnSpPr>
          <p:nvPr/>
        </p:nvCxnSpPr>
        <p:spPr>
          <a:xfrm>
            <a:off x="5868144" y="364502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F8ABE0-BF66-4D5F-9CCC-465B49C21A35}"/>
              </a:ext>
            </a:extLst>
          </p:cNvPr>
          <p:cNvCxnSpPr>
            <a:cxnSpLocks/>
          </p:cNvCxnSpPr>
          <p:nvPr/>
        </p:nvCxnSpPr>
        <p:spPr>
          <a:xfrm>
            <a:off x="5868144" y="384953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160159-C319-4C20-97AB-239301891EC9}"/>
              </a:ext>
            </a:extLst>
          </p:cNvPr>
          <p:cNvCxnSpPr>
            <a:cxnSpLocks/>
          </p:cNvCxnSpPr>
          <p:nvPr/>
        </p:nvCxnSpPr>
        <p:spPr>
          <a:xfrm>
            <a:off x="5868144" y="404716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D2E797-C66B-4749-8388-5DAFD7DC3F61}"/>
              </a:ext>
            </a:extLst>
          </p:cNvPr>
          <p:cNvCxnSpPr>
            <a:cxnSpLocks/>
          </p:cNvCxnSpPr>
          <p:nvPr/>
        </p:nvCxnSpPr>
        <p:spPr>
          <a:xfrm>
            <a:off x="5868144" y="424324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399A3-E397-4A21-BB5A-7BBA05133707}"/>
              </a:ext>
            </a:extLst>
          </p:cNvPr>
          <p:cNvSpPr txBox="1"/>
          <p:nvPr/>
        </p:nvSpPr>
        <p:spPr>
          <a:xfrm>
            <a:off x="6896887" y="3937906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CF84C-D056-4AFB-9A1B-4A69DDC1971B}"/>
              </a:ext>
            </a:extLst>
          </p:cNvPr>
          <p:cNvSpPr txBox="1"/>
          <p:nvPr/>
        </p:nvSpPr>
        <p:spPr>
          <a:xfrm>
            <a:off x="6941912" y="461781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3B5943-ACD5-4E91-9ABF-623A6B5DDEDA}"/>
              </a:ext>
            </a:extLst>
          </p:cNvPr>
          <p:cNvSpPr txBox="1"/>
          <p:nvPr/>
        </p:nvSpPr>
        <p:spPr>
          <a:xfrm>
            <a:off x="6201785" y="2933446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7EC0F1-3F4E-40A4-8435-5905F4F28ED6}"/>
              </a:ext>
            </a:extLst>
          </p:cNvPr>
          <p:cNvSpPr txBox="1"/>
          <p:nvPr/>
        </p:nvSpPr>
        <p:spPr>
          <a:xfrm>
            <a:off x="6209262" y="145967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7E62A-C48F-4A4D-B154-70CEC1B4594E}"/>
              </a:ext>
            </a:extLst>
          </p:cNvPr>
          <p:cNvSpPr txBox="1"/>
          <p:nvPr/>
        </p:nvSpPr>
        <p:spPr>
          <a:xfrm>
            <a:off x="6185388" y="164233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C1ABE9-7B1A-4711-884F-9E4C018E1ACC}"/>
              </a:ext>
            </a:extLst>
          </p:cNvPr>
          <p:cNvSpPr txBox="1"/>
          <p:nvPr/>
        </p:nvSpPr>
        <p:spPr>
          <a:xfrm>
            <a:off x="6179511" y="177875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AB8834-16DF-4672-85E6-FE33B4893966}"/>
              </a:ext>
            </a:extLst>
          </p:cNvPr>
          <p:cNvSpPr txBox="1"/>
          <p:nvPr/>
        </p:nvSpPr>
        <p:spPr>
          <a:xfrm>
            <a:off x="6188632" y="3122188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8EFC02-51FA-4E93-99A8-9F9F875EAC59}"/>
              </a:ext>
            </a:extLst>
          </p:cNvPr>
          <p:cNvSpPr txBox="1"/>
          <p:nvPr/>
        </p:nvSpPr>
        <p:spPr>
          <a:xfrm>
            <a:off x="6209262" y="3316544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6420B3-00EF-48E2-85A2-4D6909CD51BB}"/>
              </a:ext>
            </a:extLst>
          </p:cNvPr>
          <p:cNvSpPr txBox="1"/>
          <p:nvPr/>
        </p:nvSpPr>
        <p:spPr>
          <a:xfrm>
            <a:off x="6201785" y="3512623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352DDD-C046-47FF-8389-74CC856F5CEF}"/>
              </a:ext>
            </a:extLst>
          </p:cNvPr>
          <p:cNvSpPr txBox="1"/>
          <p:nvPr/>
        </p:nvSpPr>
        <p:spPr>
          <a:xfrm>
            <a:off x="6211320" y="371877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A3A95-AF61-4540-B656-8B5BDD2AD96F}"/>
              </a:ext>
            </a:extLst>
          </p:cNvPr>
          <p:cNvSpPr txBox="1"/>
          <p:nvPr/>
        </p:nvSpPr>
        <p:spPr>
          <a:xfrm>
            <a:off x="6190690" y="395329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D246B-1BB8-4219-A0AB-6DDBFD8A2038}"/>
              </a:ext>
            </a:extLst>
          </p:cNvPr>
          <p:cNvCxnSpPr>
            <a:cxnSpLocks/>
          </p:cNvCxnSpPr>
          <p:nvPr/>
        </p:nvCxnSpPr>
        <p:spPr>
          <a:xfrm>
            <a:off x="5868143" y="324966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F3ADE2-EBAD-4B03-9A47-F12CDA8D07F3}"/>
              </a:ext>
            </a:extLst>
          </p:cNvPr>
          <p:cNvSpPr txBox="1"/>
          <p:nvPr/>
        </p:nvSpPr>
        <p:spPr>
          <a:xfrm>
            <a:off x="6157209" y="201817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B479A20-B21B-46B2-9C8A-C0E8D7222D75}"/>
              </a:ext>
            </a:extLst>
          </p:cNvPr>
          <p:cNvCxnSpPr>
            <a:cxnSpLocks/>
          </p:cNvCxnSpPr>
          <p:nvPr/>
        </p:nvCxnSpPr>
        <p:spPr>
          <a:xfrm>
            <a:off x="5854056" y="1412776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ECE36BA-64C6-4AAF-A801-10AD347DC0EE}"/>
              </a:ext>
            </a:extLst>
          </p:cNvPr>
          <p:cNvCxnSpPr>
            <a:cxnSpLocks/>
          </p:cNvCxnSpPr>
          <p:nvPr/>
        </p:nvCxnSpPr>
        <p:spPr>
          <a:xfrm>
            <a:off x="5854057" y="155679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83DD1B-A9D1-4ED0-9EAF-5AC0DB3D24EF}"/>
              </a:ext>
            </a:extLst>
          </p:cNvPr>
          <p:cNvCxnSpPr>
            <a:cxnSpLocks/>
          </p:cNvCxnSpPr>
          <p:nvPr/>
        </p:nvCxnSpPr>
        <p:spPr>
          <a:xfrm>
            <a:off x="5868143" y="2840340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35C92A-D412-4B29-9B9E-8E7A494FC0B8}"/>
              </a:ext>
            </a:extLst>
          </p:cNvPr>
          <p:cNvSpPr txBox="1"/>
          <p:nvPr/>
        </p:nvSpPr>
        <p:spPr>
          <a:xfrm>
            <a:off x="6920860" y="265567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65D95F-3351-4774-A648-C141270F2AF9}"/>
              </a:ext>
            </a:extLst>
          </p:cNvPr>
          <p:cNvSpPr txBox="1"/>
          <p:nvPr/>
        </p:nvSpPr>
        <p:spPr>
          <a:xfrm>
            <a:off x="6137217" y="215636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FED38-E44A-4245-82D8-1638775AE298}"/>
              </a:ext>
            </a:extLst>
          </p:cNvPr>
          <p:cNvSpPr txBox="1"/>
          <p:nvPr/>
        </p:nvSpPr>
        <p:spPr>
          <a:xfrm>
            <a:off x="6157209" y="239745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09D242-5D70-4689-86C3-DF68406DD87F}"/>
              </a:ext>
            </a:extLst>
          </p:cNvPr>
          <p:cNvSpPr txBox="1"/>
          <p:nvPr/>
        </p:nvSpPr>
        <p:spPr>
          <a:xfrm>
            <a:off x="6164254" y="257706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7E3B5-D342-4DDF-A2B8-55F2F0651971}"/>
              </a:ext>
            </a:extLst>
          </p:cNvPr>
          <p:cNvSpPr txBox="1"/>
          <p:nvPr/>
        </p:nvSpPr>
        <p:spPr>
          <a:xfrm>
            <a:off x="6179511" y="1314901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02E5AB-BDAC-4B48-9C6A-C82DB85A3854}"/>
              </a:ext>
            </a:extLst>
          </p:cNvPr>
          <p:cNvSpPr txBox="1"/>
          <p:nvPr/>
        </p:nvSpPr>
        <p:spPr>
          <a:xfrm>
            <a:off x="6106171" y="2750838"/>
            <a:ext cx="5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4F2F4C-759A-460D-8488-96558D7F729D}"/>
              </a:ext>
            </a:extLst>
          </p:cNvPr>
          <p:cNvSpPr txBox="1"/>
          <p:nvPr/>
        </p:nvSpPr>
        <p:spPr>
          <a:xfrm>
            <a:off x="7213490" y="15786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24A4721A-196A-4022-9FAE-A7FBDC2C9859}"/>
              </a:ext>
            </a:extLst>
          </p:cNvPr>
          <p:cNvSpPr/>
          <p:nvPr/>
        </p:nvSpPr>
        <p:spPr>
          <a:xfrm>
            <a:off x="6908800" y="1407886"/>
            <a:ext cx="188686" cy="667657"/>
          </a:xfrm>
          <a:custGeom>
            <a:avLst/>
            <a:gdLst>
              <a:gd name="connsiteX0" fmla="*/ 0 w 188686"/>
              <a:gd name="connsiteY0" fmla="*/ 0 h 667657"/>
              <a:gd name="connsiteX1" fmla="*/ 72571 w 188686"/>
              <a:gd name="connsiteY1" fmla="*/ 43543 h 667657"/>
              <a:gd name="connsiteX2" fmla="*/ 116114 w 188686"/>
              <a:gd name="connsiteY2" fmla="*/ 58057 h 667657"/>
              <a:gd name="connsiteX3" fmla="*/ 145143 w 188686"/>
              <a:gd name="connsiteY3" fmla="*/ 116114 h 667657"/>
              <a:gd name="connsiteX4" fmla="*/ 159657 w 188686"/>
              <a:gd name="connsiteY4" fmla="*/ 217714 h 667657"/>
              <a:gd name="connsiteX5" fmla="*/ 130629 w 188686"/>
              <a:gd name="connsiteY5" fmla="*/ 348343 h 667657"/>
              <a:gd name="connsiteX6" fmla="*/ 159657 w 188686"/>
              <a:gd name="connsiteY6" fmla="*/ 391885 h 667657"/>
              <a:gd name="connsiteX7" fmla="*/ 174171 w 188686"/>
              <a:gd name="connsiteY7" fmla="*/ 508000 h 667657"/>
              <a:gd name="connsiteX8" fmla="*/ 188686 w 188686"/>
              <a:gd name="connsiteY8" fmla="*/ 551543 h 667657"/>
              <a:gd name="connsiteX9" fmla="*/ 159657 w 188686"/>
              <a:gd name="connsiteY9" fmla="*/ 595085 h 667657"/>
              <a:gd name="connsiteX10" fmla="*/ 43543 w 188686"/>
              <a:gd name="connsiteY10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686" h="667657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5296" y="47239"/>
                  <a:pt x="116114" y="58057"/>
                </a:cubicBezTo>
                <a:cubicBezTo>
                  <a:pt x="131414" y="73356"/>
                  <a:pt x="135467" y="96762"/>
                  <a:pt x="145143" y="116114"/>
                </a:cubicBezTo>
                <a:cubicBezTo>
                  <a:pt x="149981" y="149981"/>
                  <a:pt x="159657" y="183504"/>
                  <a:pt x="159657" y="217714"/>
                </a:cubicBezTo>
                <a:cubicBezTo>
                  <a:pt x="159657" y="268803"/>
                  <a:pt x="145596" y="303441"/>
                  <a:pt x="130629" y="348343"/>
                </a:cubicBezTo>
                <a:cubicBezTo>
                  <a:pt x="140305" y="362857"/>
                  <a:pt x="155067" y="375056"/>
                  <a:pt x="159657" y="391885"/>
                </a:cubicBezTo>
                <a:cubicBezTo>
                  <a:pt x="169920" y="429517"/>
                  <a:pt x="167193" y="469623"/>
                  <a:pt x="174171" y="508000"/>
                </a:cubicBezTo>
                <a:cubicBezTo>
                  <a:pt x="176908" y="523053"/>
                  <a:pt x="183848" y="537029"/>
                  <a:pt x="188686" y="551543"/>
                </a:cubicBezTo>
                <a:cubicBezTo>
                  <a:pt x="179010" y="566057"/>
                  <a:pt x="172785" y="583598"/>
                  <a:pt x="159657" y="595085"/>
                </a:cubicBezTo>
                <a:cubicBezTo>
                  <a:pt x="116949" y="632454"/>
                  <a:pt x="87224" y="645816"/>
                  <a:pt x="43543" y="667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B14F156-EA33-4220-850B-67D0E5D5DCF6}"/>
              </a:ext>
            </a:extLst>
          </p:cNvPr>
          <p:cNvSpPr/>
          <p:nvPr/>
        </p:nvSpPr>
        <p:spPr>
          <a:xfrm>
            <a:off x="7039429" y="2104571"/>
            <a:ext cx="783771" cy="754782"/>
          </a:xfrm>
          <a:custGeom>
            <a:avLst/>
            <a:gdLst>
              <a:gd name="connsiteX0" fmla="*/ 0 w 783771"/>
              <a:gd name="connsiteY0" fmla="*/ 0 h 754782"/>
              <a:gd name="connsiteX1" fmla="*/ 101600 w 783771"/>
              <a:gd name="connsiteY1" fmla="*/ 14515 h 754782"/>
              <a:gd name="connsiteX2" fmla="*/ 362857 w 783771"/>
              <a:gd name="connsiteY2" fmla="*/ 29029 h 754782"/>
              <a:gd name="connsiteX3" fmla="*/ 406400 w 783771"/>
              <a:gd name="connsiteY3" fmla="*/ 58058 h 754782"/>
              <a:gd name="connsiteX4" fmla="*/ 493485 w 783771"/>
              <a:gd name="connsiteY4" fmla="*/ 72572 h 754782"/>
              <a:gd name="connsiteX5" fmla="*/ 595085 w 783771"/>
              <a:gd name="connsiteY5" fmla="*/ 101600 h 754782"/>
              <a:gd name="connsiteX6" fmla="*/ 624114 w 783771"/>
              <a:gd name="connsiteY6" fmla="*/ 275772 h 754782"/>
              <a:gd name="connsiteX7" fmla="*/ 667657 w 783771"/>
              <a:gd name="connsiteY7" fmla="*/ 377372 h 754782"/>
              <a:gd name="connsiteX8" fmla="*/ 711200 w 783771"/>
              <a:gd name="connsiteY8" fmla="*/ 522515 h 754782"/>
              <a:gd name="connsiteX9" fmla="*/ 783771 w 783771"/>
              <a:gd name="connsiteY9" fmla="*/ 638629 h 754782"/>
              <a:gd name="connsiteX10" fmla="*/ 754742 w 783771"/>
              <a:gd name="connsiteY10" fmla="*/ 696686 h 754782"/>
              <a:gd name="connsiteX11" fmla="*/ 653142 w 783771"/>
              <a:gd name="connsiteY11" fmla="*/ 711200 h 754782"/>
              <a:gd name="connsiteX12" fmla="*/ 609600 w 783771"/>
              <a:gd name="connsiteY12" fmla="*/ 725715 h 754782"/>
              <a:gd name="connsiteX13" fmla="*/ 551542 w 783771"/>
              <a:gd name="connsiteY13" fmla="*/ 740229 h 754782"/>
              <a:gd name="connsiteX14" fmla="*/ 493485 w 783771"/>
              <a:gd name="connsiteY14" fmla="*/ 754743 h 7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3771" h="754782">
                <a:moveTo>
                  <a:pt x="0" y="0"/>
                </a:moveTo>
                <a:cubicBezTo>
                  <a:pt x="33867" y="4838"/>
                  <a:pt x="67498" y="11787"/>
                  <a:pt x="101600" y="14515"/>
                </a:cubicBezTo>
                <a:cubicBezTo>
                  <a:pt x="188542" y="21470"/>
                  <a:pt x="276514" y="16694"/>
                  <a:pt x="362857" y="29029"/>
                </a:cubicBezTo>
                <a:cubicBezTo>
                  <a:pt x="380126" y="31496"/>
                  <a:pt x="389851" y="52542"/>
                  <a:pt x="406400" y="58058"/>
                </a:cubicBezTo>
                <a:cubicBezTo>
                  <a:pt x="434319" y="67364"/>
                  <a:pt x="464628" y="66801"/>
                  <a:pt x="493485" y="72572"/>
                </a:cubicBezTo>
                <a:cubicBezTo>
                  <a:pt x="539047" y="81684"/>
                  <a:pt x="553585" y="87767"/>
                  <a:pt x="595085" y="101600"/>
                </a:cubicBezTo>
                <a:cubicBezTo>
                  <a:pt x="603277" y="158940"/>
                  <a:pt x="609967" y="219181"/>
                  <a:pt x="624114" y="275772"/>
                </a:cubicBezTo>
                <a:cubicBezTo>
                  <a:pt x="634792" y="318487"/>
                  <a:pt x="646886" y="335831"/>
                  <a:pt x="667657" y="377372"/>
                </a:cubicBezTo>
                <a:cubicBezTo>
                  <a:pt x="699503" y="600298"/>
                  <a:pt x="655615" y="397448"/>
                  <a:pt x="711200" y="522515"/>
                </a:cubicBezTo>
                <a:cubicBezTo>
                  <a:pt x="762108" y="637058"/>
                  <a:pt x="705439" y="586407"/>
                  <a:pt x="783771" y="638629"/>
                </a:cubicBezTo>
                <a:cubicBezTo>
                  <a:pt x="774095" y="657981"/>
                  <a:pt x="773656" y="686178"/>
                  <a:pt x="754742" y="696686"/>
                </a:cubicBezTo>
                <a:cubicBezTo>
                  <a:pt x="724837" y="713300"/>
                  <a:pt x="686688" y="704491"/>
                  <a:pt x="653142" y="711200"/>
                </a:cubicBezTo>
                <a:cubicBezTo>
                  <a:pt x="638140" y="714200"/>
                  <a:pt x="624311" y="721512"/>
                  <a:pt x="609600" y="725715"/>
                </a:cubicBezTo>
                <a:cubicBezTo>
                  <a:pt x="590419" y="731195"/>
                  <a:pt x="570723" y="734749"/>
                  <a:pt x="551542" y="740229"/>
                </a:cubicBezTo>
                <a:cubicBezTo>
                  <a:pt x="495387" y="756273"/>
                  <a:pt x="525836" y="754743"/>
                  <a:pt x="493485" y="754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2D4760-D458-4BFB-89BF-4AA53136CFFF}"/>
              </a:ext>
            </a:extLst>
          </p:cNvPr>
          <p:cNvSpPr txBox="1"/>
          <p:nvPr/>
        </p:nvSpPr>
        <p:spPr>
          <a:xfrm>
            <a:off x="8149594" y="2356733"/>
            <a:ext cx="52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48213005-D6BC-4E36-AFF9-A3DBCCEBFF74}"/>
              </a:ext>
            </a:extLst>
          </p:cNvPr>
          <p:cNvSpPr/>
          <p:nvPr/>
        </p:nvSpPr>
        <p:spPr>
          <a:xfrm>
            <a:off x="7576457" y="2931886"/>
            <a:ext cx="350606" cy="1277257"/>
          </a:xfrm>
          <a:custGeom>
            <a:avLst/>
            <a:gdLst>
              <a:gd name="connsiteX0" fmla="*/ 0 w 350606"/>
              <a:gd name="connsiteY0" fmla="*/ 0 h 1277257"/>
              <a:gd name="connsiteX1" fmla="*/ 72572 w 350606"/>
              <a:gd name="connsiteY1" fmla="*/ 43543 h 1277257"/>
              <a:gd name="connsiteX2" fmla="*/ 174172 w 350606"/>
              <a:gd name="connsiteY2" fmla="*/ 101600 h 1277257"/>
              <a:gd name="connsiteX3" fmla="*/ 290286 w 350606"/>
              <a:gd name="connsiteY3" fmla="*/ 246743 h 1277257"/>
              <a:gd name="connsiteX4" fmla="*/ 304800 w 350606"/>
              <a:gd name="connsiteY4" fmla="*/ 449943 h 1277257"/>
              <a:gd name="connsiteX5" fmla="*/ 333829 w 350606"/>
              <a:gd name="connsiteY5" fmla="*/ 537028 h 1277257"/>
              <a:gd name="connsiteX6" fmla="*/ 348343 w 350606"/>
              <a:gd name="connsiteY6" fmla="*/ 638628 h 1277257"/>
              <a:gd name="connsiteX7" fmla="*/ 333829 w 350606"/>
              <a:gd name="connsiteY7" fmla="*/ 1146628 h 1277257"/>
              <a:gd name="connsiteX8" fmla="*/ 246743 w 350606"/>
              <a:gd name="connsiteY8" fmla="*/ 1204685 h 1277257"/>
              <a:gd name="connsiteX9" fmla="*/ 159657 w 350606"/>
              <a:gd name="connsiteY9" fmla="*/ 1248228 h 1277257"/>
              <a:gd name="connsiteX10" fmla="*/ 101600 w 350606"/>
              <a:gd name="connsiteY10" fmla="*/ 1262743 h 1277257"/>
              <a:gd name="connsiteX11" fmla="*/ 58057 w 350606"/>
              <a:gd name="connsiteY11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06" h="1277257">
                <a:moveTo>
                  <a:pt x="0" y="0"/>
                </a:moveTo>
                <a:cubicBezTo>
                  <a:pt x="24191" y="14514"/>
                  <a:pt x="47911" y="29843"/>
                  <a:pt x="72572" y="43543"/>
                </a:cubicBezTo>
                <a:cubicBezTo>
                  <a:pt x="115163" y="67204"/>
                  <a:pt x="137675" y="71186"/>
                  <a:pt x="174172" y="101600"/>
                </a:cubicBezTo>
                <a:cubicBezTo>
                  <a:pt x="222401" y="141792"/>
                  <a:pt x="255896" y="195158"/>
                  <a:pt x="290286" y="246743"/>
                </a:cubicBezTo>
                <a:cubicBezTo>
                  <a:pt x="295124" y="314476"/>
                  <a:pt x="294727" y="382788"/>
                  <a:pt x="304800" y="449943"/>
                </a:cubicBezTo>
                <a:cubicBezTo>
                  <a:pt x="309339" y="480203"/>
                  <a:pt x="326949" y="507213"/>
                  <a:pt x="333829" y="537028"/>
                </a:cubicBezTo>
                <a:cubicBezTo>
                  <a:pt x="341522" y="570362"/>
                  <a:pt x="343505" y="604761"/>
                  <a:pt x="348343" y="638628"/>
                </a:cubicBezTo>
                <a:cubicBezTo>
                  <a:pt x="343505" y="807961"/>
                  <a:pt x="363756" y="979890"/>
                  <a:pt x="333829" y="1146628"/>
                </a:cubicBezTo>
                <a:cubicBezTo>
                  <a:pt x="327666" y="1180967"/>
                  <a:pt x="275772" y="1185333"/>
                  <a:pt x="246743" y="1204685"/>
                </a:cubicBezTo>
                <a:cubicBezTo>
                  <a:pt x="199031" y="1236493"/>
                  <a:pt x="212240" y="1233204"/>
                  <a:pt x="159657" y="1248228"/>
                </a:cubicBezTo>
                <a:cubicBezTo>
                  <a:pt x="140477" y="1253708"/>
                  <a:pt x="120780" y="1257263"/>
                  <a:pt x="101600" y="1262743"/>
                </a:cubicBezTo>
                <a:cubicBezTo>
                  <a:pt x="86889" y="1266946"/>
                  <a:pt x="58057" y="1277257"/>
                  <a:pt x="58057" y="1277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F5BB12-AD50-419D-9993-5F39B178A57F}"/>
              </a:ext>
            </a:extLst>
          </p:cNvPr>
          <p:cNvSpPr txBox="1"/>
          <p:nvPr/>
        </p:nvSpPr>
        <p:spPr>
          <a:xfrm>
            <a:off x="8149594" y="3335586"/>
            <a:ext cx="53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98B0AD-F390-4B97-8CE5-5DB66176CC68}"/>
              </a:ext>
            </a:extLst>
          </p:cNvPr>
          <p:cNvSpPr txBox="1"/>
          <p:nvPr/>
        </p:nvSpPr>
        <p:spPr>
          <a:xfrm>
            <a:off x="1547664" y="2528640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644A7E-AEC3-4682-BD75-9A06FC0C2D17}"/>
              </a:ext>
            </a:extLst>
          </p:cNvPr>
          <p:cNvSpPr txBox="1"/>
          <p:nvPr/>
        </p:nvSpPr>
        <p:spPr>
          <a:xfrm>
            <a:off x="1547664" y="1275730"/>
            <a:ext cx="242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      call foo</a:t>
            </a:r>
          </a:p>
          <a:p>
            <a:r>
              <a:rPr lang="en-US"/>
              <a:t>      ...........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EA870-A382-4730-8308-C143554C305E}"/>
              </a:ext>
            </a:extLst>
          </p:cNvPr>
          <p:cNvSpPr txBox="1"/>
          <p:nvPr/>
        </p:nvSpPr>
        <p:spPr>
          <a:xfrm>
            <a:off x="1718548" y="177499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9AAFA2A-97E1-469E-AFA4-7B92F9C2789A}"/>
              </a:ext>
            </a:extLst>
          </p:cNvPr>
          <p:cNvCxnSpPr>
            <a:cxnSpLocks/>
          </p:cNvCxnSpPr>
          <p:nvPr/>
        </p:nvCxnSpPr>
        <p:spPr>
          <a:xfrm>
            <a:off x="2398885" y="2144330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2671C8-F362-4DAA-8DB5-CE9F2272B949}"/>
              </a:ext>
            </a:extLst>
          </p:cNvPr>
          <p:cNvCxnSpPr>
            <a:cxnSpLocks/>
          </p:cNvCxnSpPr>
          <p:nvPr/>
        </p:nvCxnSpPr>
        <p:spPr>
          <a:xfrm>
            <a:off x="2398885" y="3728969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A04DA4-307D-408B-BE60-E032D6D3C263}"/>
              </a:ext>
            </a:extLst>
          </p:cNvPr>
          <p:cNvSpPr txBox="1"/>
          <p:nvPr/>
        </p:nvSpPr>
        <p:spPr>
          <a:xfrm>
            <a:off x="1547664" y="4307238"/>
            <a:ext cx="155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0x61616161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0131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return back to foo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5577F1-D2A6-4601-A550-8BFEDF2DB580}"/>
              </a:ext>
            </a:extLst>
          </p:cNvPr>
          <p:cNvCxnSpPr/>
          <p:nvPr/>
        </p:nvCxnSpPr>
        <p:spPr>
          <a:xfrm>
            <a:off x="5868144" y="1296143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1C6FB1-1B81-4867-96FC-5C7917FD60F6}"/>
              </a:ext>
            </a:extLst>
          </p:cNvPr>
          <p:cNvCxnSpPr/>
          <p:nvPr/>
        </p:nvCxnSpPr>
        <p:spPr>
          <a:xfrm>
            <a:off x="6876256" y="1278608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A1C6D3-4070-4B4B-8A39-E33F3E5CE168}"/>
              </a:ext>
            </a:extLst>
          </p:cNvPr>
          <p:cNvCxnSpPr>
            <a:cxnSpLocks/>
          </p:cNvCxnSpPr>
          <p:nvPr/>
        </p:nvCxnSpPr>
        <p:spPr>
          <a:xfrm>
            <a:off x="5868144" y="487157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33A620-4645-482D-8523-487BB2DCF4DF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38EB62-E5E1-4A65-92C5-E43811AFDF10}"/>
              </a:ext>
            </a:extLst>
          </p:cNvPr>
          <p:cNvCxnSpPr>
            <a:cxnSpLocks/>
          </p:cNvCxnSpPr>
          <p:nvPr/>
        </p:nvCxnSpPr>
        <p:spPr>
          <a:xfrm>
            <a:off x="5868144" y="247100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FD0A05-31ED-4CBF-882B-BFD84DF8C45D}"/>
              </a:ext>
            </a:extLst>
          </p:cNvPr>
          <p:cNvCxnSpPr>
            <a:cxnSpLocks/>
          </p:cNvCxnSpPr>
          <p:nvPr/>
        </p:nvCxnSpPr>
        <p:spPr>
          <a:xfrm>
            <a:off x="5868144" y="227687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5365CC-8657-43B4-A502-D9AE244F1DB8}"/>
              </a:ext>
            </a:extLst>
          </p:cNvPr>
          <p:cNvCxnSpPr>
            <a:cxnSpLocks/>
          </p:cNvCxnSpPr>
          <p:nvPr/>
        </p:nvCxnSpPr>
        <p:spPr>
          <a:xfrm>
            <a:off x="5868144" y="207621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A1EA8B-6C17-4FBB-A49B-A160084382DE}"/>
              </a:ext>
            </a:extLst>
          </p:cNvPr>
          <p:cNvCxnSpPr>
            <a:cxnSpLocks/>
          </p:cNvCxnSpPr>
          <p:nvPr/>
        </p:nvCxnSpPr>
        <p:spPr>
          <a:xfrm>
            <a:off x="5868144" y="191683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7D68292-1B16-4B68-9A4A-458721BA12F7}"/>
              </a:ext>
            </a:extLst>
          </p:cNvPr>
          <p:cNvCxnSpPr>
            <a:cxnSpLocks/>
          </p:cNvCxnSpPr>
          <p:nvPr/>
        </p:nvCxnSpPr>
        <p:spPr>
          <a:xfrm>
            <a:off x="5868144" y="172296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AD2A04-C4C4-42B9-924A-A7D0A3D86338}"/>
              </a:ext>
            </a:extLst>
          </p:cNvPr>
          <p:cNvCxnSpPr>
            <a:cxnSpLocks/>
          </p:cNvCxnSpPr>
          <p:nvPr/>
        </p:nvCxnSpPr>
        <p:spPr>
          <a:xfrm>
            <a:off x="5868144" y="3429000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54E3ABF-B43C-48FF-96B9-5B7609C3DCDD}"/>
              </a:ext>
            </a:extLst>
          </p:cNvPr>
          <p:cNvCxnSpPr>
            <a:cxnSpLocks/>
          </p:cNvCxnSpPr>
          <p:nvPr/>
        </p:nvCxnSpPr>
        <p:spPr>
          <a:xfrm>
            <a:off x="5868144" y="364502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F8ABE0-BF66-4D5F-9CCC-465B49C21A35}"/>
              </a:ext>
            </a:extLst>
          </p:cNvPr>
          <p:cNvCxnSpPr>
            <a:cxnSpLocks/>
          </p:cNvCxnSpPr>
          <p:nvPr/>
        </p:nvCxnSpPr>
        <p:spPr>
          <a:xfrm>
            <a:off x="5868144" y="384953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160159-C319-4C20-97AB-239301891EC9}"/>
              </a:ext>
            </a:extLst>
          </p:cNvPr>
          <p:cNvCxnSpPr>
            <a:cxnSpLocks/>
          </p:cNvCxnSpPr>
          <p:nvPr/>
        </p:nvCxnSpPr>
        <p:spPr>
          <a:xfrm>
            <a:off x="5868144" y="404716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D2E797-C66B-4749-8388-5DAFD7DC3F61}"/>
              </a:ext>
            </a:extLst>
          </p:cNvPr>
          <p:cNvCxnSpPr>
            <a:cxnSpLocks/>
          </p:cNvCxnSpPr>
          <p:nvPr/>
        </p:nvCxnSpPr>
        <p:spPr>
          <a:xfrm>
            <a:off x="5868144" y="424324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399A3-E397-4A21-BB5A-7BBA05133707}"/>
              </a:ext>
            </a:extLst>
          </p:cNvPr>
          <p:cNvSpPr txBox="1"/>
          <p:nvPr/>
        </p:nvSpPr>
        <p:spPr>
          <a:xfrm>
            <a:off x="6896887" y="3937906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CF84C-D056-4AFB-9A1B-4A69DDC1971B}"/>
              </a:ext>
            </a:extLst>
          </p:cNvPr>
          <p:cNvSpPr txBox="1"/>
          <p:nvPr/>
        </p:nvSpPr>
        <p:spPr>
          <a:xfrm>
            <a:off x="6941912" y="461781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3B5943-ACD5-4E91-9ABF-623A6B5DDEDA}"/>
              </a:ext>
            </a:extLst>
          </p:cNvPr>
          <p:cNvSpPr txBox="1"/>
          <p:nvPr/>
        </p:nvSpPr>
        <p:spPr>
          <a:xfrm>
            <a:off x="6201785" y="2933446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7EC0F1-3F4E-40A4-8435-5905F4F28ED6}"/>
              </a:ext>
            </a:extLst>
          </p:cNvPr>
          <p:cNvSpPr txBox="1"/>
          <p:nvPr/>
        </p:nvSpPr>
        <p:spPr>
          <a:xfrm>
            <a:off x="6209262" y="145967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7E62A-C48F-4A4D-B154-70CEC1B4594E}"/>
              </a:ext>
            </a:extLst>
          </p:cNvPr>
          <p:cNvSpPr txBox="1"/>
          <p:nvPr/>
        </p:nvSpPr>
        <p:spPr>
          <a:xfrm>
            <a:off x="6185388" y="164233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C1ABE9-7B1A-4711-884F-9E4C018E1ACC}"/>
              </a:ext>
            </a:extLst>
          </p:cNvPr>
          <p:cNvSpPr txBox="1"/>
          <p:nvPr/>
        </p:nvSpPr>
        <p:spPr>
          <a:xfrm>
            <a:off x="6179511" y="177875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AB8834-16DF-4672-85E6-FE33B4893966}"/>
              </a:ext>
            </a:extLst>
          </p:cNvPr>
          <p:cNvSpPr txBox="1"/>
          <p:nvPr/>
        </p:nvSpPr>
        <p:spPr>
          <a:xfrm>
            <a:off x="6188632" y="3122188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8EFC02-51FA-4E93-99A8-9F9F875EAC59}"/>
              </a:ext>
            </a:extLst>
          </p:cNvPr>
          <p:cNvSpPr txBox="1"/>
          <p:nvPr/>
        </p:nvSpPr>
        <p:spPr>
          <a:xfrm>
            <a:off x="6209262" y="3316544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6420B3-00EF-48E2-85A2-4D6909CD51BB}"/>
              </a:ext>
            </a:extLst>
          </p:cNvPr>
          <p:cNvSpPr txBox="1"/>
          <p:nvPr/>
        </p:nvSpPr>
        <p:spPr>
          <a:xfrm>
            <a:off x="6201785" y="3512623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352DDD-C046-47FF-8389-74CC856F5CEF}"/>
              </a:ext>
            </a:extLst>
          </p:cNvPr>
          <p:cNvSpPr txBox="1"/>
          <p:nvPr/>
        </p:nvSpPr>
        <p:spPr>
          <a:xfrm>
            <a:off x="6211320" y="371877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A3A95-AF61-4540-B656-8B5BDD2AD96F}"/>
              </a:ext>
            </a:extLst>
          </p:cNvPr>
          <p:cNvSpPr txBox="1"/>
          <p:nvPr/>
        </p:nvSpPr>
        <p:spPr>
          <a:xfrm>
            <a:off x="6190690" y="395329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D246B-1BB8-4219-A0AB-6DDBFD8A2038}"/>
              </a:ext>
            </a:extLst>
          </p:cNvPr>
          <p:cNvCxnSpPr>
            <a:cxnSpLocks/>
          </p:cNvCxnSpPr>
          <p:nvPr/>
        </p:nvCxnSpPr>
        <p:spPr>
          <a:xfrm>
            <a:off x="5868143" y="3249668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F3ADE2-EBAD-4B03-9A47-F12CDA8D07F3}"/>
              </a:ext>
            </a:extLst>
          </p:cNvPr>
          <p:cNvSpPr txBox="1"/>
          <p:nvPr/>
        </p:nvSpPr>
        <p:spPr>
          <a:xfrm>
            <a:off x="6157209" y="201817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B479A20-B21B-46B2-9C8A-C0E8D7222D75}"/>
              </a:ext>
            </a:extLst>
          </p:cNvPr>
          <p:cNvCxnSpPr>
            <a:cxnSpLocks/>
          </p:cNvCxnSpPr>
          <p:nvPr/>
        </p:nvCxnSpPr>
        <p:spPr>
          <a:xfrm>
            <a:off x="5854056" y="1412776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ECE36BA-64C6-4AAF-A801-10AD347DC0EE}"/>
              </a:ext>
            </a:extLst>
          </p:cNvPr>
          <p:cNvCxnSpPr>
            <a:cxnSpLocks/>
          </p:cNvCxnSpPr>
          <p:nvPr/>
        </p:nvCxnSpPr>
        <p:spPr>
          <a:xfrm>
            <a:off x="5854057" y="155679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83DD1B-A9D1-4ED0-9EAF-5AC0DB3D24EF}"/>
              </a:ext>
            </a:extLst>
          </p:cNvPr>
          <p:cNvCxnSpPr>
            <a:cxnSpLocks/>
          </p:cNvCxnSpPr>
          <p:nvPr/>
        </p:nvCxnSpPr>
        <p:spPr>
          <a:xfrm>
            <a:off x="5868143" y="2840340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35C92A-D412-4B29-9B9E-8E7A494FC0B8}"/>
              </a:ext>
            </a:extLst>
          </p:cNvPr>
          <p:cNvSpPr txBox="1"/>
          <p:nvPr/>
        </p:nvSpPr>
        <p:spPr>
          <a:xfrm>
            <a:off x="6920860" y="265567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65D95F-3351-4774-A648-C141270F2AF9}"/>
              </a:ext>
            </a:extLst>
          </p:cNvPr>
          <p:cNvSpPr txBox="1"/>
          <p:nvPr/>
        </p:nvSpPr>
        <p:spPr>
          <a:xfrm>
            <a:off x="6137217" y="215636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FED38-E44A-4245-82D8-1638775AE298}"/>
              </a:ext>
            </a:extLst>
          </p:cNvPr>
          <p:cNvSpPr txBox="1"/>
          <p:nvPr/>
        </p:nvSpPr>
        <p:spPr>
          <a:xfrm>
            <a:off x="6157209" y="239745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09D242-5D70-4689-86C3-DF68406DD87F}"/>
              </a:ext>
            </a:extLst>
          </p:cNvPr>
          <p:cNvSpPr txBox="1"/>
          <p:nvPr/>
        </p:nvSpPr>
        <p:spPr>
          <a:xfrm>
            <a:off x="6164254" y="257706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7E3B5-D342-4DDF-A2B8-55F2F0651971}"/>
              </a:ext>
            </a:extLst>
          </p:cNvPr>
          <p:cNvSpPr txBox="1"/>
          <p:nvPr/>
        </p:nvSpPr>
        <p:spPr>
          <a:xfrm>
            <a:off x="6179511" y="1314901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02E5AB-BDAC-4B48-9C6A-C82DB85A3854}"/>
              </a:ext>
            </a:extLst>
          </p:cNvPr>
          <p:cNvSpPr txBox="1"/>
          <p:nvPr/>
        </p:nvSpPr>
        <p:spPr>
          <a:xfrm>
            <a:off x="6106171" y="2750838"/>
            <a:ext cx="5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4F2F4C-759A-460D-8488-96558D7F729D}"/>
              </a:ext>
            </a:extLst>
          </p:cNvPr>
          <p:cNvSpPr txBox="1"/>
          <p:nvPr/>
        </p:nvSpPr>
        <p:spPr>
          <a:xfrm>
            <a:off x="7213490" y="15786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24A4721A-196A-4022-9FAE-A7FBDC2C9859}"/>
              </a:ext>
            </a:extLst>
          </p:cNvPr>
          <p:cNvSpPr/>
          <p:nvPr/>
        </p:nvSpPr>
        <p:spPr>
          <a:xfrm>
            <a:off x="6908800" y="1407886"/>
            <a:ext cx="188686" cy="667657"/>
          </a:xfrm>
          <a:custGeom>
            <a:avLst/>
            <a:gdLst>
              <a:gd name="connsiteX0" fmla="*/ 0 w 188686"/>
              <a:gd name="connsiteY0" fmla="*/ 0 h 667657"/>
              <a:gd name="connsiteX1" fmla="*/ 72571 w 188686"/>
              <a:gd name="connsiteY1" fmla="*/ 43543 h 667657"/>
              <a:gd name="connsiteX2" fmla="*/ 116114 w 188686"/>
              <a:gd name="connsiteY2" fmla="*/ 58057 h 667657"/>
              <a:gd name="connsiteX3" fmla="*/ 145143 w 188686"/>
              <a:gd name="connsiteY3" fmla="*/ 116114 h 667657"/>
              <a:gd name="connsiteX4" fmla="*/ 159657 w 188686"/>
              <a:gd name="connsiteY4" fmla="*/ 217714 h 667657"/>
              <a:gd name="connsiteX5" fmla="*/ 130629 w 188686"/>
              <a:gd name="connsiteY5" fmla="*/ 348343 h 667657"/>
              <a:gd name="connsiteX6" fmla="*/ 159657 w 188686"/>
              <a:gd name="connsiteY6" fmla="*/ 391885 h 667657"/>
              <a:gd name="connsiteX7" fmla="*/ 174171 w 188686"/>
              <a:gd name="connsiteY7" fmla="*/ 508000 h 667657"/>
              <a:gd name="connsiteX8" fmla="*/ 188686 w 188686"/>
              <a:gd name="connsiteY8" fmla="*/ 551543 h 667657"/>
              <a:gd name="connsiteX9" fmla="*/ 159657 w 188686"/>
              <a:gd name="connsiteY9" fmla="*/ 595085 h 667657"/>
              <a:gd name="connsiteX10" fmla="*/ 43543 w 188686"/>
              <a:gd name="connsiteY10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686" h="667657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5296" y="47239"/>
                  <a:pt x="116114" y="58057"/>
                </a:cubicBezTo>
                <a:cubicBezTo>
                  <a:pt x="131414" y="73356"/>
                  <a:pt x="135467" y="96762"/>
                  <a:pt x="145143" y="116114"/>
                </a:cubicBezTo>
                <a:cubicBezTo>
                  <a:pt x="149981" y="149981"/>
                  <a:pt x="159657" y="183504"/>
                  <a:pt x="159657" y="217714"/>
                </a:cubicBezTo>
                <a:cubicBezTo>
                  <a:pt x="159657" y="268803"/>
                  <a:pt x="145596" y="303441"/>
                  <a:pt x="130629" y="348343"/>
                </a:cubicBezTo>
                <a:cubicBezTo>
                  <a:pt x="140305" y="362857"/>
                  <a:pt x="155067" y="375056"/>
                  <a:pt x="159657" y="391885"/>
                </a:cubicBezTo>
                <a:cubicBezTo>
                  <a:pt x="169920" y="429517"/>
                  <a:pt x="167193" y="469623"/>
                  <a:pt x="174171" y="508000"/>
                </a:cubicBezTo>
                <a:cubicBezTo>
                  <a:pt x="176908" y="523053"/>
                  <a:pt x="183848" y="537029"/>
                  <a:pt x="188686" y="551543"/>
                </a:cubicBezTo>
                <a:cubicBezTo>
                  <a:pt x="179010" y="566057"/>
                  <a:pt x="172785" y="583598"/>
                  <a:pt x="159657" y="595085"/>
                </a:cubicBezTo>
                <a:cubicBezTo>
                  <a:pt x="116949" y="632454"/>
                  <a:pt x="87224" y="645816"/>
                  <a:pt x="43543" y="667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B14F156-EA33-4220-850B-67D0E5D5DCF6}"/>
              </a:ext>
            </a:extLst>
          </p:cNvPr>
          <p:cNvSpPr/>
          <p:nvPr/>
        </p:nvSpPr>
        <p:spPr>
          <a:xfrm>
            <a:off x="7039429" y="2104571"/>
            <a:ext cx="783771" cy="754782"/>
          </a:xfrm>
          <a:custGeom>
            <a:avLst/>
            <a:gdLst>
              <a:gd name="connsiteX0" fmla="*/ 0 w 783771"/>
              <a:gd name="connsiteY0" fmla="*/ 0 h 754782"/>
              <a:gd name="connsiteX1" fmla="*/ 101600 w 783771"/>
              <a:gd name="connsiteY1" fmla="*/ 14515 h 754782"/>
              <a:gd name="connsiteX2" fmla="*/ 362857 w 783771"/>
              <a:gd name="connsiteY2" fmla="*/ 29029 h 754782"/>
              <a:gd name="connsiteX3" fmla="*/ 406400 w 783771"/>
              <a:gd name="connsiteY3" fmla="*/ 58058 h 754782"/>
              <a:gd name="connsiteX4" fmla="*/ 493485 w 783771"/>
              <a:gd name="connsiteY4" fmla="*/ 72572 h 754782"/>
              <a:gd name="connsiteX5" fmla="*/ 595085 w 783771"/>
              <a:gd name="connsiteY5" fmla="*/ 101600 h 754782"/>
              <a:gd name="connsiteX6" fmla="*/ 624114 w 783771"/>
              <a:gd name="connsiteY6" fmla="*/ 275772 h 754782"/>
              <a:gd name="connsiteX7" fmla="*/ 667657 w 783771"/>
              <a:gd name="connsiteY7" fmla="*/ 377372 h 754782"/>
              <a:gd name="connsiteX8" fmla="*/ 711200 w 783771"/>
              <a:gd name="connsiteY8" fmla="*/ 522515 h 754782"/>
              <a:gd name="connsiteX9" fmla="*/ 783771 w 783771"/>
              <a:gd name="connsiteY9" fmla="*/ 638629 h 754782"/>
              <a:gd name="connsiteX10" fmla="*/ 754742 w 783771"/>
              <a:gd name="connsiteY10" fmla="*/ 696686 h 754782"/>
              <a:gd name="connsiteX11" fmla="*/ 653142 w 783771"/>
              <a:gd name="connsiteY11" fmla="*/ 711200 h 754782"/>
              <a:gd name="connsiteX12" fmla="*/ 609600 w 783771"/>
              <a:gd name="connsiteY12" fmla="*/ 725715 h 754782"/>
              <a:gd name="connsiteX13" fmla="*/ 551542 w 783771"/>
              <a:gd name="connsiteY13" fmla="*/ 740229 h 754782"/>
              <a:gd name="connsiteX14" fmla="*/ 493485 w 783771"/>
              <a:gd name="connsiteY14" fmla="*/ 754743 h 7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3771" h="754782">
                <a:moveTo>
                  <a:pt x="0" y="0"/>
                </a:moveTo>
                <a:cubicBezTo>
                  <a:pt x="33867" y="4838"/>
                  <a:pt x="67498" y="11787"/>
                  <a:pt x="101600" y="14515"/>
                </a:cubicBezTo>
                <a:cubicBezTo>
                  <a:pt x="188542" y="21470"/>
                  <a:pt x="276514" y="16694"/>
                  <a:pt x="362857" y="29029"/>
                </a:cubicBezTo>
                <a:cubicBezTo>
                  <a:pt x="380126" y="31496"/>
                  <a:pt x="389851" y="52542"/>
                  <a:pt x="406400" y="58058"/>
                </a:cubicBezTo>
                <a:cubicBezTo>
                  <a:pt x="434319" y="67364"/>
                  <a:pt x="464628" y="66801"/>
                  <a:pt x="493485" y="72572"/>
                </a:cubicBezTo>
                <a:cubicBezTo>
                  <a:pt x="539047" y="81684"/>
                  <a:pt x="553585" y="87767"/>
                  <a:pt x="595085" y="101600"/>
                </a:cubicBezTo>
                <a:cubicBezTo>
                  <a:pt x="603277" y="158940"/>
                  <a:pt x="609967" y="219181"/>
                  <a:pt x="624114" y="275772"/>
                </a:cubicBezTo>
                <a:cubicBezTo>
                  <a:pt x="634792" y="318487"/>
                  <a:pt x="646886" y="335831"/>
                  <a:pt x="667657" y="377372"/>
                </a:cubicBezTo>
                <a:cubicBezTo>
                  <a:pt x="699503" y="600298"/>
                  <a:pt x="655615" y="397448"/>
                  <a:pt x="711200" y="522515"/>
                </a:cubicBezTo>
                <a:cubicBezTo>
                  <a:pt x="762108" y="637058"/>
                  <a:pt x="705439" y="586407"/>
                  <a:pt x="783771" y="638629"/>
                </a:cubicBezTo>
                <a:cubicBezTo>
                  <a:pt x="774095" y="657981"/>
                  <a:pt x="773656" y="686178"/>
                  <a:pt x="754742" y="696686"/>
                </a:cubicBezTo>
                <a:cubicBezTo>
                  <a:pt x="724837" y="713300"/>
                  <a:pt x="686688" y="704491"/>
                  <a:pt x="653142" y="711200"/>
                </a:cubicBezTo>
                <a:cubicBezTo>
                  <a:pt x="638140" y="714200"/>
                  <a:pt x="624311" y="721512"/>
                  <a:pt x="609600" y="725715"/>
                </a:cubicBezTo>
                <a:cubicBezTo>
                  <a:pt x="590419" y="731195"/>
                  <a:pt x="570723" y="734749"/>
                  <a:pt x="551542" y="740229"/>
                </a:cubicBezTo>
                <a:cubicBezTo>
                  <a:pt x="495387" y="756273"/>
                  <a:pt x="525836" y="754743"/>
                  <a:pt x="493485" y="754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2D4760-D458-4BFB-89BF-4AA53136CFFF}"/>
              </a:ext>
            </a:extLst>
          </p:cNvPr>
          <p:cNvSpPr txBox="1"/>
          <p:nvPr/>
        </p:nvSpPr>
        <p:spPr>
          <a:xfrm>
            <a:off x="8149594" y="2356733"/>
            <a:ext cx="52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48213005-D6BC-4E36-AFF9-A3DBCCEBFF74}"/>
              </a:ext>
            </a:extLst>
          </p:cNvPr>
          <p:cNvSpPr/>
          <p:nvPr/>
        </p:nvSpPr>
        <p:spPr>
          <a:xfrm>
            <a:off x="7576457" y="2931886"/>
            <a:ext cx="350606" cy="1277257"/>
          </a:xfrm>
          <a:custGeom>
            <a:avLst/>
            <a:gdLst>
              <a:gd name="connsiteX0" fmla="*/ 0 w 350606"/>
              <a:gd name="connsiteY0" fmla="*/ 0 h 1277257"/>
              <a:gd name="connsiteX1" fmla="*/ 72572 w 350606"/>
              <a:gd name="connsiteY1" fmla="*/ 43543 h 1277257"/>
              <a:gd name="connsiteX2" fmla="*/ 174172 w 350606"/>
              <a:gd name="connsiteY2" fmla="*/ 101600 h 1277257"/>
              <a:gd name="connsiteX3" fmla="*/ 290286 w 350606"/>
              <a:gd name="connsiteY3" fmla="*/ 246743 h 1277257"/>
              <a:gd name="connsiteX4" fmla="*/ 304800 w 350606"/>
              <a:gd name="connsiteY4" fmla="*/ 449943 h 1277257"/>
              <a:gd name="connsiteX5" fmla="*/ 333829 w 350606"/>
              <a:gd name="connsiteY5" fmla="*/ 537028 h 1277257"/>
              <a:gd name="connsiteX6" fmla="*/ 348343 w 350606"/>
              <a:gd name="connsiteY6" fmla="*/ 638628 h 1277257"/>
              <a:gd name="connsiteX7" fmla="*/ 333829 w 350606"/>
              <a:gd name="connsiteY7" fmla="*/ 1146628 h 1277257"/>
              <a:gd name="connsiteX8" fmla="*/ 246743 w 350606"/>
              <a:gd name="connsiteY8" fmla="*/ 1204685 h 1277257"/>
              <a:gd name="connsiteX9" fmla="*/ 159657 w 350606"/>
              <a:gd name="connsiteY9" fmla="*/ 1248228 h 1277257"/>
              <a:gd name="connsiteX10" fmla="*/ 101600 w 350606"/>
              <a:gd name="connsiteY10" fmla="*/ 1262743 h 1277257"/>
              <a:gd name="connsiteX11" fmla="*/ 58057 w 350606"/>
              <a:gd name="connsiteY11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06" h="1277257">
                <a:moveTo>
                  <a:pt x="0" y="0"/>
                </a:moveTo>
                <a:cubicBezTo>
                  <a:pt x="24191" y="14514"/>
                  <a:pt x="47911" y="29843"/>
                  <a:pt x="72572" y="43543"/>
                </a:cubicBezTo>
                <a:cubicBezTo>
                  <a:pt x="115163" y="67204"/>
                  <a:pt x="137675" y="71186"/>
                  <a:pt x="174172" y="101600"/>
                </a:cubicBezTo>
                <a:cubicBezTo>
                  <a:pt x="222401" y="141792"/>
                  <a:pt x="255896" y="195158"/>
                  <a:pt x="290286" y="246743"/>
                </a:cubicBezTo>
                <a:cubicBezTo>
                  <a:pt x="295124" y="314476"/>
                  <a:pt x="294727" y="382788"/>
                  <a:pt x="304800" y="449943"/>
                </a:cubicBezTo>
                <a:cubicBezTo>
                  <a:pt x="309339" y="480203"/>
                  <a:pt x="326949" y="507213"/>
                  <a:pt x="333829" y="537028"/>
                </a:cubicBezTo>
                <a:cubicBezTo>
                  <a:pt x="341522" y="570362"/>
                  <a:pt x="343505" y="604761"/>
                  <a:pt x="348343" y="638628"/>
                </a:cubicBezTo>
                <a:cubicBezTo>
                  <a:pt x="343505" y="807961"/>
                  <a:pt x="363756" y="979890"/>
                  <a:pt x="333829" y="1146628"/>
                </a:cubicBezTo>
                <a:cubicBezTo>
                  <a:pt x="327666" y="1180967"/>
                  <a:pt x="275772" y="1185333"/>
                  <a:pt x="246743" y="1204685"/>
                </a:cubicBezTo>
                <a:cubicBezTo>
                  <a:pt x="199031" y="1236493"/>
                  <a:pt x="212240" y="1233204"/>
                  <a:pt x="159657" y="1248228"/>
                </a:cubicBezTo>
                <a:cubicBezTo>
                  <a:pt x="140477" y="1253708"/>
                  <a:pt x="120780" y="1257263"/>
                  <a:pt x="101600" y="1262743"/>
                </a:cubicBezTo>
                <a:cubicBezTo>
                  <a:pt x="86889" y="1266946"/>
                  <a:pt x="58057" y="1277257"/>
                  <a:pt x="58057" y="1277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F5BB12-AD50-419D-9993-5F39B178A57F}"/>
              </a:ext>
            </a:extLst>
          </p:cNvPr>
          <p:cNvSpPr txBox="1"/>
          <p:nvPr/>
        </p:nvSpPr>
        <p:spPr>
          <a:xfrm>
            <a:off x="8149594" y="3335586"/>
            <a:ext cx="53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98B0AD-F390-4B97-8CE5-5DB66176CC68}"/>
              </a:ext>
            </a:extLst>
          </p:cNvPr>
          <p:cNvSpPr txBox="1"/>
          <p:nvPr/>
        </p:nvSpPr>
        <p:spPr>
          <a:xfrm>
            <a:off x="1547664" y="2528640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644A7E-AEC3-4682-BD75-9A06FC0C2D17}"/>
              </a:ext>
            </a:extLst>
          </p:cNvPr>
          <p:cNvSpPr txBox="1"/>
          <p:nvPr/>
        </p:nvSpPr>
        <p:spPr>
          <a:xfrm>
            <a:off x="1547664" y="1275730"/>
            <a:ext cx="242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      call foo</a:t>
            </a:r>
          </a:p>
          <a:p>
            <a:r>
              <a:rPr lang="en-US"/>
              <a:t>      ...........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EA870-A382-4730-8308-C143554C305E}"/>
              </a:ext>
            </a:extLst>
          </p:cNvPr>
          <p:cNvSpPr txBox="1"/>
          <p:nvPr/>
        </p:nvSpPr>
        <p:spPr>
          <a:xfrm>
            <a:off x="1718548" y="177499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9AAFA2A-97E1-469E-AFA4-7B92F9C2789A}"/>
              </a:ext>
            </a:extLst>
          </p:cNvPr>
          <p:cNvCxnSpPr>
            <a:cxnSpLocks/>
          </p:cNvCxnSpPr>
          <p:nvPr/>
        </p:nvCxnSpPr>
        <p:spPr>
          <a:xfrm>
            <a:off x="2398885" y="2144330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C2671C8-F362-4DAA-8DB5-CE9F2272B949}"/>
              </a:ext>
            </a:extLst>
          </p:cNvPr>
          <p:cNvCxnSpPr>
            <a:cxnSpLocks/>
          </p:cNvCxnSpPr>
          <p:nvPr/>
        </p:nvCxnSpPr>
        <p:spPr>
          <a:xfrm>
            <a:off x="2398885" y="3728969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306BF5-5FE3-4EC8-9AB0-324DEF549FBD}"/>
              </a:ext>
            </a:extLst>
          </p:cNvPr>
          <p:cNvSpPr txBox="1"/>
          <p:nvPr/>
        </p:nvSpPr>
        <p:spPr>
          <a:xfrm>
            <a:off x="1466520" y="4209143"/>
            <a:ext cx="159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0x0804849c</a:t>
            </a:r>
            <a:r>
              <a:rPr lang="en-US"/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E5509-C185-4293-85AF-52111D19710A}"/>
              </a:ext>
            </a:extLst>
          </p:cNvPr>
          <p:cNvSpPr txBox="1"/>
          <p:nvPr/>
        </p:nvSpPr>
        <p:spPr>
          <a:xfrm>
            <a:off x="125236" y="2528640"/>
            <a:ext cx="159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0x0804849c</a:t>
            </a:r>
            <a:r>
              <a:rPr lang="en-US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08502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return to target addr: input 17 'a' + foo's addr</a:t>
            </a:r>
            <a:br>
              <a:rPr lang="en-US" altLang="ko-KR" sz="2400"/>
            </a:br>
            <a:r>
              <a:rPr lang="en-US" altLang="ko-KR" sz="2400"/>
              <a:t>=&gt; returns back to foo (not to </a:t>
            </a:r>
            <a:r>
              <a:rPr lang="en-US" altLang="ko-KR" sz="2400">
                <a:solidFill>
                  <a:srgbClr val="FF0000"/>
                </a:solidFill>
              </a:rPr>
              <a:t>A)</a:t>
            </a:r>
            <a:r>
              <a:rPr lang="en-US" altLang="ko-KR" sz="2400"/>
              <a:t> in main)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F1C646-D227-405C-949D-A58AE545F6B0}"/>
              </a:ext>
            </a:extLst>
          </p:cNvPr>
          <p:cNvCxnSpPr>
            <a:cxnSpLocks/>
          </p:cNvCxnSpPr>
          <p:nvPr/>
        </p:nvCxnSpPr>
        <p:spPr>
          <a:xfrm flipH="1">
            <a:off x="821266" y="1420537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41021B-F58F-45BE-85DE-B12C375C6ED3}"/>
              </a:ext>
            </a:extLst>
          </p:cNvPr>
          <p:cNvCxnSpPr>
            <a:cxnSpLocks/>
          </p:cNvCxnSpPr>
          <p:nvPr/>
        </p:nvCxnSpPr>
        <p:spPr>
          <a:xfrm>
            <a:off x="2583074" y="1420537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2AF66-B09B-42EC-8373-3879F9471E43}"/>
              </a:ext>
            </a:extLst>
          </p:cNvPr>
          <p:cNvCxnSpPr/>
          <p:nvPr/>
        </p:nvCxnSpPr>
        <p:spPr>
          <a:xfrm>
            <a:off x="821267" y="185258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0333AF-A0AB-4DA9-A36A-8C37D70455E6}"/>
              </a:ext>
            </a:extLst>
          </p:cNvPr>
          <p:cNvCxnSpPr/>
          <p:nvPr/>
        </p:nvCxnSpPr>
        <p:spPr>
          <a:xfrm>
            <a:off x="854882" y="2200612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52C23F-315C-4C11-881C-77C56809B2D1}"/>
              </a:ext>
            </a:extLst>
          </p:cNvPr>
          <p:cNvCxnSpPr/>
          <p:nvPr/>
        </p:nvCxnSpPr>
        <p:spPr>
          <a:xfrm>
            <a:off x="854882" y="257266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B2F7C-7142-4F2E-A07A-01F7CC75E3D9}"/>
              </a:ext>
            </a:extLst>
          </p:cNvPr>
          <p:cNvCxnSpPr/>
          <p:nvPr/>
        </p:nvCxnSpPr>
        <p:spPr>
          <a:xfrm>
            <a:off x="821267" y="293270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4C8464-46F3-4DB1-BBF3-A94AEC067798}"/>
              </a:ext>
            </a:extLst>
          </p:cNvPr>
          <p:cNvCxnSpPr/>
          <p:nvPr/>
        </p:nvCxnSpPr>
        <p:spPr>
          <a:xfrm>
            <a:off x="821267" y="3292745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F6C78D-C1E0-47A8-8D30-8825C1A0C099}"/>
              </a:ext>
            </a:extLst>
          </p:cNvPr>
          <p:cNvCxnSpPr/>
          <p:nvPr/>
        </p:nvCxnSpPr>
        <p:spPr>
          <a:xfrm>
            <a:off x="821266" y="5020937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6FDB64-A7BE-420B-9510-4D4ED03E8FC5}"/>
              </a:ext>
            </a:extLst>
          </p:cNvPr>
          <p:cNvSpPr txBox="1"/>
          <p:nvPr/>
        </p:nvSpPr>
        <p:spPr>
          <a:xfrm>
            <a:off x="1400169" y="25954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AD5B-E436-473B-92CF-E17C4728141C}"/>
              </a:ext>
            </a:extLst>
          </p:cNvPr>
          <p:cNvSpPr txBox="1"/>
          <p:nvPr/>
        </p:nvSpPr>
        <p:spPr>
          <a:xfrm>
            <a:off x="2562818" y="301201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58109-2460-4E95-8412-B0DA97245A92}"/>
              </a:ext>
            </a:extLst>
          </p:cNvPr>
          <p:cNvSpPr txBox="1"/>
          <p:nvPr/>
        </p:nvSpPr>
        <p:spPr>
          <a:xfrm>
            <a:off x="1251583" y="2991886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DAF4F-3B69-4C1E-9A6B-BD697BAE11F9}"/>
              </a:ext>
            </a:extLst>
          </p:cNvPr>
          <p:cNvSpPr txBox="1"/>
          <p:nvPr/>
        </p:nvSpPr>
        <p:spPr>
          <a:xfrm>
            <a:off x="2535556" y="476365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4930AB-CEED-41B9-A4E6-73B91C4D3582}"/>
              </a:ext>
            </a:extLst>
          </p:cNvPr>
          <p:cNvCxnSpPr/>
          <p:nvPr/>
        </p:nvCxnSpPr>
        <p:spPr>
          <a:xfrm>
            <a:off x="838365" y="4372865"/>
            <a:ext cx="174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800EF8-B64D-4B57-BD27-ED79F1EC3B9C}"/>
              </a:ext>
            </a:extLst>
          </p:cNvPr>
          <p:cNvCxnSpPr/>
          <p:nvPr/>
        </p:nvCxnSpPr>
        <p:spPr>
          <a:xfrm>
            <a:off x="821266" y="3703398"/>
            <a:ext cx="17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C0387F-EE71-4C4C-A555-467A0A491265}"/>
              </a:ext>
            </a:extLst>
          </p:cNvPr>
          <p:cNvSpPr txBox="1"/>
          <p:nvPr/>
        </p:nvSpPr>
        <p:spPr>
          <a:xfrm>
            <a:off x="2574688" y="4134723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0E5244-E4E9-4EE9-8E87-3912470A4D85}"/>
              </a:ext>
            </a:extLst>
          </p:cNvPr>
          <p:cNvCxnSpPr>
            <a:cxnSpLocks/>
          </p:cNvCxnSpPr>
          <p:nvPr/>
        </p:nvCxnSpPr>
        <p:spPr>
          <a:xfrm>
            <a:off x="3238670" y="3981932"/>
            <a:ext cx="287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53117A-8932-4F27-AC75-F628C3150B05}"/>
              </a:ext>
            </a:extLst>
          </p:cNvPr>
          <p:cNvSpPr txBox="1"/>
          <p:nvPr/>
        </p:nvSpPr>
        <p:spPr>
          <a:xfrm>
            <a:off x="3238670" y="4120639"/>
            <a:ext cx="31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enter</a:t>
            </a:r>
          </a:p>
          <a:p>
            <a:r>
              <a:rPr lang="en-US"/>
              <a:t>aa.....a </a:t>
            </a:r>
            <a:r>
              <a:rPr lang="en-US">
                <a:solidFill>
                  <a:srgbClr val="FF0000"/>
                </a:solidFill>
              </a:rPr>
              <a:t>0x9c 0x84 0x04 0x08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C406D03-9B36-4296-8B5C-1DF5FEF025E5}"/>
              </a:ext>
            </a:extLst>
          </p:cNvPr>
          <p:cNvSpPr/>
          <p:nvPr/>
        </p:nvSpPr>
        <p:spPr>
          <a:xfrm>
            <a:off x="3346364" y="4835030"/>
            <a:ext cx="534587" cy="59813"/>
          </a:xfrm>
          <a:custGeom>
            <a:avLst/>
            <a:gdLst>
              <a:gd name="connsiteX0" fmla="*/ 0 w 1016000"/>
              <a:gd name="connsiteY0" fmla="*/ 43542 h 185505"/>
              <a:gd name="connsiteX1" fmla="*/ 72571 w 1016000"/>
              <a:gd name="connsiteY1" fmla="*/ 72571 h 185505"/>
              <a:gd name="connsiteX2" fmla="*/ 232229 w 1016000"/>
              <a:gd name="connsiteY2" fmla="*/ 116114 h 185505"/>
              <a:gd name="connsiteX3" fmla="*/ 333829 w 1016000"/>
              <a:gd name="connsiteY3" fmla="*/ 130628 h 185505"/>
              <a:gd name="connsiteX4" fmla="*/ 914400 w 1016000"/>
              <a:gd name="connsiteY4" fmla="*/ 159657 h 185505"/>
              <a:gd name="connsiteX5" fmla="*/ 1001486 w 1016000"/>
              <a:gd name="connsiteY5" fmla="*/ 116114 h 185505"/>
              <a:gd name="connsiteX6" fmla="*/ 986971 w 1016000"/>
              <a:gd name="connsiteY6" fmla="*/ 58057 h 185505"/>
              <a:gd name="connsiteX7" fmla="*/ 1016000 w 1016000"/>
              <a:gd name="connsiteY7" fmla="*/ 0 h 18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6000" h="185505">
                <a:moveTo>
                  <a:pt x="0" y="43542"/>
                </a:moveTo>
                <a:cubicBezTo>
                  <a:pt x="24190" y="53218"/>
                  <a:pt x="48176" y="63423"/>
                  <a:pt x="72571" y="72571"/>
                </a:cubicBezTo>
                <a:cubicBezTo>
                  <a:pt x="120231" y="90443"/>
                  <a:pt x="189235" y="107515"/>
                  <a:pt x="232229" y="116114"/>
                </a:cubicBezTo>
                <a:cubicBezTo>
                  <a:pt x="265775" y="122823"/>
                  <a:pt x="299962" y="125790"/>
                  <a:pt x="333829" y="130628"/>
                </a:cubicBezTo>
                <a:cubicBezTo>
                  <a:pt x="606815" y="221624"/>
                  <a:pt x="418583" y="175651"/>
                  <a:pt x="914400" y="159657"/>
                </a:cubicBezTo>
                <a:cubicBezTo>
                  <a:pt x="931305" y="154022"/>
                  <a:pt x="994453" y="137215"/>
                  <a:pt x="1001486" y="116114"/>
                </a:cubicBezTo>
                <a:cubicBezTo>
                  <a:pt x="1007794" y="97190"/>
                  <a:pt x="991809" y="77409"/>
                  <a:pt x="986971" y="58057"/>
                </a:cubicBezTo>
                <a:lnTo>
                  <a:pt x="10160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92BBF-D7E3-4EA0-A233-9CC133CD8AB0}"/>
              </a:ext>
            </a:extLst>
          </p:cNvPr>
          <p:cNvSpPr txBox="1"/>
          <p:nvPr/>
        </p:nvSpPr>
        <p:spPr>
          <a:xfrm>
            <a:off x="3289053" y="5003973"/>
            <a:ext cx="80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 a's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5577F1-D2A6-4601-A550-8BFEDF2DB580}"/>
              </a:ext>
            </a:extLst>
          </p:cNvPr>
          <p:cNvCxnSpPr/>
          <p:nvPr/>
        </p:nvCxnSpPr>
        <p:spPr>
          <a:xfrm>
            <a:off x="6470607" y="1428544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1C6FB1-1B81-4867-96FC-5C7917FD60F6}"/>
              </a:ext>
            </a:extLst>
          </p:cNvPr>
          <p:cNvCxnSpPr/>
          <p:nvPr/>
        </p:nvCxnSpPr>
        <p:spPr>
          <a:xfrm>
            <a:off x="7478719" y="1411009"/>
            <a:ext cx="0" cy="50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A1C6D3-4070-4B4B-8A39-E33F3E5CE168}"/>
              </a:ext>
            </a:extLst>
          </p:cNvPr>
          <p:cNvCxnSpPr>
            <a:cxnSpLocks/>
          </p:cNvCxnSpPr>
          <p:nvPr/>
        </p:nvCxnSpPr>
        <p:spPr>
          <a:xfrm>
            <a:off x="6470607" y="500397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C33A620-4645-482D-8523-487BB2DCF4DF}"/>
              </a:ext>
            </a:extLst>
          </p:cNvPr>
          <p:cNvCxnSpPr>
            <a:cxnSpLocks/>
          </p:cNvCxnSpPr>
          <p:nvPr/>
        </p:nvCxnSpPr>
        <p:spPr>
          <a:xfrm>
            <a:off x="6470607" y="276931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38EB62-E5E1-4A65-92C5-E43811AFDF10}"/>
              </a:ext>
            </a:extLst>
          </p:cNvPr>
          <p:cNvCxnSpPr>
            <a:cxnSpLocks/>
          </p:cNvCxnSpPr>
          <p:nvPr/>
        </p:nvCxnSpPr>
        <p:spPr>
          <a:xfrm>
            <a:off x="6470607" y="2603409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FD0A05-31ED-4CBF-882B-BFD84DF8C45D}"/>
              </a:ext>
            </a:extLst>
          </p:cNvPr>
          <p:cNvCxnSpPr>
            <a:cxnSpLocks/>
          </p:cNvCxnSpPr>
          <p:nvPr/>
        </p:nvCxnSpPr>
        <p:spPr>
          <a:xfrm>
            <a:off x="6470607" y="240927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5365CC-8657-43B4-A502-D9AE244F1DB8}"/>
              </a:ext>
            </a:extLst>
          </p:cNvPr>
          <p:cNvCxnSpPr>
            <a:cxnSpLocks/>
          </p:cNvCxnSpPr>
          <p:nvPr/>
        </p:nvCxnSpPr>
        <p:spPr>
          <a:xfrm>
            <a:off x="6470607" y="2208619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3A1EA8B-6C17-4FBB-A49B-A160084382DE}"/>
              </a:ext>
            </a:extLst>
          </p:cNvPr>
          <p:cNvCxnSpPr>
            <a:cxnSpLocks/>
          </p:cNvCxnSpPr>
          <p:nvPr/>
        </p:nvCxnSpPr>
        <p:spPr>
          <a:xfrm>
            <a:off x="6470607" y="204923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7D68292-1B16-4B68-9A4A-458721BA12F7}"/>
              </a:ext>
            </a:extLst>
          </p:cNvPr>
          <p:cNvCxnSpPr>
            <a:cxnSpLocks/>
          </p:cNvCxnSpPr>
          <p:nvPr/>
        </p:nvCxnSpPr>
        <p:spPr>
          <a:xfrm>
            <a:off x="6470607" y="185536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AD2A04-C4C4-42B9-924A-A7D0A3D86338}"/>
              </a:ext>
            </a:extLst>
          </p:cNvPr>
          <p:cNvCxnSpPr>
            <a:cxnSpLocks/>
          </p:cNvCxnSpPr>
          <p:nvPr/>
        </p:nvCxnSpPr>
        <p:spPr>
          <a:xfrm>
            <a:off x="6470607" y="356140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54E3ABF-B43C-48FF-96B9-5B7609C3DCDD}"/>
              </a:ext>
            </a:extLst>
          </p:cNvPr>
          <p:cNvCxnSpPr>
            <a:cxnSpLocks/>
          </p:cNvCxnSpPr>
          <p:nvPr/>
        </p:nvCxnSpPr>
        <p:spPr>
          <a:xfrm>
            <a:off x="6470607" y="3777425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F8ABE0-BF66-4D5F-9CCC-465B49C21A35}"/>
              </a:ext>
            </a:extLst>
          </p:cNvPr>
          <p:cNvCxnSpPr>
            <a:cxnSpLocks/>
          </p:cNvCxnSpPr>
          <p:nvPr/>
        </p:nvCxnSpPr>
        <p:spPr>
          <a:xfrm>
            <a:off x="6470607" y="3981932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160159-C319-4C20-97AB-239301891EC9}"/>
              </a:ext>
            </a:extLst>
          </p:cNvPr>
          <p:cNvCxnSpPr>
            <a:cxnSpLocks/>
          </p:cNvCxnSpPr>
          <p:nvPr/>
        </p:nvCxnSpPr>
        <p:spPr>
          <a:xfrm>
            <a:off x="6470607" y="417956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8D2E797-C66B-4749-8388-5DAFD7DC3F61}"/>
              </a:ext>
            </a:extLst>
          </p:cNvPr>
          <p:cNvCxnSpPr>
            <a:cxnSpLocks/>
          </p:cNvCxnSpPr>
          <p:nvPr/>
        </p:nvCxnSpPr>
        <p:spPr>
          <a:xfrm>
            <a:off x="6470607" y="4375644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399A3-E397-4A21-BB5A-7BBA05133707}"/>
              </a:ext>
            </a:extLst>
          </p:cNvPr>
          <p:cNvSpPr txBox="1"/>
          <p:nvPr/>
        </p:nvSpPr>
        <p:spPr>
          <a:xfrm>
            <a:off x="7499350" y="4070307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CF84C-D056-4AFB-9A1B-4A69DDC1971B}"/>
              </a:ext>
            </a:extLst>
          </p:cNvPr>
          <p:cNvSpPr txBox="1"/>
          <p:nvPr/>
        </p:nvSpPr>
        <p:spPr>
          <a:xfrm>
            <a:off x="7544375" y="4750219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3B5943-ACD5-4E91-9ABF-623A6B5DDEDA}"/>
              </a:ext>
            </a:extLst>
          </p:cNvPr>
          <p:cNvSpPr txBox="1"/>
          <p:nvPr/>
        </p:nvSpPr>
        <p:spPr>
          <a:xfrm>
            <a:off x="6804248" y="3065847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7EC0F1-3F4E-40A4-8435-5905F4F28ED6}"/>
              </a:ext>
            </a:extLst>
          </p:cNvPr>
          <p:cNvSpPr txBox="1"/>
          <p:nvPr/>
        </p:nvSpPr>
        <p:spPr>
          <a:xfrm>
            <a:off x="6725141" y="1600127"/>
            <a:ext cx="47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7E62A-C48F-4A4D-B154-70CEC1B4594E}"/>
              </a:ext>
            </a:extLst>
          </p:cNvPr>
          <p:cNvSpPr txBox="1"/>
          <p:nvPr/>
        </p:nvSpPr>
        <p:spPr>
          <a:xfrm>
            <a:off x="6747663" y="1750080"/>
            <a:ext cx="47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C1ABE9-7B1A-4711-884F-9E4C018E1ACC}"/>
              </a:ext>
            </a:extLst>
          </p:cNvPr>
          <p:cNvSpPr txBox="1"/>
          <p:nvPr/>
        </p:nvSpPr>
        <p:spPr>
          <a:xfrm>
            <a:off x="6748746" y="1952502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9c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AB8834-16DF-4672-85E6-FE33B4893966}"/>
              </a:ext>
            </a:extLst>
          </p:cNvPr>
          <p:cNvSpPr txBox="1"/>
          <p:nvPr/>
        </p:nvSpPr>
        <p:spPr>
          <a:xfrm>
            <a:off x="6791095" y="3254589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8EFC02-51FA-4E93-99A8-9F9F875EAC59}"/>
              </a:ext>
            </a:extLst>
          </p:cNvPr>
          <p:cNvSpPr txBox="1"/>
          <p:nvPr/>
        </p:nvSpPr>
        <p:spPr>
          <a:xfrm>
            <a:off x="6811725" y="3448945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6420B3-00EF-48E2-85A2-4D6909CD51BB}"/>
              </a:ext>
            </a:extLst>
          </p:cNvPr>
          <p:cNvSpPr txBox="1"/>
          <p:nvPr/>
        </p:nvSpPr>
        <p:spPr>
          <a:xfrm>
            <a:off x="6804248" y="3645024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352DDD-C046-47FF-8389-74CC856F5CEF}"/>
              </a:ext>
            </a:extLst>
          </p:cNvPr>
          <p:cNvSpPr txBox="1"/>
          <p:nvPr/>
        </p:nvSpPr>
        <p:spPr>
          <a:xfrm>
            <a:off x="6813783" y="3851176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A3A95-AF61-4540-B656-8B5BDD2AD96F}"/>
              </a:ext>
            </a:extLst>
          </p:cNvPr>
          <p:cNvSpPr txBox="1"/>
          <p:nvPr/>
        </p:nvSpPr>
        <p:spPr>
          <a:xfrm>
            <a:off x="6793153" y="4085696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FD246B-1BB8-4219-A0AB-6DDBFD8A2038}"/>
              </a:ext>
            </a:extLst>
          </p:cNvPr>
          <p:cNvCxnSpPr>
            <a:cxnSpLocks/>
          </p:cNvCxnSpPr>
          <p:nvPr/>
        </p:nvCxnSpPr>
        <p:spPr>
          <a:xfrm>
            <a:off x="6470606" y="3382069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F3ADE2-EBAD-4B03-9A47-F12CDA8D07F3}"/>
              </a:ext>
            </a:extLst>
          </p:cNvPr>
          <p:cNvSpPr txBox="1"/>
          <p:nvPr/>
        </p:nvSpPr>
        <p:spPr>
          <a:xfrm>
            <a:off x="6759672" y="2150580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B479A20-B21B-46B2-9C8A-C0E8D7222D75}"/>
              </a:ext>
            </a:extLst>
          </p:cNvPr>
          <p:cNvCxnSpPr>
            <a:cxnSpLocks/>
          </p:cNvCxnSpPr>
          <p:nvPr/>
        </p:nvCxnSpPr>
        <p:spPr>
          <a:xfrm>
            <a:off x="6456519" y="1545177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ECE36BA-64C6-4AAF-A801-10AD347DC0EE}"/>
              </a:ext>
            </a:extLst>
          </p:cNvPr>
          <p:cNvCxnSpPr>
            <a:cxnSpLocks/>
          </p:cNvCxnSpPr>
          <p:nvPr/>
        </p:nvCxnSpPr>
        <p:spPr>
          <a:xfrm>
            <a:off x="6456520" y="1689193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B83DD1B-A9D1-4ED0-9EAF-5AC0DB3D24EF}"/>
              </a:ext>
            </a:extLst>
          </p:cNvPr>
          <p:cNvCxnSpPr>
            <a:cxnSpLocks/>
          </p:cNvCxnSpPr>
          <p:nvPr/>
        </p:nvCxnSpPr>
        <p:spPr>
          <a:xfrm>
            <a:off x="6470606" y="2972741"/>
            <a:ext cx="100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35C92A-D412-4B29-9B9E-8E7A494FC0B8}"/>
              </a:ext>
            </a:extLst>
          </p:cNvPr>
          <p:cNvSpPr txBox="1"/>
          <p:nvPr/>
        </p:nvSpPr>
        <p:spPr>
          <a:xfrm>
            <a:off x="7523323" y="2788075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65D95F-3351-4774-A648-C141270F2AF9}"/>
              </a:ext>
            </a:extLst>
          </p:cNvPr>
          <p:cNvSpPr txBox="1"/>
          <p:nvPr/>
        </p:nvSpPr>
        <p:spPr>
          <a:xfrm>
            <a:off x="6739680" y="2288768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FED38-E44A-4245-82D8-1638775AE298}"/>
              </a:ext>
            </a:extLst>
          </p:cNvPr>
          <p:cNvSpPr txBox="1"/>
          <p:nvPr/>
        </p:nvSpPr>
        <p:spPr>
          <a:xfrm>
            <a:off x="6759672" y="2529858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09D242-5D70-4689-86C3-DF68406DD87F}"/>
              </a:ext>
            </a:extLst>
          </p:cNvPr>
          <p:cNvSpPr txBox="1"/>
          <p:nvPr/>
        </p:nvSpPr>
        <p:spPr>
          <a:xfrm>
            <a:off x="6766717" y="2709470"/>
            <a:ext cx="40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7E3B5-D342-4DDF-A2B8-55F2F0651971}"/>
              </a:ext>
            </a:extLst>
          </p:cNvPr>
          <p:cNvSpPr txBox="1"/>
          <p:nvPr/>
        </p:nvSpPr>
        <p:spPr>
          <a:xfrm>
            <a:off x="6745922" y="1439480"/>
            <a:ext cx="51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02E5AB-BDAC-4B48-9C6A-C82DB85A3854}"/>
              </a:ext>
            </a:extLst>
          </p:cNvPr>
          <p:cNvSpPr txBox="1"/>
          <p:nvPr/>
        </p:nvSpPr>
        <p:spPr>
          <a:xfrm>
            <a:off x="6708634" y="2883239"/>
            <a:ext cx="5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4F2F4C-759A-460D-8488-96558D7F729D}"/>
              </a:ext>
            </a:extLst>
          </p:cNvPr>
          <p:cNvSpPr txBox="1"/>
          <p:nvPr/>
        </p:nvSpPr>
        <p:spPr>
          <a:xfrm>
            <a:off x="7815953" y="171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24A4721A-196A-4022-9FAE-A7FBDC2C9859}"/>
              </a:ext>
            </a:extLst>
          </p:cNvPr>
          <p:cNvSpPr/>
          <p:nvPr/>
        </p:nvSpPr>
        <p:spPr>
          <a:xfrm>
            <a:off x="7511263" y="1540287"/>
            <a:ext cx="188686" cy="667657"/>
          </a:xfrm>
          <a:custGeom>
            <a:avLst/>
            <a:gdLst>
              <a:gd name="connsiteX0" fmla="*/ 0 w 188686"/>
              <a:gd name="connsiteY0" fmla="*/ 0 h 667657"/>
              <a:gd name="connsiteX1" fmla="*/ 72571 w 188686"/>
              <a:gd name="connsiteY1" fmla="*/ 43543 h 667657"/>
              <a:gd name="connsiteX2" fmla="*/ 116114 w 188686"/>
              <a:gd name="connsiteY2" fmla="*/ 58057 h 667657"/>
              <a:gd name="connsiteX3" fmla="*/ 145143 w 188686"/>
              <a:gd name="connsiteY3" fmla="*/ 116114 h 667657"/>
              <a:gd name="connsiteX4" fmla="*/ 159657 w 188686"/>
              <a:gd name="connsiteY4" fmla="*/ 217714 h 667657"/>
              <a:gd name="connsiteX5" fmla="*/ 130629 w 188686"/>
              <a:gd name="connsiteY5" fmla="*/ 348343 h 667657"/>
              <a:gd name="connsiteX6" fmla="*/ 159657 w 188686"/>
              <a:gd name="connsiteY6" fmla="*/ 391885 h 667657"/>
              <a:gd name="connsiteX7" fmla="*/ 174171 w 188686"/>
              <a:gd name="connsiteY7" fmla="*/ 508000 h 667657"/>
              <a:gd name="connsiteX8" fmla="*/ 188686 w 188686"/>
              <a:gd name="connsiteY8" fmla="*/ 551543 h 667657"/>
              <a:gd name="connsiteX9" fmla="*/ 159657 w 188686"/>
              <a:gd name="connsiteY9" fmla="*/ 595085 h 667657"/>
              <a:gd name="connsiteX10" fmla="*/ 43543 w 188686"/>
              <a:gd name="connsiteY10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686" h="667657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5296" y="47239"/>
                  <a:pt x="116114" y="58057"/>
                </a:cubicBezTo>
                <a:cubicBezTo>
                  <a:pt x="131414" y="73356"/>
                  <a:pt x="135467" y="96762"/>
                  <a:pt x="145143" y="116114"/>
                </a:cubicBezTo>
                <a:cubicBezTo>
                  <a:pt x="149981" y="149981"/>
                  <a:pt x="159657" y="183504"/>
                  <a:pt x="159657" y="217714"/>
                </a:cubicBezTo>
                <a:cubicBezTo>
                  <a:pt x="159657" y="268803"/>
                  <a:pt x="145596" y="303441"/>
                  <a:pt x="130629" y="348343"/>
                </a:cubicBezTo>
                <a:cubicBezTo>
                  <a:pt x="140305" y="362857"/>
                  <a:pt x="155067" y="375056"/>
                  <a:pt x="159657" y="391885"/>
                </a:cubicBezTo>
                <a:cubicBezTo>
                  <a:pt x="169920" y="429517"/>
                  <a:pt x="167193" y="469623"/>
                  <a:pt x="174171" y="508000"/>
                </a:cubicBezTo>
                <a:cubicBezTo>
                  <a:pt x="176908" y="523053"/>
                  <a:pt x="183848" y="537029"/>
                  <a:pt x="188686" y="551543"/>
                </a:cubicBezTo>
                <a:cubicBezTo>
                  <a:pt x="179010" y="566057"/>
                  <a:pt x="172785" y="583598"/>
                  <a:pt x="159657" y="595085"/>
                </a:cubicBezTo>
                <a:cubicBezTo>
                  <a:pt x="116949" y="632454"/>
                  <a:pt x="87224" y="645816"/>
                  <a:pt x="43543" y="667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B14F156-EA33-4220-850B-67D0E5D5DCF6}"/>
              </a:ext>
            </a:extLst>
          </p:cNvPr>
          <p:cNvSpPr/>
          <p:nvPr/>
        </p:nvSpPr>
        <p:spPr>
          <a:xfrm>
            <a:off x="7641892" y="2236972"/>
            <a:ext cx="783771" cy="754782"/>
          </a:xfrm>
          <a:custGeom>
            <a:avLst/>
            <a:gdLst>
              <a:gd name="connsiteX0" fmla="*/ 0 w 783771"/>
              <a:gd name="connsiteY0" fmla="*/ 0 h 754782"/>
              <a:gd name="connsiteX1" fmla="*/ 101600 w 783771"/>
              <a:gd name="connsiteY1" fmla="*/ 14515 h 754782"/>
              <a:gd name="connsiteX2" fmla="*/ 362857 w 783771"/>
              <a:gd name="connsiteY2" fmla="*/ 29029 h 754782"/>
              <a:gd name="connsiteX3" fmla="*/ 406400 w 783771"/>
              <a:gd name="connsiteY3" fmla="*/ 58058 h 754782"/>
              <a:gd name="connsiteX4" fmla="*/ 493485 w 783771"/>
              <a:gd name="connsiteY4" fmla="*/ 72572 h 754782"/>
              <a:gd name="connsiteX5" fmla="*/ 595085 w 783771"/>
              <a:gd name="connsiteY5" fmla="*/ 101600 h 754782"/>
              <a:gd name="connsiteX6" fmla="*/ 624114 w 783771"/>
              <a:gd name="connsiteY6" fmla="*/ 275772 h 754782"/>
              <a:gd name="connsiteX7" fmla="*/ 667657 w 783771"/>
              <a:gd name="connsiteY7" fmla="*/ 377372 h 754782"/>
              <a:gd name="connsiteX8" fmla="*/ 711200 w 783771"/>
              <a:gd name="connsiteY8" fmla="*/ 522515 h 754782"/>
              <a:gd name="connsiteX9" fmla="*/ 783771 w 783771"/>
              <a:gd name="connsiteY9" fmla="*/ 638629 h 754782"/>
              <a:gd name="connsiteX10" fmla="*/ 754742 w 783771"/>
              <a:gd name="connsiteY10" fmla="*/ 696686 h 754782"/>
              <a:gd name="connsiteX11" fmla="*/ 653142 w 783771"/>
              <a:gd name="connsiteY11" fmla="*/ 711200 h 754782"/>
              <a:gd name="connsiteX12" fmla="*/ 609600 w 783771"/>
              <a:gd name="connsiteY12" fmla="*/ 725715 h 754782"/>
              <a:gd name="connsiteX13" fmla="*/ 551542 w 783771"/>
              <a:gd name="connsiteY13" fmla="*/ 740229 h 754782"/>
              <a:gd name="connsiteX14" fmla="*/ 493485 w 783771"/>
              <a:gd name="connsiteY14" fmla="*/ 754743 h 7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3771" h="754782">
                <a:moveTo>
                  <a:pt x="0" y="0"/>
                </a:moveTo>
                <a:cubicBezTo>
                  <a:pt x="33867" y="4838"/>
                  <a:pt x="67498" y="11787"/>
                  <a:pt x="101600" y="14515"/>
                </a:cubicBezTo>
                <a:cubicBezTo>
                  <a:pt x="188542" y="21470"/>
                  <a:pt x="276514" y="16694"/>
                  <a:pt x="362857" y="29029"/>
                </a:cubicBezTo>
                <a:cubicBezTo>
                  <a:pt x="380126" y="31496"/>
                  <a:pt x="389851" y="52542"/>
                  <a:pt x="406400" y="58058"/>
                </a:cubicBezTo>
                <a:cubicBezTo>
                  <a:pt x="434319" y="67364"/>
                  <a:pt x="464628" y="66801"/>
                  <a:pt x="493485" y="72572"/>
                </a:cubicBezTo>
                <a:cubicBezTo>
                  <a:pt x="539047" y="81684"/>
                  <a:pt x="553585" y="87767"/>
                  <a:pt x="595085" y="101600"/>
                </a:cubicBezTo>
                <a:cubicBezTo>
                  <a:pt x="603277" y="158940"/>
                  <a:pt x="609967" y="219181"/>
                  <a:pt x="624114" y="275772"/>
                </a:cubicBezTo>
                <a:cubicBezTo>
                  <a:pt x="634792" y="318487"/>
                  <a:pt x="646886" y="335831"/>
                  <a:pt x="667657" y="377372"/>
                </a:cubicBezTo>
                <a:cubicBezTo>
                  <a:pt x="699503" y="600298"/>
                  <a:pt x="655615" y="397448"/>
                  <a:pt x="711200" y="522515"/>
                </a:cubicBezTo>
                <a:cubicBezTo>
                  <a:pt x="762108" y="637058"/>
                  <a:pt x="705439" y="586407"/>
                  <a:pt x="783771" y="638629"/>
                </a:cubicBezTo>
                <a:cubicBezTo>
                  <a:pt x="774095" y="657981"/>
                  <a:pt x="773656" y="686178"/>
                  <a:pt x="754742" y="696686"/>
                </a:cubicBezTo>
                <a:cubicBezTo>
                  <a:pt x="724837" y="713300"/>
                  <a:pt x="686688" y="704491"/>
                  <a:pt x="653142" y="711200"/>
                </a:cubicBezTo>
                <a:cubicBezTo>
                  <a:pt x="638140" y="714200"/>
                  <a:pt x="624311" y="721512"/>
                  <a:pt x="609600" y="725715"/>
                </a:cubicBezTo>
                <a:cubicBezTo>
                  <a:pt x="590419" y="731195"/>
                  <a:pt x="570723" y="734749"/>
                  <a:pt x="551542" y="740229"/>
                </a:cubicBezTo>
                <a:cubicBezTo>
                  <a:pt x="495387" y="756273"/>
                  <a:pt x="525836" y="754743"/>
                  <a:pt x="493485" y="754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2D4760-D458-4BFB-89BF-4AA53136CFFF}"/>
              </a:ext>
            </a:extLst>
          </p:cNvPr>
          <p:cNvSpPr txBox="1"/>
          <p:nvPr/>
        </p:nvSpPr>
        <p:spPr>
          <a:xfrm>
            <a:off x="8752057" y="2489134"/>
            <a:ext cx="52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48213005-D6BC-4E36-AFF9-A3DBCCEBFF74}"/>
              </a:ext>
            </a:extLst>
          </p:cNvPr>
          <p:cNvSpPr/>
          <p:nvPr/>
        </p:nvSpPr>
        <p:spPr>
          <a:xfrm>
            <a:off x="8178920" y="3064287"/>
            <a:ext cx="350606" cy="1277257"/>
          </a:xfrm>
          <a:custGeom>
            <a:avLst/>
            <a:gdLst>
              <a:gd name="connsiteX0" fmla="*/ 0 w 350606"/>
              <a:gd name="connsiteY0" fmla="*/ 0 h 1277257"/>
              <a:gd name="connsiteX1" fmla="*/ 72572 w 350606"/>
              <a:gd name="connsiteY1" fmla="*/ 43543 h 1277257"/>
              <a:gd name="connsiteX2" fmla="*/ 174172 w 350606"/>
              <a:gd name="connsiteY2" fmla="*/ 101600 h 1277257"/>
              <a:gd name="connsiteX3" fmla="*/ 290286 w 350606"/>
              <a:gd name="connsiteY3" fmla="*/ 246743 h 1277257"/>
              <a:gd name="connsiteX4" fmla="*/ 304800 w 350606"/>
              <a:gd name="connsiteY4" fmla="*/ 449943 h 1277257"/>
              <a:gd name="connsiteX5" fmla="*/ 333829 w 350606"/>
              <a:gd name="connsiteY5" fmla="*/ 537028 h 1277257"/>
              <a:gd name="connsiteX6" fmla="*/ 348343 w 350606"/>
              <a:gd name="connsiteY6" fmla="*/ 638628 h 1277257"/>
              <a:gd name="connsiteX7" fmla="*/ 333829 w 350606"/>
              <a:gd name="connsiteY7" fmla="*/ 1146628 h 1277257"/>
              <a:gd name="connsiteX8" fmla="*/ 246743 w 350606"/>
              <a:gd name="connsiteY8" fmla="*/ 1204685 h 1277257"/>
              <a:gd name="connsiteX9" fmla="*/ 159657 w 350606"/>
              <a:gd name="connsiteY9" fmla="*/ 1248228 h 1277257"/>
              <a:gd name="connsiteX10" fmla="*/ 101600 w 350606"/>
              <a:gd name="connsiteY10" fmla="*/ 1262743 h 1277257"/>
              <a:gd name="connsiteX11" fmla="*/ 58057 w 350606"/>
              <a:gd name="connsiteY11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06" h="1277257">
                <a:moveTo>
                  <a:pt x="0" y="0"/>
                </a:moveTo>
                <a:cubicBezTo>
                  <a:pt x="24191" y="14514"/>
                  <a:pt x="47911" y="29843"/>
                  <a:pt x="72572" y="43543"/>
                </a:cubicBezTo>
                <a:cubicBezTo>
                  <a:pt x="115163" y="67204"/>
                  <a:pt x="137675" y="71186"/>
                  <a:pt x="174172" y="101600"/>
                </a:cubicBezTo>
                <a:cubicBezTo>
                  <a:pt x="222401" y="141792"/>
                  <a:pt x="255896" y="195158"/>
                  <a:pt x="290286" y="246743"/>
                </a:cubicBezTo>
                <a:cubicBezTo>
                  <a:pt x="295124" y="314476"/>
                  <a:pt x="294727" y="382788"/>
                  <a:pt x="304800" y="449943"/>
                </a:cubicBezTo>
                <a:cubicBezTo>
                  <a:pt x="309339" y="480203"/>
                  <a:pt x="326949" y="507213"/>
                  <a:pt x="333829" y="537028"/>
                </a:cubicBezTo>
                <a:cubicBezTo>
                  <a:pt x="341522" y="570362"/>
                  <a:pt x="343505" y="604761"/>
                  <a:pt x="348343" y="638628"/>
                </a:cubicBezTo>
                <a:cubicBezTo>
                  <a:pt x="343505" y="807961"/>
                  <a:pt x="363756" y="979890"/>
                  <a:pt x="333829" y="1146628"/>
                </a:cubicBezTo>
                <a:cubicBezTo>
                  <a:pt x="327666" y="1180967"/>
                  <a:pt x="275772" y="1185333"/>
                  <a:pt x="246743" y="1204685"/>
                </a:cubicBezTo>
                <a:cubicBezTo>
                  <a:pt x="199031" y="1236493"/>
                  <a:pt x="212240" y="1233204"/>
                  <a:pt x="159657" y="1248228"/>
                </a:cubicBezTo>
                <a:cubicBezTo>
                  <a:pt x="140477" y="1253708"/>
                  <a:pt x="120780" y="1257263"/>
                  <a:pt x="101600" y="1262743"/>
                </a:cubicBezTo>
                <a:cubicBezTo>
                  <a:pt x="86889" y="1266946"/>
                  <a:pt x="58057" y="1277257"/>
                  <a:pt x="58057" y="12772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F5BB12-AD50-419D-9993-5F39B178A57F}"/>
              </a:ext>
            </a:extLst>
          </p:cNvPr>
          <p:cNvSpPr txBox="1"/>
          <p:nvPr/>
        </p:nvSpPr>
        <p:spPr>
          <a:xfrm>
            <a:off x="8752057" y="3467987"/>
            <a:ext cx="53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4155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how do we enter 0x9c 0x84 0x04 0x08?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$ ./f2</a:t>
            </a:r>
          </a:p>
          <a:p>
            <a:r>
              <a:rPr lang="en-US" altLang="ko-KR" sz="1800"/>
              <a:t>enter id:</a:t>
            </a:r>
          </a:p>
          <a:p>
            <a:r>
              <a:rPr lang="en-US" altLang="ko-KR" sz="1800"/>
              <a:t>aaaa......aaaa</a:t>
            </a:r>
          </a:p>
          <a:p>
            <a:r>
              <a:rPr lang="en-US" altLang="ko-KR" sz="1800"/>
              <a:t>=&gt; no key for 0x9c, 0x84, 0x04, 0x08</a:t>
            </a:r>
          </a:p>
          <a:p>
            <a:r>
              <a:rPr lang="en-US" altLang="ko-KR" sz="1800"/>
              <a:t>=&gt; use "standard input redirection"</a:t>
            </a:r>
          </a:p>
          <a:p>
            <a:endParaRPr lang="en-US" altLang="ko-KR" sz="1800"/>
          </a:p>
          <a:p>
            <a:r>
              <a:rPr lang="en-US" altLang="ko-KR" sz="1800"/>
              <a:t>$ ./f2 &lt; attack-inp</a:t>
            </a:r>
          </a:p>
          <a:p>
            <a:r>
              <a:rPr lang="en-US" altLang="ko-KR" sz="1800"/>
              <a:t>now scanf("%d", id); in f2 will read input from attack-inp file not </a:t>
            </a:r>
          </a:p>
          <a:p>
            <a:r>
              <a:rPr lang="en-US" altLang="ko-KR" sz="1800"/>
              <a:t>from keyboard</a:t>
            </a:r>
          </a:p>
          <a:p>
            <a:endParaRPr lang="en-US" altLang="ko-KR" sz="1800"/>
          </a:p>
          <a:p>
            <a:r>
              <a:rPr lang="en-US" altLang="ko-KR" sz="1800"/>
              <a:t>attack-inp file should contain 17 'a' and 0x9c, 0x84, 0x04, 0x08</a:t>
            </a:r>
          </a:p>
          <a:p>
            <a:r>
              <a:rPr lang="en-US" altLang="ko-KR" sz="1800"/>
              <a:t>$ xxd attack-inp</a:t>
            </a:r>
          </a:p>
          <a:p>
            <a:r>
              <a:rPr lang="en-US" altLang="ko-KR" sz="1800"/>
              <a:t>0x61 0x61 0x61 .......... 0x9c 0x84 0x04 0x08</a:t>
            </a:r>
          </a:p>
          <a:p>
            <a:endParaRPr lang="en-US" altLang="ko-KR" sz="1800"/>
          </a:p>
          <a:p>
            <a:r>
              <a:rPr lang="en-US" altLang="ko-KR" sz="1800"/>
              <a:t>The lecture note explains how to make attack-inp file.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37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Attack with strange input data (f2.c)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#include &lt;stdio.h&gt;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void  foo(){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char  id[5];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printf("enter id\n");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scanf("%s", id);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printf("you entered %s \n", id);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int main(){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foo();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printf("program ends here\n");</a:t>
            </a:r>
          </a:p>
          <a:p>
            <a:pPr algn="just"/>
            <a:r>
              <a:rPr lang="en-US" sz="1800">
                <a:effectLst/>
                <a:latin typeface="바탕;Batang"/>
                <a:cs typeface="바탕;Batang"/>
              </a:rPr>
              <a:t>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return 0;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}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DD36C-4CED-4A89-8B3D-D13E77D14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71" y="1655582"/>
            <a:ext cx="3483129" cy="15573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E6E191-BB99-47CF-955F-5753F4EBF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71" y="3686504"/>
            <a:ext cx="3483129" cy="249504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A924B7-E2C7-44FE-BE26-8804F1975E09}"/>
              </a:ext>
            </a:extLst>
          </p:cNvPr>
          <p:cNvCxnSpPr/>
          <p:nvPr/>
        </p:nvCxnSpPr>
        <p:spPr>
          <a:xfrm>
            <a:off x="4689271" y="2276872"/>
            <a:ext cx="12508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ADBE1A-1445-4670-ABA2-D3D117814339}"/>
              </a:ext>
            </a:extLst>
          </p:cNvPr>
          <p:cNvCxnSpPr/>
          <p:nvPr/>
        </p:nvCxnSpPr>
        <p:spPr>
          <a:xfrm>
            <a:off x="4689271" y="4509120"/>
            <a:ext cx="9628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BF5506A-AA69-4396-AD7C-53812B7C300A}"/>
              </a:ext>
            </a:extLst>
          </p:cNvPr>
          <p:cNvCxnSpPr/>
          <p:nvPr/>
        </p:nvCxnSpPr>
        <p:spPr>
          <a:xfrm>
            <a:off x="4689271" y="5301208"/>
            <a:ext cx="1034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3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function call, stack frame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function call =&gt;</a:t>
            </a:r>
          </a:p>
          <a:p>
            <a:r>
              <a:rPr lang="en-US" altLang="ko-KR" sz="1800"/>
              <a:t>    1) pass </a:t>
            </a:r>
            <a:r>
              <a:rPr lang="en-US" altLang="ko-KR" sz="1800">
                <a:solidFill>
                  <a:srgbClr val="FF0000"/>
                </a:solidFill>
              </a:rPr>
              <a:t>parameters</a:t>
            </a:r>
            <a:r>
              <a:rPr lang="en-US" altLang="ko-KR" sz="1800"/>
              <a:t> to the stack</a:t>
            </a:r>
          </a:p>
          <a:p>
            <a:r>
              <a:rPr lang="en-US" altLang="ko-KR" sz="1800"/>
              <a:t>    2) push </a:t>
            </a:r>
            <a:r>
              <a:rPr lang="en-US" altLang="ko-KR" sz="1800">
                <a:solidFill>
                  <a:srgbClr val="FF0000"/>
                </a:solidFill>
              </a:rPr>
              <a:t>return address </a:t>
            </a:r>
            <a:r>
              <a:rPr lang="en-US" altLang="ko-KR" sz="1800"/>
              <a:t>to the stack</a:t>
            </a:r>
          </a:p>
          <a:p>
            <a:r>
              <a:rPr lang="en-US" altLang="ko-KR" sz="1800"/>
              <a:t>    3) jump to the function</a:t>
            </a:r>
          </a:p>
          <a:p>
            <a:r>
              <a:rPr lang="en-US" altLang="ko-KR" sz="1800"/>
              <a:t>    4) the function will create space for </a:t>
            </a:r>
            <a:r>
              <a:rPr lang="en-US" altLang="ko-KR" sz="1800">
                <a:solidFill>
                  <a:srgbClr val="FF0000"/>
                </a:solidFill>
              </a:rPr>
              <a:t>local variables </a:t>
            </a:r>
            <a:r>
              <a:rPr lang="en-US" altLang="ko-KR" sz="1800"/>
              <a:t>in the stack</a:t>
            </a:r>
          </a:p>
          <a:p>
            <a:endParaRPr lang="en-US" altLang="ko-KR" sz="1800"/>
          </a:p>
          <a:p>
            <a:r>
              <a:rPr lang="en-US" altLang="ko-KR" sz="1800"/>
              <a:t>System allocates a </a:t>
            </a:r>
            <a:r>
              <a:rPr lang="en-US" altLang="ko-KR" sz="1800" b="1">
                <a:solidFill>
                  <a:srgbClr val="FF0000"/>
                </a:solidFill>
              </a:rPr>
              <a:t>stack frame </a:t>
            </a:r>
            <a:r>
              <a:rPr lang="en-US" altLang="ko-KR" sz="1800"/>
              <a:t>for each function to store above data.</a:t>
            </a:r>
          </a:p>
          <a:p>
            <a:r>
              <a:rPr lang="en-US" altLang="ko-KR" sz="1800"/>
              <a:t>Each function has ebp and esp to define its own stack frame.</a:t>
            </a:r>
          </a:p>
          <a:p>
            <a:r>
              <a:rPr lang="en-US" altLang="ko-KR" sz="1800">
                <a:solidFill>
                  <a:srgbClr val="FF0000"/>
                </a:solidFill>
              </a:rPr>
              <a:t>ebp</a:t>
            </a:r>
            <a:r>
              <a:rPr lang="en-US" altLang="ko-KR" sz="1800"/>
              <a:t> points to the beginning of the stack frame and </a:t>
            </a:r>
            <a:r>
              <a:rPr lang="en-US" altLang="ko-KR" sz="1800">
                <a:solidFill>
                  <a:srgbClr val="FF0000"/>
                </a:solidFill>
              </a:rPr>
              <a:t>esp</a:t>
            </a:r>
            <a:r>
              <a:rPr lang="en-US" altLang="ko-KR" sz="1800"/>
              <a:t> the end of the stack frame.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96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function call, passing parameters, </a:t>
            </a:r>
            <a:br>
              <a:rPr lang="en-US" altLang="ko-KR" sz="2400"/>
            </a:br>
            <a:r>
              <a:rPr lang="en-US" altLang="ko-KR" sz="2400"/>
              <a:t>stack frame, local variables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C13D7-630F-461B-815A-F2499195B94F}"/>
              </a:ext>
            </a:extLst>
          </p:cNvPr>
          <p:cNvSpPr txBox="1"/>
          <p:nvPr/>
        </p:nvSpPr>
        <p:spPr>
          <a:xfrm>
            <a:off x="841992" y="834111"/>
            <a:ext cx="151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............</a:t>
            </a:r>
          </a:p>
          <a:p>
            <a:r>
              <a:rPr lang="en-US"/>
              <a:t>foo(p1, p2);</a:t>
            </a:r>
          </a:p>
          <a:p>
            <a:r>
              <a:rPr lang="en-US"/>
              <a:t>............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663D556-42D0-4829-8CA5-8CDCBD561889}"/>
              </a:ext>
            </a:extLst>
          </p:cNvPr>
          <p:cNvCxnSpPr>
            <a:cxnSpLocks/>
          </p:cNvCxnSpPr>
          <p:nvPr/>
        </p:nvCxnSpPr>
        <p:spPr>
          <a:xfrm>
            <a:off x="1309944" y="1844824"/>
            <a:ext cx="0" cy="32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B0FDBE-FBD6-4FB2-B1BD-7744C742CC95}"/>
              </a:ext>
            </a:extLst>
          </p:cNvPr>
          <p:cNvSpPr txBox="1"/>
          <p:nvPr/>
        </p:nvSpPr>
        <p:spPr>
          <a:xfrm>
            <a:off x="857443" y="2287997"/>
            <a:ext cx="204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 p2</a:t>
            </a:r>
          </a:p>
          <a:p>
            <a:r>
              <a:rPr lang="en-US"/>
              <a:t>push p1</a:t>
            </a:r>
          </a:p>
          <a:p>
            <a:r>
              <a:rPr lang="en-US"/>
              <a:t>call foo</a:t>
            </a:r>
          </a:p>
          <a:p>
            <a:r>
              <a:rPr lang="en-US"/>
              <a:t>...........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3C9C29-603A-4EA8-AA68-C22783B6FFFB}"/>
              </a:ext>
            </a:extLst>
          </p:cNvPr>
          <p:cNvCxnSpPr>
            <a:cxnSpLocks/>
          </p:cNvCxnSpPr>
          <p:nvPr/>
        </p:nvCxnSpPr>
        <p:spPr>
          <a:xfrm flipH="1">
            <a:off x="4554896" y="1412776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062208B-F301-4902-9A05-28F2FD4BFA07}"/>
              </a:ext>
            </a:extLst>
          </p:cNvPr>
          <p:cNvCxnSpPr>
            <a:cxnSpLocks/>
          </p:cNvCxnSpPr>
          <p:nvPr/>
        </p:nvCxnSpPr>
        <p:spPr>
          <a:xfrm>
            <a:off x="6316704" y="1412776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CF42D0-C26E-4A8D-BA38-D48B733BC9A6}"/>
              </a:ext>
            </a:extLst>
          </p:cNvPr>
          <p:cNvCxnSpPr/>
          <p:nvPr/>
        </p:nvCxnSpPr>
        <p:spPr>
          <a:xfrm>
            <a:off x="4554897" y="184482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02E2C19-1534-487D-B24D-4AD854AE278D}"/>
              </a:ext>
            </a:extLst>
          </p:cNvPr>
          <p:cNvCxnSpPr/>
          <p:nvPr/>
        </p:nvCxnSpPr>
        <p:spPr>
          <a:xfrm>
            <a:off x="4588512" y="219285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97556D7-5F92-49FD-B947-B54375674B3C}"/>
              </a:ext>
            </a:extLst>
          </p:cNvPr>
          <p:cNvCxnSpPr/>
          <p:nvPr/>
        </p:nvCxnSpPr>
        <p:spPr>
          <a:xfrm>
            <a:off x="4588512" y="256490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F9F2EA0-6408-4573-8AA8-7960E6F4D52E}"/>
              </a:ext>
            </a:extLst>
          </p:cNvPr>
          <p:cNvCxnSpPr/>
          <p:nvPr/>
        </p:nvCxnSpPr>
        <p:spPr>
          <a:xfrm>
            <a:off x="4554897" y="292494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3A178F2-FE8B-4F87-99D6-F035D194367A}"/>
              </a:ext>
            </a:extLst>
          </p:cNvPr>
          <p:cNvCxnSpPr/>
          <p:nvPr/>
        </p:nvCxnSpPr>
        <p:spPr>
          <a:xfrm>
            <a:off x="4554897" y="328498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C1A03F-11BC-477D-8A3B-03916D680F9C}"/>
              </a:ext>
            </a:extLst>
          </p:cNvPr>
          <p:cNvCxnSpPr/>
          <p:nvPr/>
        </p:nvCxnSpPr>
        <p:spPr>
          <a:xfrm>
            <a:off x="4554896" y="5013176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6F6D12-9FAB-45CF-B453-BF658D5B00D3}"/>
              </a:ext>
            </a:extLst>
          </p:cNvPr>
          <p:cNvSpPr txBox="1"/>
          <p:nvPr/>
        </p:nvSpPr>
        <p:spPr>
          <a:xfrm>
            <a:off x="5148064" y="18308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140FA-BD1F-418A-9A12-E60ABB2E80C0}"/>
              </a:ext>
            </a:extLst>
          </p:cNvPr>
          <p:cNvSpPr txBox="1"/>
          <p:nvPr/>
        </p:nvSpPr>
        <p:spPr>
          <a:xfrm>
            <a:off x="5148064" y="21728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D606DB-710F-4773-9B3E-63560BEDFF76}"/>
              </a:ext>
            </a:extLst>
          </p:cNvPr>
          <p:cNvSpPr txBox="1"/>
          <p:nvPr/>
        </p:nvSpPr>
        <p:spPr>
          <a:xfrm>
            <a:off x="590500" y="31189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3419AA-2EE4-4836-9687-0CF937751512}"/>
              </a:ext>
            </a:extLst>
          </p:cNvPr>
          <p:cNvSpPr txBox="1"/>
          <p:nvPr/>
        </p:nvSpPr>
        <p:spPr>
          <a:xfrm>
            <a:off x="5133799" y="25876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672882-8410-477E-BE3A-B59DA7D1A22B}"/>
              </a:ext>
            </a:extLst>
          </p:cNvPr>
          <p:cNvSpPr txBox="1"/>
          <p:nvPr/>
        </p:nvSpPr>
        <p:spPr>
          <a:xfrm>
            <a:off x="6377899" y="2996969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1561ED-5029-44C9-AADC-CC33D16E1108}"/>
              </a:ext>
            </a:extLst>
          </p:cNvPr>
          <p:cNvSpPr txBox="1"/>
          <p:nvPr/>
        </p:nvSpPr>
        <p:spPr>
          <a:xfrm>
            <a:off x="4918309" y="2969569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A08528-1286-459A-9BF9-C7F7F07DCEA4}"/>
              </a:ext>
            </a:extLst>
          </p:cNvPr>
          <p:cNvSpPr txBox="1"/>
          <p:nvPr/>
        </p:nvSpPr>
        <p:spPr>
          <a:xfrm>
            <a:off x="6377899" y="4618873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05DDECD-2629-4310-842E-C5F11F33E237}"/>
              </a:ext>
            </a:extLst>
          </p:cNvPr>
          <p:cNvCxnSpPr>
            <a:cxnSpLocks/>
          </p:cNvCxnSpPr>
          <p:nvPr/>
        </p:nvCxnSpPr>
        <p:spPr>
          <a:xfrm>
            <a:off x="1309944" y="3591455"/>
            <a:ext cx="0" cy="41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E80E15F-89A5-4A23-93BE-FBEBA5ABA34E}"/>
              </a:ext>
            </a:extLst>
          </p:cNvPr>
          <p:cNvSpPr txBox="1"/>
          <p:nvPr/>
        </p:nvSpPr>
        <p:spPr>
          <a:xfrm>
            <a:off x="457200" y="3926376"/>
            <a:ext cx="2049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foo:</a:t>
            </a:r>
          </a:p>
          <a:p>
            <a:r>
              <a:rPr lang="en-US"/>
              <a:t>     push ebp</a:t>
            </a:r>
          </a:p>
          <a:p>
            <a:r>
              <a:rPr lang="en-US"/>
              <a:t>     mov ebp, esp</a:t>
            </a:r>
          </a:p>
          <a:p>
            <a:r>
              <a:rPr lang="en-US"/>
              <a:t>     sub esp, 0x28</a:t>
            </a:r>
          </a:p>
          <a:p>
            <a:r>
              <a:rPr lang="en-US"/>
              <a:t>     .................</a:t>
            </a:r>
          </a:p>
          <a:p>
            <a:r>
              <a:rPr lang="en-US"/>
              <a:t>   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628402D-7189-4CBD-B4D0-1B64E22F6496}"/>
              </a:ext>
            </a:extLst>
          </p:cNvPr>
          <p:cNvCxnSpPr>
            <a:cxnSpLocks/>
          </p:cNvCxnSpPr>
          <p:nvPr/>
        </p:nvCxnSpPr>
        <p:spPr>
          <a:xfrm flipV="1">
            <a:off x="1882354" y="2015552"/>
            <a:ext cx="2329606" cy="44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C3DE10C-9757-42B5-A096-26D138187C6A}"/>
              </a:ext>
            </a:extLst>
          </p:cNvPr>
          <p:cNvCxnSpPr/>
          <p:nvPr/>
        </p:nvCxnSpPr>
        <p:spPr>
          <a:xfrm flipV="1">
            <a:off x="1882354" y="2357502"/>
            <a:ext cx="2329606" cy="4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CE3CA3A-8575-4751-B9B7-BCAF30352F82}"/>
              </a:ext>
            </a:extLst>
          </p:cNvPr>
          <p:cNvCxnSpPr/>
          <p:nvPr/>
        </p:nvCxnSpPr>
        <p:spPr>
          <a:xfrm flipV="1">
            <a:off x="1882354" y="2772307"/>
            <a:ext cx="2473622" cy="22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577326D-091A-47A8-B633-D3B4BF75BBD3}"/>
              </a:ext>
            </a:extLst>
          </p:cNvPr>
          <p:cNvCxnSpPr/>
          <p:nvPr/>
        </p:nvCxnSpPr>
        <p:spPr>
          <a:xfrm flipV="1">
            <a:off x="1967038" y="3284984"/>
            <a:ext cx="2338622" cy="110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29F3E7-2EBB-4FAA-B81F-B26FB87EA357}"/>
              </a:ext>
            </a:extLst>
          </p:cNvPr>
          <p:cNvCxnSpPr/>
          <p:nvPr/>
        </p:nvCxnSpPr>
        <p:spPr>
          <a:xfrm flipV="1">
            <a:off x="2561770" y="4932564"/>
            <a:ext cx="1673443" cy="5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5350850-F9F8-43D1-BA14-8D825BD99884}"/>
              </a:ext>
            </a:extLst>
          </p:cNvPr>
          <p:cNvSpPr/>
          <p:nvPr/>
        </p:nvSpPr>
        <p:spPr>
          <a:xfrm>
            <a:off x="7068457" y="1857829"/>
            <a:ext cx="287612" cy="3048000"/>
          </a:xfrm>
          <a:custGeom>
            <a:avLst/>
            <a:gdLst>
              <a:gd name="connsiteX0" fmla="*/ 0 w 725714"/>
              <a:gd name="connsiteY0" fmla="*/ 0 h 3048000"/>
              <a:gd name="connsiteX1" fmla="*/ 72572 w 725714"/>
              <a:gd name="connsiteY1" fmla="*/ 72571 h 3048000"/>
              <a:gd name="connsiteX2" fmla="*/ 87086 w 725714"/>
              <a:gd name="connsiteY2" fmla="*/ 130628 h 3048000"/>
              <a:gd name="connsiteX3" fmla="*/ 159657 w 725714"/>
              <a:gd name="connsiteY3" fmla="*/ 217714 h 3048000"/>
              <a:gd name="connsiteX4" fmla="*/ 174172 w 725714"/>
              <a:gd name="connsiteY4" fmla="*/ 261257 h 3048000"/>
              <a:gd name="connsiteX5" fmla="*/ 304800 w 725714"/>
              <a:gd name="connsiteY5" fmla="*/ 406400 h 3048000"/>
              <a:gd name="connsiteX6" fmla="*/ 377372 w 725714"/>
              <a:gd name="connsiteY6" fmla="*/ 493485 h 3048000"/>
              <a:gd name="connsiteX7" fmla="*/ 406400 w 725714"/>
              <a:gd name="connsiteY7" fmla="*/ 580571 h 3048000"/>
              <a:gd name="connsiteX8" fmla="*/ 449943 w 725714"/>
              <a:gd name="connsiteY8" fmla="*/ 624114 h 3048000"/>
              <a:gd name="connsiteX9" fmla="*/ 522514 w 725714"/>
              <a:gd name="connsiteY9" fmla="*/ 711200 h 3048000"/>
              <a:gd name="connsiteX10" fmla="*/ 595086 w 725714"/>
              <a:gd name="connsiteY10" fmla="*/ 841828 h 3048000"/>
              <a:gd name="connsiteX11" fmla="*/ 624114 w 725714"/>
              <a:gd name="connsiteY11" fmla="*/ 957942 h 3048000"/>
              <a:gd name="connsiteX12" fmla="*/ 653143 w 725714"/>
              <a:gd name="connsiteY12" fmla="*/ 1001485 h 3048000"/>
              <a:gd name="connsiteX13" fmla="*/ 696686 w 725714"/>
              <a:gd name="connsiteY13" fmla="*/ 1204685 h 3048000"/>
              <a:gd name="connsiteX14" fmla="*/ 725714 w 725714"/>
              <a:gd name="connsiteY14" fmla="*/ 1378857 h 3048000"/>
              <a:gd name="connsiteX15" fmla="*/ 711200 w 725714"/>
              <a:gd name="connsiteY15" fmla="*/ 1828800 h 3048000"/>
              <a:gd name="connsiteX16" fmla="*/ 696686 w 725714"/>
              <a:gd name="connsiteY16" fmla="*/ 1930400 h 3048000"/>
              <a:gd name="connsiteX17" fmla="*/ 667657 w 725714"/>
              <a:gd name="connsiteY17" fmla="*/ 1973942 h 3048000"/>
              <a:gd name="connsiteX18" fmla="*/ 624114 w 725714"/>
              <a:gd name="connsiteY18" fmla="*/ 2075542 h 3048000"/>
              <a:gd name="connsiteX19" fmla="*/ 609600 w 725714"/>
              <a:gd name="connsiteY19" fmla="*/ 2133600 h 3048000"/>
              <a:gd name="connsiteX20" fmla="*/ 580572 w 725714"/>
              <a:gd name="connsiteY20" fmla="*/ 2206171 h 3048000"/>
              <a:gd name="connsiteX21" fmla="*/ 566057 w 725714"/>
              <a:gd name="connsiteY21" fmla="*/ 2278742 h 3048000"/>
              <a:gd name="connsiteX22" fmla="*/ 551543 w 725714"/>
              <a:gd name="connsiteY22" fmla="*/ 2336800 h 3048000"/>
              <a:gd name="connsiteX23" fmla="*/ 537029 w 725714"/>
              <a:gd name="connsiteY23" fmla="*/ 2409371 h 3048000"/>
              <a:gd name="connsiteX24" fmla="*/ 508000 w 725714"/>
              <a:gd name="connsiteY24" fmla="*/ 2452914 h 3048000"/>
              <a:gd name="connsiteX25" fmla="*/ 478972 w 725714"/>
              <a:gd name="connsiteY25" fmla="*/ 2569028 h 3048000"/>
              <a:gd name="connsiteX26" fmla="*/ 449943 w 725714"/>
              <a:gd name="connsiteY26" fmla="*/ 2670628 h 3048000"/>
              <a:gd name="connsiteX27" fmla="*/ 420914 w 725714"/>
              <a:gd name="connsiteY27" fmla="*/ 2714171 h 3048000"/>
              <a:gd name="connsiteX28" fmla="*/ 348343 w 725714"/>
              <a:gd name="connsiteY28" fmla="*/ 2859314 h 3048000"/>
              <a:gd name="connsiteX29" fmla="*/ 319314 w 725714"/>
              <a:gd name="connsiteY29" fmla="*/ 2902857 h 3048000"/>
              <a:gd name="connsiteX30" fmla="*/ 246743 w 725714"/>
              <a:gd name="connsiteY30" fmla="*/ 2946400 h 3048000"/>
              <a:gd name="connsiteX31" fmla="*/ 217714 w 725714"/>
              <a:gd name="connsiteY31" fmla="*/ 2989942 h 3048000"/>
              <a:gd name="connsiteX32" fmla="*/ 174172 w 725714"/>
              <a:gd name="connsiteY32" fmla="*/ 3018971 h 3048000"/>
              <a:gd name="connsiteX33" fmla="*/ 145143 w 725714"/>
              <a:gd name="connsiteY3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5714" h="3048000">
                <a:moveTo>
                  <a:pt x="0" y="0"/>
                </a:moveTo>
                <a:cubicBezTo>
                  <a:pt x="24191" y="24190"/>
                  <a:pt x="53595" y="44106"/>
                  <a:pt x="72572" y="72571"/>
                </a:cubicBezTo>
                <a:cubicBezTo>
                  <a:pt x="83637" y="89169"/>
                  <a:pt x="76823" y="113523"/>
                  <a:pt x="87086" y="130628"/>
                </a:cubicBezTo>
                <a:cubicBezTo>
                  <a:pt x="106527" y="163030"/>
                  <a:pt x="135467" y="188685"/>
                  <a:pt x="159657" y="217714"/>
                </a:cubicBezTo>
                <a:cubicBezTo>
                  <a:pt x="164495" y="232228"/>
                  <a:pt x="165685" y="248527"/>
                  <a:pt x="174172" y="261257"/>
                </a:cubicBezTo>
                <a:cubicBezTo>
                  <a:pt x="241699" y="362546"/>
                  <a:pt x="236368" y="326563"/>
                  <a:pt x="304800" y="406400"/>
                </a:cubicBezTo>
                <a:cubicBezTo>
                  <a:pt x="426036" y="547842"/>
                  <a:pt x="226392" y="342505"/>
                  <a:pt x="377372" y="493485"/>
                </a:cubicBezTo>
                <a:cubicBezTo>
                  <a:pt x="387048" y="522514"/>
                  <a:pt x="384763" y="558934"/>
                  <a:pt x="406400" y="580571"/>
                </a:cubicBezTo>
                <a:cubicBezTo>
                  <a:pt x="420914" y="595085"/>
                  <a:pt x="436802" y="608345"/>
                  <a:pt x="449943" y="624114"/>
                </a:cubicBezTo>
                <a:cubicBezTo>
                  <a:pt x="550987" y="745366"/>
                  <a:pt x="395297" y="583980"/>
                  <a:pt x="522514" y="711200"/>
                </a:cubicBezTo>
                <a:cubicBezTo>
                  <a:pt x="558034" y="817758"/>
                  <a:pt x="529907" y="776649"/>
                  <a:pt x="595086" y="841828"/>
                </a:cubicBezTo>
                <a:cubicBezTo>
                  <a:pt x="600606" y="869430"/>
                  <a:pt x="609237" y="928188"/>
                  <a:pt x="624114" y="957942"/>
                </a:cubicBezTo>
                <a:cubicBezTo>
                  <a:pt x="631915" y="973544"/>
                  <a:pt x="643467" y="986971"/>
                  <a:pt x="653143" y="1001485"/>
                </a:cubicBezTo>
                <a:cubicBezTo>
                  <a:pt x="677066" y="1097177"/>
                  <a:pt x="684644" y="1114371"/>
                  <a:pt x="696686" y="1204685"/>
                </a:cubicBezTo>
                <a:cubicBezTo>
                  <a:pt x="718291" y="1366724"/>
                  <a:pt x="695460" y="1288092"/>
                  <a:pt x="725714" y="1378857"/>
                </a:cubicBezTo>
                <a:cubicBezTo>
                  <a:pt x="720876" y="1528838"/>
                  <a:pt x="719087" y="1678948"/>
                  <a:pt x="711200" y="1828800"/>
                </a:cubicBezTo>
                <a:cubicBezTo>
                  <a:pt x="709402" y="1862963"/>
                  <a:pt x="706516" y="1897632"/>
                  <a:pt x="696686" y="1930400"/>
                </a:cubicBezTo>
                <a:cubicBezTo>
                  <a:pt x="691674" y="1947108"/>
                  <a:pt x="677333" y="1959428"/>
                  <a:pt x="667657" y="1973942"/>
                </a:cubicBezTo>
                <a:cubicBezTo>
                  <a:pt x="625988" y="2140625"/>
                  <a:pt x="684255" y="1935213"/>
                  <a:pt x="624114" y="2075542"/>
                </a:cubicBezTo>
                <a:cubicBezTo>
                  <a:pt x="616256" y="2093877"/>
                  <a:pt x="615908" y="2114675"/>
                  <a:pt x="609600" y="2133600"/>
                </a:cubicBezTo>
                <a:cubicBezTo>
                  <a:pt x="601361" y="2158317"/>
                  <a:pt x="588059" y="2181216"/>
                  <a:pt x="580572" y="2206171"/>
                </a:cubicBezTo>
                <a:cubicBezTo>
                  <a:pt x="573483" y="2229800"/>
                  <a:pt x="571409" y="2254660"/>
                  <a:pt x="566057" y="2278742"/>
                </a:cubicBezTo>
                <a:cubicBezTo>
                  <a:pt x="561730" y="2298215"/>
                  <a:pt x="555870" y="2317327"/>
                  <a:pt x="551543" y="2336800"/>
                </a:cubicBezTo>
                <a:cubicBezTo>
                  <a:pt x="546192" y="2360882"/>
                  <a:pt x="545691" y="2386272"/>
                  <a:pt x="537029" y="2409371"/>
                </a:cubicBezTo>
                <a:cubicBezTo>
                  <a:pt x="530904" y="2425704"/>
                  <a:pt x="517676" y="2438400"/>
                  <a:pt x="508000" y="2452914"/>
                </a:cubicBezTo>
                <a:lnTo>
                  <a:pt x="478972" y="2569028"/>
                </a:lnTo>
                <a:cubicBezTo>
                  <a:pt x="474323" y="2587623"/>
                  <a:pt x="460352" y="2649810"/>
                  <a:pt x="449943" y="2670628"/>
                </a:cubicBezTo>
                <a:cubicBezTo>
                  <a:pt x="442142" y="2686230"/>
                  <a:pt x="430590" y="2699657"/>
                  <a:pt x="420914" y="2714171"/>
                </a:cubicBezTo>
                <a:cubicBezTo>
                  <a:pt x="397939" y="2806074"/>
                  <a:pt x="417465" y="2755631"/>
                  <a:pt x="348343" y="2859314"/>
                </a:cubicBezTo>
                <a:cubicBezTo>
                  <a:pt x="338667" y="2873828"/>
                  <a:pt x="334272" y="2893882"/>
                  <a:pt x="319314" y="2902857"/>
                </a:cubicBezTo>
                <a:lnTo>
                  <a:pt x="246743" y="2946400"/>
                </a:lnTo>
                <a:cubicBezTo>
                  <a:pt x="237067" y="2960914"/>
                  <a:pt x="230049" y="2977607"/>
                  <a:pt x="217714" y="2989942"/>
                </a:cubicBezTo>
                <a:cubicBezTo>
                  <a:pt x="205379" y="3002277"/>
                  <a:pt x="187793" y="3008074"/>
                  <a:pt x="174172" y="3018971"/>
                </a:cubicBezTo>
                <a:cubicBezTo>
                  <a:pt x="163486" y="3027520"/>
                  <a:pt x="154819" y="3038324"/>
                  <a:pt x="145143" y="3048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7B4267-B6CB-426C-B548-3E86262DFF19}"/>
              </a:ext>
            </a:extLst>
          </p:cNvPr>
          <p:cNvSpPr txBox="1"/>
          <p:nvPr/>
        </p:nvSpPr>
        <p:spPr>
          <a:xfrm>
            <a:off x="7524327" y="2772307"/>
            <a:ext cx="145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stack frame</a:t>
            </a:r>
          </a:p>
          <a:p>
            <a:r>
              <a:rPr lang="en-US"/>
              <a:t>for function foo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903FF0-788F-4B78-A3CC-37199E935CE3}"/>
              </a:ext>
            </a:extLst>
          </p:cNvPr>
          <p:cNvSpPr txBox="1"/>
          <p:nvPr/>
        </p:nvSpPr>
        <p:spPr>
          <a:xfrm>
            <a:off x="4788024" y="3591455"/>
            <a:ext cx="113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local var</a:t>
            </a:r>
          </a:p>
          <a:p>
            <a:r>
              <a:rPr lang="en-US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8900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f2.c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C13D7-630F-461B-815A-F2499195B94F}"/>
              </a:ext>
            </a:extLst>
          </p:cNvPr>
          <p:cNvSpPr txBox="1"/>
          <p:nvPr/>
        </p:nvSpPr>
        <p:spPr>
          <a:xfrm>
            <a:off x="841992" y="834111"/>
            <a:ext cx="151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main(){</a:t>
            </a:r>
          </a:p>
          <a:p>
            <a:r>
              <a:rPr lang="en-US"/>
              <a:t>   foo();</a:t>
            </a:r>
          </a:p>
          <a:p>
            <a:r>
              <a:rPr lang="en-US"/>
              <a:t> }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133EEE2-8F92-4234-A020-2DB88C500344}"/>
              </a:ext>
            </a:extLst>
          </p:cNvPr>
          <p:cNvCxnSpPr/>
          <p:nvPr/>
        </p:nvCxnSpPr>
        <p:spPr>
          <a:xfrm>
            <a:off x="1403648" y="1757441"/>
            <a:ext cx="0" cy="37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5629BD-61B4-4725-8545-B39A3C695B9C}"/>
              </a:ext>
            </a:extLst>
          </p:cNvPr>
          <p:cNvSpPr txBox="1"/>
          <p:nvPr/>
        </p:nvSpPr>
        <p:spPr>
          <a:xfrm>
            <a:off x="841992" y="3365037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754E-8281-4120-AA7A-5D5B27D7879A}"/>
              </a:ext>
            </a:extLst>
          </p:cNvPr>
          <p:cNvSpPr txBox="1"/>
          <p:nvPr/>
        </p:nvSpPr>
        <p:spPr>
          <a:xfrm>
            <a:off x="857443" y="2287997"/>
            <a:ext cx="204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call foo</a:t>
            </a:r>
          </a:p>
          <a:p>
            <a:r>
              <a:rPr lang="en-US"/>
              <a:t>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3DE2-60F2-4824-8877-A4545F787CCB}"/>
              </a:ext>
            </a:extLst>
          </p:cNvPr>
          <p:cNvSpPr txBox="1"/>
          <p:nvPr/>
        </p:nvSpPr>
        <p:spPr>
          <a:xfrm>
            <a:off x="605014" y="26111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B61617-7C55-4769-A3B7-65B7934ACF74}"/>
              </a:ext>
            </a:extLst>
          </p:cNvPr>
          <p:cNvCxnSpPr>
            <a:cxnSpLocks/>
          </p:cNvCxnSpPr>
          <p:nvPr/>
        </p:nvCxnSpPr>
        <p:spPr>
          <a:xfrm>
            <a:off x="1484980" y="2980494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4CA692-6693-4F6C-9004-8479FE26D497}"/>
              </a:ext>
            </a:extLst>
          </p:cNvPr>
          <p:cNvSpPr txBox="1"/>
          <p:nvPr/>
        </p:nvSpPr>
        <p:spPr>
          <a:xfrm>
            <a:off x="610783" y="4829036"/>
            <a:ext cx="2049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foo:</a:t>
            </a:r>
          </a:p>
          <a:p>
            <a:r>
              <a:rPr lang="en-US"/>
              <a:t>     push ebp</a:t>
            </a:r>
          </a:p>
          <a:p>
            <a:r>
              <a:rPr lang="en-US"/>
              <a:t>     mov ebp, esp</a:t>
            </a:r>
          </a:p>
          <a:p>
            <a:r>
              <a:rPr lang="en-US"/>
              <a:t>     sub esp, 0x28</a:t>
            </a:r>
          </a:p>
          <a:p>
            <a:r>
              <a:rPr lang="en-US"/>
              <a:t>     .................</a:t>
            </a:r>
          </a:p>
          <a:p>
            <a:r>
              <a:rPr lang="en-US"/>
              <a:t>    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F6AA5A-B5AA-4A7A-9D81-032CE1DDCA86}"/>
              </a:ext>
            </a:extLst>
          </p:cNvPr>
          <p:cNvCxnSpPr>
            <a:cxnSpLocks/>
          </p:cNvCxnSpPr>
          <p:nvPr/>
        </p:nvCxnSpPr>
        <p:spPr>
          <a:xfrm>
            <a:off x="1403648" y="4444493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DEB40BE-5311-4AFD-A6CD-D1A06FC9B59B}"/>
              </a:ext>
            </a:extLst>
          </p:cNvPr>
          <p:cNvCxnSpPr>
            <a:cxnSpLocks/>
          </p:cNvCxnSpPr>
          <p:nvPr/>
        </p:nvCxnSpPr>
        <p:spPr>
          <a:xfrm flipH="1">
            <a:off x="4554896" y="1412776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37E8B1F-206A-462C-991F-8E92AF8575B5}"/>
              </a:ext>
            </a:extLst>
          </p:cNvPr>
          <p:cNvCxnSpPr>
            <a:cxnSpLocks/>
          </p:cNvCxnSpPr>
          <p:nvPr/>
        </p:nvCxnSpPr>
        <p:spPr>
          <a:xfrm>
            <a:off x="6316704" y="1412776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4BBD19-1318-429F-831C-EE714BE7175F}"/>
              </a:ext>
            </a:extLst>
          </p:cNvPr>
          <p:cNvCxnSpPr/>
          <p:nvPr/>
        </p:nvCxnSpPr>
        <p:spPr>
          <a:xfrm>
            <a:off x="4554897" y="184482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302F278-6BA6-4EFB-8986-E80F7D4B1AF7}"/>
              </a:ext>
            </a:extLst>
          </p:cNvPr>
          <p:cNvCxnSpPr/>
          <p:nvPr/>
        </p:nvCxnSpPr>
        <p:spPr>
          <a:xfrm>
            <a:off x="4588512" y="219285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574FB3-5F99-4FD3-92AF-657D47F25756}"/>
              </a:ext>
            </a:extLst>
          </p:cNvPr>
          <p:cNvCxnSpPr/>
          <p:nvPr/>
        </p:nvCxnSpPr>
        <p:spPr>
          <a:xfrm>
            <a:off x="4588512" y="256490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D6862FC-F0FD-4E05-860B-062C4C0C11FA}"/>
              </a:ext>
            </a:extLst>
          </p:cNvPr>
          <p:cNvCxnSpPr/>
          <p:nvPr/>
        </p:nvCxnSpPr>
        <p:spPr>
          <a:xfrm>
            <a:off x="4554897" y="292494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13BD5F7-3729-4F4B-B030-4B186AEB3AD2}"/>
              </a:ext>
            </a:extLst>
          </p:cNvPr>
          <p:cNvCxnSpPr/>
          <p:nvPr/>
        </p:nvCxnSpPr>
        <p:spPr>
          <a:xfrm>
            <a:off x="4554897" y="3284984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7157421-BC69-40AC-8F7F-85FED5583B69}"/>
              </a:ext>
            </a:extLst>
          </p:cNvPr>
          <p:cNvCxnSpPr/>
          <p:nvPr/>
        </p:nvCxnSpPr>
        <p:spPr>
          <a:xfrm>
            <a:off x="4554896" y="5013176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A585EA7-EAE1-412C-8D68-BF31404FACA1}"/>
              </a:ext>
            </a:extLst>
          </p:cNvPr>
          <p:cNvSpPr txBox="1"/>
          <p:nvPr/>
        </p:nvSpPr>
        <p:spPr>
          <a:xfrm>
            <a:off x="5133799" y="25876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BACB6-3AE8-47F9-A7CA-195577BA2029}"/>
              </a:ext>
            </a:extLst>
          </p:cNvPr>
          <p:cNvSpPr txBox="1"/>
          <p:nvPr/>
        </p:nvSpPr>
        <p:spPr>
          <a:xfrm>
            <a:off x="6377899" y="2996969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EBCABF-F36D-4972-9C1C-3AE067EA0854}"/>
              </a:ext>
            </a:extLst>
          </p:cNvPr>
          <p:cNvSpPr txBox="1"/>
          <p:nvPr/>
        </p:nvSpPr>
        <p:spPr>
          <a:xfrm>
            <a:off x="4918309" y="2969569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3A9A08-FA89-4756-8538-687712162BEB}"/>
              </a:ext>
            </a:extLst>
          </p:cNvPr>
          <p:cNvSpPr txBox="1"/>
          <p:nvPr/>
        </p:nvSpPr>
        <p:spPr>
          <a:xfrm>
            <a:off x="6377899" y="4618873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B2D46F13-B744-49BF-9DD0-6BF66131F2D3}"/>
              </a:ext>
            </a:extLst>
          </p:cNvPr>
          <p:cNvSpPr/>
          <p:nvPr/>
        </p:nvSpPr>
        <p:spPr>
          <a:xfrm>
            <a:off x="7216331" y="2611161"/>
            <a:ext cx="139738" cy="2294667"/>
          </a:xfrm>
          <a:custGeom>
            <a:avLst/>
            <a:gdLst>
              <a:gd name="connsiteX0" fmla="*/ 0 w 725714"/>
              <a:gd name="connsiteY0" fmla="*/ 0 h 3048000"/>
              <a:gd name="connsiteX1" fmla="*/ 72572 w 725714"/>
              <a:gd name="connsiteY1" fmla="*/ 72571 h 3048000"/>
              <a:gd name="connsiteX2" fmla="*/ 87086 w 725714"/>
              <a:gd name="connsiteY2" fmla="*/ 130628 h 3048000"/>
              <a:gd name="connsiteX3" fmla="*/ 159657 w 725714"/>
              <a:gd name="connsiteY3" fmla="*/ 217714 h 3048000"/>
              <a:gd name="connsiteX4" fmla="*/ 174172 w 725714"/>
              <a:gd name="connsiteY4" fmla="*/ 261257 h 3048000"/>
              <a:gd name="connsiteX5" fmla="*/ 304800 w 725714"/>
              <a:gd name="connsiteY5" fmla="*/ 406400 h 3048000"/>
              <a:gd name="connsiteX6" fmla="*/ 377372 w 725714"/>
              <a:gd name="connsiteY6" fmla="*/ 493485 h 3048000"/>
              <a:gd name="connsiteX7" fmla="*/ 406400 w 725714"/>
              <a:gd name="connsiteY7" fmla="*/ 580571 h 3048000"/>
              <a:gd name="connsiteX8" fmla="*/ 449943 w 725714"/>
              <a:gd name="connsiteY8" fmla="*/ 624114 h 3048000"/>
              <a:gd name="connsiteX9" fmla="*/ 522514 w 725714"/>
              <a:gd name="connsiteY9" fmla="*/ 711200 h 3048000"/>
              <a:gd name="connsiteX10" fmla="*/ 595086 w 725714"/>
              <a:gd name="connsiteY10" fmla="*/ 841828 h 3048000"/>
              <a:gd name="connsiteX11" fmla="*/ 624114 w 725714"/>
              <a:gd name="connsiteY11" fmla="*/ 957942 h 3048000"/>
              <a:gd name="connsiteX12" fmla="*/ 653143 w 725714"/>
              <a:gd name="connsiteY12" fmla="*/ 1001485 h 3048000"/>
              <a:gd name="connsiteX13" fmla="*/ 696686 w 725714"/>
              <a:gd name="connsiteY13" fmla="*/ 1204685 h 3048000"/>
              <a:gd name="connsiteX14" fmla="*/ 725714 w 725714"/>
              <a:gd name="connsiteY14" fmla="*/ 1378857 h 3048000"/>
              <a:gd name="connsiteX15" fmla="*/ 711200 w 725714"/>
              <a:gd name="connsiteY15" fmla="*/ 1828800 h 3048000"/>
              <a:gd name="connsiteX16" fmla="*/ 696686 w 725714"/>
              <a:gd name="connsiteY16" fmla="*/ 1930400 h 3048000"/>
              <a:gd name="connsiteX17" fmla="*/ 667657 w 725714"/>
              <a:gd name="connsiteY17" fmla="*/ 1973942 h 3048000"/>
              <a:gd name="connsiteX18" fmla="*/ 624114 w 725714"/>
              <a:gd name="connsiteY18" fmla="*/ 2075542 h 3048000"/>
              <a:gd name="connsiteX19" fmla="*/ 609600 w 725714"/>
              <a:gd name="connsiteY19" fmla="*/ 2133600 h 3048000"/>
              <a:gd name="connsiteX20" fmla="*/ 580572 w 725714"/>
              <a:gd name="connsiteY20" fmla="*/ 2206171 h 3048000"/>
              <a:gd name="connsiteX21" fmla="*/ 566057 w 725714"/>
              <a:gd name="connsiteY21" fmla="*/ 2278742 h 3048000"/>
              <a:gd name="connsiteX22" fmla="*/ 551543 w 725714"/>
              <a:gd name="connsiteY22" fmla="*/ 2336800 h 3048000"/>
              <a:gd name="connsiteX23" fmla="*/ 537029 w 725714"/>
              <a:gd name="connsiteY23" fmla="*/ 2409371 h 3048000"/>
              <a:gd name="connsiteX24" fmla="*/ 508000 w 725714"/>
              <a:gd name="connsiteY24" fmla="*/ 2452914 h 3048000"/>
              <a:gd name="connsiteX25" fmla="*/ 478972 w 725714"/>
              <a:gd name="connsiteY25" fmla="*/ 2569028 h 3048000"/>
              <a:gd name="connsiteX26" fmla="*/ 449943 w 725714"/>
              <a:gd name="connsiteY26" fmla="*/ 2670628 h 3048000"/>
              <a:gd name="connsiteX27" fmla="*/ 420914 w 725714"/>
              <a:gd name="connsiteY27" fmla="*/ 2714171 h 3048000"/>
              <a:gd name="connsiteX28" fmla="*/ 348343 w 725714"/>
              <a:gd name="connsiteY28" fmla="*/ 2859314 h 3048000"/>
              <a:gd name="connsiteX29" fmla="*/ 319314 w 725714"/>
              <a:gd name="connsiteY29" fmla="*/ 2902857 h 3048000"/>
              <a:gd name="connsiteX30" fmla="*/ 246743 w 725714"/>
              <a:gd name="connsiteY30" fmla="*/ 2946400 h 3048000"/>
              <a:gd name="connsiteX31" fmla="*/ 217714 w 725714"/>
              <a:gd name="connsiteY31" fmla="*/ 2989942 h 3048000"/>
              <a:gd name="connsiteX32" fmla="*/ 174172 w 725714"/>
              <a:gd name="connsiteY32" fmla="*/ 3018971 h 3048000"/>
              <a:gd name="connsiteX33" fmla="*/ 145143 w 725714"/>
              <a:gd name="connsiteY3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5714" h="3048000">
                <a:moveTo>
                  <a:pt x="0" y="0"/>
                </a:moveTo>
                <a:cubicBezTo>
                  <a:pt x="24191" y="24190"/>
                  <a:pt x="53595" y="44106"/>
                  <a:pt x="72572" y="72571"/>
                </a:cubicBezTo>
                <a:cubicBezTo>
                  <a:pt x="83637" y="89169"/>
                  <a:pt x="76823" y="113523"/>
                  <a:pt x="87086" y="130628"/>
                </a:cubicBezTo>
                <a:cubicBezTo>
                  <a:pt x="106527" y="163030"/>
                  <a:pt x="135467" y="188685"/>
                  <a:pt x="159657" y="217714"/>
                </a:cubicBezTo>
                <a:cubicBezTo>
                  <a:pt x="164495" y="232228"/>
                  <a:pt x="165685" y="248527"/>
                  <a:pt x="174172" y="261257"/>
                </a:cubicBezTo>
                <a:cubicBezTo>
                  <a:pt x="241699" y="362546"/>
                  <a:pt x="236368" y="326563"/>
                  <a:pt x="304800" y="406400"/>
                </a:cubicBezTo>
                <a:cubicBezTo>
                  <a:pt x="426036" y="547842"/>
                  <a:pt x="226392" y="342505"/>
                  <a:pt x="377372" y="493485"/>
                </a:cubicBezTo>
                <a:cubicBezTo>
                  <a:pt x="387048" y="522514"/>
                  <a:pt x="384763" y="558934"/>
                  <a:pt x="406400" y="580571"/>
                </a:cubicBezTo>
                <a:cubicBezTo>
                  <a:pt x="420914" y="595085"/>
                  <a:pt x="436802" y="608345"/>
                  <a:pt x="449943" y="624114"/>
                </a:cubicBezTo>
                <a:cubicBezTo>
                  <a:pt x="550987" y="745366"/>
                  <a:pt x="395297" y="583980"/>
                  <a:pt x="522514" y="711200"/>
                </a:cubicBezTo>
                <a:cubicBezTo>
                  <a:pt x="558034" y="817758"/>
                  <a:pt x="529907" y="776649"/>
                  <a:pt x="595086" y="841828"/>
                </a:cubicBezTo>
                <a:cubicBezTo>
                  <a:pt x="600606" y="869430"/>
                  <a:pt x="609237" y="928188"/>
                  <a:pt x="624114" y="957942"/>
                </a:cubicBezTo>
                <a:cubicBezTo>
                  <a:pt x="631915" y="973544"/>
                  <a:pt x="643467" y="986971"/>
                  <a:pt x="653143" y="1001485"/>
                </a:cubicBezTo>
                <a:cubicBezTo>
                  <a:pt x="677066" y="1097177"/>
                  <a:pt x="684644" y="1114371"/>
                  <a:pt x="696686" y="1204685"/>
                </a:cubicBezTo>
                <a:cubicBezTo>
                  <a:pt x="718291" y="1366724"/>
                  <a:pt x="695460" y="1288092"/>
                  <a:pt x="725714" y="1378857"/>
                </a:cubicBezTo>
                <a:cubicBezTo>
                  <a:pt x="720876" y="1528838"/>
                  <a:pt x="719087" y="1678948"/>
                  <a:pt x="711200" y="1828800"/>
                </a:cubicBezTo>
                <a:cubicBezTo>
                  <a:pt x="709402" y="1862963"/>
                  <a:pt x="706516" y="1897632"/>
                  <a:pt x="696686" y="1930400"/>
                </a:cubicBezTo>
                <a:cubicBezTo>
                  <a:pt x="691674" y="1947108"/>
                  <a:pt x="677333" y="1959428"/>
                  <a:pt x="667657" y="1973942"/>
                </a:cubicBezTo>
                <a:cubicBezTo>
                  <a:pt x="625988" y="2140625"/>
                  <a:pt x="684255" y="1935213"/>
                  <a:pt x="624114" y="2075542"/>
                </a:cubicBezTo>
                <a:cubicBezTo>
                  <a:pt x="616256" y="2093877"/>
                  <a:pt x="615908" y="2114675"/>
                  <a:pt x="609600" y="2133600"/>
                </a:cubicBezTo>
                <a:cubicBezTo>
                  <a:pt x="601361" y="2158317"/>
                  <a:pt x="588059" y="2181216"/>
                  <a:pt x="580572" y="2206171"/>
                </a:cubicBezTo>
                <a:cubicBezTo>
                  <a:pt x="573483" y="2229800"/>
                  <a:pt x="571409" y="2254660"/>
                  <a:pt x="566057" y="2278742"/>
                </a:cubicBezTo>
                <a:cubicBezTo>
                  <a:pt x="561730" y="2298215"/>
                  <a:pt x="555870" y="2317327"/>
                  <a:pt x="551543" y="2336800"/>
                </a:cubicBezTo>
                <a:cubicBezTo>
                  <a:pt x="546192" y="2360882"/>
                  <a:pt x="545691" y="2386272"/>
                  <a:pt x="537029" y="2409371"/>
                </a:cubicBezTo>
                <a:cubicBezTo>
                  <a:pt x="530904" y="2425704"/>
                  <a:pt x="517676" y="2438400"/>
                  <a:pt x="508000" y="2452914"/>
                </a:cubicBezTo>
                <a:lnTo>
                  <a:pt x="478972" y="2569028"/>
                </a:lnTo>
                <a:cubicBezTo>
                  <a:pt x="474323" y="2587623"/>
                  <a:pt x="460352" y="2649810"/>
                  <a:pt x="449943" y="2670628"/>
                </a:cubicBezTo>
                <a:cubicBezTo>
                  <a:pt x="442142" y="2686230"/>
                  <a:pt x="430590" y="2699657"/>
                  <a:pt x="420914" y="2714171"/>
                </a:cubicBezTo>
                <a:cubicBezTo>
                  <a:pt x="397939" y="2806074"/>
                  <a:pt x="417465" y="2755631"/>
                  <a:pt x="348343" y="2859314"/>
                </a:cubicBezTo>
                <a:cubicBezTo>
                  <a:pt x="338667" y="2873828"/>
                  <a:pt x="334272" y="2893882"/>
                  <a:pt x="319314" y="2902857"/>
                </a:cubicBezTo>
                <a:lnTo>
                  <a:pt x="246743" y="2946400"/>
                </a:lnTo>
                <a:cubicBezTo>
                  <a:pt x="237067" y="2960914"/>
                  <a:pt x="230049" y="2977607"/>
                  <a:pt x="217714" y="2989942"/>
                </a:cubicBezTo>
                <a:cubicBezTo>
                  <a:pt x="205379" y="3002277"/>
                  <a:pt x="187793" y="3008074"/>
                  <a:pt x="174172" y="3018971"/>
                </a:cubicBezTo>
                <a:cubicBezTo>
                  <a:pt x="163486" y="3027520"/>
                  <a:pt x="154819" y="3038324"/>
                  <a:pt x="145143" y="3048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96BEF3-0CC6-4C00-888D-666ACAEE963B}"/>
              </a:ext>
            </a:extLst>
          </p:cNvPr>
          <p:cNvSpPr txBox="1"/>
          <p:nvPr/>
        </p:nvSpPr>
        <p:spPr>
          <a:xfrm>
            <a:off x="7524327" y="2772307"/>
            <a:ext cx="145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stack frame</a:t>
            </a:r>
          </a:p>
          <a:p>
            <a:r>
              <a:rPr lang="en-US"/>
              <a:t>for function foo</a:t>
            </a:r>
          </a:p>
        </p:txBody>
      </p:sp>
    </p:spTree>
    <p:extLst>
      <p:ext uri="{BB962C8B-B14F-4D97-AF65-F5344CB8AC3E}">
        <p14:creationId xmlns:p14="http://schemas.microsoft.com/office/powerpoint/2010/main" val="40704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f2.c: address of id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629BD-61B4-4725-8545-B39A3C695B9C}"/>
              </a:ext>
            </a:extLst>
          </p:cNvPr>
          <p:cNvSpPr txBox="1"/>
          <p:nvPr/>
        </p:nvSpPr>
        <p:spPr>
          <a:xfrm>
            <a:off x="552427" y="1899091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754E-8281-4120-AA7A-5D5B27D7879A}"/>
              </a:ext>
            </a:extLst>
          </p:cNvPr>
          <p:cNvSpPr txBox="1"/>
          <p:nvPr/>
        </p:nvSpPr>
        <p:spPr>
          <a:xfrm>
            <a:off x="552427" y="646181"/>
            <a:ext cx="242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      call foo</a:t>
            </a:r>
          </a:p>
          <a:p>
            <a:r>
              <a:rPr lang="en-US"/>
              <a:t>      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3DE2-60F2-4824-8877-A4545F787CCB}"/>
              </a:ext>
            </a:extLst>
          </p:cNvPr>
          <p:cNvSpPr txBox="1"/>
          <p:nvPr/>
        </p:nvSpPr>
        <p:spPr>
          <a:xfrm>
            <a:off x="723311" y="11454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B61617-7C55-4769-A3B7-65B7934ACF74}"/>
              </a:ext>
            </a:extLst>
          </p:cNvPr>
          <p:cNvCxnSpPr>
            <a:cxnSpLocks/>
          </p:cNvCxnSpPr>
          <p:nvPr/>
        </p:nvCxnSpPr>
        <p:spPr>
          <a:xfrm>
            <a:off x="1403648" y="1514781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4CA692-6693-4F6C-9004-8479FE26D497}"/>
              </a:ext>
            </a:extLst>
          </p:cNvPr>
          <p:cNvSpPr txBox="1"/>
          <p:nvPr/>
        </p:nvSpPr>
        <p:spPr>
          <a:xfrm>
            <a:off x="552427" y="3429000"/>
            <a:ext cx="2651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foo:</a:t>
            </a:r>
          </a:p>
          <a:p>
            <a:r>
              <a:rPr lang="en-US"/>
              <a:t>     push ebp</a:t>
            </a:r>
          </a:p>
          <a:p>
            <a:r>
              <a:rPr lang="en-US"/>
              <a:t>     mov ebp, esp</a:t>
            </a:r>
          </a:p>
          <a:p>
            <a:r>
              <a:rPr lang="en-US"/>
              <a:t>     sub esp, 0x28</a:t>
            </a:r>
          </a:p>
          <a:p>
            <a:r>
              <a:rPr lang="en-US"/>
              <a:t>     push addr-of-id</a:t>
            </a:r>
          </a:p>
          <a:p>
            <a:r>
              <a:rPr lang="en-US"/>
              <a:t>     push addr-of-"%s"</a:t>
            </a:r>
          </a:p>
          <a:p>
            <a:r>
              <a:rPr lang="en-US"/>
              <a:t>     call scanf</a:t>
            </a:r>
          </a:p>
          <a:p>
            <a:endParaRPr lang="en-US"/>
          </a:p>
          <a:p>
            <a:r>
              <a:rPr lang="en-US"/>
              <a:t>    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F6AA5A-B5AA-4A7A-9D81-032CE1DDCA86}"/>
              </a:ext>
            </a:extLst>
          </p:cNvPr>
          <p:cNvCxnSpPr>
            <a:cxnSpLocks/>
          </p:cNvCxnSpPr>
          <p:nvPr/>
        </p:nvCxnSpPr>
        <p:spPr>
          <a:xfrm>
            <a:off x="1403648" y="3099420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2198A5-2FC5-4834-BFD6-C5EBDF2E4BA2}"/>
              </a:ext>
            </a:extLst>
          </p:cNvPr>
          <p:cNvSpPr txBox="1"/>
          <p:nvPr/>
        </p:nvSpPr>
        <p:spPr>
          <a:xfrm>
            <a:off x="4271094" y="4259996"/>
            <a:ext cx="432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lea eax, [ebp-0xd]</a:t>
            </a:r>
          </a:p>
          <a:p>
            <a:r>
              <a:rPr lang="en-US"/>
              <a:t>mov dword ptr[esp+0x4], eax</a:t>
            </a:r>
          </a:p>
          <a:p>
            <a:r>
              <a:rPr lang="en-US"/>
              <a:t>mov dword ptr[esp], 0x804859d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95B9EF-08AD-48AD-80E0-BB478E32B1B4}"/>
              </a:ext>
            </a:extLst>
          </p:cNvPr>
          <p:cNvSpPr/>
          <p:nvPr/>
        </p:nvSpPr>
        <p:spPr>
          <a:xfrm>
            <a:off x="4032757" y="4441371"/>
            <a:ext cx="234443" cy="304800"/>
          </a:xfrm>
          <a:custGeom>
            <a:avLst/>
            <a:gdLst>
              <a:gd name="connsiteX0" fmla="*/ 190900 w 234443"/>
              <a:gd name="connsiteY0" fmla="*/ 0 h 304800"/>
              <a:gd name="connsiteX1" fmla="*/ 74786 w 234443"/>
              <a:gd name="connsiteY1" fmla="*/ 14515 h 304800"/>
              <a:gd name="connsiteX2" fmla="*/ 2214 w 234443"/>
              <a:gd name="connsiteY2" fmla="*/ 29029 h 304800"/>
              <a:gd name="connsiteX3" fmla="*/ 31243 w 234443"/>
              <a:gd name="connsiteY3" fmla="*/ 116115 h 304800"/>
              <a:gd name="connsiteX4" fmla="*/ 45757 w 234443"/>
              <a:gd name="connsiteY4" fmla="*/ 217715 h 304800"/>
              <a:gd name="connsiteX5" fmla="*/ 74786 w 234443"/>
              <a:gd name="connsiteY5" fmla="*/ 304800 h 304800"/>
              <a:gd name="connsiteX6" fmla="*/ 234443 w 234443"/>
              <a:gd name="connsiteY6" fmla="*/ 290286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443" h="304800">
                <a:moveTo>
                  <a:pt x="190900" y="0"/>
                </a:moveTo>
                <a:cubicBezTo>
                  <a:pt x="152195" y="4838"/>
                  <a:pt x="113338" y="8584"/>
                  <a:pt x="74786" y="14515"/>
                </a:cubicBezTo>
                <a:cubicBezTo>
                  <a:pt x="50403" y="18266"/>
                  <a:pt x="11932" y="6354"/>
                  <a:pt x="2214" y="29029"/>
                </a:cubicBezTo>
                <a:cubicBezTo>
                  <a:pt x="-9840" y="57154"/>
                  <a:pt x="31243" y="116115"/>
                  <a:pt x="31243" y="116115"/>
                </a:cubicBezTo>
                <a:cubicBezTo>
                  <a:pt x="36081" y="149982"/>
                  <a:pt x="38064" y="184381"/>
                  <a:pt x="45757" y="217715"/>
                </a:cubicBezTo>
                <a:cubicBezTo>
                  <a:pt x="52637" y="247530"/>
                  <a:pt x="74786" y="304800"/>
                  <a:pt x="74786" y="304800"/>
                </a:cubicBezTo>
                <a:lnTo>
                  <a:pt x="234443" y="29028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018B6BD-406E-4AEC-8742-6C70F645CB80}"/>
              </a:ext>
            </a:extLst>
          </p:cNvPr>
          <p:cNvSpPr/>
          <p:nvPr/>
        </p:nvSpPr>
        <p:spPr>
          <a:xfrm>
            <a:off x="2743200" y="4630057"/>
            <a:ext cx="1204686" cy="87086"/>
          </a:xfrm>
          <a:custGeom>
            <a:avLst/>
            <a:gdLst>
              <a:gd name="connsiteX0" fmla="*/ 0 w 1204686"/>
              <a:gd name="connsiteY0" fmla="*/ 72572 h 87086"/>
              <a:gd name="connsiteX1" fmla="*/ 87086 w 1204686"/>
              <a:gd name="connsiteY1" fmla="*/ 87086 h 87086"/>
              <a:gd name="connsiteX2" fmla="*/ 159657 w 1204686"/>
              <a:gd name="connsiteY2" fmla="*/ 72572 h 87086"/>
              <a:gd name="connsiteX3" fmla="*/ 319314 w 1204686"/>
              <a:gd name="connsiteY3" fmla="*/ 58057 h 87086"/>
              <a:gd name="connsiteX4" fmla="*/ 885371 w 1204686"/>
              <a:gd name="connsiteY4" fmla="*/ 43543 h 87086"/>
              <a:gd name="connsiteX5" fmla="*/ 1146629 w 1204686"/>
              <a:gd name="connsiteY5" fmla="*/ 14514 h 87086"/>
              <a:gd name="connsiteX6" fmla="*/ 1204686 w 1204686"/>
              <a:gd name="connsiteY6" fmla="*/ 0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4686" h="87086">
                <a:moveTo>
                  <a:pt x="0" y="72572"/>
                </a:moveTo>
                <a:cubicBezTo>
                  <a:pt x="29029" y="77410"/>
                  <a:pt x="57657" y="87086"/>
                  <a:pt x="87086" y="87086"/>
                </a:cubicBezTo>
                <a:cubicBezTo>
                  <a:pt x="111755" y="87086"/>
                  <a:pt x="135178" y="75632"/>
                  <a:pt x="159657" y="72572"/>
                </a:cubicBezTo>
                <a:cubicBezTo>
                  <a:pt x="212683" y="65944"/>
                  <a:pt x="265918" y="60193"/>
                  <a:pt x="319314" y="58057"/>
                </a:cubicBezTo>
                <a:cubicBezTo>
                  <a:pt x="507911" y="50513"/>
                  <a:pt x="696685" y="48381"/>
                  <a:pt x="885371" y="43543"/>
                </a:cubicBezTo>
                <a:cubicBezTo>
                  <a:pt x="972457" y="33867"/>
                  <a:pt x="1059811" y="26353"/>
                  <a:pt x="1146629" y="14514"/>
                </a:cubicBezTo>
                <a:cubicBezTo>
                  <a:pt x="1166394" y="11819"/>
                  <a:pt x="1204686" y="0"/>
                  <a:pt x="120468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45611A-9B8F-47B4-9C38-4F5CEBCB58A7}"/>
              </a:ext>
            </a:extLst>
          </p:cNvPr>
          <p:cNvCxnSpPr/>
          <p:nvPr/>
        </p:nvCxnSpPr>
        <p:spPr>
          <a:xfrm>
            <a:off x="2981570" y="5013176"/>
            <a:ext cx="116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70CB798-FABD-46C4-B4B1-BEE58346A226}"/>
              </a:ext>
            </a:extLst>
          </p:cNvPr>
          <p:cNvSpPr/>
          <p:nvPr/>
        </p:nvSpPr>
        <p:spPr>
          <a:xfrm>
            <a:off x="5704114" y="3236686"/>
            <a:ext cx="551543" cy="986971"/>
          </a:xfrm>
          <a:custGeom>
            <a:avLst/>
            <a:gdLst>
              <a:gd name="connsiteX0" fmla="*/ 0 w 551543"/>
              <a:gd name="connsiteY0" fmla="*/ 986971 h 986971"/>
              <a:gd name="connsiteX1" fmla="*/ 29029 w 551543"/>
              <a:gd name="connsiteY1" fmla="*/ 914400 h 986971"/>
              <a:gd name="connsiteX2" fmla="*/ 43543 w 551543"/>
              <a:gd name="connsiteY2" fmla="*/ 841828 h 986971"/>
              <a:gd name="connsiteX3" fmla="*/ 87086 w 551543"/>
              <a:gd name="connsiteY3" fmla="*/ 783771 h 986971"/>
              <a:gd name="connsiteX4" fmla="*/ 101600 w 551543"/>
              <a:gd name="connsiteY4" fmla="*/ 740228 h 986971"/>
              <a:gd name="connsiteX5" fmla="*/ 116115 w 551543"/>
              <a:gd name="connsiteY5" fmla="*/ 667657 h 986971"/>
              <a:gd name="connsiteX6" fmla="*/ 145143 w 551543"/>
              <a:gd name="connsiteY6" fmla="*/ 609600 h 986971"/>
              <a:gd name="connsiteX7" fmla="*/ 174172 w 551543"/>
              <a:gd name="connsiteY7" fmla="*/ 522514 h 986971"/>
              <a:gd name="connsiteX8" fmla="*/ 188686 w 551543"/>
              <a:gd name="connsiteY8" fmla="*/ 478971 h 986971"/>
              <a:gd name="connsiteX9" fmla="*/ 232229 w 551543"/>
              <a:gd name="connsiteY9" fmla="*/ 449943 h 986971"/>
              <a:gd name="connsiteX10" fmla="*/ 246743 w 551543"/>
              <a:gd name="connsiteY10" fmla="*/ 406400 h 986971"/>
              <a:gd name="connsiteX11" fmla="*/ 261257 w 551543"/>
              <a:gd name="connsiteY11" fmla="*/ 319314 h 986971"/>
              <a:gd name="connsiteX12" fmla="*/ 348343 w 551543"/>
              <a:gd name="connsiteY12" fmla="*/ 203200 h 986971"/>
              <a:gd name="connsiteX13" fmla="*/ 391886 w 551543"/>
              <a:gd name="connsiteY13" fmla="*/ 145143 h 986971"/>
              <a:gd name="connsiteX14" fmla="*/ 420915 w 551543"/>
              <a:gd name="connsiteY14" fmla="*/ 101600 h 986971"/>
              <a:gd name="connsiteX15" fmla="*/ 464457 w 551543"/>
              <a:gd name="connsiteY15" fmla="*/ 72571 h 986971"/>
              <a:gd name="connsiteX16" fmla="*/ 493486 w 551543"/>
              <a:gd name="connsiteY16" fmla="*/ 29028 h 986971"/>
              <a:gd name="connsiteX17" fmla="*/ 537029 w 551543"/>
              <a:gd name="connsiteY17" fmla="*/ 14514 h 986971"/>
              <a:gd name="connsiteX18" fmla="*/ 551543 w 551543"/>
              <a:gd name="connsiteY18" fmla="*/ 0 h 98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1543" h="986971">
                <a:moveTo>
                  <a:pt x="0" y="986971"/>
                </a:moveTo>
                <a:cubicBezTo>
                  <a:pt x="9676" y="962781"/>
                  <a:pt x="21542" y="939355"/>
                  <a:pt x="29029" y="914400"/>
                </a:cubicBezTo>
                <a:cubicBezTo>
                  <a:pt x="36118" y="890771"/>
                  <a:pt x="33524" y="864371"/>
                  <a:pt x="43543" y="841828"/>
                </a:cubicBezTo>
                <a:cubicBezTo>
                  <a:pt x="53368" y="819722"/>
                  <a:pt x="72572" y="803123"/>
                  <a:pt x="87086" y="783771"/>
                </a:cubicBezTo>
                <a:cubicBezTo>
                  <a:pt x="91924" y="769257"/>
                  <a:pt x="97889" y="755071"/>
                  <a:pt x="101600" y="740228"/>
                </a:cubicBezTo>
                <a:cubicBezTo>
                  <a:pt x="107583" y="716295"/>
                  <a:pt x="108314" y="691060"/>
                  <a:pt x="116115" y="667657"/>
                </a:cubicBezTo>
                <a:cubicBezTo>
                  <a:pt x="122957" y="647131"/>
                  <a:pt x="137107" y="629689"/>
                  <a:pt x="145143" y="609600"/>
                </a:cubicBezTo>
                <a:cubicBezTo>
                  <a:pt x="156507" y="581190"/>
                  <a:pt x="164496" y="551543"/>
                  <a:pt x="174172" y="522514"/>
                </a:cubicBezTo>
                <a:cubicBezTo>
                  <a:pt x="179010" y="508000"/>
                  <a:pt x="175956" y="487457"/>
                  <a:pt x="188686" y="478971"/>
                </a:cubicBezTo>
                <a:lnTo>
                  <a:pt x="232229" y="449943"/>
                </a:lnTo>
                <a:cubicBezTo>
                  <a:pt x="237067" y="435429"/>
                  <a:pt x="243424" y="421335"/>
                  <a:pt x="246743" y="406400"/>
                </a:cubicBezTo>
                <a:cubicBezTo>
                  <a:pt x="253127" y="377672"/>
                  <a:pt x="248096" y="345636"/>
                  <a:pt x="261257" y="319314"/>
                </a:cubicBezTo>
                <a:cubicBezTo>
                  <a:pt x="282894" y="276041"/>
                  <a:pt x="319314" y="241905"/>
                  <a:pt x="348343" y="203200"/>
                </a:cubicBezTo>
                <a:cubicBezTo>
                  <a:pt x="362857" y="183848"/>
                  <a:pt x="378467" y="165271"/>
                  <a:pt x="391886" y="145143"/>
                </a:cubicBezTo>
                <a:cubicBezTo>
                  <a:pt x="401562" y="130629"/>
                  <a:pt x="408580" y="113935"/>
                  <a:pt x="420915" y="101600"/>
                </a:cubicBezTo>
                <a:cubicBezTo>
                  <a:pt x="433250" y="89265"/>
                  <a:pt x="449943" y="82247"/>
                  <a:pt x="464457" y="72571"/>
                </a:cubicBezTo>
                <a:cubicBezTo>
                  <a:pt x="474133" y="58057"/>
                  <a:pt x="479864" y="39925"/>
                  <a:pt x="493486" y="29028"/>
                </a:cubicBezTo>
                <a:cubicBezTo>
                  <a:pt x="505433" y="19471"/>
                  <a:pt x="523345" y="21356"/>
                  <a:pt x="537029" y="14514"/>
                </a:cubicBezTo>
                <a:cubicBezTo>
                  <a:pt x="543149" y="11454"/>
                  <a:pt x="546705" y="4838"/>
                  <a:pt x="55154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865FA-79B1-4764-814B-41260665933F}"/>
              </a:ext>
            </a:extLst>
          </p:cNvPr>
          <p:cNvSpPr txBox="1"/>
          <p:nvPr/>
        </p:nvSpPr>
        <p:spPr>
          <a:xfrm>
            <a:off x="6012160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 of 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FDCEE-1647-446A-A491-AC8ED3544D76}"/>
              </a:ext>
            </a:extLst>
          </p:cNvPr>
          <p:cNvSpPr txBox="1"/>
          <p:nvPr/>
        </p:nvSpPr>
        <p:spPr>
          <a:xfrm>
            <a:off x="1979712" y="573325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(lea eax, [ebp-0xd] is same as mov eax, ebp-0xd)</a:t>
            </a:r>
          </a:p>
        </p:txBody>
      </p:sp>
    </p:spTree>
    <p:extLst>
      <p:ext uri="{BB962C8B-B14F-4D97-AF65-F5344CB8AC3E}">
        <p14:creationId xmlns:p14="http://schemas.microsoft.com/office/powerpoint/2010/main" val="158231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f2.c: location of id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629BD-61B4-4725-8545-B39A3C695B9C}"/>
              </a:ext>
            </a:extLst>
          </p:cNvPr>
          <p:cNvSpPr txBox="1"/>
          <p:nvPr/>
        </p:nvSpPr>
        <p:spPr>
          <a:xfrm>
            <a:off x="552427" y="1899091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754E-8281-4120-AA7A-5D5B27D7879A}"/>
              </a:ext>
            </a:extLst>
          </p:cNvPr>
          <p:cNvSpPr txBox="1"/>
          <p:nvPr/>
        </p:nvSpPr>
        <p:spPr>
          <a:xfrm>
            <a:off x="552427" y="646181"/>
            <a:ext cx="242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      call foo</a:t>
            </a:r>
          </a:p>
          <a:p>
            <a:r>
              <a:rPr lang="en-US"/>
              <a:t>      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3DE2-60F2-4824-8877-A4545F787CCB}"/>
              </a:ext>
            </a:extLst>
          </p:cNvPr>
          <p:cNvSpPr txBox="1"/>
          <p:nvPr/>
        </p:nvSpPr>
        <p:spPr>
          <a:xfrm>
            <a:off x="723311" y="11454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B61617-7C55-4769-A3B7-65B7934ACF74}"/>
              </a:ext>
            </a:extLst>
          </p:cNvPr>
          <p:cNvCxnSpPr>
            <a:cxnSpLocks/>
          </p:cNvCxnSpPr>
          <p:nvPr/>
        </p:nvCxnSpPr>
        <p:spPr>
          <a:xfrm>
            <a:off x="1403648" y="1514781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4CA692-6693-4F6C-9004-8479FE26D497}"/>
              </a:ext>
            </a:extLst>
          </p:cNvPr>
          <p:cNvSpPr txBox="1"/>
          <p:nvPr/>
        </p:nvSpPr>
        <p:spPr>
          <a:xfrm>
            <a:off x="552426" y="3429000"/>
            <a:ext cx="4019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foo:</a:t>
            </a:r>
          </a:p>
          <a:p>
            <a:r>
              <a:rPr lang="en-US"/>
              <a:t>     push ebp</a:t>
            </a:r>
          </a:p>
          <a:p>
            <a:r>
              <a:rPr lang="en-US"/>
              <a:t>     mov ebp, esp</a:t>
            </a:r>
          </a:p>
          <a:p>
            <a:r>
              <a:rPr lang="en-US"/>
              <a:t>     sub esp, 0x28</a:t>
            </a:r>
          </a:p>
          <a:p>
            <a:r>
              <a:rPr lang="en-US"/>
              <a:t>     lea eax, [ebp-0xd]</a:t>
            </a:r>
          </a:p>
          <a:p>
            <a:r>
              <a:rPr lang="en-US"/>
              <a:t>     mov dword ptr[esp+0x4], eax</a:t>
            </a:r>
          </a:p>
          <a:p>
            <a:r>
              <a:rPr lang="en-US"/>
              <a:t>     mov dword ptr[esp], 0x804859d</a:t>
            </a:r>
          </a:p>
          <a:p>
            <a:r>
              <a:rPr lang="en-US"/>
              <a:t>     call scanf</a:t>
            </a:r>
          </a:p>
          <a:p>
            <a:endParaRPr lang="en-US"/>
          </a:p>
          <a:p>
            <a:r>
              <a:rPr lang="en-US"/>
              <a:t>    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F6AA5A-B5AA-4A7A-9D81-032CE1DDCA86}"/>
              </a:ext>
            </a:extLst>
          </p:cNvPr>
          <p:cNvCxnSpPr>
            <a:cxnSpLocks/>
          </p:cNvCxnSpPr>
          <p:nvPr/>
        </p:nvCxnSpPr>
        <p:spPr>
          <a:xfrm>
            <a:off x="1403648" y="3099420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F1C646-D227-405C-949D-A58AE545F6B0}"/>
              </a:ext>
            </a:extLst>
          </p:cNvPr>
          <p:cNvCxnSpPr>
            <a:cxnSpLocks/>
          </p:cNvCxnSpPr>
          <p:nvPr/>
        </p:nvCxnSpPr>
        <p:spPr>
          <a:xfrm flipH="1">
            <a:off x="4772900" y="1375031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41021B-F58F-45BE-85DE-B12C375C6ED3}"/>
              </a:ext>
            </a:extLst>
          </p:cNvPr>
          <p:cNvCxnSpPr>
            <a:cxnSpLocks/>
          </p:cNvCxnSpPr>
          <p:nvPr/>
        </p:nvCxnSpPr>
        <p:spPr>
          <a:xfrm>
            <a:off x="6534708" y="1375031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2AF66-B09B-42EC-8373-3879F9471E43}"/>
              </a:ext>
            </a:extLst>
          </p:cNvPr>
          <p:cNvCxnSpPr/>
          <p:nvPr/>
        </p:nvCxnSpPr>
        <p:spPr>
          <a:xfrm>
            <a:off x="4772901" y="180707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0333AF-A0AB-4DA9-A36A-8C37D70455E6}"/>
              </a:ext>
            </a:extLst>
          </p:cNvPr>
          <p:cNvCxnSpPr/>
          <p:nvPr/>
        </p:nvCxnSpPr>
        <p:spPr>
          <a:xfrm>
            <a:off x="4806516" y="2155106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52C23F-315C-4C11-881C-77C56809B2D1}"/>
              </a:ext>
            </a:extLst>
          </p:cNvPr>
          <p:cNvCxnSpPr/>
          <p:nvPr/>
        </p:nvCxnSpPr>
        <p:spPr>
          <a:xfrm>
            <a:off x="4806516" y="252715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B2F7C-7142-4F2E-A07A-01F7CC75E3D9}"/>
              </a:ext>
            </a:extLst>
          </p:cNvPr>
          <p:cNvCxnSpPr/>
          <p:nvPr/>
        </p:nvCxnSpPr>
        <p:spPr>
          <a:xfrm>
            <a:off x="4772901" y="288719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4C8464-46F3-4DB1-BBF3-A94AEC067798}"/>
              </a:ext>
            </a:extLst>
          </p:cNvPr>
          <p:cNvCxnSpPr/>
          <p:nvPr/>
        </p:nvCxnSpPr>
        <p:spPr>
          <a:xfrm>
            <a:off x="4772901" y="324723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F6C78D-C1E0-47A8-8D30-8825C1A0C099}"/>
              </a:ext>
            </a:extLst>
          </p:cNvPr>
          <p:cNvCxnSpPr/>
          <p:nvPr/>
        </p:nvCxnSpPr>
        <p:spPr>
          <a:xfrm>
            <a:off x="4772900" y="497543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6FDB64-A7BE-420B-9510-4D4ED03E8FC5}"/>
              </a:ext>
            </a:extLst>
          </p:cNvPr>
          <p:cNvSpPr txBox="1"/>
          <p:nvPr/>
        </p:nvSpPr>
        <p:spPr>
          <a:xfrm>
            <a:off x="5351803" y="25498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AD5B-E436-473B-92CF-E17C4728141C}"/>
              </a:ext>
            </a:extLst>
          </p:cNvPr>
          <p:cNvSpPr txBox="1"/>
          <p:nvPr/>
        </p:nvSpPr>
        <p:spPr>
          <a:xfrm>
            <a:off x="6595903" y="295922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58109-2460-4E95-8412-B0DA97245A92}"/>
              </a:ext>
            </a:extLst>
          </p:cNvPr>
          <p:cNvSpPr txBox="1"/>
          <p:nvPr/>
        </p:nvSpPr>
        <p:spPr>
          <a:xfrm>
            <a:off x="5136313" y="293182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DAF4F-3B69-4C1E-9A6B-BD697BAE11F9}"/>
              </a:ext>
            </a:extLst>
          </p:cNvPr>
          <p:cNvSpPr txBox="1"/>
          <p:nvPr/>
        </p:nvSpPr>
        <p:spPr>
          <a:xfrm>
            <a:off x="6595903" y="458112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B838BDE-F8EE-4858-BD60-407988B284FF}"/>
              </a:ext>
            </a:extLst>
          </p:cNvPr>
          <p:cNvSpPr/>
          <p:nvPr/>
        </p:nvSpPr>
        <p:spPr>
          <a:xfrm>
            <a:off x="7434335" y="2573416"/>
            <a:ext cx="139738" cy="2294667"/>
          </a:xfrm>
          <a:custGeom>
            <a:avLst/>
            <a:gdLst>
              <a:gd name="connsiteX0" fmla="*/ 0 w 725714"/>
              <a:gd name="connsiteY0" fmla="*/ 0 h 3048000"/>
              <a:gd name="connsiteX1" fmla="*/ 72572 w 725714"/>
              <a:gd name="connsiteY1" fmla="*/ 72571 h 3048000"/>
              <a:gd name="connsiteX2" fmla="*/ 87086 w 725714"/>
              <a:gd name="connsiteY2" fmla="*/ 130628 h 3048000"/>
              <a:gd name="connsiteX3" fmla="*/ 159657 w 725714"/>
              <a:gd name="connsiteY3" fmla="*/ 217714 h 3048000"/>
              <a:gd name="connsiteX4" fmla="*/ 174172 w 725714"/>
              <a:gd name="connsiteY4" fmla="*/ 261257 h 3048000"/>
              <a:gd name="connsiteX5" fmla="*/ 304800 w 725714"/>
              <a:gd name="connsiteY5" fmla="*/ 406400 h 3048000"/>
              <a:gd name="connsiteX6" fmla="*/ 377372 w 725714"/>
              <a:gd name="connsiteY6" fmla="*/ 493485 h 3048000"/>
              <a:gd name="connsiteX7" fmla="*/ 406400 w 725714"/>
              <a:gd name="connsiteY7" fmla="*/ 580571 h 3048000"/>
              <a:gd name="connsiteX8" fmla="*/ 449943 w 725714"/>
              <a:gd name="connsiteY8" fmla="*/ 624114 h 3048000"/>
              <a:gd name="connsiteX9" fmla="*/ 522514 w 725714"/>
              <a:gd name="connsiteY9" fmla="*/ 711200 h 3048000"/>
              <a:gd name="connsiteX10" fmla="*/ 595086 w 725714"/>
              <a:gd name="connsiteY10" fmla="*/ 841828 h 3048000"/>
              <a:gd name="connsiteX11" fmla="*/ 624114 w 725714"/>
              <a:gd name="connsiteY11" fmla="*/ 957942 h 3048000"/>
              <a:gd name="connsiteX12" fmla="*/ 653143 w 725714"/>
              <a:gd name="connsiteY12" fmla="*/ 1001485 h 3048000"/>
              <a:gd name="connsiteX13" fmla="*/ 696686 w 725714"/>
              <a:gd name="connsiteY13" fmla="*/ 1204685 h 3048000"/>
              <a:gd name="connsiteX14" fmla="*/ 725714 w 725714"/>
              <a:gd name="connsiteY14" fmla="*/ 1378857 h 3048000"/>
              <a:gd name="connsiteX15" fmla="*/ 711200 w 725714"/>
              <a:gd name="connsiteY15" fmla="*/ 1828800 h 3048000"/>
              <a:gd name="connsiteX16" fmla="*/ 696686 w 725714"/>
              <a:gd name="connsiteY16" fmla="*/ 1930400 h 3048000"/>
              <a:gd name="connsiteX17" fmla="*/ 667657 w 725714"/>
              <a:gd name="connsiteY17" fmla="*/ 1973942 h 3048000"/>
              <a:gd name="connsiteX18" fmla="*/ 624114 w 725714"/>
              <a:gd name="connsiteY18" fmla="*/ 2075542 h 3048000"/>
              <a:gd name="connsiteX19" fmla="*/ 609600 w 725714"/>
              <a:gd name="connsiteY19" fmla="*/ 2133600 h 3048000"/>
              <a:gd name="connsiteX20" fmla="*/ 580572 w 725714"/>
              <a:gd name="connsiteY20" fmla="*/ 2206171 h 3048000"/>
              <a:gd name="connsiteX21" fmla="*/ 566057 w 725714"/>
              <a:gd name="connsiteY21" fmla="*/ 2278742 h 3048000"/>
              <a:gd name="connsiteX22" fmla="*/ 551543 w 725714"/>
              <a:gd name="connsiteY22" fmla="*/ 2336800 h 3048000"/>
              <a:gd name="connsiteX23" fmla="*/ 537029 w 725714"/>
              <a:gd name="connsiteY23" fmla="*/ 2409371 h 3048000"/>
              <a:gd name="connsiteX24" fmla="*/ 508000 w 725714"/>
              <a:gd name="connsiteY24" fmla="*/ 2452914 h 3048000"/>
              <a:gd name="connsiteX25" fmla="*/ 478972 w 725714"/>
              <a:gd name="connsiteY25" fmla="*/ 2569028 h 3048000"/>
              <a:gd name="connsiteX26" fmla="*/ 449943 w 725714"/>
              <a:gd name="connsiteY26" fmla="*/ 2670628 h 3048000"/>
              <a:gd name="connsiteX27" fmla="*/ 420914 w 725714"/>
              <a:gd name="connsiteY27" fmla="*/ 2714171 h 3048000"/>
              <a:gd name="connsiteX28" fmla="*/ 348343 w 725714"/>
              <a:gd name="connsiteY28" fmla="*/ 2859314 h 3048000"/>
              <a:gd name="connsiteX29" fmla="*/ 319314 w 725714"/>
              <a:gd name="connsiteY29" fmla="*/ 2902857 h 3048000"/>
              <a:gd name="connsiteX30" fmla="*/ 246743 w 725714"/>
              <a:gd name="connsiteY30" fmla="*/ 2946400 h 3048000"/>
              <a:gd name="connsiteX31" fmla="*/ 217714 w 725714"/>
              <a:gd name="connsiteY31" fmla="*/ 2989942 h 3048000"/>
              <a:gd name="connsiteX32" fmla="*/ 174172 w 725714"/>
              <a:gd name="connsiteY32" fmla="*/ 3018971 h 3048000"/>
              <a:gd name="connsiteX33" fmla="*/ 145143 w 725714"/>
              <a:gd name="connsiteY3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5714" h="3048000">
                <a:moveTo>
                  <a:pt x="0" y="0"/>
                </a:moveTo>
                <a:cubicBezTo>
                  <a:pt x="24191" y="24190"/>
                  <a:pt x="53595" y="44106"/>
                  <a:pt x="72572" y="72571"/>
                </a:cubicBezTo>
                <a:cubicBezTo>
                  <a:pt x="83637" y="89169"/>
                  <a:pt x="76823" y="113523"/>
                  <a:pt x="87086" y="130628"/>
                </a:cubicBezTo>
                <a:cubicBezTo>
                  <a:pt x="106527" y="163030"/>
                  <a:pt x="135467" y="188685"/>
                  <a:pt x="159657" y="217714"/>
                </a:cubicBezTo>
                <a:cubicBezTo>
                  <a:pt x="164495" y="232228"/>
                  <a:pt x="165685" y="248527"/>
                  <a:pt x="174172" y="261257"/>
                </a:cubicBezTo>
                <a:cubicBezTo>
                  <a:pt x="241699" y="362546"/>
                  <a:pt x="236368" y="326563"/>
                  <a:pt x="304800" y="406400"/>
                </a:cubicBezTo>
                <a:cubicBezTo>
                  <a:pt x="426036" y="547842"/>
                  <a:pt x="226392" y="342505"/>
                  <a:pt x="377372" y="493485"/>
                </a:cubicBezTo>
                <a:cubicBezTo>
                  <a:pt x="387048" y="522514"/>
                  <a:pt x="384763" y="558934"/>
                  <a:pt x="406400" y="580571"/>
                </a:cubicBezTo>
                <a:cubicBezTo>
                  <a:pt x="420914" y="595085"/>
                  <a:pt x="436802" y="608345"/>
                  <a:pt x="449943" y="624114"/>
                </a:cubicBezTo>
                <a:cubicBezTo>
                  <a:pt x="550987" y="745366"/>
                  <a:pt x="395297" y="583980"/>
                  <a:pt x="522514" y="711200"/>
                </a:cubicBezTo>
                <a:cubicBezTo>
                  <a:pt x="558034" y="817758"/>
                  <a:pt x="529907" y="776649"/>
                  <a:pt x="595086" y="841828"/>
                </a:cubicBezTo>
                <a:cubicBezTo>
                  <a:pt x="600606" y="869430"/>
                  <a:pt x="609237" y="928188"/>
                  <a:pt x="624114" y="957942"/>
                </a:cubicBezTo>
                <a:cubicBezTo>
                  <a:pt x="631915" y="973544"/>
                  <a:pt x="643467" y="986971"/>
                  <a:pt x="653143" y="1001485"/>
                </a:cubicBezTo>
                <a:cubicBezTo>
                  <a:pt x="677066" y="1097177"/>
                  <a:pt x="684644" y="1114371"/>
                  <a:pt x="696686" y="1204685"/>
                </a:cubicBezTo>
                <a:cubicBezTo>
                  <a:pt x="718291" y="1366724"/>
                  <a:pt x="695460" y="1288092"/>
                  <a:pt x="725714" y="1378857"/>
                </a:cubicBezTo>
                <a:cubicBezTo>
                  <a:pt x="720876" y="1528838"/>
                  <a:pt x="719087" y="1678948"/>
                  <a:pt x="711200" y="1828800"/>
                </a:cubicBezTo>
                <a:cubicBezTo>
                  <a:pt x="709402" y="1862963"/>
                  <a:pt x="706516" y="1897632"/>
                  <a:pt x="696686" y="1930400"/>
                </a:cubicBezTo>
                <a:cubicBezTo>
                  <a:pt x="691674" y="1947108"/>
                  <a:pt x="677333" y="1959428"/>
                  <a:pt x="667657" y="1973942"/>
                </a:cubicBezTo>
                <a:cubicBezTo>
                  <a:pt x="625988" y="2140625"/>
                  <a:pt x="684255" y="1935213"/>
                  <a:pt x="624114" y="2075542"/>
                </a:cubicBezTo>
                <a:cubicBezTo>
                  <a:pt x="616256" y="2093877"/>
                  <a:pt x="615908" y="2114675"/>
                  <a:pt x="609600" y="2133600"/>
                </a:cubicBezTo>
                <a:cubicBezTo>
                  <a:pt x="601361" y="2158317"/>
                  <a:pt x="588059" y="2181216"/>
                  <a:pt x="580572" y="2206171"/>
                </a:cubicBezTo>
                <a:cubicBezTo>
                  <a:pt x="573483" y="2229800"/>
                  <a:pt x="571409" y="2254660"/>
                  <a:pt x="566057" y="2278742"/>
                </a:cubicBezTo>
                <a:cubicBezTo>
                  <a:pt x="561730" y="2298215"/>
                  <a:pt x="555870" y="2317327"/>
                  <a:pt x="551543" y="2336800"/>
                </a:cubicBezTo>
                <a:cubicBezTo>
                  <a:pt x="546192" y="2360882"/>
                  <a:pt x="545691" y="2386272"/>
                  <a:pt x="537029" y="2409371"/>
                </a:cubicBezTo>
                <a:cubicBezTo>
                  <a:pt x="530904" y="2425704"/>
                  <a:pt x="517676" y="2438400"/>
                  <a:pt x="508000" y="2452914"/>
                </a:cubicBezTo>
                <a:lnTo>
                  <a:pt x="478972" y="2569028"/>
                </a:lnTo>
                <a:cubicBezTo>
                  <a:pt x="474323" y="2587623"/>
                  <a:pt x="460352" y="2649810"/>
                  <a:pt x="449943" y="2670628"/>
                </a:cubicBezTo>
                <a:cubicBezTo>
                  <a:pt x="442142" y="2686230"/>
                  <a:pt x="430590" y="2699657"/>
                  <a:pt x="420914" y="2714171"/>
                </a:cubicBezTo>
                <a:cubicBezTo>
                  <a:pt x="397939" y="2806074"/>
                  <a:pt x="417465" y="2755631"/>
                  <a:pt x="348343" y="2859314"/>
                </a:cubicBezTo>
                <a:cubicBezTo>
                  <a:pt x="338667" y="2873828"/>
                  <a:pt x="334272" y="2893882"/>
                  <a:pt x="319314" y="2902857"/>
                </a:cubicBezTo>
                <a:lnTo>
                  <a:pt x="246743" y="2946400"/>
                </a:lnTo>
                <a:cubicBezTo>
                  <a:pt x="237067" y="2960914"/>
                  <a:pt x="230049" y="2977607"/>
                  <a:pt x="217714" y="2989942"/>
                </a:cubicBezTo>
                <a:cubicBezTo>
                  <a:pt x="205379" y="3002277"/>
                  <a:pt x="187793" y="3008074"/>
                  <a:pt x="174172" y="3018971"/>
                </a:cubicBezTo>
                <a:cubicBezTo>
                  <a:pt x="163486" y="3027520"/>
                  <a:pt x="154819" y="3038324"/>
                  <a:pt x="145143" y="3048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7D52D-D7A4-4E7E-981F-0ABE0A902851}"/>
              </a:ext>
            </a:extLst>
          </p:cNvPr>
          <p:cNvSpPr txBox="1"/>
          <p:nvPr/>
        </p:nvSpPr>
        <p:spPr>
          <a:xfrm>
            <a:off x="7742331" y="2734562"/>
            <a:ext cx="145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stack frame</a:t>
            </a:r>
          </a:p>
          <a:p>
            <a:r>
              <a:rPr lang="en-US"/>
              <a:t>for function foo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4930AB-CEED-41B9-A4E6-73B91C4D3582}"/>
              </a:ext>
            </a:extLst>
          </p:cNvPr>
          <p:cNvCxnSpPr/>
          <p:nvPr/>
        </p:nvCxnSpPr>
        <p:spPr>
          <a:xfrm>
            <a:off x="4789999" y="4327359"/>
            <a:ext cx="174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800EF8-B64D-4B57-BD27-ED79F1EC3B9C}"/>
              </a:ext>
            </a:extLst>
          </p:cNvPr>
          <p:cNvCxnSpPr/>
          <p:nvPr/>
        </p:nvCxnSpPr>
        <p:spPr>
          <a:xfrm>
            <a:off x="4772900" y="3657892"/>
            <a:ext cx="17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C0387F-EE71-4C4C-A555-467A0A491265}"/>
              </a:ext>
            </a:extLst>
          </p:cNvPr>
          <p:cNvSpPr txBox="1"/>
          <p:nvPr/>
        </p:nvSpPr>
        <p:spPr>
          <a:xfrm>
            <a:off x="6586817" y="4067126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BE03CAD-7D3D-4949-A1BD-36473ABE920A}"/>
              </a:ext>
            </a:extLst>
          </p:cNvPr>
          <p:cNvSpPr/>
          <p:nvPr/>
        </p:nvSpPr>
        <p:spPr>
          <a:xfrm>
            <a:off x="2598058" y="4327359"/>
            <a:ext cx="1973938" cy="244641"/>
          </a:xfrm>
          <a:custGeom>
            <a:avLst/>
            <a:gdLst>
              <a:gd name="connsiteX0" fmla="*/ 0 w 2123671"/>
              <a:gd name="connsiteY0" fmla="*/ 348343 h 348343"/>
              <a:gd name="connsiteX1" fmla="*/ 72572 w 2123671"/>
              <a:gd name="connsiteY1" fmla="*/ 290286 h 348343"/>
              <a:gd name="connsiteX2" fmla="*/ 188686 w 2123671"/>
              <a:gd name="connsiteY2" fmla="*/ 217714 h 348343"/>
              <a:gd name="connsiteX3" fmla="*/ 232229 w 2123671"/>
              <a:gd name="connsiteY3" fmla="*/ 174172 h 348343"/>
              <a:gd name="connsiteX4" fmla="*/ 319314 w 2123671"/>
              <a:gd name="connsiteY4" fmla="*/ 159657 h 348343"/>
              <a:gd name="connsiteX5" fmla="*/ 377372 w 2123671"/>
              <a:gd name="connsiteY5" fmla="*/ 130629 h 348343"/>
              <a:gd name="connsiteX6" fmla="*/ 464457 w 2123671"/>
              <a:gd name="connsiteY6" fmla="*/ 101600 h 348343"/>
              <a:gd name="connsiteX7" fmla="*/ 551543 w 2123671"/>
              <a:gd name="connsiteY7" fmla="*/ 58057 h 348343"/>
              <a:gd name="connsiteX8" fmla="*/ 841829 w 2123671"/>
              <a:gd name="connsiteY8" fmla="*/ 29029 h 348343"/>
              <a:gd name="connsiteX9" fmla="*/ 1030514 w 2123671"/>
              <a:gd name="connsiteY9" fmla="*/ 0 h 348343"/>
              <a:gd name="connsiteX10" fmla="*/ 1785257 w 2123671"/>
              <a:gd name="connsiteY10" fmla="*/ 14514 h 348343"/>
              <a:gd name="connsiteX11" fmla="*/ 2017486 w 2123671"/>
              <a:gd name="connsiteY11" fmla="*/ 29029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3671" h="348343">
                <a:moveTo>
                  <a:pt x="0" y="348343"/>
                </a:moveTo>
                <a:cubicBezTo>
                  <a:pt x="24191" y="328991"/>
                  <a:pt x="47193" y="308051"/>
                  <a:pt x="72572" y="290286"/>
                </a:cubicBezTo>
                <a:cubicBezTo>
                  <a:pt x="90281" y="277890"/>
                  <a:pt x="164844" y="237582"/>
                  <a:pt x="188686" y="217714"/>
                </a:cubicBezTo>
                <a:cubicBezTo>
                  <a:pt x="204455" y="204574"/>
                  <a:pt x="213472" y="182508"/>
                  <a:pt x="232229" y="174172"/>
                </a:cubicBezTo>
                <a:cubicBezTo>
                  <a:pt x="259121" y="162220"/>
                  <a:pt x="290286" y="164495"/>
                  <a:pt x="319314" y="159657"/>
                </a:cubicBezTo>
                <a:cubicBezTo>
                  <a:pt x="338667" y="149981"/>
                  <a:pt x="357283" y="138665"/>
                  <a:pt x="377372" y="130629"/>
                </a:cubicBezTo>
                <a:cubicBezTo>
                  <a:pt x="405782" y="119265"/>
                  <a:pt x="438997" y="118573"/>
                  <a:pt x="464457" y="101600"/>
                </a:cubicBezTo>
                <a:cubicBezTo>
                  <a:pt x="494803" y="81370"/>
                  <a:pt x="514191" y="62929"/>
                  <a:pt x="551543" y="58057"/>
                </a:cubicBezTo>
                <a:cubicBezTo>
                  <a:pt x="647971" y="45479"/>
                  <a:pt x="745715" y="43816"/>
                  <a:pt x="841829" y="29029"/>
                </a:cubicBezTo>
                <a:lnTo>
                  <a:pt x="1030514" y="0"/>
                </a:lnTo>
                <a:lnTo>
                  <a:pt x="1785257" y="14514"/>
                </a:lnTo>
                <a:cubicBezTo>
                  <a:pt x="2295819" y="29313"/>
                  <a:pt x="2099182" y="29029"/>
                  <a:pt x="2017486" y="2902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f2.c: distance of id from location of </a:t>
            </a:r>
            <a:r>
              <a:rPr lang="en-US" altLang="ko-KR" sz="2400">
                <a:solidFill>
                  <a:srgbClr val="FF0000"/>
                </a:solidFill>
              </a:rPr>
              <a:t>A)</a:t>
            </a:r>
            <a:br>
              <a:rPr lang="en-US" altLang="ko-KR" sz="2400"/>
            </a:br>
            <a:r>
              <a:rPr lang="en-US" altLang="ko-KR" sz="2400"/>
              <a:t>= 13+4=17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629BD-61B4-4725-8545-B39A3C695B9C}"/>
              </a:ext>
            </a:extLst>
          </p:cNvPr>
          <p:cNvSpPr txBox="1"/>
          <p:nvPr/>
        </p:nvSpPr>
        <p:spPr>
          <a:xfrm>
            <a:off x="552427" y="1899091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754E-8281-4120-AA7A-5D5B27D7879A}"/>
              </a:ext>
            </a:extLst>
          </p:cNvPr>
          <p:cNvSpPr txBox="1"/>
          <p:nvPr/>
        </p:nvSpPr>
        <p:spPr>
          <a:xfrm>
            <a:off x="552427" y="646181"/>
            <a:ext cx="242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      call foo</a:t>
            </a:r>
          </a:p>
          <a:p>
            <a:r>
              <a:rPr lang="en-US"/>
              <a:t>      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3DE2-60F2-4824-8877-A4545F787CCB}"/>
              </a:ext>
            </a:extLst>
          </p:cNvPr>
          <p:cNvSpPr txBox="1"/>
          <p:nvPr/>
        </p:nvSpPr>
        <p:spPr>
          <a:xfrm>
            <a:off x="723311" y="11454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B61617-7C55-4769-A3B7-65B7934ACF74}"/>
              </a:ext>
            </a:extLst>
          </p:cNvPr>
          <p:cNvCxnSpPr>
            <a:cxnSpLocks/>
          </p:cNvCxnSpPr>
          <p:nvPr/>
        </p:nvCxnSpPr>
        <p:spPr>
          <a:xfrm>
            <a:off x="1403648" y="1514781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4CA692-6693-4F6C-9004-8479FE26D497}"/>
              </a:ext>
            </a:extLst>
          </p:cNvPr>
          <p:cNvSpPr txBox="1"/>
          <p:nvPr/>
        </p:nvSpPr>
        <p:spPr>
          <a:xfrm>
            <a:off x="552426" y="3429000"/>
            <a:ext cx="4019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foo:</a:t>
            </a:r>
          </a:p>
          <a:p>
            <a:r>
              <a:rPr lang="en-US"/>
              <a:t>     push ebp</a:t>
            </a:r>
          </a:p>
          <a:p>
            <a:r>
              <a:rPr lang="en-US"/>
              <a:t>     mov ebp, esp</a:t>
            </a:r>
          </a:p>
          <a:p>
            <a:r>
              <a:rPr lang="en-US"/>
              <a:t>     sub esp, 0x28</a:t>
            </a:r>
          </a:p>
          <a:p>
            <a:r>
              <a:rPr lang="en-US"/>
              <a:t>     lea eax, [ebp-0xd]</a:t>
            </a:r>
          </a:p>
          <a:p>
            <a:r>
              <a:rPr lang="en-US"/>
              <a:t>     mov dword ptr[esp+0x4], eax</a:t>
            </a:r>
          </a:p>
          <a:p>
            <a:r>
              <a:rPr lang="en-US"/>
              <a:t>     mov dword ptr[esp], 0x804859d</a:t>
            </a:r>
          </a:p>
          <a:p>
            <a:r>
              <a:rPr lang="en-US"/>
              <a:t>     call scanf</a:t>
            </a:r>
          </a:p>
          <a:p>
            <a:endParaRPr lang="en-US"/>
          </a:p>
          <a:p>
            <a:r>
              <a:rPr lang="en-US"/>
              <a:t>    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F6AA5A-B5AA-4A7A-9D81-032CE1DDCA86}"/>
              </a:ext>
            </a:extLst>
          </p:cNvPr>
          <p:cNvCxnSpPr>
            <a:cxnSpLocks/>
          </p:cNvCxnSpPr>
          <p:nvPr/>
        </p:nvCxnSpPr>
        <p:spPr>
          <a:xfrm>
            <a:off x="1403648" y="3099420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F1C646-D227-405C-949D-A58AE545F6B0}"/>
              </a:ext>
            </a:extLst>
          </p:cNvPr>
          <p:cNvCxnSpPr>
            <a:cxnSpLocks/>
          </p:cNvCxnSpPr>
          <p:nvPr/>
        </p:nvCxnSpPr>
        <p:spPr>
          <a:xfrm flipH="1">
            <a:off x="4772900" y="1375031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41021B-F58F-45BE-85DE-B12C375C6ED3}"/>
              </a:ext>
            </a:extLst>
          </p:cNvPr>
          <p:cNvCxnSpPr>
            <a:cxnSpLocks/>
          </p:cNvCxnSpPr>
          <p:nvPr/>
        </p:nvCxnSpPr>
        <p:spPr>
          <a:xfrm>
            <a:off x="6534708" y="1375031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2AF66-B09B-42EC-8373-3879F9471E43}"/>
              </a:ext>
            </a:extLst>
          </p:cNvPr>
          <p:cNvCxnSpPr/>
          <p:nvPr/>
        </p:nvCxnSpPr>
        <p:spPr>
          <a:xfrm>
            <a:off x="4772901" y="180707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0333AF-A0AB-4DA9-A36A-8C37D70455E6}"/>
              </a:ext>
            </a:extLst>
          </p:cNvPr>
          <p:cNvCxnSpPr/>
          <p:nvPr/>
        </p:nvCxnSpPr>
        <p:spPr>
          <a:xfrm>
            <a:off x="4806516" y="2155106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52C23F-315C-4C11-881C-77C56809B2D1}"/>
              </a:ext>
            </a:extLst>
          </p:cNvPr>
          <p:cNvCxnSpPr/>
          <p:nvPr/>
        </p:nvCxnSpPr>
        <p:spPr>
          <a:xfrm>
            <a:off x="4806516" y="252715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B2F7C-7142-4F2E-A07A-01F7CC75E3D9}"/>
              </a:ext>
            </a:extLst>
          </p:cNvPr>
          <p:cNvCxnSpPr/>
          <p:nvPr/>
        </p:nvCxnSpPr>
        <p:spPr>
          <a:xfrm>
            <a:off x="4772901" y="288719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4C8464-46F3-4DB1-BBF3-A94AEC067798}"/>
              </a:ext>
            </a:extLst>
          </p:cNvPr>
          <p:cNvCxnSpPr/>
          <p:nvPr/>
        </p:nvCxnSpPr>
        <p:spPr>
          <a:xfrm>
            <a:off x="4772901" y="324723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F6C78D-C1E0-47A8-8D30-8825C1A0C099}"/>
              </a:ext>
            </a:extLst>
          </p:cNvPr>
          <p:cNvCxnSpPr/>
          <p:nvPr/>
        </p:nvCxnSpPr>
        <p:spPr>
          <a:xfrm>
            <a:off x="4772900" y="497543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6FDB64-A7BE-420B-9510-4D4ED03E8FC5}"/>
              </a:ext>
            </a:extLst>
          </p:cNvPr>
          <p:cNvSpPr txBox="1"/>
          <p:nvPr/>
        </p:nvSpPr>
        <p:spPr>
          <a:xfrm>
            <a:off x="5351803" y="25498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AD5B-E436-473B-92CF-E17C4728141C}"/>
              </a:ext>
            </a:extLst>
          </p:cNvPr>
          <p:cNvSpPr txBox="1"/>
          <p:nvPr/>
        </p:nvSpPr>
        <p:spPr>
          <a:xfrm>
            <a:off x="6595903" y="295922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58109-2460-4E95-8412-B0DA97245A92}"/>
              </a:ext>
            </a:extLst>
          </p:cNvPr>
          <p:cNvSpPr txBox="1"/>
          <p:nvPr/>
        </p:nvSpPr>
        <p:spPr>
          <a:xfrm>
            <a:off x="5136313" y="293182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DAF4F-3B69-4C1E-9A6B-BD697BAE11F9}"/>
              </a:ext>
            </a:extLst>
          </p:cNvPr>
          <p:cNvSpPr txBox="1"/>
          <p:nvPr/>
        </p:nvSpPr>
        <p:spPr>
          <a:xfrm>
            <a:off x="6595903" y="458112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4930AB-CEED-41B9-A4E6-73B91C4D3582}"/>
              </a:ext>
            </a:extLst>
          </p:cNvPr>
          <p:cNvCxnSpPr/>
          <p:nvPr/>
        </p:nvCxnSpPr>
        <p:spPr>
          <a:xfrm>
            <a:off x="4789999" y="4327359"/>
            <a:ext cx="174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800EF8-B64D-4B57-BD27-ED79F1EC3B9C}"/>
              </a:ext>
            </a:extLst>
          </p:cNvPr>
          <p:cNvCxnSpPr/>
          <p:nvPr/>
        </p:nvCxnSpPr>
        <p:spPr>
          <a:xfrm>
            <a:off x="4772900" y="3657892"/>
            <a:ext cx="17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C0387F-EE71-4C4C-A555-467A0A491265}"/>
              </a:ext>
            </a:extLst>
          </p:cNvPr>
          <p:cNvSpPr txBox="1"/>
          <p:nvPr/>
        </p:nvSpPr>
        <p:spPr>
          <a:xfrm>
            <a:off x="6586817" y="4067126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BE03CAD-7D3D-4949-A1BD-36473ABE920A}"/>
              </a:ext>
            </a:extLst>
          </p:cNvPr>
          <p:cNvSpPr/>
          <p:nvPr/>
        </p:nvSpPr>
        <p:spPr>
          <a:xfrm>
            <a:off x="2598058" y="4327359"/>
            <a:ext cx="1973938" cy="244641"/>
          </a:xfrm>
          <a:custGeom>
            <a:avLst/>
            <a:gdLst>
              <a:gd name="connsiteX0" fmla="*/ 0 w 2123671"/>
              <a:gd name="connsiteY0" fmla="*/ 348343 h 348343"/>
              <a:gd name="connsiteX1" fmla="*/ 72572 w 2123671"/>
              <a:gd name="connsiteY1" fmla="*/ 290286 h 348343"/>
              <a:gd name="connsiteX2" fmla="*/ 188686 w 2123671"/>
              <a:gd name="connsiteY2" fmla="*/ 217714 h 348343"/>
              <a:gd name="connsiteX3" fmla="*/ 232229 w 2123671"/>
              <a:gd name="connsiteY3" fmla="*/ 174172 h 348343"/>
              <a:gd name="connsiteX4" fmla="*/ 319314 w 2123671"/>
              <a:gd name="connsiteY4" fmla="*/ 159657 h 348343"/>
              <a:gd name="connsiteX5" fmla="*/ 377372 w 2123671"/>
              <a:gd name="connsiteY5" fmla="*/ 130629 h 348343"/>
              <a:gd name="connsiteX6" fmla="*/ 464457 w 2123671"/>
              <a:gd name="connsiteY6" fmla="*/ 101600 h 348343"/>
              <a:gd name="connsiteX7" fmla="*/ 551543 w 2123671"/>
              <a:gd name="connsiteY7" fmla="*/ 58057 h 348343"/>
              <a:gd name="connsiteX8" fmla="*/ 841829 w 2123671"/>
              <a:gd name="connsiteY8" fmla="*/ 29029 h 348343"/>
              <a:gd name="connsiteX9" fmla="*/ 1030514 w 2123671"/>
              <a:gd name="connsiteY9" fmla="*/ 0 h 348343"/>
              <a:gd name="connsiteX10" fmla="*/ 1785257 w 2123671"/>
              <a:gd name="connsiteY10" fmla="*/ 14514 h 348343"/>
              <a:gd name="connsiteX11" fmla="*/ 2017486 w 2123671"/>
              <a:gd name="connsiteY11" fmla="*/ 29029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3671" h="348343">
                <a:moveTo>
                  <a:pt x="0" y="348343"/>
                </a:moveTo>
                <a:cubicBezTo>
                  <a:pt x="24191" y="328991"/>
                  <a:pt x="47193" y="308051"/>
                  <a:pt x="72572" y="290286"/>
                </a:cubicBezTo>
                <a:cubicBezTo>
                  <a:pt x="90281" y="277890"/>
                  <a:pt x="164844" y="237582"/>
                  <a:pt x="188686" y="217714"/>
                </a:cubicBezTo>
                <a:cubicBezTo>
                  <a:pt x="204455" y="204574"/>
                  <a:pt x="213472" y="182508"/>
                  <a:pt x="232229" y="174172"/>
                </a:cubicBezTo>
                <a:cubicBezTo>
                  <a:pt x="259121" y="162220"/>
                  <a:pt x="290286" y="164495"/>
                  <a:pt x="319314" y="159657"/>
                </a:cubicBezTo>
                <a:cubicBezTo>
                  <a:pt x="338667" y="149981"/>
                  <a:pt x="357283" y="138665"/>
                  <a:pt x="377372" y="130629"/>
                </a:cubicBezTo>
                <a:cubicBezTo>
                  <a:pt x="405782" y="119265"/>
                  <a:pt x="438997" y="118573"/>
                  <a:pt x="464457" y="101600"/>
                </a:cubicBezTo>
                <a:cubicBezTo>
                  <a:pt x="494803" y="81370"/>
                  <a:pt x="514191" y="62929"/>
                  <a:pt x="551543" y="58057"/>
                </a:cubicBezTo>
                <a:cubicBezTo>
                  <a:pt x="647971" y="45479"/>
                  <a:pt x="745715" y="43816"/>
                  <a:pt x="841829" y="29029"/>
                </a:cubicBezTo>
                <a:lnTo>
                  <a:pt x="1030514" y="0"/>
                </a:lnTo>
                <a:lnTo>
                  <a:pt x="1785257" y="14514"/>
                </a:lnTo>
                <a:cubicBezTo>
                  <a:pt x="2295819" y="29313"/>
                  <a:pt x="2099182" y="29029"/>
                  <a:pt x="2017486" y="2902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91B902E-5838-4723-B86C-E8287A183169}"/>
              </a:ext>
            </a:extLst>
          </p:cNvPr>
          <p:cNvSpPr/>
          <p:nvPr/>
        </p:nvSpPr>
        <p:spPr>
          <a:xfrm>
            <a:off x="7358743" y="3207657"/>
            <a:ext cx="522514" cy="1133277"/>
          </a:xfrm>
          <a:custGeom>
            <a:avLst/>
            <a:gdLst>
              <a:gd name="connsiteX0" fmla="*/ 0 w 522514"/>
              <a:gd name="connsiteY0" fmla="*/ 0 h 1133277"/>
              <a:gd name="connsiteX1" fmla="*/ 188686 w 522514"/>
              <a:gd name="connsiteY1" fmla="*/ 203200 h 1133277"/>
              <a:gd name="connsiteX2" fmla="*/ 304800 w 522514"/>
              <a:gd name="connsiteY2" fmla="*/ 319314 h 1133277"/>
              <a:gd name="connsiteX3" fmla="*/ 362857 w 522514"/>
              <a:gd name="connsiteY3" fmla="*/ 377372 h 1133277"/>
              <a:gd name="connsiteX4" fmla="*/ 406400 w 522514"/>
              <a:gd name="connsiteY4" fmla="*/ 420914 h 1133277"/>
              <a:gd name="connsiteX5" fmla="*/ 449943 w 522514"/>
              <a:gd name="connsiteY5" fmla="*/ 478972 h 1133277"/>
              <a:gd name="connsiteX6" fmla="*/ 493486 w 522514"/>
              <a:gd name="connsiteY6" fmla="*/ 566057 h 1133277"/>
              <a:gd name="connsiteX7" fmla="*/ 508000 w 522514"/>
              <a:gd name="connsiteY7" fmla="*/ 609600 h 1133277"/>
              <a:gd name="connsiteX8" fmla="*/ 522514 w 522514"/>
              <a:gd name="connsiteY8" fmla="*/ 711200 h 1133277"/>
              <a:gd name="connsiteX9" fmla="*/ 508000 w 522514"/>
              <a:gd name="connsiteY9" fmla="*/ 914400 h 1133277"/>
              <a:gd name="connsiteX10" fmla="*/ 493486 w 522514"/>
              <a:gd name="connsiteY10" fmla="*/ 986972 h 1133277"/>
              <a:gd name="connsiteX11" fmla="*/ 478971 w 522514"/>
              <a:gd name="connsiteY11" fmla="*/ 1045029 h 1133277"/>
              <a:gd name="connsiteX12" fmla="*/ 348343 w 522514"/>
              <a:gd name="connsiteY12" fmla="*/ 1117600 h 1133277"/>
              <a:gd name="connsiteX13" fmla="*/ 188686 w 522514"/>
              <a:gd name="connsiteY13" fmla="*/ 1132114 h 1133277"/>
              <a:gd name="connsiteX14" fmla="*/ 0 w 522514"/>
              <a:gd name="connsiteY14" fmla="*/ 1132114 h 113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514" h="1133277">
                <a:moveTo>
                  <a:pt x="0" y="0"/>
                </a:moveTo>
                <a:cubicBezTo>
                  <a:pt x="208309" y="178551"/>
                  <a:pt x="-1062" y="-13655"/>
                  <a:pt x="188686" y="203200"/>
                </a:cubicBezTo>
                <a:cubicBezTo>
                  <a:pt x="224730" y="244393"/>
                  <a:pt x="266095" y="280609"/>
                  <a:pt x="304800" y="319314"/>
                </a:cubicBezTo>
                <a:lnTo>
                  <a:pt x="362857" y="377372"/>
                </a:lnTo>
                <a:cubicBezTo>
                  <a:pt x="377371" y="391886"/>
                  <a:pt x="394084" y="404493"/>
                  <a:pt x="406400" y="420914"/>
                </a:cubicBezTo>
                <a:lnTo>
                  <a:pt x="449943" y="478972"/>
                </a:lnTo>
                <a:cubicBezTo>
                  <a:pt x="486425" y="588418"/>
                  <a:pt x="437212" y="453509"/>
                  <a:pt x="493486" y="566057"/>
                </a:cubicBezTo>
                <a:cubicBezTo>
                  <a:pt x="500328" y="579741"/>
                  <a:pt x="503162" y="595086"/>
                  <a:pt x="508000" y="609600"/>
                </a:cubicBezTo>
                <a:cubicBezTo>
                  <a:pt x="512838" y="643467"/>
                  <a:pt x="522514" y="676990"/>
                  <a:pt x="522514" y="711200"/>
                </a:cubicBezTo>
                <a:cubicBezTo>
                  <a:pt x="522514" y="779106"/>
                  <a:pt x="515109" y="846867"/>
                  <a:pt x="508000" y="914400"/>
                </a:cubicBezTo>
                <a:cubicBezTo>
                  <a:pt x="505418" y="938934"/>
                  <a:pt x="498838" y="962890"/>
                  <a:pt x="493486" y="986972"/>
                </a:cubicBezTo>
                <a:cubicBezTo>
                  <a:pt x="489159" y="1006445"/>
                  <a:pt x="492107" y="1030017"/>
                  <a:pt x="478971" y="1045029"/>
                </a:cubicBezTo>
                <a:cubicBezTo>
                  <a:pt x="459974" y="1066739"/>
                  <a:pt x="389542" y="1111715"/>
                  <a:pt x="348343" y="1117600"/>
                </a:cubicBezTo>
                <a:cubicBezTo>
                  <a:pt x="295442" y="1125157"/>
                  <a:pt x="242078" y="1129889"/>
                  <a:pt x="188686" y="1132114"/>
                </a:cubicBezTo>
                <a:cubicBezTo>
                  <a:pt x="125845" y="1134732"/>
                  <a:pt x="62895" y="1132114"/>
                  <a:pt x="0" y="1132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1817-F5CB-450F-8357-7A67A35D1E67}"/>
              </a:ext>
            </a:extLst>
          </p:cNvPr>
          <p:cNvSpPr txBox="1"/>
          <p:nvPr/>
        </p:nvSpPr>
        <p:spPr>
          <a:xfrm>
            <a:off x="8046407" y="3657892"/>
            <a:ext cx="54516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9121-9825-4D28-B9C2-B46EC59ACD7A}"/>
              </a:ext>
            </a:extLst>
          </p:cNvPr>
          <p:cNvSpPr txBox="1"/>
          <p:nvPr/>
        </p:nvSpPr>
        <p:spPr>
          <a:xfrm>
            <a:off x="8046407" y="2887199"/>
            <a:ext cx="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43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ko-KR" sz="2400"/>
              <a:t>where foo returns? normally returns to </a:t>
            </a:r>
            <a:r>
              <a:rPr lang="en-US" altLang="ko-KR" sz="2400">
                <a:solidFill>
                  <a:srgbClr val="FF0000"/>
                </a:solidFill>
              </a:rPr>
              <a:t>A)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629BD-61B4-4725-8545-B39A3C695B9C}"/>
              </a:ext>
            </a:extLst>
          </p:cNvPr>
          <p:cNvSpPr txBox="1"/>
          <p:nvPr/>
        </p:nvSpPr>
        <p:spPr>
          <a:xfrm>
            <a:off x="552427" y="1899091"/>
            <a:ext cx="200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foo(){</a:t>
            </a:r>
          </a:p>
          <a:p>
            <a:r>
              <a:rPr lang="en-US"/>
              <a:t>   char id[5];</a:t>
            </a:r>
          </a:p>
          <a:p>
            <a:r>
              <a:rPr lang="en-US"/>
              <a:t>   scanf("%s", id);</a:t>
            </a:r>
          </a:p>
          <a:p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754E-8281-4120-AA7A-5D5B27D7879A}"/>
              </a:ext>
            </a:extLst>
          </p:cNvPr>
          <p:cNvSpPr txBox="1"/>
          <p:nvPr/>
        </p:nvSpPr>
        <p:spPr>
          <a:xfrm>
            <a:off x="552427" y="646181"/>
            <a:ext cx="242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main:</a:t>
            </a:r>
          </a:p>
          <a:p>
            <a:r>
              <a:rPr lang="en-US"/>
              <a:t>      call foo</a:t>
            </a:r>
          </a:p>
          <a:p>
            <a:r>
              <a:rPr lang="en-US"/>
              <a:t>      ...........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3DE2-60F2-4824-8877-A4545F787CCB}"/>
              </a:ext>
            </a:extLst>
          </p:cNvPr>
          <p:cNvSpPr txBox="1"/>
          <p:nvPr/>
        </p:nvSpPr>
        <p:spPr>
          <a:xfrm>
            <a:off x="723311" y="114544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B61617-7C55-4769-A3B7-65B7934ACF74}"/>
              </a:ext>
            </a:extLst>
          </p:cNvPr>
          <p:cNvCxnSpPr>
            <a:cxnSpLocks/>
          </p:cNvCxnSpPr>
          <p:nvPr/>
        </p:nvCxnSpPr>
        <p:spPr>
          <a:xfrm>
            <a:off x="1403648" y="1514781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4CA692-6693-4F6C-9004-8479FE26D497}"/>
              </a:ext>
            </a:extLst>
          </p:cNvPr>
          <p:cNvSpPr txBox="1"/>
          <p:nvPr/>
        </p:nvSpPr>
        <p:spPr>
          <a:xfrm>
            <a:off x="552426" y="3429000"/>
            <a:ext cx="40195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foo:</a:t>
            </a:r>
          </a:p>
          <a:p>
            <a:r>
              <a:rPr lang="en-US"/>
              <a:t>     push ebp</a:t>
            </a:r>
          </a:p>
          <a:p>
            <a:r>
              <a:rPr lang="en-US"/>
              <a:t>     mov ebp, esp</a:t>
            </a:r>
          </a:p>
          <a:p>
            <a:r>
              <a:rPr lang="en-US"/>
              <a:t>     sub esp, 0x28</a:t>
            </a:r>
          </a:p>
          <a:p>
            <a:r>
              <a:rPr lang="en-US"/>
              <a:t>     lea eax, [ebp-0xd]</a:t>
            </a:r>
          </a:p>
          <a:p>
            <a:r>
              <a:rPr lang="en-US"/>
              <a:t>     mov dword ptr[esp+0x4], eax</a:t>
            </a:r>
          </a:p>
          <a:p>
            <a:r>
              <a:rPr lang="en-US"/>
              <a:t>     mov dword ptr[esp], 0x804859d</a:t>
            </a:r>
          </a:p>
          <a:p>
            <a:r>
              <a:rPr lang="en-US"/>
              <a:t>     call scanf</a:t>
            </a:r>
          </a:p>
          <a:p>
            <a:r>
              <a:rPr lang="en-US"/>
              <a:t>     ..............</a:t>
            </a:r>
          </a:p>
          <a:p>
            <a:r>
              <a:rPr lang="en-US" sz="2400" b="1">
                <a:solidFill>
                  <a:srgbClr val="FF0000"/>
                </a:solidFill>
              </a:rPr>
              <a:t>    ret</a:t>
            </a:r>
          </a:p>
          <a:p>
            <a:endParaRPr lang="en-US"/>
          </a:p>
          <a:p>
            <a:r>
              <a:rPr lang="en-US"/>
              <a:t>    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7F6AA5A-B5AA-4A7A-9D81-032CE1DDCA86}"/>
              </a:ext>
            </a:extLst>
          </p:cNvPr>
          <p:cNvCxnSpPr>
            <a:cxnSpLocks/>
          </p:cNvCxnSpPr>
          <p:nvPr/>
        </p:nvCxnSpPr>
        <p:spPr>
          <a:xfrm>
            <a:off x="1403648" y="3099420"/>
            <a:ext cx="0" cy="3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F1C646-D227-405C-949D-A58AE545F6B0}"/>
              </a:ext>
            </a:extLst>
          </p:cNvPr>
          <p:cNvCxnSpPr>
            <a:cxnSpLocks/>
          </p:cNvCxnSpPr>
          <p:nvPr/>
        </p:nvCxnSpPr>
        <p:spPr>
          <a:xfrm flipH="1">
            <a:off x="4772900" y="1375031"/>
            <a:ext cx="1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41021B-F58F-45BE-85DE-B12C375C6ED3}"/>
              </a:ext>
            </a:extLst>
          </p:cNvPr>
          <p:cNvCxnSpPr>
            <a:cxnSpLocks/>
          </p:cNvCxnSpPr>
          <p:nvPr/>
        </p:nvCxnSpPr>
        <p:spPr>
          <a:xfrm>
            <a:off x="6534708" y="1375031"/>
            <a:ext cx="33614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82AF66-B09B-42EC-8373-3879F9471E43}"/>
              </a:ext>
            </a:extLst>
          </p:cNvPr>
          <p:cNvCxnSpPr/>
          <p:nvPr/>
        </p:nvCxnSpPr>
        <p:spPr>
          <a:xfrm>
            <a:off x="4772901" y="180707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0333AF-A0AB-4DA9-A36A-8C37D70455E6}"/>
              </a:ext>
            </a:extLst>
          </p:cNvPr>
          <p:cNvCxnSpPr/>
          <p:nvPr/>
        </p:nvCxnSpPr>
        <p:spPr>
          <a:xfrm>
            <a:off x="4806516" y="2155106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52C23F-315C-4C11-881C-77C56809B2D1}"/>
              </a:ext>
            </a:extLst>
          </p:cNvPr>
          <p:cNvCxnSpPr/>
          <p:nvPr/>
        </p:nvCxnSpPr>
        <p:spPr>
          <a:xfrm>
            <a:off x="4806516" y="252715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B2F7C-7142-4F2E-A07A-01F7CC75E3D9}"/>
              </a:ext>
            </a:extLst>
          </p:cNvPr>
          <p:cNvCxnSpPr/>
          <p:nvPr/>
        </p:nvCxnSpPr>
        <p:spPr>
          <a:xfrm>
            <a:off x="4772901" y="288719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4C8464-46F3-4DB1-BBF3-A94AEC067798}"/>
              </a:ext>
            </a:extLst>
          </p:cNvPr>
          <p:cNvCxnSpPr/>
          <p:nvPr/>
        </p:nvCxnSpPr>
        <p:spPr>
          <a:xfrm>
            <a:off x="4772901" y="3247239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F6C78D-C1E0-47A8-8D30-8825C1A0C099}"/>
              </a:ext>
            </a:extLst>
          </p:cNvPr>
          <p:cNvCxnSpPr/>
          <p:nvPr/>
        </p:nvCxnSpPr>
        <p:spPr>
          <a:xfrm>
            <a:off x="4772900" y="4975431"/>
            <a:ext cx="1761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6FDB64-A7BE-420B-9510-4D4ED03E8FC5}"/>
              </a:ext>
            </a:extLst>
          </p:cNvPr>
          <p:cNvSpPr txBox="1"/>
          <p:nvPr/>
        </p:nvSpPr>
        <p:spPr>
          <a:xfrm>
            <a:off x="5351803" y="25498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CAD5B-E436-473B-92CF-E17C4728141C}"/>
              </a:ext>
            </a:extLst>
          </p:cNvPr>
          <p:cNvSpPr txBox="1"/>
          <p:nvPr/>
        </p:nvSpPr>
        <p:spPr>
          <a:xfrm>
            <a:off x="6595903" y="295922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ebp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58109-2460-4E95-8412-B0DA97245A92}"/>
              </a:ext>
            </a:extLst>
          </p:cNvPr>
          <p:cNvSpPr txBox="1"/>
          <p:nvPr/>
        </p:nvSpPr>
        <p:spPr>
          <a:xfrm>
            <a:off x="5136313" y="2931824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old ebp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DAF4F-3B69-4C1E-9A6B-BD697BAE11F9}"/>
              </a:ext>
            </a:extLst>
          </p:cNvPr>
          <p:cNvSpPr txBox="1"/>
          <p:nvPr/>
        </p:nvSpPr>
        <p:spPr>
          <a:xfrm>
            <a:off x="6595903" y="458112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4930AB-CEED-41B9-A4E6-73B91C4D3582}"/>
              </a:ext>
            </a:extLst>
          </p:cNvPr>
          <p:cNvCxnSpPr/>
          <p:nvPr/>
        </p:nvCxnSpPr>
        <p:spPr>
          <a:xfrm>
            <a:off x="4789999" y="4327359"/>
            <a:ext cx="174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C800EF8-B64D-4B57-BD27-ED79F1EC3B9C}"/>
              </a:ext>
            </a:extLst>
          </p:cNvPr>
          <p:cNvCxnSpPr/>
          <p:nvPr/>
        </p:nvCxnSpPr>
        <p:spPr>
          <a:xfrm>
            <a:off x="4772900" y="3657892"/>
            <a:ext cx="1795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C0387F-EE71-4C4C-A555-467A0A491265}"/>
              </a:ext>
            </a:extLst>
          </p:cNvPr>
          <p:cNvSpPr txBox="1"/>
          <p:nvPr/>
        </p:nvSpPr>
        <p:spPr>
          <a:xfrm>
            <a:off x="6586817" y="4067126"/>
            <a:ext cx="10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BE03CAD-7D3D-4949-A1BD-36473ABE920A}"/>
              </a:ext>
            </a:extLst>
          </p:cNvPr>
          <p:cNvSpPr/>
          <p:nvPr/>
        </p:nvSpPr>
        <p:spPr>
          <a:xfrm>
            <a:off x="2598058" y="4327359"/>
            <a:ext cx="1973938" cy="244641"/>
          </a:xfrm>
          <a:custGeom>
            <a:avLst/>
            <a:gdLst>
              <a:gd name="connsiteX0" fmla="*/ 0 w 2123671"/>
              <a:gd name="connsiteY0" fmla="*/ 348343 h 348343"/>
              <a:gd name="connsiteX1" fmla="*/ 72572 w 2123671"/>
              <a:gd name="connsiteY1" fmla="*/ 290286 h 348343"/>
              <a:gd name="connsiteX2" fmla="*/ 188686 w 2123671"/>
              <a:gd name="connsiteY2" fmla="*/ 217714 h 348343"/>
              <a:gd name="connsiteX3" fmla="*/ 232229 w 2123671"/>
              <a:gd name="connsiteY3" fmla="*/ 174172 h 348343"/>
              <a:gd name="connsiteX4" fmla="*/ 319314 w 2123671"/>
              <a:gd name="connsiteY4" fmla="*/ 159657 h 348343"/>
              <a:gd name="connsiteX5" fmla="*/ 377372 w 2123671"/>
              <a:gd name="connsiteY5" fmla="*/ 130629 h 348343"/>
              <a:gd name="connsiteX6" fmla="*/ 464457 w 2123671"/>
              <a:gd name="connsiteY6" fmla="*/ 101600 h 348343"/>
              <a:gd name="connsiteX7" fmla="*/ 551543 w 2123671"/>
              <a:gd name="connsiteY7" fmla="*/ 58057 h 348343"/>
              <a:gd name="connsiteX8" fmla="*/ 841829 w 2123671"/>
              <a:gd name="connsiteY8" fmla="*/ 29029 h 348343"/>
              <a:gd name="connsiteX9" fmla="*/ 1030514 w 2123671"/>
              <a:gd name="connsiteY9" fmla="*/ 0 h 348343"/>
              <a:gd name="connsiteX10" fmla="*/ 1785257 w 2123671"/>
              <a:gd name="connsiteY10" fmla="*/ 14514 h 348343"/>
              <a:gd name="connsiteX11" fmla="*/ 2017486 w 2123671"/>
              <a:gd name="connsiteY11" fmla="*/ 29029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3671" h="348343">
                <a:moveTo>
                  <a:pt x="0" y="348343"/>
                </a:moveTo>
                <a:cubicBezTo>
                  <a:pt x="24191" y="328991"/>
                  <a:pt x="47193" y="308051"/>
                  <a:pt x="72572" y="290286"/>
                </a:cubicBezTo>
                <a:cubicBezTo>
                  <a:pt x="90281" y="277890"/>
                  <a:pt x="164844" y="237582"/>
                  <a:pt x="188686" y="217714"/>
                </a:cubicBezTo>
                <a:cubicBezTo>
                  <a:pt x="204455" y="204574"/>
                  <a:pt x="213472" y="182508"/>
                  <a:pt x="232229" y="174172"/>
                </a:cubicBezTo>
                <a:cubicBezTo>
                  <a:pt x="259121" y="162220"/>
                  <a:pt x="290286" y="164495"/>
                  <a:pt x="319314" y="159657"/>
                </a:cubicBezTo>
                <a:cubicBezTo>
                  <a:pt x="338667" y="149981"/>
                  <a:pt x="357283" y="138665"/>
                  <a:pt x="377372" y="130629"/>
                </a:cubicBezTo>
                <a:cubicBezTo>
                  <a:pt x="405782" y="119265"/>
                  <a:pt x="438997" y="118573"/>
                  <a:pt x="464457" y="101600"/>
                </a:cubicBezTo>
                <a:cubicBezTo>
                  <a:pt x="494803" y="81370"/>
                  <a:pt x="514191" y="62929"/>
                  <a:pt x="551543" y="58057"/>
                </a:cubicBezTo>
                <a:cubicBezTo>
                  <a:pt x="647971" y="45479"/>
                  <a:pt x="745715" y="43816"/>
                  <a:pt x="841829" y="29029"/>
                </a:cubicBezTo>
                <a:lnTo>
                  <a:pt x="1030514" y="0"/>
                </a:lnTo>
                <a:lnTo>
                  <a:pt x="1785257" y="14514"/>
                </a:lnTo>
                <a:cubicBezTo>
                  <a:pt x="2295819" y="29313"/>
                  <a:pt x="2099182" y="29029"/>
                  <a:pt x="2017486" y="2902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91B902E-5838-4723-B86C-E8287A183169}"/>
              </a:ext>
            </a:extLst>
          </p:cNvPr>
          <p:cNvSpPr/>
          <p:nvPr/>
        </p:nvSpPr>
        <p:spPr>
          <a:xfrm>
            <a:off x="7358743" y="3207657"/>
            <a:ext cx="522514" cy="1133277"/>
          </a:xfrm>
          <a:custGeom>
            <a:avLst/>
            <a:gdLst>
              <a:gd name="connsiteX0" fmla="*/ 0 w 522514"/>
              <a:gd name="connsiteY0" fmla="*/ 0 h 1133277"/>
              <a:gd name="connsiteX1" fmla="*/ 188686 w 522514"/>
              <a:gd name="connsiteY1" fmla="*/ 203200 h 1133277"/>
              <a:gd name="connsiteX2" fmla="*/ 304800 w 522514"/>
              <a:gd name="connsiteY2" fmla="*/ 319314 h 1133277"/>
              <a:gd name="connsiteX3" fmla="*/ 362857 w 522514"/>
              <a:gd name="connsiteY3" fmla="*/ 377372 h 1133277"/>
              <a:gd name="connsiteX4" fmla="*/ 406400 w 522514"/>
              <a:gd name="connsiteY4" fmla="*/ 420914 h 1133277"/>
              <a:gd name="connsiteX5" fmla="*/ 449943 w 522514"/>
              <a:gd name="connsiteY5" fmla="*/ 478972 h 1133277"/>
              <a:gd name="connsiteX6" fmla="*/ 493486 w 522514"/>
              <a:gd name="connsiteY6" fmla="*/ 566057 h 1133277"/>
              <a:gd name="connsiteX7" fmla="*/ 508000 w 522514"/>
              <a:gd name="connsiteY7" fmla="*/ 609600 h 1133277"/>
              <a:gd name="connsiteX8" fmla="*/ 522514 w 522514"/>
              <a:gd name="connsiteY8" fmla="*/ 711200 h 1133277"/>
              <a:gd name="connsiteX9" fmla="*/ 508000 w 522514"/>
              <a:gd name="connsiteY9" fmla="*/ 914400 h 1133277"/>
              <a:gd name="connsiteX10" fmla="*/ 493486 w 522514"/>
              <a:gd name="connsiteY10" fmla="*/ 986972 h 1133277"/>
              <a:gd name="connsiteX11" fmla="*/ 478971 w 522514"/>
              <a:gd name="connsiteY11" fmla="*/ 1045029 h 1133277"/>
              <a:gd name="connsiteX12" fmla="*/ 348343 w 522514"/>
              <a:gd name="connsiteY12" fmla="*/ 1117600 h 1133277"/>
              <a:gd name="connsiteX13" fmla="*/ 188686 w 522514"/>
              <a:gd name="connsiteY13" fmla="*/ 1132114 h 1133277"/>
              <a:gd name="connsiteX14" fmla="*/ 0 w 522514"/>
              <a:gd name="connsiteY14" fmla="*/ 1132114 h 113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2514" h="1133277">
                <a:moveTo>
                  <a:pt x="0" y="0"/>
                </a:moveTo>
                <a:cubicBezTo>
                  <a:pt x="208309" y="178551"/>
                  <a:pt x="-1062" y="-13655"/>
                  <a:pt x="188686" y="203200"/>
                </a:cubicBezTo>
                <a:cubicBezTo>
                  <a:pt x="224730" y="244393"/>
                  <a:pt x="266095" y="280609"/>
                  <a:pt x="304800" y="319314"/>
                </a:cubicBezTo>
                <a:lnTo>
                  <a:pt x="362857" y="377372"/>
                </a:lnTo>
                <a:cubicBezTo>
                  <a:pt x="377371" y="391886"/>
                  <a:pt x="394084" y="404493"/>
                  <a:pt x="406400" y="420914"/>
                </a:cubicBezTo>
                <a:lnTo>
                  <a:pt x="449943" y="478972"/>
                </a:lnTo>
                <a:cubicBezTo>
                  <a:pt x="486425" y="588418"/>
                  <a:pt x="437212" y="453509"/>
                  <a:pt x="493486" y="566057"/>
                </a:cubicBezTo>
                <a:cubicBezTo>
                  <a:pt x="500328" y="579741"/>
                  <a:pt x="503162" y="595086"/>
                  <a:pt x="508000" y="609600"/>
                </a:cubicBezTo>
                <a:cubicBezTo>
                  <a:pt x="512838" y="643467"/>
                  <a:pt x="522514" y="676990"/>
                  <a:pt x="522514" y="711200"/>
                </a:cubicBezTo>
                <a:cubicBezTo>
                  <a:pt x="522514" y="779106"/>
                  <a:pt x="515109" y="846867"/>
                  <a:pt x="508000" y="914400"/>
                </a:cubicBezTo>
                <a:cubicBezTo>
                  <a:pt x="505418" y="938934"/>
                  <a:pt x="498838" y="962890"/>
                  <a:pt x="493486" y="986972"/>
                </a:cubicBezTo>
                <a:cubicBezTo>
                  <a:pt x="489159" y="1006445"/>
                  <a:pt x="492107" y="1030017"/>
                  <a:pt x="478971" y="1045029"/>
                </a:cubicBezTo>
                <a:cubicBezTo>
                  <a:pt x="459974" y="1066739"/>
                  <a:pt x="389542" y="1111715"/>
                  <a:pt x="348343" y="1117600"/>
                </a:cubicBezTo>
                <a:cubicBezTo>
                  <a:pt x="295442" y="1125157"/>
                  <a:pt x="242078" y="1129889"/>
                  <a:pt x="188686" y="1132114"/>
                </a:cubicBezTo>
                <a:cubicBezTo>
                  <a:pt x="125845" y="1134732"/>
                  <a:pt x="62895" y="1132114"/>
                  <a:pt x="0" y="1132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1817-F5CB-450F-8357-7A67A35D1E67}"/>
              </a:ext>
            </a:extLst>
          </p:cNvPr>
          <p:cNvSpPr txBox="1"/>
          <p:nvPr/>
        </p:nvSpPr>
        <p:spPr>
          <a:xfrm>
            <a:off x="8046407" y="3657892"/>
            <a:ext cx="54516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9121-9825-4D28-B9C2-B46EC59ACD7A}"/>
              </a:ext>
            </a:extLst>
          </p:cNvPr>
          <p:cNvSpPr txBox="1"/>
          <p:nvPr/>
        </p:nvSpPr>
        <p:spPr>
          <a:xfrm>
            <a:off x="8046407" y="2887199"/>
            <a:ext cx="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531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1040</Words>
  <Application>Microsoft Office PowerPoint</Application>
  <PresentationFormat>화면 슬라이드 쇼(4:3)</PresentationFormat>
  <Paragraphs>363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바탕;Batang</vt:lpstr>
      <vt:lpstr>Office 테마</vt:lpstr>
      <vt:lpstr>Lecture 2: Flooding return address</vt:lpstr>
      <vt:lpstr>Attack with strange input data (f2.c)</vt:lpstr>
      <vt:lpstr>function call, stack frame</vt:lpstr>
      <vt:lpstr>function call, passing parameters,  stack frame, local variables</vt:lpstr>
      <vt:lpstr>f2.c</vt:lpstr>
      <vt:lpstr>f2.c: address of id</vt:lpstr>
      <vt:lpstr>f2.c: location of id</vt:lpstr>
      <vt:lpstr>f2.c: distance of id from location of A) = 13+4=17</vt:lpstr>
      <vt:lpstr>where foo returns? normally returns to A)</vt:lpstr>
      <vt:lpstr>return to random addr: input 21 0x61(='a') =&gt; returns to 0x61616161</vt:lpstr>
      <vt:lpstr>return to random addr: input 21 0x61(='a') =&gt; returns to 0x61616161</vt:lpstr>
      <vt:lpstr>return back to foo</vt:lpstr>
      <vt:lpstr>return to target addr: input 17 'a' + foo's addr =&gt; returns back to foo (not to A) in main)</vt:lpstr>
      <vt:lpstr>how do we enter 0x9c 0x84 0x04 0x08?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247</cp:revision>
  <dcterms:created xsi:type="dcterms:W3CDTF">2006-10-05T04:04:58Z</dcterms:created>
  <dcterms:modified xsi:type="dcterms:W3CDTF">2020-09-05T07:24:48Z</dcterms:modified>
</cp:coreProperties>
</file>