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9" r:id="rId2"/>
    <p:sldId id="374" r:id="rId3"/>
    <p:sldId id="373" r:id="rId4"/>
    <p:sldId id="37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3: Buffer Overflow Attack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Code injection: Input data contains program (not just random data)</a:t>
            </a:r>
          </a:p>
          <a:p>
            <a:r>
              <a:rPr lang="en-US" altLang="ko-KR" sz="1800"/>
              <a:t>Return address will be changed to point to the start of this injected code.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Attack with strange input data (f2.c)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#include &lt;stdio.h&gt;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void  foo(){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char  id[16];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printf("id location:%p. enter id\n", id);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scanf("%s", id);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printf("you entered %s \n", id);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int main(){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foo();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printf("program ends here\n");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return 0;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5B6BFF-E042-49CA-BD57-F868CE2F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05880"/>
            <a:ext cx="3682752" cy="1215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E24A66-2504-463F-9889-6C689DEE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996952"/>
            <a:ext cx="3682752" cy="216024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F3F828-B822-47AB-B812-9FB714C638A1}"/>
              </a:ext>
            </a:extLst>
          </p:cNvPr>
          <p:cNvCxnSpPr/>
          <p:nvPr/>
        </p:nvCxnSpPr>
        <p:spPr>
          <a:xfrm>
            <a:off x="4860032" y="4941168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3BDCD0-DADD-4A3A-90D9-84945ECD6C62}"/>
              </a:ext>
            </a:extLst>
          </p:cNvPr>
          <p:cNvCxnSpPr/>
          <p:nvPr/>
        </p:nvCxnSpPr>
        <p:spPr>
          <a:xfrm>
            <a:off x="5004048" y="1916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444E616-2492-4B98-B3F3-18A9AF074655}"/>
              </a:ext>
            </a:extLst>
          </p:cNvPr>
          <p:cNvCxnSpPr/>
          <p:nvPr/>
        </p:nvCxnSpPr>
        <p:spPr>
          <a:xfrm>
            <a:off x="6876256" y="3429000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3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Injecting attack code and let f2 run it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245C3F-FBA3-40B0-A049-9C93C650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00808"/>
            <a:ext cx="7859216" cy="302433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679394-82B3-443D-BE81-745E9F2D3B45}"/>
              </a:ext>
            </a:extLst>
          </p:cNvPr>
          <p:cNvCxnSpPr/>
          <p:nvPr/>
        </p:nvCxnSpPr>
        <p:spPr>
          <a:xfrm>
            <a:off x="5436096" y="4581128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D1BBC6-FF7E-4ADD-9751-EADBA50A7ED2}"/>
              </a:ext>
            </a:extLst>
          </p:cNvPr>
          <p:cNvCxnSpPr/>
          <p:nvPr/>
        </p:nvCxnSpPr>
        <p:spPr>
          <a:xfrm flipV="1">
            <a:off x="6156176" y="458112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AEF84A-FE23-49F3-A227-EA8654AD88AE}"/>
              </a:ext>
            </a:extLst>
          </p:cNvPr>
          <p:cNvSpPr txBox="1"/>
          <p:nvPr/>
        </p:nvSpPr>
        <p:spPr>
          <a:xfrm>
            <a:off x="5760132" y="51398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id's address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3161CD4-70F5-46A4-B38D-CFAE621248E7}"/>
              </a:ext>
            </a:extLst>
          </p:cNvPr>
          <p:cNvSpPr/>
          <p:nvPr/>
        </p:nvSpPr>
        <p:spPr>
          <a:xfrm>
            <a:off x="1756229" y="3550916"/>
            <a:ext cx="4920342" cy="1383941"/>
          </a:xfrm>
          <a:custGeom>
            <a:avLst/>
            <a:gdLst>
              <a:gd name="connsiteX0" fmla="*/ 43542 w 4920342"/>
              <a:gd name="connsiteY0" fmla="*/ 1354913 h 1383941"/>
              <a:gd name="connsiteX1" fmla="*/ 14514 w 4920342"/>
              <a:gd name="connsiteY1" fmla="*/ 1151713 h 1383941"/>
              <a:gd name="connsiteX2" fmla="*/ 58057 w 4920342"/>
              <a:gd name="connsiteY2" fmla="*/ 745313 h 1383941"/>
              <a:gd name="connsiteX3" fmla="*/ 101600 w 4920342"/>
              <a:gd name="connsiteY3" fmla="*/ 600170 h 1383941"/>
              <a:gd name="connsiteX4" fmla="*/ 116114 w 4920342"/>
              <a:gd name="connsiteY4" fmla="*/ 556627 h 1383941"/>
              <a:gd name="connsiteX5" fmla="*/ 130628 w 4920342"/>
              <a:gd name="connsiteY5" fmla="*/ 513084 h 1383941"/>
              <a:gd name="connsiteX6" fmla="*/ 174171 w 4920342"/>
              <a:gd name="connsiteY6" fmla="*/ 164741 h 1383941"/>
              <a:gd name="connsiteX7" fmla="*/ 217714 w 4920342"/>
              <a:gd name="connsiteY7" fmla="*/ 121198 h 1383941"/>
              <a:gd name="connsiteX8" fmla="*/ 391885 w 4920342"/>
              <a:gd name="connsiteY8" fmla="*/ 164741 h 1383941"/>
              <a:gd name="connsiteX9" fmla="*/ 435428 w 4920342"/>
              <a:gd name="connsiteY9" fmla="*/ 179255 h 1383941"/>
              <a:gd name="connsiteX10" fmla="*/ 493485 w 4920342"/>
              <a:gd name="connsiteY10" fmla="*/ 208284 h 1383941"/>
              <a:gd name="connsiteX11" fmla="*/ 580571 w 4920342"/>
              <a:gd name="connsiteY11" fmla="*/ 237313 h 1383941"/>
              <a:gd name="connsiteX12" fmla="*/ 986971 w 4920342"/>
              <a:gd name="connsiteY12" fmla="*/ 193770 h 1383941"/>
              <a:gd name="connsiteX13" fmla="*/ 1132114 w 4920342"/>
              <a:gd name="connsiteY13" fmla="*/ 150227 h 1383941"/>
              <a:gd name="connsiteX14" fmla="*/ 1190171 w 4920342"/>
              <a:gd name="connsiteY14" fmla="*/ 135713 h 1383941"/>
              <a:gd name="connsiteX15" fmla="*/ 1335314 w 4920342"/>
              <a:gd name="connsiteY15" fmla="*/ 106684 h 1383941"/>
              <a:gd name="connsiteX16" fmla="*/ 1422400 w 4920342"/>
              <a:gd name="connsiteY16" fmla="*/ 92170 h 1383941"/>
              <a:gd name="connsiteX17" fmla="*/ 1553028 w 4920342"/>
              <a:gd name="connsiteY17" fmla="*/ 63141 h 1383941"/>
              <a:gd name="connsiteX18" fmla="*/ 2046514 w 4920342"/>
              <a:gd name="connsiteY18" fmla="*/ 48627 h 1383941"/>
              <a:gd name="connsiteX19" fmla="*/ 2409371 w 4920342"/>
              <a:gd name="connsiteY19" fmla="*/ 34113 h 1383941"/>
              <a:gd name="connsiteX20" fmla="*/ 3875314 w 4920342"/>
              <a:gd name="connsiteY20" fmla="*/ 5084 h 1383941"/>
              <a:gd name="connsiteX21" fmla="*/ 4833257 w 4920342"/>
              <a:gd name="connsiteY21" fmla="*/ 19598 h 1383941"/>
              <a:gd name="connsiteX22" fmla="*/ 4876800 w 4920342"/>
              <a:gd name="connsiteY22" fmla="*/ 34113 h 1383941"/>
              <a:gd name="connsiteX23" fmla="*/ 4920342 w 4920342"/>
              <a:gd name="connsiteY23" fmla="*/ 121198 h 1383941"/>
              <a:gd name="connsiteX24" fmla="*/ 4905828 w 4920342"/>
              <a:gd name="connsiteY24" fmla="*/ 208284 h 1383941"/>
              <a:gd name="connsiteX25" fmla="*/ 4876800 w 4920342"/>
              <a:gd name="connsiteY25" fmla="*/ 251827 h 1383941"/>
              <a:gd name="connsiteX26" fmla="*/ 4833257 w 4920342"/>
              <a:gd name="connsiteY26" fmla="*/ 338913 h 1383941"/>
              <a:gd name="connsiteX27" fmla="*/ 4818742 w 4920342"/>
              <a:gd name="connsiteY27" fmla="*/ 498570 h 1383941"/>
              <a:gd name="connsiteX28" fmla="*/ 4804228 w 4920342"/>
              <a:gd name="connsiteY28" fmla="*/ 542113 h 1383941"/>
              <a:gd name="connsiteX29" fmla="*/ 4760685 w 4920342"/>
              <a:gd name="connsiteY29" fmla="*/ 556627 h 1383941"/>
              <a:gd name="connsiteX30" fmla="*/ 4354285 w 4920342"/>
              <a:gd name="connsiteY30" fmla="*/ 542113 h 1383941"/>
              <a:gd name="connsiteX31" fmla="*/ 4209142 w 4920342"/>
              <a:gd name="connsiteY31" fmla="*/ 513084 h 1383941"/>
              <a:gd name="connsiteX32" fmla="*/ 3947885 w 4920342"/>
              <a:gd name="connsiteY32" fmla="*/ 527598 h 1383941"/>
              <a:gd name="connsiteX33" fmla="*/ 3860800 w 4920342"/>
              <a:gd name="connsiteY33" fmla="*/ 542113 h 1383941"/>
              <a:gd name="connsiteX34" fmla="*/ 3730171 w 4920342"/>
              <a:gd name="connsiteY34" fmla="*/ 556627 h 1383941"/>
              <a:gd name="connsiteX35" fmla="*/ 3643085 w 4920342"/>
              <a:gd name="connsiteY35" fmla="*/ 585655 h 1383941"/>
              <a:gd name="connsiteX36" fmla="*/ 3585028 w 4920342"/>
              <a:gd name="connsiteY36" fmla="*/ 658227 h 1383941"/>
              <a:gd name="connsiteX37" fmla="*/ 3541485 w 4920342"/>
              <a:gd name="connsiteY37" fmla="*/ 890455 h 1383941"/>
              <a:gd name="connsiteX38" fmla="*/ 3526971 w 4920342"/>
              <a:gd name="connsiteY38" fmla="*/ 1267827 h 1383941"/>
              <a:gd name="connsiteX39" fmla="*/ 3512457 w 4920342"/>
              <a:gd name="connsiteY39" fmla="*/ 1311370 h 1383941"/>
              <a:gd name="connsiteX40" fmla="*/ 3381828 w 4920342"/>
              <a:gd name="connsiteY40" fmla="*/ 1369427 h 1383941"/>
              <a:gd name="connsiteX41" fmla="*/ 3309257 w 4920342"/>
              <a:gd name="connsiteY41" fmla="*/ 1383941 h 1383941"/>
              <a:gd name="connsiteX42" fmla="*/ 2728685 w 4920342"/>
              <a:gd name="connsiteY42" fmla="*/ 1354913 h 1383941"/>
              <a:gd name="connsiteX43" fmla="*/ 2612571 w 4920342"/>
              <a:gd name="connsiteY43" fmla="*/ 1340398 h 1383941"/>
              <a:gd name="connsiteX44" fmla="*/ 2394857 w 4920342"/>
              <a:gd name="connsiteY44" fmla="*/ 1296855 h 1383941"/>
              <a:gd name="connsiteX45" fmla="*/ 2104571 w 4920342"/>
              <a:gd name="connsiteY45" fmla="*/ 1267827 h 1383941"/>
              <a:gd name="connsiteX46" fmla="*/ 1770742 w 4920342"/>
              <a:gd name="connsiteY46" fmla="*/ 1224284 h 1383941"/>
              <a:gd name="connsiteX47" fmla="*/ 1262742 w 4920342"/>
              <a:gd name="connsiteY47" fmla="*/ 1195255 h 1383941"/>
              <a:gd name="connsiteX48" fmla="*/ 551542 w 4920342"/>
              <a:gd name="connsiteY48" fmla="*/ 1224284 h 1383941"/>
              <a:gd name="connsiteX49" fmla="*/ 391885 w 4920342"/>
              <a:gd name="connsiteY49" fmla="*/ 1253313 h 1383941"/>
              <a:gd name="connsiteX50" fmla="*/ 319314 w 4920342"/>
              <a:gd name="connsiteY50" fmla="*/ 1267827 h 1383941"/>
              <a:gd name="connsiteX51" fmla="*/ 232228 w 4920342"/>
              <a:gd name="connsiteY51" fmla="*/ 1282341 h 1383941"/>
              <a:gd name="connsiteX52" fmla="*/ 0 w 4920342"/>
              <a:gd name="connsiteY52" fmla="*/ 1325884 h 138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20342" h="1383941">
                <a:moveTo>
                  <a:pt x="43542" y="1354913"/>
                </a:moveTo>
                <a:cubicBezTo>
                  <a:pt x="33866" y="1287180"/>
                  <a:pt x="11097" y="1220049"/>
                  <a:pt x="14514" y="1151713"/>
                </a:cubicBezTo>
                <a:cubicBezTo>
                  <a:pt x="31021" y="821570"/>
                  <a:pt x="5530" y="955422"/>
                  <a:pt x="58057" y="745313"/>
                </a:cubicBezTo>
                <a:cubicBezTo>
                  <a:pt x="79996" y="657557"/>
                  <a:pt x="66256" y="706200"/>
                  <a:pt x="101600" y="600170"/>
                </a:cubicBezTo>
                <a:lnTo>
                  <a:pt x="116114" y="556627"/>
                </a:lnTo>
                <a:lnTo>
                  <a:pt x="130628" y="513084"/>
                </a:lnTo>
                <a:cubicBezTo>
                  <a:pt x="130725" y="511726"/>
                  <a:pt x="144854" y="194058"/>
                  <a:pt x="174171" y="164741"/>
                </a:cubicBezTo>
                <a:lnTo>
                  <a:pt x="217714" y="121198"/>
                </a:lnTo>
                <a:cubicBezTo>
                  <a:pt x="334983" y="140744"/>
                  <a:pt x="276880" y="126407"/>
                  <a:pt x="391885" y="164741"/>
                </a:cubicBezTo>
                <a:cubicBezTo>
                  <a:pt x="406399" y="169579"/>
                  <a:pt x="421744" y="172413"/>
                  <a:pt x="435428" y="179255"/>
                </a:cubicBezTo>
                <a:cubicBezTo>
                  <a:pt x="454780" y="188931"/>
                  <a:pt x="473396" y="200248"/>
                  <a:pt x="493485" y="208284"/>
                </a:cubicBezTo>
                <a:cubicBezTo>
                  <a:pt x="521895" y="219648"/>
                  <a:pt x="580571" y="237313"/>
                  <a:pt x="580571" y="237313"/>
                </a:cubicBezTo>
                <a:cubicBezTo>
                  <a:pt x="715530" y="225044"/>
                  <a:pt x="853295" y="220506"/>
                  <a:pt x="986971" y="193770"/>
                </a:cubicBezTo>
                <a:cubicBezTo>
                  <a:pt x="1102136" y="170737"/>
                  <a:pt x="984039" y="187245"/>
                  <a:pt x="1132114" y="150227"/>
                </a:cubicBezTo>
                <a:cubicBezTo>
                  <a:pt x="1151466" y="145389"/>
                  <a:pt x="1170666" y="139893"/>
                  <a:pt x="1190171" y="135713"/>
                </a:cubicBezTo>
                <a:cubicBezTo>
                  <a:pt x="1238415" y="125375"/>
                  <a:pt x="1286646" y="114795"/>
                  <a:pt x="1335314" y="106684"/>
                </a:cubicBezTo>
                <a:cubicBezTo>
                  <a:pt x="1364343" y="101846"/>
                  <a:pt x="1393542" y="97942"/>
                  <a:pt x="1422400" y="92170"/>
                </a:cubicBezTo>
                <a:cubicBezTo>
                  <a:pt x="1457464" y="85157"/>
                  <a:pt x="1518929" y="64890"/>
                  <a:pt x="1553028" y="63141"/>
                </a:cubicBezTo>
                <a:cubicBezTo>
                  <a:pt x="1717379" y="54713"/>
                  <a:pt x="1882042" y="54202"/>
                  <a:pt x="2046514" y="48627"/>
                </a:cubicBezTo>
                <a:lnTo>
                  <a:pt x="2409371" y="34113"/>
                </a:lnTo>
                <a:cubicBezTo>
                  <a:pt x="2982302" y="-17974"/>
                  <a:pt x="2681769" y="5084"/>
                  <a:pt x="3875314" y="5084"/>
                </a:cubicBezTo>
                <a:cubicBezTo>
                  <a:pt x="4194665" y="5084"/>
                  <a:pt x="4513943" y="14760"/>
                  <a:pt x="4833257" y="19598"/>
                </a:cubicBezTo>
                <a:cubicBezTo>
                  <a:pt x="4847771" y="24436"/>
                  <a:pt x="4864853" y="24555"/>
                  <a:pt x="4876800" y="34113"/>
                </a:cubicBezTo>
                <a:cubicBezTo>
                  <a:pt x="4902379" y="54576"/>
                  <a:pt x="4910781" y="92514"/>
                  <a:pt x="4920342" y="121198"/>
                </a:cubicBezTo>
                <a:cubicBezTo>
                  <a:pt x="4915504" y="150227"/>
                  <a:pt x="4915134" y="180365"/>
                  <a:pt x="4905828" y="208284"/>
                </a:cubicBezTo>
                <a:cubicBezTo>
                  <a:pt x="4900312" y="224833"/>
                  <a:pt x="4884601" y="236225"/>
                  <a:pt x="4876800" y="251827"/>
                </a:cubicBezTo>
                <a:cubicBezTo>
                  <a:pt x="4816708" y="372010"/>
                  <a:pt x="4916447" y="214126"/>
                  <a:pt x="4833257" y="338913"/>
                </a:cubicBezTo>
                <a:cubicBezTo>
                  <a:pt x="4828419" y="392132"/>
                  <a:pt x="4826299" y="445669"/>
                  <a:pt x="4818742" y="498570"/>
                </a:cubicBezTo>
                <a:cubicBezTo>
                  <a:pt x="4816578" y="513716"/>
                  <a:pt x="4815046" y="531295"/>
                  <a:pt x="4804228" y="542113"/>
                </a:cubicBezTo>
                <a:cubicBezTo>
                  <a:pt x="4793410" y="552931"/>
                  <a:pt x="4775199" y="551789"/>
                  <a:pt x="4760685" y="556627"/>
                </a:cubicBezTo>
                <a:cubicBezTo>
                  <a:pt x="4625218" y="551789"/>
                  <a:pt x="4489418" y="552781"/>
                  <a:pt x="4354285" y="542113"/>
                </a:cubicBezTo>
                <a:cubicBezTo>
                  <a:pt x="4305099" y="538230"/>
                  <a:pt x="4209142" y="513084"/>
                  <a:pt x="4209142" y="513084"/>
                </a:cubicBezTo>
                <a:cubicBezTo>
                  <a:pt x="4122056" y="517922"/>
                  <a:pt x="4034804" y="520355"/>
                  <a:pt x="3947885" y="527598"/>
                </a:cubicBezTo>
                <a:cubicBezTo>
                  <a:pt x="3918558" y="530042"/>
                  <a:pt x="3889971" y="538224"/>
                  <a:pt x="3860800" y="542113"/>
                </a:cubicBezTo>
                <a:cubicBezTo>
                  <a:pt x="3817373" y="547903"/>
                  <a:pt x="3773714" y="551789"/>
                  <a:pt x="3730171" y="556627"/>
                </a:cubicBezTo>
                <a:cubicBezTo>
                  <a:pt x="3701142" y="566303"/>
                  <a:pt x="3652761" y="556626"/>
                  <a:pt x="3643085" y="585655"/>
                </a:cubicBezTo>
                <a:cubicBezTo>
                  <a:pt x="3623055" y="645747"/>
                  <a:pt x="3641301" y="620711"/>
                  <a:pt x="3585028" y="658227"/>
                </a:cubicBezTo>
                <a:cubicBezTo>
                  <a:pt x="3540625" y="791440"/>
                  <a:pt x="3559045" y="714866"/>
                  <a:pt x="3541485" y="890455"/>
                </a:cubicBezTo>
                <a:cubicBezTo>
                  <a:pt x="3536647" y="1016246"/>
                  <a:pt x="3535632" y="1142242"/>
                  <a:pt x="3526971" y="1267827"/>
                </a:cubicBezTo>
                <a:cubicBezTo>
                  <a:pt x="3525918" y="1283090"/>
                  <a:pt x="3522014" y="1299423"/>
                  <a:pt x="3512457" y="1311370"/>
                </a:cubicBezTo>
                <a:cubicBezTo>
                  <a:pt x="3489292" y="1340326"/>
                  <a:pt x="3405056" y="1364781"/>
                  <a:pt x="3381828" y="1369427"/>
                </a:cubicBezTo>
                <a:lnTo>
                  <a:pt x="3309257" y="1383941"/>
                </a:lnTo>
                <a:cubicBezTo>
                  <a:pt x="3031220" y="1374011"/>
                  <a:pt x="2957751" y="1377820"/>
                  <a:pt x="2728685" y="1354913"/>
                </a:cubicBezTo>
                <a:cubicBezTo>
                  <a:pt x="2689873" y="1351032"/>
                  <a:pt x="2651000" y="1347081"/>
                  <a:pt x="2612571" y="1340398"/>
                </a:cubicBezTo>
                <a:cubicBezTo>
                  <a:pt x="2539657" y="1327717"/>
                  <a:pt x="2468562" y="1303555"/>
                  <a:pt x="2394857" y="1296855"/>
                </a:cubicBezTo>
                <a:cubicBezTo>
                  <a:pt x="2339071" y="1291784"/>
                  <a:pt x="2167384" y="1277249"/>
                  <a:pt x="2104571" y="1267827"/>
                </a:cubicBezTo>
                <a:cubicBezTo>
                  <a:pt x="1784034" y="1219746"/>
                  <a:pt x="2110358" y="1252585"/>
                  <a:pt x="1770742" y="1224284"/>
                </a:cubicBezTo>
                <a:cubicBezTo>
                  <a:pt x="1519542" y="1140550"/>
                  <a:pt x="1689127" y="1180027"/>
                  <a:pt x="1262742" y="1195255"/>
                </a:cubicBezTo>
                <a:cubicBezTo>
                  <a:pt x="661112" y="1216742"/>
                  <a:pt x="1019370" y="1199662"/>
                  <a:pt x="551542" y="1224284"/>
                </a:cubicBezTo>
                <a:cubicBezTo>
                  <a:pt x="372281" y="1260136"/>
                  <a:pt x="596154" y="1216173"/>
                  <a:pt x="391885" y="1253313"/>
                </a:cubicBezTo>
                <a:cubicBezTo>
                  <a:pt x="367614" y="1257726"/>
                  <a:pt x="343585" y="1263414"/>
                  <a:pt x="319314" y="1267827"/>
                </a:cubicBezTo>
                <a:cubicBezTo>
                  <a:pt x="290360" y="1273091"/>
                  <a:pt x="261182" y="1277077"/>
                  <a:pt x="232228" y="1282341"/>
                </a:cubicBezTo>
                <a:lnTo>
                  <a:pt x="0" y="132588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01A380-C25F-4617-B590-B3F879C735D9}"/>
              </a:ext>
            </a:extLst>
          </p:cNvPr>
          <p:cNvCxnSpPr/>
          <p:nvPr/>
        </p:nvCxnSpPr>
        <p:spPr>
          <a:xfrm flipV="1">
            <a:off x="2195736" y="4833156"/>
            <a:ext cx="216024" cy="676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3E692-66C9-41E9-B074-9CF6E27A68A6}"/>
              </a:ext>
            </a:extLst>
          </p:cNvPr>
          <p:cNvSpPr txBox="1"/>
          <p:nvPr/>
        </p:nvSpPr>
        <p:spPr>
          <a:xfrm>
            <a:off x="1235835" y="5661248"/>
            <a:ext cx="29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attack code that prints "a" when exectued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F5F774A-175E-4FDA-83B6-9AD2BB234180}"/>
              </a:ext>
            </a:extLst>
          </p:cNvPr>
          <p:cNvSpPr/>
          <p:nvPr/>
        </p:nvSpPr>
        <p:spPr>
          <a:xfrm>
            <a:off x="711083" y="3294743"/>
            <a:ext cx="333946" cy="406400"/>
          </a:xfrm>
          <a:custGeom>
            <a:avLst/>
            <a:gdLst>
              <a:gd name="connsiteX0" fmla="*/ 116231 w 333946"/>
              <a:gd name="connsiteY0" fmla="*/ 348343 h 406400"/>
              <a:gd name="connsiteX1" fmla="*/ 14631 w 333946"/>
              <a:gd name="connsiteY1" fmla="*/ 333828 h 406400"/>
              <a:gd name="connsiteX2" fmla="*/ 117 w 333946"/>
              <a:gd name="connsiteY2" fmla="*/ 275771 h 406400"/>
              <a:gd name="connsiteX3" fmla="*/ 14631 w 333946"/>
              <a:gd name="connsiteY3" fmla="*/ 145143 h 406400"/>
              <a:gd name="connsiteX4" fmla="*/ 72688 w 333946"/>
              <a:gd name="connsiteY4" fmla="*/ 58057 h 406400"/>
              <a:gd name="connsiteX5" fmla="*/ 159774 w 333946"/>
              <a:gd name="connsiteY5" fmla="*/ 0 h 406400"/>
              <a:gd name="connsiteX6" fmla="*/ 246860 w 333946"/>
              <a:gd name="connsiteY6" fmla="*/ 14514 h 406400"/>
              <a:gd name="connsiteX7" fmla="*/ 275888 w 333946"/>
              <a:gd name="connsiteY7" fmla="*/ 101600 h 406400"/>
              <a:gd name="connsiteX8" fmla="*/ 319431 w 333946"/>
              <a:gd name="connsiteY8" fmla="*/ 188686 h 406400"/>
              <a:gd name="connsiteX9" fmla="*/ 333946 w 333946"/>
              <a:gd name="connsiteY9" fmla="*/ 232228 h 406400"/>
              <a:gd name="connsiteX10" fmla="*/ 290403 w 333946"/>
              <a:gd name="connsiteY10" fmla="*/ 377371 h 406400"/>
              <a:gd name="connsiteX11" fmla="*/ 203317 w 333946"/>
              <a:gd name="connsiteY11" fmla="*/ 406400 h 406400"/>
              <a:gd name="connsiteX12" fmla="*/ 145260 w 333946"/>
              <a:gd name="connsiteY12" fmla="*/ 391886 h 406400"/>
              <a:gd name="connsiteX13" fmla="*/ 87203 w 333946"/>
              <a:gd name="connsiteY13" fmla="*/ 304800 h 406400"/>
              <a:gd name="connsiteX14" fmla="*/ 72688 w 333946"/>
              <a:gd name="connsiteY14" fmla="*/ 290286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946" h="406400">
                <a:moveTo>
                  <a:pt x="116231" y="348343"/>
                </a:moveTo>
                <a:cubicBezTo>
                  <a:pt x="82364" y="343505"/>
                  <a:pt x="43641" y="351960"/>
                  <a:pt x="14631" y="333828"/>
                </a:cubicBezTo>
                <a:cubicBezTo>
                  <a:pt x="-2285" y="323256"/>
                  <a:pt x="117" y="295719"/>
                  <a:pt x="117" y="275771"/>
                </a:cubicBezTo>
                <a:cubicBezTo>
                  <a:pt x="117" y="231960"/>
                  <a:pt x="777" y="186705"/>
                  <a:pt x="14631" y="145143"/>
                </a:cubicBezTo>
                <a:cubicBezTo>
                  <a:pt x="25664" y="112045"/>
                  <a:pt x="43659" y="77409"/>
                  <a:pt x="72688" y="58057"/>
                </a:cubicBezTo>
                <a:lnTo>
                  <a:pt x="159774" y="0"/>
                </a:lnTo>
                <a:cubicBezTo>
                  <a:pt x="188803" y="4838"/>
                  <a:pt x="224712" y="-4865"/>
                  <a:pt x="246860" y="14514"/>
                </a:cubicBezTo>
                <a:cubicBezTo>
                  <a:pt x="269888" y="34663"/>
                  <a:pt x="266212" y="72571"/>
                  <a:pt x="275888" y="101600"/>
                </a:cubicBezTo>
                <a:cubicBezTo>
                  <a:pt x="312366" y="211034"/>
                  <a:pt x="263165" y="76155"/>
                  <a:pt x="319431" y="188686"/>
                </a:cubicBezTo>
                <a:cubicBezTo>
                  <a:pt x="326273" y="202370"/>
                  <a:pt x="329108" y="217714"/>
                  <a:pt x="333946" y="232228"/>
                </a:cubicBezTo>
                <a:cubicBezTo>
                  <a:pt x="329887" y="260641"/>
                  <a:pt x="331818" y="351486"/>
                  <a:pt x="290403" y="377371"/>
                </a:cubicBezTo>
                <a:cubicBezTo>
                  <a:pt x="264455" y="393589"/>
                  <a:pt x="203317" y="406400"/>
                  <a:pt x="203317" y="406400"/>
                </a:cubicBezTo>
                <a:cubicBezTo>
                  <a:pt x="183965" y="401562"/>
                  <a:pt x="160272" y="405022"/>
                  <a:pt x="145260" y="391886"/>
                </a:cubicBezTo>
                <a:cubicBezTo>
                  <a:pt x="119004" y="368912"/>
                  <a:pt x="111873" y="329469"/>
                  <a:pt x="87203" y="304800"/>
                </a:cubicBezTo>
                <a:lnTo>
                  <a:pt x="72688" y="29028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return to </a:t>
            </a:r>
            <a:r>
              <a:rPr lang="en-US" altLang="ko-KR" sz="2400">
                <a:solidFill>
                  <a:srgbClr val="FF0000"/>
                </a:solidFill>
              </a:rPr>
              <a:t>id's</a:t>
            </a:r>
            <a:r>
              <a:rPr lang="en-US" altLang="ko-KR" sz="2400"/>
              <a:t> addr(</a:t>
            </a:r>
            <a:r>
              <a:rPr lang="en-US" altLang="ko-KR" sz="2400">
                <a:solidFill>
                  <a:srgbClr val="FF0000"/>
                </a:solidFill>
              </a:rPr>
              <a:t>0xffffd690</a:t>
            </a:r>
            <a:r>
              <a:rPr lang="en-US" altLang="ko-KR" sz="2400"/>
              <a:t>)</a:t>
            </a:r>
            <a:br>
              <a:rPr lang="en-US" altLang="ko-KR" sz="2400"/>
            </a:br>
            <a:r>
              <a:rPr lang="en-US" altLang="ko-KR" sz="2400"/>
              <a:t>input x bytes of code to print "a" + id's addr</a:t>
            </a:r>
            <a:br>
              <a:rPr lang="en-US" altLang="ko-KR" sz="2400"/>
            </a:br>
            <a:r>
              <a:rPr lang="en-US" altLang="ko-KR" sz="2400"/>
              <a:t>=&gt; returns to id location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821266" y="1420537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2583074" y="1420537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821267" y="185258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854882" y="2200612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854882" y="257266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821267" y="293270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821267" y="329274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821266" y="5020937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1400169" y="25954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2562818" y="301201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1251583" y="2991886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2535556" y="476365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838365" y="4372865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821266" y="3703398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2574688" y="4134723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0E5244-E4E9-4EE9-8E87-3912470A4D85}"/>
              </a:ext>
            </a:extLst>
          </p:cNvPr>
          <p:cNvCxnSpPr>
            <a:cxnSpLocks/>
          </p:cNvCxnSpPr>
          <p:nvPr/>
        </p:nvCxnSpPr>
        <p:spPr>
          <a:xfrm>
            <a:off x="3238670" y="3981932"/>
            <a:ext cx="287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53117A-8932-4F27-AC75-F628C3150B05}"/>
              </a:ext>
            </a:extLst>
          </p:cNvPr>
          <p:cNvSpPr txBox="1"/>
          <p:nvPr/>
        </p:nvSpPr>
        <p:spPr>
          <a:xfrm>
            <a:off x="3238670" y="4120639"/>
            <a:ext cx="31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enter</a:t>
            </a:r>
          </a:p>
          <a:p>
            <a:r>
              <a:rPr lang="en-US"/>
              <a:t>.......... </a:t>
            </a:r>
            <a:r>
              <a:rPr lang="en-US">
                <a:solidFill>
                  <a:srgbClr val="FF0000"/>
                </a:solidFill>
              </a:rPr>
              <a:t>0x90 0xd6 0xff 0xff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C406D03-9B36-4296-8B5C-1DF5FEF025E5}"/>
              </a:ext>
            </a:extLst>
          </p:cNvPr>
          <p:cNvSpPr/>
          <p:nvPr/>
        </p:nvSpPr>
        <p:spPr>
          <a:xfrm>
            <a:off x="3346364" y="4835030"/>
            <a:ext cx="534587" cy="59813"/>
          </a:xfrm>
          <a:custGeom>
            <a:avLst/>
            <a:gdLst>
              <a:gd name="connsiteX0" fmla="*/ 0 w 1016000"/>
              <a:gd name="connsiteY0" fmla="*/ 43542 h 185505"/>
              <a:gd name="connsiteX1" fmla="*/ 72571 w 1016000"/>
              <a:gd name="connsiteY1" fmla="*/ 72571 h 185505"/>
              <a:gd name="connsiteX2" fmla="*/ 232229 w 1016000"/>
              <a:gd name="connsiteY2" fmla="*/ 116114 h 185505"/>
              <a:gd name="connsiteX3" fmla="*/ 333829 w 1016000"/>
              <a:gd name="connsiteY3" fmla="*/ 130628 h 185505"/>
              <a:gd name="connsiteX4" fmla="*/ 914400 w 1016000"/>
              <a:gd name="connsiteY4" fmla="*/ 159657 h 185505"/>
              <a:gd name="connsiteX5" fmla="*/ 1001486 w 1016000"/>
              <a:gd name="connsiteY5" fmla="*/ 116114 h 185505"/>
              <a:gd name="connsiteX6" fmla="*/ 986971 w 1016000"/>
              <a:gd name="connsiteY6" fmla="*/ 58057 h 185505"/>
              <a:gd name="connsiteX7" fmla="*/ 1016000 w 1016000"/>
              <a:gd name="connsiteY7" fmla="*/ 0 h 18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000" h="185505">
                <a:moveTo>
                  <a:pt x="0" y="43542"/>
                </a:moveTo>
                <a:cubicBezTo>
                  <a:pt x="24190" y="53218"/>
                  <a:pt x="48176" y="63423"/>
                  <a:pt x="72571" y="72571"/>
                </a:cubicBezTo>
                <a:cubicBezTo>
                  <a:pt x="120231" y="90443"/>
                  <a:pt x="189235" y="107515"/>
                  <a:pt x="232229" y="116114"/>
                </a:cubicBezTo>
                <a:cubicBezTo>
                  <a:pt x="265775" y="122823"/>
                  <a:pt x="299962" y="125790"/>
                  <a:pt x="333829" y="130628"/>
                </a:cubicBezTo>
                <a:cubicBezTo>
                  <a:pt x="606815" y="221624"/>
                  <a:pt x="418583" y="175651"/>
                  <a:pt x="914400" y="159657"/>
                </a:cubicBezTo>
                <a:cubicBezTo>
                  <a:pt x="931305" y="154022"/>
                  <a:pt x="994453" y="137215"/>
                  <a:pt x="1001486" y="116114"/>
                </a:cubicBezTo>
                <a:cubicBezTo>
                  <a:pt x="1007794" y="97190"/>
                  <a:pt x="991809" y="77409"/>
                  <a:pt x="986971" y="58057"/>
                </a:cubicBezTo>
                <a:lnTo>
                  <a:pt x="1016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92BBF-D7E3-4EA0-A233-9CC133CD8AB0}"/>
              </a:ext>
            </a:extLst>
          </p:cNvPr>
          <p:cNvSpPr txBox="1"/>
          <p:nvPr/>
        </p:nvSpPr>
        <p:spPr>
          <a:xfrm>
            <a:off x="3289052" y="5003973"/>
            <a:ext cx="124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 bytes of code that </a:t>
            </a:r>
          </a:p>
          <a:p>
            <a:r>
              <a:rPr lang="en-US"/>
              <a:t>prints "a"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7F1-D2A6-4601-A550-8BFEDF2DB580}"/>
              </a:ext>
            </a:extLst>
          </p:cNvPr>
          <p:cNvCxnSpPr/>
          <p:nvPr/>
        </p:nvCxnSpPr>
        <p:spPr>
          <a:xfrm>
            <a:off x="6470607" y="1428544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1C6FB1-1B81-4867-96FC-5C7917FD60F6}"/>
              </a:ext>
            </a:extLst>
          </p:cNvPr>
          <p:cNvCxnSpPr/>
          <p:nvPr/>
        </p:nvCxnSpPr>
        <p:spPr>
          <a:xfrm>
            <a:off x="7478719" y="1411009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A1C6D3-4070-4B4B-8A39-E33F3E5CE168}"/>
              </a:ext>
            </a:extLst>
          </p:cNvPr>
          <p:cNvCxnSpPr>
            <a:cxnSpLocks/>
          </p:cNvCxnSpPr>
          <p:nvPr/>
        </p:nvCxnSpPr>
        <p:spPr>
          <a:xfrm>
            <a:off x="6470607" y="500397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33A620-4645-482D-8523-487BB2DCF4DF}"/>
              </a:ext>
            </a:extLst>
          </p:cNvPr>
          <p:cNvCxnSpPr>
            <a:cxnSpLocks/>
          </p:cNvCxnSpPr>
          <p:nvPr/>
        </p:nvCxnSpPr>
        <p:spPr>
          <a:xfrm>
            <a:off x="6470607" y="276931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38EB62-E5E1-4A65-92C5-E43811AFDF10}"/>
              </a:ext>
            </a:extLst>
          </p:cNvPr>
          <p:cNvCxnSpPr>
            <a:cxnSpLocks/>
          </p:cNvCxnSpPr>
          <p:nvPr/>
        </p:nvCxnSpPr>
        <p:spPr>
          <a:xfrm>
            <a:off x="6470607" y="260340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FD0A05-31ED-4CBF-882B-BFD84DF8C45D}"/>
              </a:ext>
            </a:extLst>
          </p:cNvPr>
          <p:cNvCxnSpPr>
            <a:cxnSpLocks/>
          </p:cNvCxnSpPr>
          <p:nvPr/>
        </p:nvCxnSpPr>
        <p:spPr>
          <a:xfrm>
            <a:off x="6470607" y="240927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5365CC-8657-43B4-A502-D9AE244F1DB8}"/>
              </a:ext>
            </a:extLst>
          </p:cNvPr>
          <p:cNvCxnSpPr>
            <a:cxnSpLocks/>
          </p:cNvCxnSpPr>
          <p:nvPr/>
        </p:nvCxnSpPr>
        <p:spPr>
          <a:xfrm>
            <a:off x="6470607" y="220861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A1EA8B-6C17-4FBB-A49B-A160084382DE}"/>
              </a:ext>
            </a:extLst>
          </p:cNvPr>
          <p:cNvCxnSpPr>
            <a:cxnSpLocks/>
          </p:cNvCxnSpPr>
          <p:nvPr/>
        </p:nvCxnSpPr>
        <p:spPr>
          <a:xfrm>
            <a:off x="6470607" y="204923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D68292-1B16-4B68-9A4A-458721BA12F7}"/>
              </a:ext>
            </a:extLst>
          </p:cNvPr>
          <p:cNvCxnSpPr>
            <a:cxnSpLocks/>
          </p:cNvCxnSpPr>
          <p:nvPr/>
        </p:nvCxnSpPr>
        <p:spPr>
          <a:xfrm>
            <a:off x="6470607" y="185536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AD2A04-C4C4-42B9-924A-A7D0A3D86338}"/>
              </a:ext>
            </a:extLst>
          </p:cNvPr>
          <p:cNvCxnSpPr>
            <a:cxnSpLocks/>
          </p:cNvCxnSpPr>
          <p:nvPr/>
        </p:nvCxnSpPr>
        <p:spPr>
          <a:xfrm>
            <a:off x="6470607" y="356140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4E3ABF-B43C-48FF-96B9-5B7609C3DCDD}"/>
              </a:ext>
            </a:extLst>
          </p:cNvPr>
          <p:cNvCxnSpPr>
            <a:cxnSpLocks/>
          </p:cNvCxnSpPr>
          <p:nvPr/>
        </p:nvCxnSpPr>
        <p:spPr>
          <a:xfrm>
            <a:off x="6470607" y="3777425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F8ABE0-BF66-4D5F-9CCC-465B49C21A35}"/>
              </a:ext>
            </a:extLst>
          </p:cNvPr>
          <p:cNvCxnSpPr>
            <a:cxnSpLocks/>
          </p:cNvCxnSpPr>
          <p:nvPr/>
        </p:nvCxnSpPr>
        <p:spPr>
          <a:xfrm>
            <a:off x="6470607" y="398193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160159-C319-4C20-97AB-239301891EC9}"/>
              </a:ext>
            </a:extLst>
          </p:cNvPr>
          <p:cNvCxnSpPr>
            <a:cxnSpLocks/>
          </p:cNvCxnSpPr>
          <p:nvPr/>
        </p:nvCxnSpPr>
        <p:spPr>
          <a:xfrm>
            <a:off x="6470607" y="417956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D2E797-C66B-4749-8388-5DAFD7DC3F61}"/>
              </a:ext>
            </a:extLst>
          </p:cNvPr>
          <p:cNvCxnSpPr>
            <a:cxnSpLocks/>
          </p:cNvCxnSpPr>
          <p:nvPr/>
        </p:nvCxnSpPr>
        <p:spPr>
          <a:xfrm>
            <a:off x="6470607" y="437564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399A3-E397-4A21-BB5A-7BBA05133707}"/>
              </a:ext>
            </a:extLst>
          </p:cNvPr>
          <p:cNvSpPr txBox="1"/>
          <p:nvPr/>
        </p:nvSpPr>
        <p:spPr>
          <a:xfrm>
            <a:off x="7499350" y="4070307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CF84C-D056-4AFB-9A1B-4A69DDC1971B}"/>
              </a:ext>
            </a:extLst>
          </p:cNvPr>
          <p:cNvSpPr txBox="1"/>
          <p:nvPr/>
        </p:nvSpPr>
        <p:spPr>
          <a:xfrm>
            <a:off x="7544375" y="475021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EC0F1-3F4E-40A4-8435-5905F4F28ED6}"/>
              </a:ext>
            </a:extLst>
          </p:cNvPr>
          <p:cNvSpPr txBox="1"/>
          <p:nvPr/>
        </p:nvSpPr>
        <p:spPr>
          <a:xfrm>
            <a:off x="6725141" y="1600127"/>
            <a:ext cx="47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7E62A-C48F-4A4D-B154-70CEC1B4594E}"/>
              </a:ext>
            </a:extLst>
          </p:cNvPr>
          <p:cNvSpPr txBox="1"/>
          <p:nvPr/>
        </p:nvSpPr>
        <p:spPr>
          <a:xfrm>
            <a:off x="6685971" y="1763934"/>
            <a:ext cx="47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1ABE9-7B1A-4711-884F-9E4C018E1ACC}"/>
              </a:ext>
            </a:extLst>
          </p:cNvPr>
          <p:cNvSpPr txBox="1"/>
          <p:nvPr/>
        </p:nvSpPr>
        <p:spPr>
          <a:xfrm>
            <a:off x="6733740" y="1957642"/>
            <a:ext cx="51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90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D246B-1BB8-4219-A0AB-6DDBFD8A2038}"/>
              </a:ext>
            </a:extLst>
          </p:cNvPr>
          <p:cNvCxnSpPr>
            <a:cxnSpLocks/>
          </p:cNvCxnSpPr>
          <p:nvPr/>
        </p:nvCxnSpPr>
        <p:spPr>
          <a:xfrm>
            <a:off x="6470606" y="338206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479A20-B21B-46B2-9C8A-C0E8D7222D75}"/>
              </a:ext>
            </a:extLst>
          </p:cNvPr>
          <p:cNvCxnSpPr>
            <a:cxnSpLocks/>
          </p:cNvCxnSpPr>
          <p:nvPr/>
        </p:nvCxnSpPr>
        <p:spPr>
          <a:xfrm>
            <a:off x="6456519" y="1545177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ECE36BA-64C6-4AAF-A801-10AD347DC0EE}"/>
              </a:ext>
            </a:extLst>
          </p:cNvPr>
          <p:cNvCxnSpPr>
            <a:cxnSpLocks/>
          </p:cNvCxnSpPr>
          <p:nvPr/>
        </p:nvCxnSpPr>
        <p:spPr>
          <a:xfrm>
            <a:off x="6456520" y="168919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83DD1B-A9D1-4ED0-9EAF-5AC0DB3D24EF}"/>
              </a:ext>
            </a:extLst>
          </p:cNvPr>
          <p:cNvCxnSpPr>
            <a:cxnSpLocks/>
          </p:cNvCxnSpPr>
          <p:nvPr/>
        </p:nvCxnSpPr>
        <p:spPr>
          <a:xfrm>
            <a:off x="6470606" y="297274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35C92A-D412-4B29-9B9E-8E7A494FC0B8}"/>
              </a:ext>
            </a:extLst>
          </p:cNvPr>
          <p:cNvSpPr txBox="1"/>
          <p:nvPr/>
        </p:nvSpPr>
        <p:spPr>
          <a:xfrm>
            <a:off x="7523323" y="2788075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7E3B5-D342-4DDF-A2B8-55F2F0651971}"/>
              </a:ext>
            </a:extLst>
          </p:cNvPr>
          <p:cNvSpPr txBox="1"/>
          <p:nvPr/>
        </p:nvSpPr>
        <p:spPr>
          <a:xfrm>
            <a:off x="6745922" y="1439480"/>
            <a:ext cx="51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F2F4C-759A-460D-8488-96558D7F729D}"/>
              </a:ext>
            </a:extLst>
          </p:cNvPr>
          <p:cNvSpPr txBox="1"/>
          <p:nvPr/>
        </p:nvSpPr>
        <p:spPr>
          <a:xfrm>
            <a:off x="7815953" y="171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4A4721A-196A-4022-9FAE-A7FBDC2C9859}"/>
              </a:ext>
            </a:extLst>
          </p:cNvPr>
          <p:cNvSpPr/>
          <p:nvPr/>
        </p:nvSpPr>
        <p:spPr>
          <a:xfrm>
            <a:off x="7511263" y="1540287"/>
            <a:ext cx="188686" cy="667657"/>
          </a:xfrm>
          <a:custGeom>
            <a:avLst/>
            <a:gdLst>
              <a:gd name="connsiteX0" fmla="*/ 0 w 188686"/>
              <a:gd name="connsiteY0" fmla="*/ 0 h 667657"/>
              <a:gd name="connsiteX1" fmla="*/ 72571 w 188686"/>
              <a:gd name="connsiteY1" fmla="*/ 43543 h 667657"/>
              <a:gd name="connsiteX2" fmla="*/ 116114 w 188686"/>
              <a:gd name="connsiteY2" fmla="*/ 58057 h 667657"/>
              <a:gd name="connsiteX3" fmla="*/ 145143 w 188686"/>
              <a:gd name="connsiteY3" fmla="*/ 116114 h 667657"/>
              <a:gd name="connsiteX4" fmla="*/ 159657 w 188686"/>
              <a:gd name="connsiteY4" fmla="*/ 217714 h 667657"/>
              <a:gd name="connsiteX5" fmla="*/ 130629 w 188686"/>
              <a:gd name="connsiteY5" fmla="*/ 348343 h 667657"/>
              <a:gd name="connsiteX6" fmla="*/ 159657 w 188686"/>
              <a:gd name="connsiteY6" fmla="*/ 391885 h 667657"/>
              <a:gd name="connsiteX7" fmla="*/ 174171 w 188686"/>
              <a:gd name="connsiteY7" fmla="*/ 508000 h 667657"/>
              <a:gd name="connsiteX8" fmla="*/ 188686 w 188686"/>
              <a:gd name="connsiteY8" fmla="*/ 551543 h 667657"/>
              <a:gd name="connsiteX9" fmla="*/ 159657 w 188686"/>
              <a:gd name="connsiteY9" fmla="*/ 595085 h 667657"/>
              <a:gd name="connsiteX10" fmla="*/ 43543 w 188686"/>
              <a:gd name="connsiteY10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686" h="667657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5296" y="47239"/>
                  <a:pt x="116114" y="58057"/>
                </a:cubicBezTo>
                <a:cubicBezTo>
                  <a:pt x="131414" y="73356"/>
                  <a:pt x="135467" y="96762"/>
                  <a:pt x="145143" y="116114"/>
                </a:cubicBezTo>
                <a:cubicBezTo>
                  <a:pt x="149981" y="149981"/>
                  <a:pt x="159657" y="183504"/>
                  <a:pt x="159657" y="217714"/>
                </a:cubicBezTo>
                <a:cubicBezTo>
                  <a:pt x="159657" y="268803"/>
                  <a:pt x="145596" y="303441"/>
                  <a:pt x="130629" y="348343"/>
                </a:cubicBezTo>
                <a:cubicBezTo>
                  <a:pt x="140305" y="362857"/>
                  <a:pt x="155067" y="375056"/>
                  <a:pt x="159657" y="391885"/>
                </a:cubicBezTo>
                <a:cubicBezTo>
                  <a:pt x="169920" y="429517"/>
                  <a:pt x="167193" y="469623"/>
                  <a:pt x="174171" y="508000"/>
                </a:cubicBezTo>
                <a:cubicBezTo>
                  <a:pt x="176908" y="523053"/>
                  <a:pt x="183848" y="537029"/>
                  <a:pt x="188686" y="551543"/>
                </a:cubicBezTo>
                <a:cubicBezTo>
                  <a:pt x="179010" y="566057"/>
                  <a:pt x="172785" y="583598"/>
                  <a:pt x="159657" y="595085"/>
                </a:cubicBezTo>
                <a:cubicBezTo>
                  <a:pt x="116949" y="632454"/>
                  <a:pt x="87224" y="645816"/>
                  <a:pt x="43543" y="667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48213005-D6BC-4E36-AFF9-A3DBCCEBFF74}"/>
              </a:ext>
            </a:extLst>
          </p:cNvPr>
          <p:cNvSpPr/>
          <p:nvPr/>
        </p:nvSpPr>
        <p:spPr>
          <a:xfrm>
            <a:off x="7751384" y="2296197"/>
            <a:ext cx="778142" cy="2045348"/>
          </a:xfrm>
          <a:custGeom>
            <a:avLst/>
            <a:gdLst>
              <a:gd name="connsiteX0" fmla="*/ 0 w 350606"/>
              <a:gd name="connsiteY0" fmla="*/ 0 h 1277257"/>
              <a:gd name="connsiteX1" fmla="*/ 72572 w 350606"/>
              <a:gd name="connsiteY1" fmla="*/ 43543 h 1277257"/>
              <a:gd name="connsiteX2" fmla="*/ 174172 w 350606"/>
              <a:gd name="connsiteY2" fmla="*/ 101600 h 1277257"/>
              <a:gd name="connsiteX3" fmla="*/ 290286 w 350606"/>
              <a:gd name="connsiteY3" fmla="*/ 246743 h 1277257"/>
              <a:gd name="connsiteX4" fmla="*/ 304800 w 350606"/>
              <a:gd name="connsiteY4" fmla="*/ 449943 h 1277257"/>
              <a:gd name="connsiteX5" fmla="*/ 333829 w 350606"/>
              <a:gd name="connsiteY5" fmla="*/ 537028 h 1277257"/>
              <a:gd name="connsiteX6" fmla="*/ 348343 w 350606"/>
              <a:gd name="connsiteY6" fmla="*/ 638628 h 1277257"/>
              <a:gd name="connsiteX7" fmla="*/ 333829 w 350606"/>
              <a:gd name="connsiteY7" fmla="*/ 1146628 h 1277257"/>
              <a:gd name="connsiteX8" fmla="*/ 246743 w 350606"/>
              <a:gd name="connsiteY8" fmla="*/ 1204685 h 1277257"/>
              <a:gd name="connsiteX9" fmla="*/ 159657 w 350606"/>
              <a:gd name="connsiteY9" fmla="*/ 1248228 h 1277257"/>
              <a:gd name="connsiteX10" fmla="*/ 101600 w 350606"/>
              <a:gd name="connsiteY10" fmla="*/ 1262743 h 1277257"/>
              <a:gd name="connsiteX11" fmla="*/ 58057 w 350606"/>
              <a:gd name="connsiteY11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06" h="1277257">
                <a:moveTo>
                  <a:pt x="0" y="0"/>
                </a:moveTo>
                <a:cubicBezTo>
                  <a:pt x="24191" y="14514"/>
                  <a:pt x="47911" y="29843"/>
                  <a:pt x="72572" y="43543"/>
                </a:cubicBezTo>
                <a:cubicBezTo>
                  <a:pt x="115163" y="67204"/>
                  <a:pt x="137675" y="71186"/>
                  <a:pt x="174172" y="101600"/>
                </a:cubicBezTo>
                <a:cubicBezTo>
                  <a:pt x="222401" y="141792"/>
                  <a:pt x="255896" y="195158"/>
                  <a:pt x="290286" y="246743"/>
                </a:cubicBezTo>
                <a:cubicBezTo>
                  <a:pt x="295124" y="314476"/>
                  <a:pt x="294727" y="382788"/>
                  <a:pt x="304800" y="449943"/>
                </a:cubicBezTo>
                <a:cubicBezTo>
                  <a:pt x="309339" y="480203"/>
                  <a:pt x="326949" y="507213"/>
                  <a:pt x="333829" y="537028"/>
                </a:cubicBezTo>
                <a:cubicBezTo>
                  <a:pt x="341522" y="570362"/>
                  <a:pt x="343505" y="604761"/>
                  <a:pt x="348343" y="638628"/>
                </a:cubicBezTo>
                <a:cubicBezTo>
                  <a:pt x="343505" y="807961"/>
                  <a:pt x="363756" y="979890"/>
                  <a:pt x="333829" y="1146628"/>
                </a:cubicBezTo>
                <a:cubicBezTo>
                  <a:pt x="327666" y="1180967"/>
                  <a:pt x="275772" y="1185333"/>
                  <a:pt x="246743" y="1204685"/>
                </a:cubicBezTo>
                <a:cubicBezTo>
                  <a:pt x="199031" y="1236493"/>
                  <a:pt x="212240" y="1233204"/>
                  <a:pt x="159657" y="1248228"/>
                </a:cubicBezTo>
                <a:cubicBezTo>
                  <a:pt x="140477" y="1253708"/>
                  <a:pt x="120780" y="1257263"/>
                  <a:pt x="101600" y="1262743"/>
                </a:cubicBezTo>
                <a:cubicBezTo>
                  <a:pt x="86889" y="1266946"/>
                  <a:pt x="58057" y="1277257"/>
                  <a:pt x="58057" y="127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F5BB12-AD50-419D-9993-5F39B178A57F}"/>
              </a:ext>
            </a:extLst>
          </p:cNvPr>
          <p:cNvSpPr txBox="1"/>
          <p:nvPr/>
        </p:nvSpPr>
        <p:spPr>
          <a:xfrm>
            <a:off x="8607847" y="3088926"/>
            <a:ext cx="53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87A12-6501-4FDB-9A4F-6C2C9A96D6C7}"/>
              </a:ext>
            </a:extLst>
          </p:cNvPr>
          <p:cNvSpPr txBox="1"/>
          <p:nvPr/>
        </p:nvSpPr>
        <p:spPr>
          <a:xfrm>
            <a:off x="6797734" y="2755419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0927D-2D74-40A0-8260-4F28AA18F03E}"/>
              </a:ext>
            </a:extLst>
          </p:cNvPr>
          <p:cNvSpPr txBox="1"/>
          <p:nvPr/>
        </p:nvSpPr>
        <p:spPr>
          <a:xfrm>
            <a:off x="6811183" y="3736863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89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376E-CBF5-452F-88B7-125714120AED}"/>
              </a:ext>
            </a:extLst>
          </p:cNvPr>
          <p:cNvSpPr txBox="1"/>
          <p:nvPr/>
        </p:nvSpPr>
        <p:spPr>
          <a:xfrm>
            <a:off x="6806729" y="3517791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C22AE-E845-4794-AAEE-6562926EFE95}"/>
              </a:ext>
            </a:extLst>
          </p:cNvPr>
          <p:cNvSpPr txBox="1"/>
          <p:nvPr/>
        </p:nvSpPr>
        <p:spPr>
          <a:xfrm>
            <a:off x="6815637" y="3939989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45D51-DC49-4341-B7ED-28F59E3136AC}"/>
              </a:ext>
            </a:extLst>
          </p:cNvPr>
          <p:cNvSpPr txBox="1"/>
          <p:nvPr/>
        </p:nvSpPr>
        <p:spPr>
          <a:xfrm>
            <a:off x="6815637" y="4153673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6a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34529-0542-4C1E-9500-D9561D29D44F}"/>
              </a:ext>
            </a:extLst>
          </p:cNvPr>
          <p:cNvSpPr txBox="1"/>
          <p:nvPr/>
        </p:nvSpPr>
        <p:spPr>
          <a:xfrm>
            <a:off x="6764551" y="2565221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6F65F-D281-4C84-9EC3-40F1485DB0C2}"/>
              </a:ext>
            </a:extLst>
          </p:cNvPr>
          <p:cNvSpPr txBox="1"/>
          <p:nvPr/>
        </p:nvSpPr>
        <p:spPr>
          <a:xfrm>
            <a:off x="6772283" y="2395064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72A91-2B4D-4C4F-A237-A3FB98D53ADF}"/>
              </a:ext>
            </a:extLst>
          </p:cNvPr>
          <p:cNvSpPr txBox="1"/>
          <p:nvPr/>
        </p:nvSpPr>
        <p:spPr>
          <a:xfrm>
            <a:off x="6763851" y="2195840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F5B0A-0642-4D77-B01E-C2389A053754}"/>
              </a:ext>
            </a:extLst>
          </p:cNvPr>
          <p:cNvSpPr txBox="1"/>
          <p:nvPr/>
        </p:nvSpPr>
        <p:spPr>
          <a:xfrm>
            <a:off x="6829161" y="3045894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.........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46D68-7609-4118-AFC9-338849DF595D}"/>
              </a:ext>
            </a:extLst>
          </p:cNvPr>
          <p:cNvSpPr txBox="1"/>
          <p:nvPr/>
        </p:nvSpPr>
        <p:spPr>
          <a:xfrm>
            <a:off x="6788695" y="3386845"/>
            <a:ext cx="49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C8DEBC-B8F5-4D48-A950-BC1E3F723CEE}"/>
              </a:ext>
            </a:extLst>
          </p:cNvPr>
          <p:cNvSpPr txBox="1"/>
          <p:nvPr/>
        </p:nvSpPr>
        <p:spPr>
          <a:xfrm>
            <a:off x="7751384" y="4504055"/>
            <a:ext cx="117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0xffffd690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677A8B-D141-4B27-BCFC-53E5AA93910F}"/>
              </a:ext>
            </a:extLst>
          </p:cNvPr>
          <p:cNvCxnSpPr>
            <a:cxnSpLocks/>
          </p:cNvCxnSpPr>
          <p:nvPr/>
        </p:nvCxnSpPr>
        <p:spPr>
          <a:xfrm flipH="1" flipV="1">
            <a:off x="7693710" y="4371158"/>
            <a:ext cx="130037" cy="23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212</Words>
  <Application>Microsoft Office PowerPoint</Application>
  <PresentationFormat>화면 슬라이드 쇼(4:3)</PresentationFormat>
  <Paragraphs>65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바탕;Batang</vt:lpstr>
      <vt:lpstr>Office 테마</vt:lpstr>
      <vt:lpstr>Lecture 3: Buffer Overflow Attack</vt:lpstr>
      <vt:lpstr>Attack with strange input data (f2.c)</vt:lpstr>
      <vt:lpstr>Injecting attack code and let f2 run it</vt:lpstr>
      <vt:lpstr>return to id's addr(0xffffd690) input x bytes of code to print "a" + id's addr =&gt; returns to id location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252</cp:revision>
  <dcterms:created xsi:type="dcterms:W3CDTF">2006-10-05T04:04:58Z</dcterms:created>
  <dcterms:modified xsi:type="dcterms:W3CDTF">2020-09-09T11:07:50Z</dcterms:modified>
</cp:coreProperties>
</file>