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9" r:id="rId2"/>
    <p:sldId id="256" r:id="rId3"/>
    <p:sldId id="376" r:id="rId4"/>
    <p:sldId id="377" r:id="rId5"/>
    <p:sldId id="378" r:id="rId6"/>
    <p:sldId id="386" r:id="rId7"/>
    <p:sldId id="380" r:id="rId8"/>
    <p:sldId id="381" r:id="rId9"/>
    <p:sldId id="382" r:id="rId10"/>
    <p:sldId id="383" r:id="rId11"/>
    <p:sldId id="384" r:id="rId12"/>
    <p:sldId id="38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07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8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5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6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9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0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3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9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4, 5: sniffing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Review on socket</a:t>
            </a:r>
          </a:p>
          <a:p>
            <a:r>
              <a:rPr lang="en-US" altLang="ko-KR" sz="1800"/>
              <a:t>Information collecting via sniffing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packet structure: ethernet header (14 bytes)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68C19-56B7-4455-873F-B81EDEEA7FD1}"/>
              </a:ext>
            </a:extLst>
          </p:cNvPr>
          <p:cNvSpPr txBox="1"/>
          <p:nvPr/>
        </p:nvSpPr>
        <p:spPr>
          <a:xfrm>
            <a:off x="1301913" y="194308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0019 d610 632a  e442 a6a2 faa8   0800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816FF5E-DB1C-4463-B51D-4121BAFC419E}"/>
              </a:ext>
            </a:extLst>
          </p:cNvPr>
          <p:cNvCxnSpPr/>
          <p:nvPr/>
        </p:nvCxnSpPr>
        <p:spPr>
          <a:xfrm>
            <a:off x="1403648" y="2286164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760849A-4CAD-47D4-A77B-0F593DE010A9}"/>
              </a:ext>
            </a:extLst>
          </p:cNvPr>
          <p:cNvCxnSpPr/>
          <p:nvPr/>
        </p:nvCxnSpPr>
        <p:spPr>
          <a:xfrm flipH="1">
            <a:off x="3275856" y="228616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1291208-2E61-48BF-A376-93C0DEBBD86E}"/>
              </a:ext>
            </a:extLst>
          </p:cNvPr>
          <p:cNvCxnSpPr/>
          <p:nvPr/>
        </p:nvCxnSpPr>
        <p:spPr>
          <a:xfrm>
            <a:off x="5148064" y="228616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CEA12-7FF6-411D-BD9F-0E1707BAF4AD}"/>
              </a:ext>
            </a:extLst>
          </p:cNvPr>
          <p:cNvSpPr txBox="1"/>
          <p:nvPr/>
        </p:nvSpPr>
        <p:spPr>
          <a:xfrm>
            <a:off x="611560" y="2982466"/>
            <a:ext cx="2160240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dest MAC addr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6A06E-CF4F-4717-8401-0E5D12354FA3}"/>
              </a:ext>
            </a:extLst>
          </p:cNvPr>
          <p:cNvSpPr txBox="1"/>
          <p:nvPr/>
        </p:nvSpPr>
        <p:spPr>
          <a:xfrm>
            <a:off x="2956113" y="2929970"/>
            <a:ext cx="2160240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src MAC addr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752EA-2D15-48F5-AE58-D0AE456C3FCD}"/>
              </a:ext>
            </a:extLst>
          </p:cNvPr>
          <p:cNvSpPr txBox="1"/>
          <p:nvPr/>
        </p:nvSpPr>
        <p:spPr>
          <a:xfrm>
            <a:off x="5334361" y="2929969"/>
            <a:ext cx="2160240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type: IP packdt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B74F54-E847-4256-811B-55883D378A2C}"/>
              </a:ext>
            </a:extLst>
          </p:cNvPr>
          <p:cNvCxnSpPr/>
          <p:nvPr/>
        </p:nvCxnSpPr>
        <p:spPr>
          <a:xfrm flipV="1">
            <a:off x="1403648" y="2416026"/>
            <a:ext cx="504056" cy="51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A72980-727F-406B-8071-D5C612D4BF92}"/>
              </a:ext>
            </a:extLst>
          </p:cNvPr>
          <p:cNvCxnSpPr/>
          <p:nvPr/>
        </p:nvCxnSpPr>
        <p:spPr>
          <a:xfrm flipV="1">
            <a:off x="3809640" y="2377342"/>
            <a:ext cx="114288" cy="40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A89525-DB9E-4F90-AFBA-79FF0E6B04BD}"/>
              </a:ext>
            </a:extLst>
          </p:cNvPr>
          <p:cNvCxnSpPr/>
          <p:nvPr/>
        </p:nvCxnSpPr>
        <p:spPr>
          <a:xfrm flipH="1" flipV="1">
            <a:off x="5364088" y="2416026"/>
            <a:ext cx="360040" cy="51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57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packet structure: ip header (20 bytes)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68C19-56B7-4455-873F-B81EDEEA7FD1}"/>
              </a:ext>
            </a:extLst>
          </p:cNvPr>
          <p:cNvSpPr txBox="1"/>
          <p:nvPr/>
        </p:nvSpPr>
        <p:spPr>
          <a:xfrm>
            <a:off x="1419018" y="2782669"/>
            <a:ext cx="6624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  5 00 0034  a2e2  4000 80  06  8e33 d36e 29ac a5f6 269d</a:t>
            </a:r>
          </a:p>
          <a:p>
            <a:r>
              <a:rPr lang="en-US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991D-C3FD-4BBF-8374-0FA0A02DFD2F}"/>
              </a:ext>
            </a:extLst>
          </p:cNvPr>
          <p:cNvSpPr txBox="1"/>
          <p:nvPr/>
        </p:nvSpPr>
        <p:spPr>
          <a:xfrm>
            <a:off x="481721" y="3389086"/>
            <a:ext cx="12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B8803-E205-4BB2-83C9-867BB96AE482}"/>
              </a:ext>
            </a:extLst>
          </p:cNvPr>
          <p:cNvSpPr txBox="1"/>
          <p:nvPr/>
        </p:nvSpPr>
        <p:spPr>
          <a:xfrm>
            <a:off x="831517" y="3868305"/>
            <a:ext cx="176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header length=5*4=20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82E41-8EFE-439B-97B7-A7753EF8E7D8}"/>
              </a:ext>
            </a:extLst>
          </p:cNvPr>
          <p:cNvSpPr txBox="1"/>
          <p:nvPr/>
        </p:nvSpPr>
        <p:spPr>
          <a:xfrm>
            <a:off x="831517" y="1915487"/>
            <a:ext cx="176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type of service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9AADD1-8C93-4B33-BB03-52FBEFC79F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275003" y="3105835"/>
            <a:ext cx="144015" cy="22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246BF8-C189-428D-BE2C-3ED9901FB9B4}"/>
              </a:ext>
            </a:extLst>
          </p:cNvPr>
          <p:cNvCxnSpPr/>
          <p:nvPr/>
        </p:nvCxnSpPr>
        <p:spPr>
          <a:xfrm flipV="1">
            <a:off x="1851067" y="3105834"/>
            <a:ext cx="0" cy="7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0EE3D9-7E6B-4D33-A6B4-38CF2A5C7D33}"/>
              </a:ext>
            </a:extLst>
          </p:cNvPr>
          <p:cNvCxnSpPr>
            <a:stCxn id="5" idx="2"/>
          </p:cNvCxnSpPr>
          <p:nvPr/>
        </p:nvCxnSpPr>
        <p:spPr>
          <a:xfrm>
            <a:off x="1716201" y="2284819"/>
            <a:ext cx="335519" cy="47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8BE5781-59DA-4652-A03E-D41766767804}"/>
              </a:ext>
            </a:extLst>
          </p:cNvPr>
          <p:cNvCxnSpPr/>
          <p:nvPr/>
        </p:nvCxnSpPr>
        <p:spPr>
          <a:xfrm>
            <a:off x="2339752" y="310583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8B7AED-2725-4CDC-947E-251C42948CDE}"/>
              </a:ext>
            </a:extLst>
          </p:cNvPr>
          <p:cNvSpPr txBox="1"/>
          <p:nvPr/>
        </p:nvSpPr>
        <p:spPr>
          <a:xfrm>
            <a:off x="2591780" y="3683639"/>
            <a:ext cx="123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paket </a:t>
            </a:r>
          </a:p>
          <a:p>
            <a:r>
              <a:rPr lang="en-US"/>
              <a:t>length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269631-3AA5-46FF-9B74-C65BA0772CA4}"/>
              </a:ext>
            </a:extLst>
          </p:cNvPr>
          <p:cNvCxnSpPr/>
          <p:nvPr/>
        </p:nvCxnSpPr>
        <p:spPr>
          <a:xfrm flipH="1" flipV="1">
            <a:off x="2600885" y="3217593"/>
            <a:ext cx="242923" cy="4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D2042D5-B027-4FE3-9CA7-15723BF3A8E3}"/>
              </a:ext>
            </a:extLst>
          </p:cNvPr>
          <p:cNvCxnSpPr/>
          <p:nvPr/>
        </p:nvCxnSpPr>
        <p:spPr>
          <a:xfrm>
            <a:off x="5076056" y="310583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246E11-6701-4BD1-BC35-7E4A9ADE27F3}"/>
              </a:ext>
            </a:extLst>
          </p:cNvPr>
          <p:cNvSpPr txBox="1"/>
          <p:nvPr/>
        </p:nvSpPr>
        <p:spPr>
          <a:xfrm>
            <a:off x="4067944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header </a:t>
            </a:r>
          </a:p>
          <a:p>
            <a:r>
              <a:rPr lang="en-US"/>
              <a:t>checksum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498F5A-DC60-458B-8A67-985ABC557178}"/>
              </a:ext>
            </a:extLst>
          </p:cNvPr>
          <p:cNvCxnSpPr>
            <a:stCxn id="33" idx="0"/>
          </p:cNvCxnSpPr>
          <p:nvPr/>
        </p:nvCxnSpPr>
        <p:spPr>
          <a:xfrm flipV="1">
            <a:off x="4752020" y="3217593"/>
            <a:ext cx="324036" cy="21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07F2FE-D36F-4236-8B01-A5C3BAA4ABD4}"/>
              </a:ext>
            </a:extLst>
          </p:cNvPr>
          <p:cNvCxnSpPr/>
          <p:nvPr/>
        </p:nvCxnSpPr>
        <p:spPr>
          <a:xfrm>
            <a:off x="5724128" y="310583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834735-D27E-4944-862C-E5AED055EFB7}"/>
              </a:ext>
            </a:extLst>
          </p:cNvPr>
          <p:cNvCxnSpPr/>
          <p:nvPr/>
        </p:nvCxnSpPr>
        <p:spPr>
          <a:xfrm>
            <a:off x="6812632" y="312302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EE7432-73E0-44B5-B40E-82963387BBF9}"/>
              </a:ext>
            </a:extLst>
          </p:cNvPr>
          <p:cNvSpPr txBox="1"/>
          <p:nvPr/>
        </p:nvSpPr>
        <p:spPr>
          <a:xfrm>
            <a:off x="5650307" y="34506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src ip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8E0B5E-95BA-4E1C-A150-0DEF5D3B996C}"/>
              </a:ext>
            </a:extLst>
          </p:cNvPr>
          <p:cNvSpPr txBox="1"/>
          <p:nvPr/>
        </p:nvSpPr>
        <p:spPr>
          <a:xfrm>
            <a:off x="6812632" y="3461994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dest ip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7246FC9-D74D-4592-B456-30BB95F44A1E}"/>
              </a:ext>
            </a:extLst>
          </p:cNvPr>
          <p:cNvCxnSpPr>
            <a:stCxn id="43" idx="0"/>
          </p:cNvCxnSpPr>
          <p:nvPr/>
        </p:nvCxnSpPr>
        <p:spPr>
          <a:xfrm flipV="1">
            <a:off x="6046351" y="3217593"/>
            <a:ext cx="0" cy="23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615592-ED92-4478-B6FB-BA849EBD70B9}"/>
              </a:ext>
            </a:extLst>
          </p:cNvPr>
          <p:cNvCxnSpPr>
            <a:cxnSpLocks/>
          </p:cNvCxnSpPr>
          <p:nvPr/>
        </p:nvCxnSpPr>
        <p:spPr>
          <a:xfrm flipV="1">
            <a:off x="7295841" y="3202856"/>
            <a:ext cx="0" cy="3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packet structure: tcp header (20 bytes+</a:t>
            </a:r>
            <a:r>
              <a:rPr lang="el-GR" altLang="ko-KR" sz="2400"/>
              <a:t>α</a:t>
            </a:r>
            <a:r>
              <a:rPr lang="en-US" altLang="ko-KR" sz="2400"/>
              <a:t>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68C19-56B7-4455-873F-B81EDEEA7FD1}"/>
              </a:ext>
            </a:extLst>
          </p:cNvPr>
          <p:cNvSpPr txBox="1"/>
          <p:nvPr/>
        </p:nvSpPr>
        <p:spPr>
          <a:xfrm>
            <a:off x="1419018" y="2782669"/>
            <a:ext cx="662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d82d  26c4 34c3 47cb 0000 0000 8 002 faf0 2ef1 0000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991D-C3FD-4BBF-8374-0FA0A02DFD2F}"/>
              </a:ext>
            </a:extLst>
          </p:cNvPr>
          <p:cNvSpPr txBox="1"/>
          <p:nvPr/>
        </p:nvSpPr>
        <p:spPr>
          <a:xfrm>
            <a:off x="3954760" y="1112564"/>
            <a:ext cx="12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B8803-E205-4BB2-83C9-867BB96AE482}"/>
              </a:ext>
            </a:extLst>
          </p:cNvPr>
          <p:cNvSpPr txBox="1"/>
          <p:nvPr/>
        </p:nvSpPr>
        <p:spPr>
          <a:xfrm>
            <a:off x="3217456" y="3336085"/>
            <a:ext cx="199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tcpheader length=8*4=32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82E41-8EFE-439B-97B7-A7753EF8E7D8}"/>
              </a:ext>
            </a:extLst>
          </p:cNvPr>
          <p:cNvSpPr txBox="1"/>
          <p:nvPr/>
        </p:nvSpPr>
        <p:spPr>
          <a:xfrm>
            <a:off x="1537939" y="1806999"/>
            <a:ext cx="17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seq number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9AADD1-8C93-4B33-BB03-52FBEFC79F98}"/>
              </a:ext>
            </a:extLst>
          </p:cNvPr>
          <p:cNvCxnSpPr>
            <a:cxnSpLocks/>
          </p:cNvCxnSpPr>
          <p:nvPr/>
        </p:nvCxnSpPr>
        <p:spPr>
          <a:xfrm flipV="1">
            <a:off x="1347010" y="3198406"/>
            <a:ext cx="197229" cy="23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246BF8-C189-428D-BE2C-3ED9901FB9B4}"/>
              </a:ext>
            </a:extLst>
          </p:cNvPr>
          <p:cNvCxnSpPr>
            <a:cxnSpLocks/>
          </p:cNvCxnSpPr>
          <p:nvPr/>
        </p:nvCxnSpPr>
        <p:spPr>
          <a:xfrm flipH="1" flipV="1">
            <a:off x="6143560" y="4333983"/>
            <a:ext cx="28192" cy="6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0EE3D9-7E6B-4D33-A6B4-38CF2A5C7D33}"/>
              </a:ext>
            </a:extLst>
          </p:cNvPr>
          <p:cNvCxnSpPr>
            <a:cxnSpLocks/>
          </p:cNvCxnSpPr>
          <p:nvPr/>
        </p:nvCxnSpPr>
        <p:spPr>
          <a:xfrm>
            <a:off x="2532032" y="2208675"/>
            <a:ext cx="335519" cy="53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8BE5781-59DA-4652-A03E-D41766767804}"/>
              </a:ext>
            </a:extLst>
          </p:cNvPr>
          <p:cNvCxnSpPr/>
          <p:nvPr/>
        </p:nvCxnSpPr>
        <p:spPr>
          <a:xfrm>
            <a:off x="1551990" y="310583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269631-3AA5-46FF-9B74-C65BA0772CA4}"/>
              </a:ext>
            </a:extLst>
          </p:cNvPr>
          <p:cNvCxnSpPr/>
          <p:nvPr/>
        </p:nvCxnSpPr>
        <p:spPr>
          <a:xfrm flipH="1" flipV="1">
            <a:off x="6293782" y="4373905"/>
            <a:ext cx="242923" cy="46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D2042D5-B027-4FE3-9CA7-15723BF3A8E3}"/>
              </a:ext>
            </a:extLst>
          </p:cNvPr>
          <p:cNvCxnSpPr>
            <a:cxnSpLocks/>
          </p:cNvCxnSpPr>
          <p:nvPr/>
        </p:nvCxnSpPr>
        <p:spPr>
          <a:xfrm>
            <a:off x="5259919" y="3105834"/>
            <a:ext cx="39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246E11-6701-4BD1-BC35-7E4A9ADE27F3}"/>
              </a:ext>
            </a:extLst>
          </p:cNvPr>
          <p:cNvSpPr txBox="1"/>
          <p:nvPr/>
        </p:nvSpPr>
        <p:spPr>
          <a:xfrm>
            <a:off x="5656930" y="190376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tcp header </a:t>
            </a:r>
          </a:p>
          <a:p>
            <a:r>
              <a:rPr lang="en-US" sz="1400"/>
              <a:t>checksum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498F5A-DC60-458B-8A67-985ABC557178}"/>
              </a:ext>
            </a:extLst>
          </p:cNvPr>
          <p:cNvCxnSpPr>
            <a:cxnSpLocks/>
          </p:cNvCxnSpPr>
          <p:nvPr/>
        </p:nvCxnSpPr>
        <p:spPr>
          <a:xfrm>
            <a:off x="6106083" y="2426986"/>
            <a:ext cx="234922" cy="41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07F2FE-D36F-4236-8B01-A5C3BAA4ABD4}"/>
              </a:ext>
            </a:extLst>
          </p:cNvPr>
          <p:cNvCxnSpPr>
            <a:cxnSpLocks/>
          </p:cNvCxnSpPr>
          <p:nvPr/>
        </p:nvCxnSpPr>
        <p:spPr>
          <a:xfrm>
            <a:off x="2762695" y="3105834"/>
            <a:ext cx="1089225" cy="17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834735-D27E-4944-862C-E5AED055EFB7}"/>
              </a:ext>
            </a:extLst>
          </p:cNvPr>
          <p:cNvCxnSpPr>
            <a:cxnSpLocks/>
          </p:cNvCxnSpPr>
          <p:nvPr/>
        </p:nvCxnSpPr>
        <p:spPr>
          <a:xfrm>
            <a:off x="6171752" y="3076582"/>
            <a:ext cx="33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EE7432-73E0-44B5-B40E-82963387BBF9}"/>
              </a:ext>
            </a:extLst>
          </p:cNvPr>
          <p:cNvSpPr txBox="1"/>
          <p:nvPr/>
        </p:nvSpPr>
        <p:spPr>
          <a:xfrm>
            <a:off x="740229" y="3461994"/>
            <a:ext cx="84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src 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AC57F-F136-483A-93FF-9914AC23B0AA}"/>
              </a:ext>
            </a:extLst>
          </p:cNvPr>
          <p:cNvSpPr txBox="1"/>
          <p:nvPr/>
        </p:nvSpPr>
        <p:spPr>
          <a:xfrm>
            <a:off x="1482639" y="5801860"/>
            <a:ext cx="65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0204 05b4 0103 0308 0101 0402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19A3B-C8AA-44CD-9F13-58441E3D2889}"/>
              </a:ext>
            </a:extLst>
          </p:cNvPr>
          <p:cNvSpPr txBox="1"/>
          <p:nvPr/>
        </p:nvSpPr>
        <p:spPr>
          <a:xfrm>
            <a:off x="1647711" y="3452082"/>
            <a:ext cx="84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dst port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18023A-6F2B-4627-B093-0B16D8F28AC4}"/>
              </a:ext>
            </a:extLst>
          </p:cNvPr>
          <p:cNvCxnSpPr/>
          <p:nvPr/>
        </p:nvCxnSpPr>
        <p:spPr>
          <a:xfrm>
            <a:off x="2195736" y="310583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8C17B3-EF08-4A58-8F46-101AE3A664CE}"/>
              </a:ext>
            </a:extLst>
          </p:cNvPr>
          <p:cNvCxnSpPr>
            <a:cxnSpLocks/>
          </p:cNvCxnSpPr>
          <p:nvPr/>
        </p:nvCxnSpPr>
        <p:spPr>
          <a:xfrm flipV="1">
            <a:off x="2056046" y="3208925"/>
            <a:ext cx="197229" cy="23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9E7148-5AA2-4ED7-B39A-CAD9B9FF1D61}"/>
              </a:ext>
            </a:extLst>
          </p:cNvPr>
          <p:cNvCxnSpPr/>
          <p:nvPr/>
        </p:nvCxnSpPr>
        <p:spPr>
          <a:xfrm>
            <a:off x="5189240" y="30765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7B83171-5F0F-4C1E-B619-276D99735F6F}"/>
              </a:ext>
            </a:extLst>
          </p:cNvPr>
          <p:cNvCxnSpPr/>
          <p:nvPr/>
        </p:nvCxnSpPr>
        <p:spPr>
          <a:xfrm>
            <a:off x="5071779" y="3105834"/>
            <a:ext cx="117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7DBE53-0FC1-40C5-A151-FE8A1E4DA895}"/>
              </a:ext>
            </a:extLst>
          </p:cNvPr>
          <p:cNvCxnSpPr>
            <a:cxnSpLocks/>
          </p:cNvCxnSpPr>
          <p:nvPr/>
        </p:nvCxnSpPr>
        <p:spPr>
          <a:xfrm flipV="1">
            <a:off x="4874550" y="3131097"/>
            <a:ext cx="197229" cy="23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557C31-7FF1-4B25-8794-CF1A8F088376}"/>
              </a:ext>
            </a:extLst>
          </p:cNvPr>
          <p:cNvSpPr txBox="1"/>
          <p:nvPr/>
        </p:nvSpPr>
        <p:spPr>
          <a:xfrm>
            <a:off x="5071779" y="4020528"/>
            <a:ext cx="288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0000 00 00 0010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4725873-FBB0-4C5B-8292-07AB226E9BEA}"/>
              </a:ext>
            </a:extLst>
          </p:cNvPr>
          <p:cNvCxnSpPr/>
          <p:nvPr/>
        </p:nvCxnSpPr>
        <p:spPr>
          <a:xfrm flipH="1" flipV="1">
            <a:off x="5508104" y="3198406"/>
            <a:ext cx="288032" cy="78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9176EA-F5F2-4DE5-AFD4-5C9D166F07E0}"/>
              </a:ext>
            </a:extLst>
          </p:cNvPr>
          <p:cNvCxnSpPr/>
          <p:nvPr/>
        </p:nvCxnSpPr>
        <p:spPr>
          <a:xfrm>
            <a:off x="5189240" y="4389860"/>
            <a:ext cx="822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0EADF5-F72B-4D7C-AD5F-38BA4873AF40}"/>
              </a:ext>
            </a:extLst>
          </p:cNvPr>
          <p:cNvSpPr txBox="1"/>
          <p:nvPr/>
        </p:nvSpPr>
        <p:spPr>
          <a:xfrm>
            <a:off x="5071779" y="4422909"/>
            <a:ext cx="9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reserved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C1D876-3790-43EC-84F3-0C5509B8BA4E}"/>
              </a:ext>
            </a:extLst>
          </p:cNvPr>
          <p:cNvSpPr txBox="1"/>
          <p:nvPr/>
        </p:nvSpPr>
        <p:spPr>
          <a:xfrm>
            <a:off x="6021530" y="4942760"/>
            <a:ext cx="3585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URG ACK PSH RST SYN FIN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8B4319-B184-45BC-8465-674AC2E15F4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6705999" y="4321274"/>
            <a:ext cx="1108472" cy="62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17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Information Security Overview: attack side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Information collecting</a:t>
            </a:r>
            <a:endParaRPr lang="ko-KR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 </a:t>
            </a:r>
            <a:r>
              <a:rPr lang="en-US" altLang="ko-KR" sz="1600" u="sng" dirty="0">
                <a:solidFill>
                  <a:srgbClr val="FF0000"/>
                </a:solidFill>
              </a:rPr>
              <a:t>sniffing</a:t>
            </a:r>
            <a:r>
              <a:rPr lang="en-US" altLang="ko-KR" sz="1600" dirty="0"/>
              <a:t>:  collect info on packet data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u="sng" dirty="0"/>
              <a:t>scanning</a:t>
            </a:r>
            <a:r>
              <a:rPr lang="en-US" altLang="ko-KR" sz="1600" dirty="0"/>
              <a:t>: collect info on live ports</a:t>
            </a:r>
            <a:endParaRPr lang="ko-KR" altLang="ko-KR" sz="1600" dirty="0"/>
          </a:p>
          <a:p>
            <a:r>
              <a:rPr lang="en-US" altLang="ko-KR" sz="1600" dirty="0"/>
              <a:t>Breaking into the target system</a:t>
            </a:r>
            <a:endParaRPr lang="ko-KR" altLang="ko-KR" sz="1600" dirty="0"/>
          </a:p>
          <a:p>
            <a:r>
              <a:rPr lang="en-US" altLang="ko-KR" sz="1600" dirty="0"/>
              <a:t>      brute-force: password guessing</a:t>
            </a:r>
            <a:endParaRPr lang="ko-KR" altLang="ko-KR" sz="1600" dirty="0"/>
          </a:p>
          <a:p>
            <a:r>
              <a:rPr lang="en-US" altLang="ko-KR" sz="1600" dirty="0"/>
              <a:t>      unexpected input:</a:t>
            </a:r>
          </a:p>
          <a:p>
            <a:r>
              <a:rPr lang="en-US" altLang="ko-KR" sz="1600" dirty="0"/>
              <a:t>                             </a:t>
            </a:r>
            <a:r>
              <a:rPr lang="en-US" altLang="ko-KR" sz="1600" u="sng" dirty="0"/>
              <a:t>buffer overflow</a:t>
            </a:r>
            <a:r>
              <a:rPr lang="en-US" altLang="ko-KR" sz="1600" dirty="0"/>
              <a:t>, SQL injection, Cross-Site Scripting, </a:t>
            </a:r>
            <a:endParaRPr lang="ko-KR" altLang="ko-KR" sz="1600" dirty="0"/>
          </a:p>
          <a:p>
            <a:r>
              <a:rPr lang="en-US" altLang="ko-KR" sz="1600" dirty="0"/>
              <a:t>                             format string, integer overflow, …</a:t>
            </a:r>
            <a:endParaRPr lang="ko-KR" altLang="ko-KR" sz="1600" dirty="0"/>
          </a:p>
          <a:p>
            <a:r>
              <a:rPr lang="en-US" altLang="ko-KR" sz="1600" dirty="0"/>
              <a:t>      unexpected behavior/protocol:</a:t>
            </a:r>
          </a:p>
          <a:p>
            <a:r>
              <a:rPr lang="en-US" altLang="ko-KR" sz="1600" dirty="0"/>
              <a:t>                             MIM, application vulnerabilities, java vulnerabilities</a:t>
            </a:r>
            <a:endParaRPr lang="ko-KR" altLang="ko-KR" sz="1600" dirty="0"/>
          </a:p>
          <a:p>
            <a:r>
              <a:rPr lang="en-US" altLang="ko-KR" sz="1600" dirty="0"/>
              <a:t>      social engineering</a:t>
            </a:r>
            <a:endParaRPr lang="ko-KR" altLang="ko-KR" sz="1600" dirty="0"/>
          </a:p>
          <a:p>
            <a:r>
              <a:rPr lang="en-US" altLang="ko-KR" sz="1600" dirty="0"/>
              <a:t>Control the target system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u="sng" dirty="0"/>
              <a:t>malware</a:t>
            </a:r>
            <a:r>
              <a:rPr lang="en-US" altLang="ko-KR" sz="1600" dirty="0"/>
              <a:t>, ransomware, spyware : install attacker’s program</a:t>
            </a:r>
            <a:endParaRPr lang="ko-KR" altLang="ko-KR" sz="1600" dirty="0"/>
          </a:p>
          <a:p>
            <a:r>
              <a:rPr lang="en-US" altLang="ko-KR" sz="1600" dirty="0"/>
              <a:t>      kernel hacking : modify the kernel (LKM)</a:t>
            </a:r>
            <a:endParaRPr lang="ko-KR" altLang="ko-KR" sz="1600" dirty="0"/>
          </a:p>
          <a:p>
            <a:r>
              <a:rPr lang="en-US" altLang="ko-KR" sz="1600" dirty="0"/>
              <a:t>Block/Destroy target system</a:t>
            </a:r>
            <a:endParaRPr lang="ko-KR" altLang="ko-KR" sz="1600" dirty="0"/>
          </a:p>
          <a:p>
            <a:r>
              <a:rPr lang="en-US" altLang="ko-KR" sz="1600" dirty="0"/>
              <a:t>      </a:t>
            </a:r>
            <a:r>
              <a:rPr lang="en-US" altLang="ko-KR" sz="1600" dirty="0" err="1"/>
              <a:t>DoS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DDos</a:t>
            </a:r>
            <a:endParaRPr lang="ko-KR" altLang="ko-KR" sz="16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4: Review on socket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Make client and server program</a:t>
            </a:r>
          </a:p>
          <a:p>
            <a:r>
              <a:rPr lang="en-US" altLang="ko-KR" sz="1800"/>
              <a:t>Run the server first and then the client</a:t>
            </a:r>
          </a:p>
          <a:p>
            <a:r>
              <a:rPr lang="en-US" altLang="ko-KR" sz="1800"/>
              <a:t>Client should talk first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25D57-F9EA-492E-A00E-B7499ED1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60426"/>
            <a:ext cx="3839260" cy="3096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72484-1286-477C-A54B-D2291FAF7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833" y="2960426"/>
            <a:ext cx="4496190" cy="29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5: sniffing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en-US" altLang="ko-KR" sz="1800"/>
              <a:t>Sniff packets between the server and the client</a:t>
            </a:r>
          </a:p>
          <a:p>
            <a:r>
              <a:rPr lang="en-US" altLang="ko-KR" sz="1800"/>
              <a:t>Analyze the packet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EAD6AF-56A9-4F89-A891-D7E459C923D4}"/>
              </a:ext>
            </a:extLst>
          </p:cNvPr>
          <p:cNvCxnSpPr/>
          <p:nvPr/>
        </p:nvCxnSpPr>
        <p:spPr>
          <a:xfrm>
            <a:off x="1619672" y="3284984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31D7A3-4F0B-44C4-9255-02D1CD02D953}"/>
              </a:ext>
            </a:extLst>
          </p:cNvPr>
          <p:cNvCxnSpPr/>
          <p:nvPr/>
        </p:nvCxnSpPr>
        <p:spPr>
          <a:xfrm>
            <a:off x="6444208" y="3284984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58A75A-B163-462E-8C83-00E770589DA9}"/>
              </a:ext>
            </a:extLst>
          </p:cNvPr>
          <p:cNvSpPr txBox="1"/>
          <p:nvPr/>
        </p:nvSpPr>
        <p:spPr>
          <a:xfrm>
            <a:off x="1259632" y="2748662"/>
            <a:ext cx="14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46C6E-66BC-4072-B7E8-921C380657F6}"/>
              </a:ext>
            </a:extLst>
          </p:cNvPr>
          <p:cNvSpPr txBox="1"/>
          <p:nvPr/>
        </p:nvSpPr>
        <p:spPr>
          <a:xfrm>
            <a:off x="6084179" y="2748662"/>
            <a:ext cx="14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AEAA3-FE36-42CB-B7A8-C29619805139}"/>
              </a:ext>
            </a:extLst>
          </p:cNvPr>
          <p:cNvSpPr txBox="1"/>
          <p:nvPr/>
        </p:nvSpPr>
        <p:spPr>
          <a:xfrm>
            <a:off x="3444043" y="30416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D412B-8807-4E5A-AA3A-93C20CF11B64}"/>
              </a:ext>
            </a:extLst>
          </p:cNvPr>
          <p:cNvSpPr txBox="1"/>
          <p:nvPr/>
        </p:nvSpPr>
        <p:spPr>
          <a:xfrm>
            <a:off x="3092239" y="352455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SYN/ACK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43653-2E27-467D-9A49-629D8F383C59}"/>
              </a:ext>
            </a:extLst>
          </p:cNvPr>
          <p:cNvSpPr txBox="1"/>
          <p:nvPr/>
        </p:nvSpPr>
        <p:spPr>
          <a:xfrm>
            <a:off x="3190282" y="391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E0145-B510-47DB-9C71-F67EDF0A6AAD}"/>
              </a:ext>
            </a:extLst>
          </p:cNvPr>
          <p:cNvSpPr txBox="1"/>
          <p:nvPr/>
        </p:nvSpPr>
        <p:spPr>
          <a:xfrm>
            <a:off x="3521101" y="444015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5CFF9B-B7FD-4923-97C3-E892149B9741}"/>
              </a:ext>
            </a:extLst>
          </p:cNvPr>
          <p:cNvSpPr txBox="1"/>
          <p:nvPr/>
        </p:nvSpPr>
        <p:spPr>
          <a:xfrm>
            <a:off x="3383868" y="500838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774E0D2-8083-4BC9-98AE-84ACEA858815}"/>
              </a:ext>
            </a:extLst>
          </p:cNvPr>
          <p:cNvCxnSpPr/>
          <p:nvPr/>
        </p:nvCxnSpPr>
        <p:spPr>
          <a:xfrm>
            <a:off x="1619672" y="3445767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5409DF5-37F7-4529-9A63-79011250EAA6}"/>
              </a:ext>
            </a:extLst>
          </p:cNvPr>
          <p:cNvCxnSpPr/>
          <p:nvPr/>
        </p:nvCxnSpPr>
        <p:spPr>
          <a:xfrm flipH="1">
            <a:off x="1619672" y="3717032"/>
            <a:ext cx="482453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07DEFD-FE10-4740-A7F0-A06CF961D7B6}"/>
              </a:ext>
            </a:extLst>
          </p:cNvPr>
          <p:cNvCxnSpPr/>
          <p:nvPr/>
        </p:nvCxnSpPr>
        <p:spPr>
          <a:xfrm>
            <a:off x="1619672" y="4138699"/>
            <a:ext cx="4824536" cy="21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03E8253-3CC7-427E-B673-DD164CD9DEDB}"/>
              </a:ext>
            </a:extLst>
          </p:cNvPr>
          <p:cNvCxnSpPr/>
          <p:nvPr/>
        </p:nvCxnSpPr>
        <p:spPr>
          <a:xfrm flipH="1">
            <a:off x="1619672" y="4670119"/>
            <a:ext cx="4824536" cy="25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2A5D1F-D2C0-4EC6-8E99-F117A39A3A17}"/>
              </a:ext>
            </a:extLst>
          </p:cNvPr>
          <p:cNvCxnSpPr/>
          <p:nvPr/>
        </p:nvCxnSpPr>
        <p:spPr>
          <a:xfrm>
            <a:off x="1619672" y="5201539"/>
            <a:ext cx="4824536" cy="27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A5769A-5E83-4982-BA36-EAD2FDE1849B}"/>
              </a:ext>
            </a:extLst>
          </p:cNvPr>
          <p:cNvSpPr txBox="1"/>
          <p:nvPr/>
        </p:nvSpPr>
        <p:spPr>
          <a:xfrm>
            <a:off x="7059880" y="3504882"/>
            <a:ext cx="1440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system packet for connection establishment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B4A0DD3-DA46-4C1F-987E-FB206FDE8670}"/>
              </a:ext>
            </a:extLst>
          </p:cNvPr>
          <p:cNvSpPr/>
          <p:nvPr/>
        </p:nvSpPr>
        <p:spPr>
          <a:xfrm>
            <a:off x="6574971" y="3439886"/>
            <a:ext cx="290787" cy="899941"/>
          </a:xfrm>
          <a:custGeom>
            <a:avLst/>
            <a:gdLst>
              <a:gd name="connsiteX0" fmla="*/ 0 w 290787"/>
              <a:gd name="connsiteY0" fmla="*/ 0 h 899941"/>
              <a:gd name="connsiteX1" fmla="*/ 72572 w 290787"/>
              <a:gd name="connsiteY1" fmla="*/ 29028 h 899941"/>
              <a:gd name="connsiteX2" fmla="*/ 159658 w 290787"/>
              <a:gd name="connsiteY2" fmla="*/ 87085 h 899941"/>
              <a:gd name="connsiteX3" fmla="*/ 232229 w 290787"/>
              <a:gd name="connsiteY3" fmla="*/ 217714 h 899941"/>
              <a:gd name="connsiteX4" fmla="*/ 246743 w 290787"/>
              <a:gd name="connsiteY4" fmla="*/ 420914 h 899941"/>
              <a:gd name="connsiteX5" fmla="*/ 290286 w 290787"/>
              <a:gd name="connsiteY5" fmla="*/ 449943 h 899941"/>
              <a:gd name="connsiteX6" fmla="*/ 232229 w 290787"/>
              <a:gd name="connsiteY6" fmla="*/ 580571 h 899941"/>
              <a:gd name="connsiteX7" fmla="*/ 217715 w 290787"/>
              <a:gd name="connsiteY7" fmla="*/ 783771 h 899941"/>
              <a:gd name="connsiteX8" fmla="*/ 203200 w 290787"/>
              <a:gd name="connsiteY8" fmla="*/ 827314 h 899941"/>
              <a:gd name="connsiteX9" fmla="*/ 159658 w 290787"/>
              <a:gd name="connsiteY9" fmla="*/ 856343 h 899941"/>
              <a:gd name="connsiteX10" fmla="*/ 116115 w 290787"/>
              <a:gd name="connsiteY10" fmla="*/ 870857 h 899941"/>
              <a:gd name="connsiteX11" fmla="*/ 58058 w 290787"/>
              <a:gd name="connsiteY11" fmla="*/ 899885 h 89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0787" h="899941">
                <a:moveTo>
                  <a:pt x="0" y="0"/>
                </a:moveTo>
                <a:cubicBezTo>
                  <a:pt x="24191" y="9676"/>
                  <a:pt x="49699" y="16552"/>
                  <a:pt x="72572" y="29028"/>
                </a:cubicBezTo>
                <a:cubicBezTo>
                  <a:pt x="103200" y="45734"/>
                  <a:pt x="159658" y="87085"/>
                  <a:pt x="159658" y="87085"/>
                </a:cubicBezTo>
                <a:cubicBezTo>
                  <a:pt x="226202" y="186901"/>
                  <a:pt x="206683" y="141073"/>
                  <a:pt x="232229" y="217714"/>
                </a:cubicBezTo>
                <a:cubicBezTo>
                  <a:pt x="237067" y="285447"/>
                  <a:pt x="230273" y="355036"/>
                  <a:pt x="246743" y="420914"/>
                </a:cubicBezTo>
                <a:cubicBezTo>
                  <a:pt x="250974" y="437837"/>
                  <a:pt x="288122" y="432634"/>
                  <a:pt x="290286" y="449943"/>
                </a:cubicBezTo>
                <a:cubicBezTo>
                  <a:pt x="295741" y="493579"/>
                  <a:pt x="255428" y="545773"/>
                  <a:pt x="232229" y="580571"/>
                </a:cubicBezTo>
                <a:cubicBezTo>
                  <a:pt x="227391" y="648304"/>
                  <a:pt x="225649" y="716330"/>
                  <a:pt x="217715" y="783771"/>
                </a:cubicBezTo>
                <a:cubicBezTo>
                  <a:pt x="215927" y="798966"/>
                  <a:pt x="212757" y="815367"/>
                  <a:pt x="203200" y="827314"/>
                </a:cubicBezTo>
                <a:cubicBezTo>
                  <a:pt x="192303" y="840935"/>
                  <a:pt x="175260" y="848542"/>
                  <a:pt x="159658" y="856343"/>
                </a:cubicBezTo>
                <a:cubicBezTo>
                  <a:pt x="145974" y="863185"/>
                  <a:pt x="129799" y="864015"/>
                  <a:pt x="116115" y="870857"/>
                </a:cubicBezTo>
                <a:cubicBezTo>
                  <a:pt x="52690" y="902569"/>
                  <a:pt x="94414" y="899885"/>
                  <a:pt x="58058" y="8998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53D63-0411-4572-AD15-68587184793B}"/>
              </a:ext>
            </a:extLst>
          </p:cNvPr>
          <p:cNvSpPr txBox="1"/>
          <p:nvPr/>
        </p:nvSpPr>
        <p:spPr>
          <a:xfrm>
            <a:off x="7059880" y="4670119"/>
            <a:ext cx="144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</a:t>
            </a:r>
          </a:p>
          <a:p>
            <a:r>
              <a:rPr lang="en-US" sz="1400"/>
              <a:t>data packet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2102B1C-8D72-4620-8B48-8F416DF22E14}"/>
              </a:ext>
            </a:extLst>
          </p:cNvPr>
          <p:cNvSpPr/>
          <p:nvPr/>
        </p:nvSpPr>
        <p:spPr>
          <a:xfrm>
            <a:off x="6604000" y="4659086"/>
            <a:ext cx="334315" cy="812800"/>
          </a:xfrm>
          <a:custGeom>
            <a:avLst/>
            <a:gdLst>
              <a:gd name="connsiteX0" fmla="*/ 0 w 334315"/>
              <a:gd name="connsiteY0" fmla="*/ 0 h 812800"/>
              <a:gd name="connsiteX1" fmla="*/ 130629 w 334315"/>
              <a:gd name="connsiteY1" fmla="*/ 29028 h 812800"/>
              <a:gd name="connsiteX2" fmla="*/ 174171 w 334315"/>
              <a:gd name="connsiteY2" fmla="*/ 72571 h 812800"/>
              <a:gd name="connsiteX3" fmla="*/ 217714 w 334315"/>
              <a:gd name="connsiteY3" fmla="*/ 101600 h 812800"/>
              <a:gd name="connsiteX4" fmla="*/ 246743 w 334315"/>
              <a:gd name="connsiteY4" fmla="*/ 246743 h 812800"/>
              <a:gd name="connsiteX5" fmla="*/ 275771 w 334315"/>
              <a:gd name="connsiteY5" fmla="*/ 362857 h 812800"/>
              <a:gd name="connsiteX6" fmla="*/ 319314 w 334315"/>
              <a:gd name="connsiteY6" fmla="*/ 391885 h 812800"/>
              <a:gd name="connsiteX7" fmla="*/ 275771 w 334315"/>
              <a:gd name="connsiteY7" fmla="*/ 522514 h 812800"/>
              <a:gd name="connsiteX8" fmla="*/ 246743 w 334315"/>
              <a:gd name="connsiteY8" fmla="*/ 566057 h 812800"/>
              <a:gd name="connsiteX9" fmla="*/ 232229 w 334315"/>
              <a:gd name="connsiteY9" fmla="*/ 725714 h 812800"/>
              <a:gd name="connsiteX10" fmla="*/ 217714 w 334315"/>
              <a:gd name="connsiteY10" fmla="*/ 769257 h 812800"/>
              <a:gd name="connsiteX11" fmla="*/ 130629 w 334315"/>
              <a:gd name="connsiteY11" fmla="*/ 812800 h 812800"/>
              <a:gd name="connsiteX12" fmla="*/ 87086 w 334315"/>
              <a:gd name="connsiteY12" fmla="*/ 75474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4315" h="812800">
                <a:moveTo>
                  <a:pt x="0" y="0"/>
                </a:moveTo>
                <a:cubicBezTo>
                  <a:pt x="10536" y="1756"/>
                  <a:pt x="106809" y="13148"/>
                  <a:pt x="130629" y="29028"/>
                </a:cubicBezTo>
                <a:cubicBezTo>
                  <a:pt x="147708" y="40414"/>
                  <a:pt x="158402" y="59430"/>
                  <a:pt x="174171" y="72571"/>
                </a:cubicBezTo>
                <a:cubicBezTo>
                  <a:pt x="187572" y="83739"/>
                  <a:pt x="203200" y="91924"/>
                  <a:pt x="217714" y="101600"/>
                </a:cubicBezTo>
                <a:lnTo>
                  <a:pt x="246743" y="246743"/>
                </a:lnTo>
                <a:cubicBezTo>
                  <a:pt x="247466" y="250356"/>
                  <a:pt x="263870" y="347981"/>
                  <a:pt x="275771" y="362857"/>
                </a:cubicBezTo>
                <a:cubicBezTo>
                  <a:pt x="286668" y="376478"/>
                  <a:pt x="304800" y="382209"/>
                  <a:pt x="319314" y="391885"/>
                </a:cubicBezTo>
                <a:cubicBezTo>
                  <a:pt x="344862" y="468526"/>
                  <a:pt x="342315" y="422697"/>
                  <a:pt x="275771" y="522514"/>
                </a:cubicBezTo>
                <a:lnTo>
                  <a:pt x="246743" y="566057"/>
                </a:lnTo>
                <a:cubicBezTo>
                  <a:pt x="241905" y="619276"/>
                  <a:pt x="239786" y="672813"/>
                  <a:pt x="232229" y="725714"/>
                </a:cubicBezTo>
                <a:cubicBezTo>
                  <a:pt x="230065" y="740860"/>
                  <a:pt x="227272" y="757310"/>
                  <a:pt x="217714" y="769257"/>
                </a:cubicBezTo>
                <a:cubicBezTo>
                  <a:pt x="197252" y="794833"/>
                  <a:pt x="159311" y="803239"/>
                  <a:pt x="130629" y="812800"/>
                </a:cubicBezTo>
                <a:cubicBezTo>
                  <a:pt x="79035" y="778404"/>
                  <a:pt x="87086" y="801215"/>
                  <a:pt x="87086" y="7547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client in PC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Make client in PC</a:t>
            </a:r>
          </a:p>
          <a:p>
            <a:r>
              <a:rPr lang="en-US" altLang="ko-KR" sz="1800"/>
              <a:t>Run the server first and then the client</a:t>
            </a:r>
          </a:p>
          <a:p>
            <a:r>
              <a:rPr lang="en-US" altLang="ko-KR" sz="1800"/>
              <a:t>Client should talk first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087C40-8953-4E99-8F67-4E826B2D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2936"/>
            <a:ext cx="3700510" cy="288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9F2887-6DBB-4D5C-96B8-79691AEA9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26768" cy="240486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260399-3EB4-48AE-B377-5BC315A91E82}"/>
              </a:ext>
            </a:extLst>
          </p:cNvPr>
          <p:cNvCxnSpPr/>
          <p:nvPr/>
        </p:nvCxnSpPr>
        <p:spPr>
          <a:xfrm>
            <a:off x="4860032" y="3861048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316FA7-0234-418E-A425-2BAE71614B65}"/>
              </a:ext>
            </a:extLst>
          </p:cNvPr>
          <p:cNvCxnSpPr/>
          <p:nvPr/>
        </p:nvCxnSpPr>
        <p:spPr>
          <a:xfrm>
            <a:off x="5940152" y="4941168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3AD1F2-9A9A-4699-B694-35EA08CA6B41}"/>
              </a:ext>
            </a:extLst>
          </p:cNvPr>
          <p:cNvCxnSpPr/>
          <p:nvPr/>
        </p:nvCxnSpPr>
        <p:spPr>
          <a:xfrm>
            <a:off x="827584" y="4725144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BB48A1D-20E9-4737-9E02-DDF8BB9A653A}"/>
              </a:ext>
            </a:extLst>
          </p:cNvPr>
          <p:cNvCxnSpPr/>
          <p:nvPr/>
        </p:nvCxnSpPr>
        <p:spPr>
          <a:xfrm>
            <a:off x="251520" y="525780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server, client, windump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4902B-AFF7-4742-A213-B8AA0261A444}"/>
              </a:ext>
            </a:extLst>
          </p:cNvPr>
          <p:cNvSpPr txBox="1"/>
          <p:nvPr/>
        </p:nvSpPr>
        <p:spPr>
          <a:xfrm>
            <a:off x="827584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server(151 or 157)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84971-EC09-44BC-B65E-764EFC7C835E}"/>
              </a:ext>
            </a:extLst>
          </p:cNvPr>
          <p:cNvSpPr txBox="1"/>
          <p:nvPr/>
        </p:nvSpPr>
        <p:spPr>
          <a:xfrm>
            <a:off x="6372200" y="29969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client (PC)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159E07-0FD9-4659-A859-6DCCED29E0D8}"/>
              </a:ext>
            </a:extLst>
          </p:cNvPr>
          <p:cNvCxnSpPr/>
          <p:nvPr/>
        </p:nvCxnSpPr>
        <p:spPr>
          <a:xfrm>
            <a:off x="3203848" y="3212976"/>
            <a:ext cx="3024336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F2BAE-58C0-431D-8BFB-B2A29E35927A}"/>
              </a:ext>
            </a:extLst>
          </p:cNvPr>
          <p:cNvCxnSpPr/>
          <p:nvPr/>
        </p:nvCxnSpPr>
        <p:spPr>
          <a:xfrm flipV="1">
            <a:off x="4716016" y="3366284"/>
            <a:ext cx="0" cy="63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BA336D-9236-4575-9073-26A3CBF60334}"/>
              </a:ext>
            </a:extLst>
          </p:cNvPr>
          <p:cNvSpPr txBox="1"/>
          <p:nvPr/>
        </p:nvSpPr>
        <p:spPr>
          <a:xfrm>
            <a:off x="4211960" y="40856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windump</a:t>
            </a:r>
          </a:p>
        </p:txBody>
      </p:sp>
    </p:spTree>
    <p:extLst>
      <p:ext uri="{BB962C8B-B14F-4D97-AF65-F5344CB8AC3E}">
        <p14:creationId xmlns:p14="http://schemas.microsoft.com/office/powerpoint/2010/main" val="175724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sniffing packets between the server and PC client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5E06F-7C76-49E4-B50C-58B91DE895A4}"/>
              </a:ext>
            </a:extLst>
          </p:cNvPr>
          <p:cNvSpPr txBox="1"/>
          <p:nvPr/>
        </p:nvSpPr>
        <p:spPr>
          <a:xfrm>
            <a:off x="1259632" y="1196752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download win10pcap from iclass and install</a:t>
            </a:r>
          </a:p>
          <a:p>
            <a:r>
              <a:rPr lang="en-US"/>
              <a:t>- download windump.exe from iclass</a:t>
            </a:r>
          </a:p>
          <a:p>
            <a:r>
              <a:rPr lang="en-US"/>
              <a:t>- open CMD window as admin</a:t>
            </a:r>
          </a:p>
          <a:p>
            <a:r>
              <a:rPr lang="en-US"/>
              <a:t>- go to the directory where you have windump</a:t>
            </a:r>
          </a:p>
          <a:p>
            <a:r>
              <a:rPr lang="en-US"/>
              <a:t>- "windump -D" will show all network interfaces</a:t>
            </a:r>
          </a:p>
          <a:p>
            <a:r>
              <a:rPr lang="en-US"/>
              <a:t>- windump -eSXX -i 2 -s 80 port 9924</a:t>
            </a:r>
          </a:p>
          <a:p>
            <a:r>
              <a:rPr lang="en-US"/>
              <a:t>- run server</a:t>
            </a:r>
          </a:p>
          <a:p>
            <a:r>
              <a:rPr lang="en-US"/>
              <a:t>- run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0A3E3-E4E7-4D32-B7E0-0BA389C1117D}"/>
              </a:ext>
            </a:extLst>
          </p:cNvPr>
          <p:cNvSpPr txBox="1"/>
          <p:nvPr/>
        </p:nvSpPr>
        <p:spPr>
          <a:xfrm>
            <a:off x="1403648" y="368431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windump -eSXX -i 2 -s 80 port 9924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8DE37-A40E-43B6-92C5-BCF4FE19EDFF}"/>
              </a:ext>
            </a:extLst>
          </p:cNvPr>
          <p:cNvSpPr txBox="1"/>
          <p:nvPr/>
        </p:nvSpPr>
        <p:spPr>
          <a:xfrm>
            <a:off x="287524" y="423288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printing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03F9-8E3F-4C67-B2C3-31D8D17AC855}"/>
              </a:ext>
            </a:extLst>
          </p:cNvPr>
          <p:cNvSpPr txBox="1"/>
          <p:nvPr/>
        </p:nvSpPr>
        <p:spPr>
          <a:xfrm>
            <a:off x="1427312" y="474455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dump packet from </a:t>
            </a:r>
          </a:p>
          <a:p>
            <a:r>
              <a:rPr lang="en-US" sz="1400"/>
              <a:t>network interface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3B490-E134-4DCD-8AF1-20001F46D73C}"/>
              </a:ext>
            </a:extLst>
          </p:cNvPr>
          <p:cNvSpPr txBox="1"/>
          <p:nvPr/>
        </p:nvSpPr>
        <p:spPr>
          <a:xfrm>
            <a:off x="3707904" y="481765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show upto 80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E810C-AC53-4F60-8E73-B2E494A4B237}"/>
              </a:ext>
            </a:extLst>
          </p:cNvPr>
          <p:cNvSpPr txBox="1"/>
          <p:nvPr/>
        </p:nvSpPr>
        <p:spPr>
          <a:xfrm>
            <a:off x="5986806" y="4270426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capture all packets </a:t>
            </a:r>
          </a:p>
          <a:p>
            <a:r>
              <a:rPr lang="en-US" sz="1400"/>
              <a:t>whose dest/src port number is 9924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64BD97-CF0D-47BE-8B03-19DF8FB73C2F}"/>
              </a:ext>
            </a:extLst>
          </p:cNvPr>
          <p:cNvCxnSpPr/>
          <p:nvPr/>
        </p:nvCxnSpPr>
        <p:spPr>
          <a:xfrm flipV="1">
            <a:off x="1403648" y="4053644"/>
            <a:ext cx="1152128" cy="1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1F8547-AF8B-4A20-9DDE-6CF21C831ACB}"/>
              </a:ext>
            </a:extLst>
          </p:cNvPr>
          <p:cNvCxnSpPr>
            <a:stCxn id="10" idx="0"/>
          </p:cNvCxnSpPr>
          <p:nvPr/>
        </p:nvCxnSpPr>
        <p:spPr>
          <a:xfrm flipV="1">
            <a:off x="2399420" y="4053644"/>
            <a:ext cx="972108" cy="69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16AD18-17CF-4841-902E-FFA6DD9F9F3B}"/>
              </a:ext>
            </a:extLst>
          </p:cNvPr>
          <p:cNvCxnSpPr/>
          <p:nvPr/>
        </p:nvCxnSpPr>
        <p:spPr>
          <a:xfrm flipH="1" flipV="1">
            <a:off x="3959932" y="4090196"/>
            <a:ext cx="233181" cy="65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C9FF7BC-F4FE-4CCE-A96B-E9D298C69D39}"/>
              </a:ext>
            </a:extLst>
          </p:cNvPr>
          <p:cNvCxnSpPr/>
          <p:nvPr/>
        </p:nvCxnSpPr>
        <p:spPr>
          <a:xfrm flipH="1" flipV="1">
            <a:off x="4847018" y="4071920"/>
            <a:ext cx="925456" cy="46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6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sniffing packets between the server and PC client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EDC6C-994F-4FC5-813D-FC041BC1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40" y="2060848"/>
            <a:ext cx="6785520" cy="33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Analyzing packet(SYN packet)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7102E-CEEE-45A4-B4FD-C0A414095AD2}"/>
              </a:ext>
            </a:extLst>
          </p:cNvPr>
          <p:cNvSpPr txBox="1"/>
          <p:nvPr/>
        </p:nvSpPr>
        <p:spPr>
          <a:xfrm>
            <a:off x="258980" y="986829"/>
            <a:ext cx="29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ethernet header(14 bytes)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AF14B-0BB2-4AA2-8B34-694ED547D521}"/>
              </a:ext>
            </a:extLst>
          </p:cNvPr>
          <p:cNvSpPr txBox="1"/>
          <p:nvPr/>
        </p:nvSpPr>
        <p:spPr>
          <a:xfrm>
            <a:off x="6444208" y="1199429"/>
            <a:ext cx="244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header (20 bytes)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CACEF-F6C4-4E65-8237-7385A5C481DC}"/>
              </a:ext>
            </a:extLst>
          </p:cNvPr>
          <p:cNvSpPr txBox="1"/>
          <p:nvPr/>
        </p:nvSpPr>
        <p:spPr>
          <a:xfrm>
            <a:off x="457200" y="470417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header(20+x bytes)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90E3BE-7D27-4EBA-A31B-8FD17977FC9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58753" y="1356161"/>
            <a:ext cx="0" cy="48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8EDD89B-4EE8-43AD-8B68-AF90F0CD50B4}"/>
              </a:ext>
            </a:extLst>
          </p:cNvPr>
          <p:cNvCxnSpPr>
            <a:stCxn id="10" idx="2"/>
          </p:cNvCxnSpPr>
          <p:nvPr/>
        </p:nvCxnSpPr>
        <p:spPr>
          <a:xfrm>
            <a:off x="7664614" y="1568761"/>
            <a:ext cx="3730" cy="48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A75DC2-7E1D-4844-ACEC-C268E236159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825352" y="3933494"/>
            <a:ext cx="216024" cy="77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3DFC468-E2A4-4D6C-A78D-2DCD5B57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98" y="2256989"/>
            <a:ext cx="6955815" cy="1458312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76C02E7-23C0-4CD2-9913-E946F00C70CE}"/>
              </a:ext>
            </a:extLst>
          </p:cNvPr>
          <p:cNvSpPr/>
          <p:nvPr/>
        </p:nvSpPr>
        <p:spPr>
          <a:xfrm>
            <a:off x="725714" y="1944914"/>
            <a:ext cx="6318848" cy="711200"/>
          </a:xfrm>
          <a:custGeom>
            <a:avLst/>
            <a:gdLst>
              <a:gd name="connsiteX0" fmla="*/ 72572 w 6318848"/>
              <a:gd name="connsiteY0" fmla="*/ 638629 h 711200"/>
              <a:gd name="connsiteX1" fmla="*/ 914400 w 6318848"/>
              <a:gd name="connsiteY1" fmla="*/ 638629 h 711200"/>
              <a:gd name="connsiteX2" fmla="*/ 2336800 w 6318848"/>
              <a:gd name="connsiteY2" fmla="*/ 653143 h 711200"/>
              <a:gd name="connsiteX3" fmla="*/ 2902857 w 6318848"/>
              <a:gd name="connsiteY3" fmla="*/ 682172 h 711200"/>
              <a:gd name="connsiteX4" fmla="*/ 4339772 w 6318848"/>
              <a:gd name="connsiteY4" fmla="*/ 667657 h 711200"/>
              <a:gd name="connsiteX5" fmla="*/ 4412343 w 6318848"/>
              <a:gd name="connsiteY5" fmla="*/ 653143 h 711200"/>
              <a:gd name="connsiteX6" fmla="*/ 5138057 w 6318848"/>
              <a:gd name="connsiteY6" fmla="*/ 653143 h 711200"/>
              <a:gd name="connsiteX7" fmla="*/ 5210629 w 6318848"/>
              <a:gd name="connsiteY7" fmla="*/ 667657 h 711200"/>
              <a:gd name="connsiteX8" fmla="*/ 5268686 w 6318848"/>
              <a:gd name="connsiteY8" fmla="*/ 682172 h 711200"/>
              <a:gd name="connsiteX9" fmla="*/ 5500915 w 6318848"/>
              <a:gd name="connsiteY9" fmla="*/ 711200 h 711200"/>
              <a:gd name="connsiteX10" fmla="*/ 5863772 w 6318848"/>
              <a:gd name="connsiteY10" fmla="*/ 682172 h 711200"/>
              <a:gd name="connsiteX11" fmla="*/ 5936343 w 6318848"/>
              <a:gd name="connsiteY11" fmla="*/ 667657 h 711200"/>
              <a:gd name="connsiteX12" fmla="*/ 6081486 w 6318848"/>
              <a:gd name="connsiteY12" fmla="*/ 624115 h 711200"/>
              <a:gd name="connsiteX13" fmla="*/ 6197600 w 6318848"/>
              <a:gd name="connsiteY13" fmla="*/ 609600 h 711200"/>
              <a:gd name="connsiteX14" fmla="*/ 6284686 w 6318848"/>
              <a:gd name="connsiteY14" fmla="*/ 595086 h 711200"/>
              <a:gd name="connsiteX15" fmla="*/ 6299200 w 6318848"/>
              <a:gd name="connsiteY15" fmla="*/ 304800 h 711200"/>
              <a:gd name="connsiteX16" fmla="*/ 6284686 w 6318848"/>
              <a:gd name="connsiteY16" fmla="*/ 261257 h 711200"/>
              <a:gd name="connsiteX17" fmla="*/ 6241143 w 6318848"/>
              <a:gd name="connsiteY17" fmla="*/ 232229 h 711200"/>
              <a:gd name="connsiteX18" fmla="*/ 6139543 w 6318848"/>
              <a:gd name="connsiteY18" fmla="*/ 174172 h 711200"/>
              <a:gd name="connsiteX19" fmla="*/ 6096000 w 6318848"/>
              <a:gd name="connsiteY19" fmla="*/ 145143 h 711200"/>
              <a:gd name="connsiteX20" fmla="*/ 6008915 w 6318848"/>
              <a:gd name="connsiteY20" fmla="*/ 116115 h 711200"/>
              <a:gd name="connsiteX21" fmla="*/ 5863772 w 6318848"/>
              <a:gd name="connsiteY21" fmla="*/ 87086 h 711200"/>
              <a:gd name="connsiteX22" fmla="*/ 5660572 w 6318848"/>
              <a:gd name="connsiteY22" fmla="*/ 58057 h 711200"/>
              <a:gd name="connsiteX23" fmla="*/ 3149600 w 6318848"/>
              <a:gd name="connsiteY23" fmla="*/ 43543 h 711200"/>
              <a:gd name="connsiteX24" fmla="*/ 3018972 w 6318848"/>
              <a:gd name="connsiteY24" fmla="*/ 29029 h 711200"/>
              <a:gd name="connsiteX25" fmla="*/ 2844800 w 6318848"/>
              <a:gd name="connsiteY25" fmla="*/ 14515 h 711200"/>
              <a:gd name="connsiteX26" fmla="*/ 2757715 w 6318848"/>
              <a:gd name="connsiteY26" fmla="*/ 0 h 711200"/>
              <a:gd name="connsiteX27" fmla="*/ 2002972 w 6318848"/>
              <a:gd name="connsiteY27" fmla="*/ 14515 h 711200"/>
              <a:gd name="connsiteX28" fmla="*/ 1582057 w 6318848"/>
              <a:gd name="connsiteY28" fmla="*/ 29029 h 711200"/>
              <a:gd name="connsiteX29" fmla="*/ 1103086 w 6318848"/>
              <a:gd name="connsiteY29" fmla="*/ 43543 h 711200"/>
              <a:gd name="connsiteX30" fmla="*/ 348343 w 6318848"/>
              <a:gd name="connsiteY30" fmla="*/ 58057 h 711200"/>
              <a:gd name="connsiteX31" fmla="*/ 203200 w 6318848"/>
              <a:gd name="connsiteY31" fmla="*/ 101600 h 711200"/>
              <a:gd name="connsiteX32" fmla="*/ 159657 w 6318848"/>
              <a:gd name="connsiteY32" fmla="*/ 116115 h 711200"/>
              <a:gd name="connsiteX33" fmla="*/ 72572 w 6318848"/>
              <a:gd name="connsiteY33" fmla="*/ 174172 h 711200"/>
              <a:gd name="connsiteX34" fmla="*/ 14515 w 6318848"/>
              <a:gd name="connsiteY34" fmla="*/ 304800 h 711200"/>
              <a:gd name="connsiteX35" fmla="*/ 0 w 6318848"/>
              <a:gd name="connsiteY35" fmla="*/ 348343 h 711200"/>
              <a:gd name="connsiteX36" fmla="*/ 58057 w 6318848"/>
              <a:gd name="connsiteY36" fmla="*/ 478972 h 711200"/>
              <a:gd name="connsiteX37" fmla="*/ 101600 w 6318848"/>
              <a:gd name="connsiteY37" fmla="*/ 508000 h 711200"/>
              <a:gd name="connsiteX38" fmla="*/ 130629 w 6318848"/>
              <a:gd name="connsiteY38" fmla="*/ 551543 h 711200"/>
              <a:gd name="connsiteX39" fmla="*/ 217715 w 6318848"/>
              <a:gd name="connsiteY39" fmla="*/ 6096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318848" h="711200">
                <a:moveTo>
                  <a:pt x="72572" y="638629"/>
                </a:moveTo>
                <a:cubicBezTo>
                  <a:pt x="589544" y="611420"/>
                  <a:pt x="148234" y="627444"/>
                  <a:pt x="914400" y="638629"/>
                </a:cubicBezTo>
                <a:lnTo>
                  <a:pt x="2336800" y="653143"/>
                </a:lnTo>
                <a:cubicBezTo>
                  <a:pt x="2564412" y="691077"/>
                  <a:pt x="2486911" y="682172"/>
                  <a:pt x="2902857" y="682172"/>
                </a:cubicBezTo>
                <a:cubicBezTo>
                  <a:pt x="3381853" y="682172"/>
                  <a:pt x="3860800" y="672495"/>
                  <a:pt x="4339772" y="667657"/>
                </a:cubicBezTo>
                <a:cubicBezTo>
                  <a:pt x="4363962" y="662819"/>
                  <a:pt x="4387824" y="655867"/>
                  <a:pt x="4412343" y="653143"/>
                </a:cubicBezTo>
                <a:cubicBezTo>
                  <a:pt x="4688689" y="622439"/>
                  <a:pt x="4795983" y="643898"/>
                  <a:pt x="5138057" y="653143"/>
                </a:cubicBezTo>
                <a:cubicBezTo>
                  <a:pt x="5162248" y="657981"/>
                  <a:pt x="5186547" y="662305"/>
                  <a:pt x="5210629" y="667657"/>
                </a:cubicBezTo>
                <a:cubicBezTo>
                  <a:pt x="5230102" y="671984"/>
                  <a:pt x="5249060" y="678604"/>
                  <a:pt x="5268686" y="682172"/>
                </a:cubicBezTo>
                <a:cubicBezTo>
                  <a:pt x="5333769" y="694006"/>
                  <a:pt x="5438591" y="704275"/>
                  <a:pt x="5500915" y="711200"/>
                </a:cubicBezTo>
                <a:cubicBezTo>
                  <a:pt x="5693631" y="700494"/>
                  <a:pt x="5716110" y="706783"/>
                  <a:pt x="5863772" y="682172"/>
                </a:cubicBezTo>
                <a:cubicBezTo>
                  <a:pt x="5888106" y="678116"/>
                  <a:pt x="5912543" y="674148"/>
                  <a:pt x="5936343" y="667657"/>
                </a:cubicBezTo>
                <a:cubicBezTo>
                  <a:pt x="5997180" y="651065"/>
                  <a:pt x="6023193" y="633831"/>
                  <a:pt x="6081486" y="624115"/>
                </a:cubicBezTo>
                <a:cubicBezTo>
                  <a:pt x="6119961" y="617702"/>
                  <a:pt x="6158986" y="615116"/>
                  <a:pt x="6197600" y="609600"/>
                </a:cubicBezTo>
                <a:cubicBezTo>
                  <a:pt x="6226733" y="605438"/>
                  <a:pt x="6255657" y="599924"/>
                  <a:pt x="6284686" y="595086"/>
                </a:cubicBezTo>
                <a:cubicBezTo>
                  <a:pt x="6331591" y="454372"/>
                  <a:pt x="6323879" y="514570"/>
                  <a:pt x="6299200" y="304800"/>
                </a:cubicBezTo>
                <a:cubicBezTo>
                  <a:pt x="6297412" y="289605"/>
                  <a:pt x="6294243" y="273204"/>
                  <a:pt x="6284686" y="261257"/>
                </a:cubicBezTo>
                <a:cubicBezTo>
                  <a:pt x="6273789" y="247636"/>
                  <a:pt x="6255338" y="242368"/>
                  <a:pt x="6241143" y="232229"/>
                </a:cubicBezTo>
                <a:cubicBezTo>
                  <a:pt x="6164255" y="177309"/>
                  <a:pt x="6210204" y="197725"/>
                  <a:pt x="6139543" y="174172"/>
                </a:cubicBezTo>
                <a:cubicBezTo>
                  <a:pt x="6125029" y="164496"/>
                  <a:pt x="6111941" y="152228"/>
                  <a:pt x="6096000" y="145143"/>
                </a:cubicBezTo>
                <a:cubicBezTo>
                  <a:pt x="6068039" y="132716"/>
                  <a:pt x="6038600" y="123536"/>
                  <a:pt x="6008915" y="116115"/>
                </a:cubicBezTo>
                <a:cubicBezTo>
                  <a:pt x="5934366" y="97477"/>
                  <a:pt x="5952745" y="100432"/>
                  <a:pt x="5863772" y="87086"/>
                </a:cubicBezTo>
                <a:cubicBezTo>
                  <a:pt x="5796108" y="76936"/>
                  <a:pt x="5728992" y="58452"/>
                  <a:pt x="5660572" y="58057"/>
                </a:cubicBezTo>
                <a:lnTo>
                  <a:pt x="3149600" y="43543"/>
                </a:lnTo>
                <a:lnTo>
                  <a:pt x="3018972" y="29029"/>
                </a:lnTo>
                <a:cubicBezTo>
                  <a:pt x="2960976" y="23506"/>
                  <a:pt x="2902702" y="20949"/>
                  <a:pt x="2844800" y="14515"/>
                </a:cubicBezTo>
                <a:cubicBezTo>
                  <a:pt x="2815551" y="11265"/>
                  <a:pt x="2786743" y="4838"/>
                  <a:pt x="2757715" y="0"/>
                </a:cubicBezTo>
                <a:lnTo>
                  <a:pt x="2002972" y="14515"/>
                </a:lnTo>
                <a:lnTo>
                  <a:pt x="1582057" y="29029"/>
                </a:lnTo>
                <a:lnTo>
                  <a:pt x="1103086" y="43543"/>
                </a:lnTo>
                <a:lnTo>
                  <a:pt x="348343" y="58057"/>
                </a:lnTo>
                <a:cubicBezTo>
                  <a:pt x="260607" y="79992"/>
                  <a:pt x="309201" y="66266"/>
                  <a:pt x="203200" y="101600"/>
                </a:cubicBezTo>
                <a:cubicBezTo>
                  <a:pt x="188686" y="106438"/>
                  <a:pt x="172387" y="107628"/>
                  <a:pt x="159657" y="116115"/>
                </a:cubicBezTo>
                <a:lnTo>
                  <a:pt x="72572" y="174172"/>
                </a:lnTo>
                <a:cubicBezTo>
                  <a:pt x="26569" y="243176"/>
                  <a:pt x="49061" y="201164"/>
                  <a:pt x="14515" y="304800"/>
                </a:cubicBezTo>
                <a:lnTo>
                  <a:pt x="0" y="348343"/>
                </a:lnTo>
                <a:cubicBezTo>
                  <a:pt x="14371" y="391454"/>
                  <a:pt x="23557" y="444472"/>
                  <a:pt x="58057" y="478972"/>
                </a:cubicBezTo>
                <a:cubicBezTo>
                  <a:pt x="70392" y="491307"/>
                  <a:pt x="87086" y="498324"/>
                  <a:pt x="101600" y="508000"/>
                </a:cubicBezTo>
                <a:cubicBezTo>
                  <a:pt x="111276" y="522514"/>
                  <a:pt x="117501" y="540056"/>
                  <a:pt x="130629" y="551543"/>
                </a:cubicBezTo>
                <a:cubicBezTo>
                  <a:pt x="156885" y="574517"/>
                  <a:pt x="217715" y="609600"/>
                  <a:pt x="217715" y="6096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77DEB00-72FD-4658-8EC4-A3765949D86D}"/>
              </a:ext>
            </a:extLst>
          </p:cNvPr>
          <p:cNvSpPr/>
          <p:nvPr/>
        </p:nvSpPr>
        <p:spPr>
          <a:xfrm>
            <a:off x="593405" y="2061029"/>
            <a:ext cx="7704907" cy="1175657"/>
          </a:xfrm>
          <a:custGeom>
            <a:avLst/>
            <a:gdLst>
              <a:gd name="connsiteX0" fmla="*/ 88766 w 7704907"/>
              <a:gd name="connsiteY0" fmla="*/ 1132114 h 1175657"/>
              <a:gd name="connsiteX1" fmla="*/ 233909 w 7704907"/>
              <a:gd name="connsiteY1" fmla="*/ 1117600 h 1175657"/>
              <a:gd name="connsiteX2" fmla="*/ 1191852 w 7704907"/>
              <a:gd name="connsiteY2" fmla="*/ 1088571 h 1175657"/>
              <a:gd name="connsiteX3" fmla="*/ 1235395 w 7704907"/>
              <a:gd name="connsiteY3" fmla="*/ 1074057 h 1175657"/>
              <a:gd name="connsiteX4" fmla="*/ 1293452 w 7704907"/>
              <a:gd name="connsiteY4" fmla="*/ 1059542 h 1175657"/>
              <a:gd name="connsiteX5" fmla="*/ 1336995 w 7704907"/>
              <a:gd name="connsiteY5" fmla="*/ 1030514 h 1175657"/>
              <a:gd name="connsiteX6" fmla="*/ 1366024 w 7704907"/>
              <a:gd name="connsiteY6" fmla="*/ 943428 h 1175657"/>
              <a:gd name="connsiteX7" fmla="*/ 1380538 w 7704907"/>
              <a:gd name="connsiteY7" fmla="*/ 899885 h 1175657"/>
              <a:gd name="connsiteX8" fmla="*/ 1424081 w 7704907"/>
              <a:gd name="connsiteY8" fmla="*/ 870857 h 1175657"/>
              <a:gd name="connsiteX9" fmla="*/ 1569224 w 7704907"/>
              <a:gd name="connsiteY9" fmla="*/ 841828 h 1175657"/>
              <a:gd name="connsiteX10" fmla="*/ 1627281 w 7704907"/>
              <a:gd name="connsiteY10" fmla="*/ 827314 h 1175657"/>
              <a:gd name="connsiteX11" fmla="*/ 1699852 w 7704907"/>
              <a:gd name="connsiteY11" fmla="*/ 812800 h 1175657"/>
              <a:gd name="connsiteX12" fmla="*/ 2701338 w 7704907"/>
              <a:gd name="connsiteY12" fmla="*/ 827314 h 1175657"/>
              <a:gd name="connsiteX13" fmla="*/ 3920538 w 7704907"/>
              <a:gd name="connsiteY13" fmla="*/ 841828 h 1175657"/>
              <a:gd name="connsiteX14" fmla="*/ 4268881 w 7704907"/>
              <a:gd name="connsiteY14" fmla="*/ 856342 h 1175657"/>
              <a:gd name="connsiteX15" fmla="*/ 5009109 w 7704907"/>
              <a:gd name="connsiteY15" fmla="*/ 870857 h 1175657"/>
              <a:gd name="connsiteX16" fmla="*/ 5313909 w 7704907"/>
              <a:gd name="connsiteY16" fmla="*/ 856342 h 1175657"/>
              <a:gd name="connsiteX17" fmla="*/ 5473566 w 7704907"/>
              <a:gd name="connsiteY17" fmla="*/ 841828 h 1175657"/>
              <a:gd name="connsiteX18" fmla="*/ 5734824 w 7704907"/>
              <a:gd name="connsiteY18" fmla="*/ 827314 h 1175657"/>
              <a:gd name="connsiteX19" fmla="*/ 5967052 w 7704907"/>
              <a:gd name="connsiteY19" fmla="*/ 812800 h 1175657"/>
              <a:gd name="connsiteX20" fmla="*/ 6954024 w 7704907"/>
              <a:gd name="connsiteY20" fmla="*/ 827314 h 1175657"/>
              <a:gd name="connsiteX21" fmla="*/ 7403966 w 7704907"/>
              <a:gd name="connsiteY21" fmla="*/ 812800 h 1175657"/>
              <a:gd name="connsiteX22" fmla="*/ 7491052 w 7704907"/>
              <a:gd name="connsiteY22" fmla="*/ 754742 h 1175657"/>
              <a:gd name="connsiteX23" fmla="*/ 7534595 w 7704907"/>
              <a:gd name="connsiteY23" fmla="*/ 725714 h 1175657"/>
              <a:gd name="connsiteX24" fmla="*/ 7563624 w 7704907"/>
              <a:gd name="connsiteY24" fmla="*/ 682171 h 1175657"/>
              <a:gd name="connsiteX25" fmla="*/ 7607166 w 7704907"/>
              <a:gd name="connsiteY25" fmla="*/ 653142 h 1175657"/>
              <a:gd name="connsiteX26" fmla="*/ 7665224 w 7704907"/>
              <a:gd name="connsiteY26" fmla="*/ 566057 h 1175657"/>
              <a:gd name="connsiteX27" fmla="*/ 7679738 w 7704907"/>
              <a:gd name="connsiteY27" fmla="*/ 188685 h 1175657"/>
              <a:gd name="connsiteX28" fmla="*/ 7650709 w 7704907"/>
              <a:gd name="connsiteY28" fmla="*/ 101600 h 1175657"/>
              <a:gd name="connsiteX29" fmla="*/ 7563624 w 7704907"/>
              <a:gd name="connsiteY29" fmla="*/ 29028 h 1175657"/>
              <a:gd name="connsiteX30" fmla="*/ 7476538 w 7704907"/>
              <a:gd name="connsiteY30" fmla="*/ 0 h 1175657"/>
              <a:gd name="connsiteX31" fmla="*/ 7374938 w 7704907"/>
              <a:gd name="connsiteY31" fmla="*/ 14514 h 1175657"/>
              <a:gd name="connsiteX32" fmla="*/ 7287852 w 7704907"/>
              <a:gd name="connsiteY32" fmla="*/ 43542 h 1175657"/>
              <a:gd name="connsiteX33" fmla="*/ 7229795 w 7704907"/>
              <a:gd name="connsiteY33" fmla="*/ 58057 h 1175657"/>
              <a:gd name="connsiteX34" fmla="*/ 7142709 w 7704907"/>
              <a:gd name="connsiteY34" fmla="*/ 87085 h 1175657"/>
              <a:gd name="connsiteX35" fmla="*/ 7099166 w 7704907"/>
              <a:gd name="connsiteY35" fmla="*/ 101600 h 1175657"/>
              <a:gd name="connsiteX36" fmla="*/ 6910481 w 7704907"/>
              <a:gd name="connsiteY36" fmla="*/ 130628 h 1175657"/>
              <a:gd name="connsiteX37" fmla="*/ 6721795 w 7704907"/>
              <a:gd name="connsiteY37" fmla="*/ 145142 h 1175657"/>
              <a:gd name="connsiteX38" fmla="*/ 6620195 w 7704907"/>
              <a:gd name="connsiteY38" fmla="*/ 159657 h 1175657"/>
              <a:gd name="connsiteX39" fmla="*/ 6533109 w 7704907"/>
              <a:gd name="connsiteY39" fmla="*/ 188685 h 1175657"/>
              <a:gd name="connsiteX40" fmla="*/ 6446024 w 7704907"/>
              <a:gd name="connsiteY40" fmla="*/ 246742 h 1175657"/>
              <a:gd name="connsiteX41" fmla="*/ 6402481 w 7704907"/>
              <a:gd name="connsiteY41" fmla="*/ 333828 h 1175657"/>
              <a:gd name="connsiteX42" fmla="*/ 6387966 w 7704907"/>
              <a:gd name="connsiteY42" fmla="*/ 377371 h 1175657"/>
              <a:gd name="connsiteX43" fmla="*/ 6358938 w 7704907"/>
              <a:gd name="connsiteY43" fmla="*/ 420914 h 1175657"/>
              <a:gd name="connsiteX44" fmla="*/ 6344424 w 7704907"/>
              <a:gd name="connsiteY44" fmla="*/ 464457 h 1175657"/>
              <a:gd name="connsiteX45" fmla="*/ 6170252 w 7704907"/>
              <a:gd name="connsiteY45" fmla="*/ 551542 h 1175657"/>
              <a:gd name="connsiteX46" fmla="*/ 4892995 w 7704907"/>
              <a:gd name="connsiteY46" fmla="*/ 566057 h 1175657"/>
              <a:gd name="connsiteX47" fmla="*/ 4152766 w 7704907"/>
              <a:gd name="connsiteY47" fmla="*/ 551542 h 1175657"/>
              <a:gd name="connsiteX48" fmla="*/ 3644766 w 7704907"/>
              <a:gd name="connsiteY48" fmla="*/ 508000 h 1175657"/>
              <a:gd name="connsiteX49" fmla="*/ 1859509 w 7704907"/>
              <a:gd name="connsiteY49" fmla="*/ 508000 h 1175657"/>
              <a:gd name="connsiteX50" fmla="*/ 1119281 w 7704907"/>
              <a:gd name="connsiteY50" fmla="*/ 478971 h 1175657"/>
              <a:gd name="connsiteX51" fmla="*/ 625795 w 7704907"/>
              <a:gd name="connsiteY51" fmla="*/ 493485 h 1175657"/>
              <a:gd name="connsiteX52" fmla="*/ 567738 w 7704907"/>
              <a:gd name="connsiteY52" fmla="*/ 508000 h 1175657"/>
              <a:gd name="connsiteX53" fmla="*/ 480652 w 7704907"/>
              <a:gd name="connsiteY53" fmla="*/ 537028 h 1175657"/>
              <a:gd name="connsiteX54" fmla="*/ 393566 w 7704907"/>
              <a:gd name="connsiteY54" fmla="*/ 595085 h 1175657"/>
              <a:gd name="connsiteX55" fmla="*/ 306481 w 7704907"/>
              <a:gd name="connsiteY55" fmla="*/ 653142 h 1175657"/>
              <a:gd name="connsiteX56" fmla="*/ 219395 w 7704907"/>
              <a:gd name="connsiteY56" fmla="*/ 711200 h 1175657"/>
              <a:gd name="connsiteX57" fmla="*/ 175852 w 7704907"/>
              <a:gd name="connsiteY57" fmla="*/ 740228 h 1175657"/>
              <a:gd name="connsiteX58" fmla="*/ 117795 w 7704907"/>
              <a:gd name="connsiteY58" fmla="*/ 769257 h 1175657"/>
              <a:gd name="connsiteX59" fmla="*/ 74252 w 7704907"/>
              <a:gd name="connsiteY59" fmla="*/ 812800 h 1175657"/>
              <a:gd name="connsiteX60" fmla="*/ 16195 w 7704907"/>
              <a:gd name="connsiteY60" fmla="*/ 899885 h 1175657"/>
              <a:gd name="connsiteX61" fmla="*/ 16195 w 7704907"/>
              <a:gd name="connsiteY61" fmla="*/ 1030514 h 1175657"/>
              <a:gd name="connsiteX62" fmla="*/ 45224 w 7704907"/>
              <a:gd name="connsiteY62" fmla="*/ 1117600 h 1175657"/>
              <a:gd name="connsiteX63" fmla="*/ 88766 w 7704907"/>
              <a:gd name="connsiteY63" fmla="*/ 1132114 h 1175657"/>
              <a:gd name="connsiteX64" fmla="*/ 117795 w 7704907"/>
              <a:gd name="connsiteY64" fmla="*/ 1175657 h 1175657"/>
              <a:gd name="connsiteX65" fmla="*/ 103281 w 7704907"/>
              <a:gd name="connsiteY65" fmla="*/ 1132114 h 1175657"/>
              <a:gd name="connsiteX66" fmla="*/ 132309 w 7704907"/>
              <a:gd name="connsiteY66" fmla="*/ 10740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704907" h="1175657">
                <a:moveTo>
                  <a:pt x="88766" y="1132114"/>
                </a:moveTo>
                <a:cubicBezTo>
                  <a:pt x="137147" y="1127276"/>
                  <a:pt x="185308" y="1119029"/>
                  <a:pt x="233909" y="1117600"/>
                </a:cubicBezTo>
                <a:cubicBezTo>
                  <a:pt x="1226885" y="1088394"/>
                  <a:pt x="781667" y="1139843"/>
                  <a:pt x="1191852" y="1088571"/>
                </a:cubicBezTo>
                <a:cubicBezTo>
                  <a:pt x="1206366" y="1083733"/>
                  <a:pt x="1220684" y="1078260"/>
                  <a:pt x="1235395" y="1074057"/>
                </a:cubicBezTo>
                <a:cubicBezTo>
                  <a:pt x="1254575" y="1068577"/>
                  <a:pt x="1275117" y="1067400"/>
                  <a:pt x="1293452" y="1059542"/>
                </a:cubicBezTo>
                <a:cubicBezTo>
                  <a:pt x="1309485" y="1052670"/>
                  <a:pt x="1322481" y="1040190"/>
                  <a:pt x="1336995" y="1030514"/>
                </a:cubicBezTo>
                <a:lnTo>
                  <a:pt x="1366024" y="943428"/>
                </a:lnTo>
                <a:cubicBezTo>
                  <a:pt x="1370862" y="928914"/>
                  <a:pt x="1367808" y="908371"/>
                  <a:pt x="1380538" y="899885"/>
                </a:cubicBezTo>
                <a:cubicBezTo>
                  <a:pt x="1395052" y="890209"/>
                  <a:pt x="1408479" y="878658"/>
                  <a:pt x="1424081" y="870857"/>
                </a:cubicBezTo>
                <a:cubicBezTo>
                  <a:pt x="1466667" y="849564"/>
                  <a:pt x="1527188" y="849471"/>
                  <a:pt x="1569224" y="841828"/>
                </a:cubicBezTo>
                <a:cubicBezTo>
                  <a:pt x="1588850" y="838260"/>
                  <a:pt x="1607808" y="831641"/>
                  <a:pt x="1627281" y="827314"/>
                </a:cubicBezTo>
                <a:cubicBezTo>
                  <a:pt x="1651363" y="821963"/>
                  <a:pt x="1675662" y="817638"/>
                  <a:pt x="1699852" y="812800"/>
                </a:cubicBezTo>
                <a:lnTo>
                  <a:pt x="2701338" y="827314"/>
                </a:lnTo>
                <a:lnTo>
                  <a:pt x="3920538" y="841828"/>
                </a:lnTo>
                <a:cubicBezTo>
                  <a:pt x="4036733" y="843980"/>
                  <a:pt x="4152707" y="853244"/>
                  <a:pt x="4268881" y="856342"/>
                </a:cubicBezTo>
                <a:lnTo>
                  <a:pt x="5009109" y="870857"/>
                </a:lnTo>
                <a:lnTo>
                  <a:pt x="5313909" y="856342"/>
                </a:lnTo>
                <a:cubicBezTo>
                  <a:pt x="5367243" y="853009"/>
                  <a:pt x="5420254" y="845505"/>
                  <a:pt x="5473566" y="841828"/>
                </a:cubicBezTo>
                <a:cubicBezTo>
                  <a:pt x="5560580" y="835827"/>
                  <a:pt x="5647754" y="832436"/>
                  <a:pt x="5734824" y="827314"/>
                </a:cubicBezTo>
                <a:lnTo>
                  <a:pt x="5967052" y="812800"/>
                </a:lnTo>
                <a:lnTo>
                  <a:pt x="6954024" y="827314"/>
                </a:lnTo>
                <a:cubicBezTo>
                  <a:pt x="7104083" y="827314"/>
                  <a:pt x="7255259" y="832896"/>
                  <a:pt x="7403966" y="812800"/>
                </a:cubicBezTo>
                <a:cubicBezTo>
                  <a:pt x="7438540" y="808128"/>
                  <a:pt x="7462023" y="774095"/>
                  <a:pt x="7491052" y="754742"/>
                </a:cubicBezTo>
                <a:lnTo>
                  <a:pt x="7534595" y="725714"/>
                </a:lnTo>
                <a:cubicBezTo>
                  <a:pt x="7544271" y="711200"/>
                  <a:pt x="7551289" y="694506"/>
                  <a:pt x="7563624" y="682171"/>
                </a:cubicBezTo>
                <a:cubicBezTo>
                  <a:pt x="7575959" y="669836"/>
                  <a:pt x="7595679" y="666270"/>
                  <a:pt x="7607166" y="653142"/>
                </a:cubicBezTo>
                <a:cubicBezTo>
                  <a:pt x="7630140" y="626886"/>
                  <a:pt x="7665224" y="566057"/>
                  <a:pt x="7665224" y="566057"/>
                </a:cubicBezTo>
                <a:cubicBezTo>
                  <a:pt x="7719966" y="401826"/>
                  <a:pt x="7711364" y="462778"/>
                  <a:pt x="7679738" y="188685"/>
                </a:cubicBezTo>
                <a:cubicBezTo>
                  <a:pt x="7676231" y="158288"/>
                  <a:pt x="7672345" y="123236"/>
                  <a:pt x="7650709" y="101600"/>
                </a:cubicBezTo>
                <a:cubicBezTo>
                  <a:pt x="7623367" y="74258"/>
                  <a:pt x="7599994" y="45192"/>
                  <a:pt x="7563624" y="29028"/>
                </a:cubicBezTo>
                <a:cubicBezTo>
                  <a:pt x="7535662" y="16601"/>
                  <a:pt x="7476538" y="0"/>
                  <a:pt x="7476538" y="0"/>
                </a:cubicBezTo>
                <a:cubicBezTo>
                  <a:pt x="7442671" y="4838"/>
                  <a:pt x="7408272" y="6822"/>
                  <a:pt x="7374938" y="14514"/>
                </a:cubicBezTo>
                <a:cubicBezTo>
                  <a:pt x="7345123" y="21394"/>
                  <a:pt x="7317537" y="36120"/>
                  <a:pt x="7287852" y="43542"/>
                </a:cubicBezTo>
                <a:cubicBezTo>
                  <a:pt x="7268500" y="48380"/>
                  <a:pt x="7248902" y="52325"/>
                  <a:pt x="7229795" y="58057"/>
                </a:cubicBezTo>
                <a:cubicBezTo>
                  <a:pt x="7200487" y="66850"/>
                  <a:pt x="7171738" y="77409"/>
                  <a:pt x="7142709" y="87085"/>
                </a:cubicBezTo>
                <a:cubicBezTo>
                  <a:pt x="7128195" y="91923"/>
                  <a:pt x="7114168" y="98600"/>
                  <a:pt x="7099166" y="101600"/>
                </a:cubicBezTo>
                <a:cubicBezTo>
                  <a:pt x="7013607" y="118711"/>
                  <a:pt x="7011133" y="121042"/>
                  <a:pt x="6910481" y="130628"/>
                </a:cubicBezTo>
                <a:cubicBezTo>
                  <a:pt x="6847684" y="136609"/>
                  <a:pt x="6784563" y="138865"/>
                  <a:pt x="6721795" y="145142"/>
                </a:cubicBezTo>
                <a:cubicBezTo>
                  <a:pt x="6687754" y="148546"/>
                  <a:pt x="6654062" y="154819"/>
                  <a:pt x="6620195" y="159657"/>
                </a:cubicBezTo>
                <a:cubicBezTo>
                  <a:pt x="6591166" y="169333"/>
                  <a:pt x="6558569" y="171712"/>
                  <a:pt x="6533109" y="188685"/>
                </a:cubicBezTo>
                <a:lnTo>
                  <a:pt x="6446024" y="246742"/>
                </a:lnTo>
                <a:cubicBezTo>
                  <a:pt x="6409540" y="356189"/>
                  <a:pt x="6458754" y="221282"/>
                  <a:pt x="6402481" y="333828"/>
                </a:cubicBezTo>
                <a:cubicBezTo>
                  <a:pt x="6395639" y="347512"/>
                  <a:pt x="6394808" y="363687"/>
                  <a:pt x="6387966" y="377371"/>
                </a:cubicBezTo>
                <a:cubicBezTo>
                  <a:pt x="6380165" y="392973"/>
                  <a:pt x="6366739" y="405312"/>
                  <a:pt x="6358938" y="420914"/>
                </a:cubicBezTo>
                <a:cubicBezTo>
                  <a:pt x="6352096" y="434598"/>
                  <a:pt x="6355242" y="453639"/>
                  <a:pt x="6344424" y="464457"/>
                </a:cubicBezTo>
                <a:cubicBezTo>
                  <a:pt x="6314451" y="494430"/>
                  <a:pt x="6218015" y="550999"/>
                  <a:pt x="6170252" y="551542"/>
                </a:cubicBezTo>
                <a:lnTo>
                  <a:pt x="4892995" y="566057"/>
                </a:lnTo>
                <a:lnTo>
                  <a:pt x="4152766" y="551542"/>
                </a:lnTo>
                <a:cubicBezTo>
                  <a:pt x="3773080" y="541550"/>
                  <a:pt x="3895372" y="558120"/>
                  <a:pt x="3644766" y="508000"/>
                </a:cubicBezTo>
                <a:cubicBezTo>
                  <a:pt x="2777631" y="525342"/>
                  <a:pt x="2851901" y="532010"/>
                  <a:pt x="1859509" y="508000"/>
                </a:cubicBezTo>
                <a:cubicBezTo>
                  <a:pt x="1612649" y="502028"/>
                  <a:pt x="1119281" y="478971"/>
                  <a:pt x="1119281" y="478971"/>
                </a:cubicBezTo>
                <a:cubicBezTo>
                  <a:pt x="954786" y="483809"/>
                  <a:pt x="790134" y="484835"/>
                  <a:pt x="625795" y="493485"/>
                </a:cubicBezTo>
                <a:cubicBezTo>
                  <a:pt x="605875" y="494533"/>
                  <a:pt x="586845" y="502268"/>
                  <a:pt x="567738" y="508000"/>
                </a:cubicBezTo>
                <a:cubicBezTo>
                  <a:pt x="538430" y="516793"/>
                  <a:pt x="480652" y="537028"/>
                  <a:pt x="480652" y="537028"/>
                </a:cubicBezTo>
                <a:cubicBezTo>
                  <a:pt x="384017" y="633663"/>
                  <a:pt x="488091" y="542571"/>
                  <a:pt x="393566" y="595085"/>
                </a:cubicBezTo>
                <a:cubicBezTo>
                  <a:pt x="363069" y="612028"/>
                  <a:pt x="335509" y="633790"/>
                  <a:pt x="306481" y="653142"/>
                </a:cubicBezTo>
                <a:lnTo>
                  <a:pt x="219395" y="711200"/>
                </a:lnTo>
                <a:cubicBezTo>
                  <a:pt x="204881" y="720876"/>
                  <a:pt x="191454" y="732427"/>
                  <a:pt x="175852" y="740228"/>
                </a:cubicBezTo>
                <a:cubicBezTo>
                  <a:pt x="156500" y="749904"/>
                  <a:pt x="135401" y="756681"/>
                  <a:pt x="117795" y="769257"/>
                </a:cubicBezTo>
                <a:cubicBezTo>
                  <a:pt x="101092" y="781188"/>
                  <a:pt x="86854" y="796597"/>
                  <a:pt x="74252" y="812800"/>
                </a:cubicBezTo>
                <a:cubicBezTo>
                  <a:pt x="52833" y="840339"/>
                  <a:pt x="16195" y="899885"/>
                  <a:pt x="16195" y="899885"/>
                </a:cubicBezTo>
                <a:cubicBezTo>
                  <a:pt x="-5096" y="963758"/>
                  <a:pt x="-5700" y="942934"/>
                  <a:pt x="16195" y="1030514"/>
                </a:cubicBezTo>
                <a:cubicBezTo>
                  <a:pt x="23616" y="1060199"/>
                  <a:pt x="16195" y="1107924"/>
                  <a:pt x="45224" y="1117600"/>
                </a:cubicBezTo>
                <a:lnTo>
                  <a:pt x="88766" y="1132114"/>
                </a:lnTo>
                <a:cubicBezTo>
                  <a:pt x="98442" y="1146628"/>
                  <a:pt x="100351" y="1175657"/>
                  <a:pt x="117795" y="1175657"/>
                </a:cubicBezTo>
                <a:cubicBezTo>
                  <a:pt x="133094" y="1175657"/>
                  <a:pt x="101117" y="1147260"/>
                  <a:pt x="103281" y="1132114"/>
                </a:cubicBezTo>
                <a:cubicBezTo>
                  <a:pt x="106341" y="1110695"/>
                  <a:pt x="132309" y="1074057"/>
                  <a:pt x="132309" y="107405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EBB2C8F1-7D39-4E95-90AF-6EE28AEF4B88}"/>
              </a:ext>
            </a:extLst>
          </p:cNvPr>
          <p:cNvSpPr/>
          <p:nvPr/>
        </p:nvSpPr>
        <p:spPr>
          <a:xfrm>
            <a:off x="671634" y="2852119"/>
            <a:ext cx="7846999" cy="1124795"/>
          </a:xfrm>
          <a:custGeom>
            <a:avLst/>
            <a:gdLst>
              <a:gd name="connsiteX0" fmla="*/ 126652 w 7846999"/>
              <a:gd name="connsiteY0" fmla="*/ 1081252 h 1124795"/>
              <a:gd name="connsiteX1" fmla="*/ 866880 w 7846999"/>
              <a:gd name="connsiteY1" fmla="*/ 1081252 h 1124795"/>
              <a:gd name="connsiteX2" fmla="*/ 997509 w 7846999"/>
              <a:gd name="connsiteY2" fmla="*/ 1052224 h 1124795"/>
              <a:gd name="connsiteX3" fmla="*/ 1113623 w 7846999"/>
              <a:gd name="connsiteY3" fmla="*/ 1037710 h 1124795"/>
              <a:gd name="connsiteX4" fmla="*/ 1186195 w 7846999"/>
              <a:gd name="connsiteY4" fmla="*/ 979652 h 1124795"/>
              <a:gd name="connsiteX5" fmla="*/ 1244252 w 7846999"/>
              <a:gd name="connsiteY5" fmla="*/ 921595 h 1124795"/>
              <a:gd name="connsiteX6" fmla="*/ 1273280 w 7846999"/>
              <a:gd name="connsiteY6" fmla="*/ 878052 h 1124795"/>
              <a:gd name="connsiteX7" fmla="*/ 1316823 w 7846999"/>
              <a:gd name="connsiteY7" fmla="*/ 834510 h 1124795"/>
              <a:gd name="connsiteX8" fmla="*/ 1345852 w 7846999"/>
              <a:gd name="connsiteY8" fmla="*/ 790967 h 1124795"/>
              <a:gd name="connsiteX9" fmla="*/ 1389395 w 7846999"/>
              <a:gd name="connsiteY9" fmla="*/ 761938 h 1124795"/>
              <a:gd name="connsiteX10" fmla="*/ 1403909 w 7846999"/>
              <a:gd name="connsiteY10" fmla="*/ 718395 h 1124795"/>
              <a:gd name="connsiteX11" fmla="*/ 1447452 w 7846999"/>
              <a:gd name="connsiteY11" fmla="*/ 674852 h 1124795"/>
              <a:gd name="connsiteX12" fmla="*/ 1592595 w 7846999"/>
              <a:gd name="connsiteY12" fmla="*/ 587767 h 1124795"/>
              <a:gd name="connsiteX13" fmla="*/ 1824823 w 7846999"/>
              <a:gd name="connsiteY13" fmla="*/ 602281 h 1124795"/>
              <a:gd name="connsiteX14" fmla="*/ 1897395 w 7846999"/>
              <a:gd name="connsiteY14" fmla="*/ 587767 h 1124795"/>
              <a:gd name="connsiteX15" fmla="*/ 2042537 w 7846999"/>
              <a:gd name="connsiteY15" fmla="*/ 616795 h 1124795"/>
              <a:gd name="connsiteX16" fmla="*/ 2129623 w 7846999"/>
              <a:gd name="connsiteY16" fmla="*/ 631310 h 1124795"/>
              <a:gd name="connsiteX17" fmla="*/ 2376366 w 7846999"/>
              <a:gd name="connsiteY17" fmla="*/ 660338 h 1124795"/>
              <a:gd name="connsiteX18" fmla="*/ 2477966 w 7846999"/>
              <a:gd name="connsiteY18" fmla="*/ 674852 h 1124795"/>
              <a:gd name="connsiteX19" fmla="*/ 5206652 w 7846999"/>
              <a:gd name="connsiteY19" fmla="*/ 660338 h 1124795"/>
              <a:gd name="connsiteX20" fmla="*/ 5380823 w 7846999"/>
              <a:gd name="connsiteY20" fmla="*/ 645824 h 1124795"/>
              <a:gd name="connsiteX21" fmla="*/ 5656595 w 7846999"/>
              <a:gd name="connsiteY21" fmla="*/ 631310 h 1124795"/>
              <a:gd name="connsiteX22" fmla="*/ 6033966 w 7846999"/>
              <a:gd name="connsiteY22" fmla="*/ 645824 h 1124795"/>
              <a:gd name="connsiteX23" fmla="*/ 6266195 w 7846999"/>
              <a:gd name="connsiteY23" fmla="*/ 660338 h 1124795"/>
              <a:gd name="connsiteX24" fmla="*/ 6875795 w 7846999"/>
              <a:gd name="connsiteY24" fmla="*/ 674852 h 1124795"/>
              <a:gd name="connsiteX25" fmla="*/ 7688595 w 7846999"/>
              <a:gd name="connsiteY25" fmla="*/ 660338 h 1124795"/>
              <a:gd name="connsiteX26" fmla="*/ 7775680 w 7846999"/>
              <a:gd name="connsiteY26" fmla="*/ 631310 h 1124795"/>
              <a:gd name="connsiteX27" fmla="*/ 7819223 w 7846999"/>
              <a:gd name="connsiteY27" fmla="*/ 341024 h 1124795"/>
              <a:gd name="connsiteX28" fmla="*/ 7775680 w 7846999"/>
              <a:gd name="connsiteY28" fmla="*/ 297481 h 1124795"/>
              <a:gd name="connsiteX29" fmla="*/ 7688595 w 7846999"/>
              <a:gd name="connsiteY29" fmla="*/ 253938 h 1124795"/>
              <a:gd name="connsiteX30" fmla="*/ 7601509 w 7846999"/>
              <a:gd name="connsiteY30" fmla="*/ 195881 h 1124795"/>
              <a:gd name="connsiteX31" fmla="*/ 7441852 w 7846999"/>
              <a:gd name="connsiteY31" fmla="*/ 152338 h 1124795"/>
              <a:gd name="connsiteX32" fmla="*/ 7006423 w 7846999"/>
              <a:gd name="connsiteY32" fmla="*/ 108795 h 1124795"/>
              <a:gd name="connsiteX33" fmla="*/ 6861280 w 7846999"/>
              <a:gd name="connsiteY33" fmla="*/ 79767 h 1124795"/>
              <a:gd name="connsiteX34" fmla="*/ 6469395 w 7846999"/>
              <a:gd name="connsiteY34" fmla="*/ 94281 h 1124795"/>
              <a:gd name="connsiteX35" fmla="*/ 5569509 w 7846999"/>
              <a:gd name="connsiteY35" fmla="*/ 79767 h 1124795"/>
              <a:gd name="connsiteX36" fmla="*/ 5409852 w 7846999"/>
              <a:gd name="connsiteY36" fmla="*/ 50738 h 1124795"/>
              <a:gd name="connsiteX37" fmla="*/ 2637623 w 7846999"/>
              <a:gd name="connsiteY37" fmla="*/ 50738 h 1124795"/>
              <a:gd name="connsiteX38" fmla="*/ 2477966 w 7846999"/>
              <a:gd name="connsiteY38" fmla="*/ 36224 h 1124795"/>
              <a:gd name="connsiteX39" fmla="*/ 1940937 w 7846999"/>
              <a:gd name="connsiteY39" fmla="*/ 21710 h 1124795"/>
              <a:gd name="connsiteX40" fmla="*/ 1403909 w 7846999"/>
              <a:gd name="connsiteY40" fmla="*/ 21710 h 1124795"/>
              <a:gd name="connsiteX41" fmla="*/ 1316823 w 7846999"/>
              <a:gd name="connsiteY41" fmla="*/ 50738 h 1124795"/>
              <a:gd name="connsiteX42" fmla="*/ 1273280 w 7846999"/>
              <a:gd name="connsiteY42" fmla="*/ 94281 h 1124795"/>
              <a:gd name="connsiteX43" fmla="*/ 1244252 w 7846999"/>
              <a:gd name="connsiteY43" fmla="*/ 195881 h 1124795"/>
              <a:gd name="connsiteX44" fmla="*/ 1200709 w 7846999"/>
              <a:gd name="connsiteY44" fmla="*/ 239424 h 1124795"/>
              <a:gd name="connsiteX45" fmla="*/ 1026537 w 7846999"/>
              <a:gd name="connsiteY45" fmla="*/ 282967 h 1124795"/>
              <a:gd name="connsiteX46" fmla="*/ 953966 w 7846999"/>
              <a:gd name="connsiteY46" fmla="*/ 297481 h 1124795"/>
              <a:gd name="connsiteX47" fmla="*/ 358880 w 7846999"/>
              <a:gd name="connsiteY47" fmla="*/ 311995 h 1124795"/>
              <a:gd name="connsiteX48" fmla="*/ 271795 w 7846999"/>
              <a:gd name="connsiteY48" fmla="*/ 341024 h 1124795"/>
              <a:gd name="connsiteX49" fmla="*/ 184709 w 7846999"/>
              <a:gd name="connsiteY49" fmla="*/ 384567 h 1124795"/>
              <a:gd name="connsiteX50" fmla="*/ 97623 w 7846999"/>
              <a:gd name="connsiteY50" fmla="*/ 457138 h 1124795"/>
              <a:gd name="connsiteX51" fmla="*/ 25052 w 7846999"/>
              <a:gd name="connsiteY51" fmla="*/ 544224 h 1124795"/>
              <a:gd name="connsiteX52" fmla="*/ 25052 w 7846999"/>
              <a:gd name="connsiteY52" fmla="*/ 994167 h 1124795"/>
              <a:gd name="connsiteX53" fmla="*/ 68595 w 7846999"/>
              <a:gd name="connsiteY53" fmla="*/ 1037710 h 1124795"/>
              <a:gd name="connsiteX54" fmla="*/ 155680 w 7846999"/>
              <a:gd name="connsiteY54" fmla="*/ 1081252 h 1124795"/>
              <a:gd name="connsiteX55" fmla="*/ 199223 w 7846999"/>
              <a:gd name="connsiteY55" fmla="*/ 1110281 h 1124795"/>
              <a:gd name="connsiteX56" fmla="*/ 242766 w 7846999"/>
              <a:gd name="connsiteY56" fmla="*/ 1124795 h 112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846999" h="1124795">
                <a:moveTo>
                  <a:pt x="126652" y="1081252"/>
                </a:moveTo>
                <a:cubicBezTo>
                  <a:pt x="479271" y="1103292"/>
                  <a:pt x="387679" y="1104628"/>
                  <a:pt x="866880" y="1081252"/>
                </a:cubicBezTo>
                <a:cubicBezTo>
                  <a:pt x="1035070" y="1073048"/>
                  <a:pt x="891729" y="1071456"/>
                  <a:pt x="997509" y="1052224"/>
                </a:cubicBezTo>
                <a:cubicBezTo>
                  <a:pt x="1035886" y="1045247"/>
                  <a:pt x="1074918" y="1042548"/>
                  <a:pt x="1113623" y="1037710"/>
                </a:cubicBezTo>
                <a:cubicBezTo>
                  <a:pt x="1186876" y="1013291"/>
                  <a:pt x="1133673" y="1040927"/>
                  <a:pt x="1186195" y="979652"/>
                </a:cubicBezTo>
                <a:cubicBezTo>
                  <a:pt x="1204006" y="958872"/>
                  <a:pt x="1226441" y="942375"/>
                  <a:pt x="1244252" y="921595"/>
                </a:cubicBezTo>
                <a:cubicBezTo>
                  <a:pt x="1255604" y="908351"/>
                  <a:pt x="1262113" y="891453"/>
                  <a:pt x="1273280" y="878052"/>
                </a:cubicBezTo>
                <a:cubicBezTo>
                  <a:pt x="1286421" y="862283"/>
                  <a:pt x="1303682" y="850279"/>
                  <a:pt x="1316823" y="834510"/>
                </a:cubicBezTo>
                <a:cubicBezTo>
                  <a:pt x="1327991" y="821109"/>
                  <a:pt x="1333517" y="803302"/>
                  <a:pt x="1345852" y="790967"/>
                </a:cubicBezTo>
                <a:cubicBezTo>
                  <a:pt x="1358187" y="778632"/>
                  <a:pt x="1374881" y="771614"/>
                  <a:pt x="1389395" y="761938"/>
                </a:cubicBezTo>
                <a:cubicBezTo>
                  <a:pt x="1394233" y="747424"/>
                  <a:pt x="1395422" y="731125"/>
                  <a:pt x="1403909" y="718395"/>
                </a:cubicBezTo>
                <a:cubicBezTo>
                  <a:pt x="1415295" y="701316"/>
                  <a:pt x="1431249" y="687454"/>
                  <a:pt x="1447452" y="674852"/>
                </a:cubicBezTo>
                <a:cubicBezTo>
                  <a:pt x="1510508" y="625808"/>
                  <a:pt x="1529400" y="619364"/>
                  <a:pt x="1592595" y="587767"/>
                </a:cubicBezTo>
                <a:cubicBezTo>
                  <a:pt x="1670004" y="592605"/>
                  <a:pt x="1747263" y="602281"/>
                  <a:pt x="1824823" y="602281"/>
                </a:cubicBezTo>
                <a:cubicBezTo>
                  <a:pt x="1849493" y="602281"/>
                  <a:pt x="1872780" y="586126"/>
                  <a:pt x="1897395" y="587767"/>
                </a:cubicBezTo>
                <a:cubicBezTo>
                  <a:pt x="1946624" y="591049"/>
                  <a:pt x="1994043" y="607702"/>
                  <a:pt x="2042537" y="616795"/>
                </a:cubicBezTo>
                <a:cubicBezTo>
                  <a:pt x="2071462" y="622218"/>
                  <a:pt x="2100536" y="626835"/>
                  <a:pt x="2129623" y="631310"/>
                </a:cubicBezTo>
                <a:cubicBezTo>
                  <a:pt x="2295339" y="656805"/>
                  <a:pt x="2174467" y="636586"/>
                  <a:pt x="2376366" y="660338"/>
                </a:cubicBezTo>
                <a:cubicBezTo>
                  <a:pt x="2410342" y="664335"/>
                  <a:pt x="2444099" y="670014"/>
                  <a:pt x="2477966" y="674852"/>
                </a:cubicBezTo>
                <a:lnTo>
                  <a:pt x="5206652" y="660338"/>
                </a:lnTo>
                <a:cubicBezTo>
                  <a:pt x="5264907" y="659755"/>
                  <a:pt x="5322686" y="649575"/>
                  <a:pt x="5380823" y="645824"/>
                </a:cubicBezTo>
                <a:cubicBezTo>
                  <a:pt x="5472683" y="639898"/>
                  <a:pt x="5564671" y="636148"/>
                  <a:pt x="5656595" y="631310"/>
                </a:cubicBezTo>
                <a:lnTo>
                  <a:pt x="6033966" y="645824"/>
                </a:lnTo>
                <a:cubicBezTo>
                  <a:pt x="6111439" y="649513"/>
                  <a:pt x="6188680" y="657665"/>
                  <a:pt x="6266195" y="660338"/>
                </a:cubicBezTo>
                <a:cubicBezTo>
                  <a:pt x="6469332" y="667343"/>
                  <a:pt x="6672595" y="670014"/>
                  <a:pt x="6875795" y="674852"/>
                </a:cubicBezTo>
                <a:cubicBezTo>
                  <a:pt x="7146728" y="670014"/>
                  <a:pt x="7417935" y="673434"/>
                  <a:pt x="7688595" y="660338"/>
                </a:cubicBezTo>
                <a:cubicBezTo>
                  <a:pt x="7719158" y="658859"/>
                  <a:pt x="7775680" y="631310"/>
                  <a:pt x="7775680" y="631310"/>
                </a:cubicBezTo>
                <a:cubicBezTo>
                  <a:pt x="7856594" y="509938"/>
                  <a:pt x="7865049" y="535784"/>
                  <a:pt x="7819223" y="341024"/>
                </a:cubicBezTo>
                <a:cubicBezTo>
                  <a:pt x="7814522" y="321043"/>
                  <a:pt x="7791449" y="310622"/>
                  <a:pt x="7775680" y="297481"/>
                </a:cubicBezTo>
                <a:cubicBezTo>
                  <a:pt x="7698358" y="233046"/>
                  <a:pt x="7767147" y="297578"/>
                  <a:pt x="7688595" y="253938"/>
                </a:cubicBezTo>
                <a:cubicBezTo>
                  <a:pt x="7658097" y="236995"/>
                  <a:pt x="7634607" y="206913"/>
                  <a:pt x="7601509" y="195881"/>
                </a:cubicBezTo>
                <a:cubicBezTo>
                  <a:pt x="7553353" y="179829"/>
                  <a:pt x="7486141" y="156189"/>
                  <a:pt x="7441852" y="152338"/>
                </a:cubicBezTo>
                <a:cubicBezTo>
                  <a:pt x="7334014" y="142961"/>
                  <a:pt x="7138941" y="132181"/>
                  <a:pt x="7006423" y="108795"/>
                </a:cubicBezTo>
                <a:cubicBezTo>
                  <a:pt x="6957835" y="100221"/>
                  <a:pt x="6861280" y="79767"/>
                  <a:pt x="6861280" y="79767"/>
                </a:cubicBezTo>
                <a:cubicBezTo>
                  <a:pt x="6730652" y="84605"/>
                  <a:pt x="6600113" y="94281"/>
                  <a:pt x="6469395" y="94281"/>
                </a:cubicBezTo>
                <a:cubicBezTo>
                  <a:pt x="6169394" y="94281"/>
                  <a:pt x="5869380" y="88587"/>
                  <a:pt x="5569509" y="79767"/>
                </a:cubicBezTo>
                <a:cubicBezTo>
                  <a:pt x="5547744" y="79127"/>
                  <a:pt x="5436127" y="55993"/>
                  <a:pt x="5409852" y="50738"/>
                </a:cubicBezTo>
                <a:cubicBezTo>
                  <a:pt x="4078434" y="66219"/>
                  <a:pt x="4059069" y="75245"/>
                  <a:pt x="2637623" y="50738"/>
                </a:cubicBezTo>
                <a:cubicBezTo>
                  <a:pt x="2584192" y="49817"/>
                  <a:pt x="2531358" y="38449"/>
                  <a:pt x="2477966" y="36224"/>
                </a:cubicBezTo>
                <a:cubicBezTo>
                  <a:pt x="2299046" y="28769"/>
                  <a:pt x="2119947" y="26548"/>
                  <a:pt x="1940937" y="21710"/>
                </a:cubicBezTo>
                <a:cubicBezTo>
                  <a:pt x="1716585" y="-6335"/>
                  <a:pt x="1751997" y="-8126"/>
                  <a:pt x="1403909" y="21710"/>
                </a:cubicBezTo>
                <a:cubicBezTo>
                  <a:pt x="1373422" y="24323"/>
                  <a:pt x="1316823" y="50738"/>
                  <a:pt x="1316823" y="50738"/>
                </a:cubicBezTo>
                <a:cubicBezTo>
                  <a:pt x="1302309" y="65252"/>
                  <a:pt x="1284666" y="77202"/>
                  <a:pt x="1273280" y="94281"/>
                </a:cubicBezTo>
                <a:cubicBezTo>
                  <a:pt x="1251592" y="126813"/>
                  <a:pt x="1263606" y="162012"/>
                  <a:pt x="1244252" y="195881"/>
                </a:cubicBezTo>
                <a:cubicBezTo>
                  <a:pt x="1234068" y="213703"/>
                  <a:pt x="1216478" y="226283"/>
                  <a:pt x="1200709" y="239424"/>
                </a:cubicBezTo>
                <a:cubicBezTo>
                  <a:pt x="1137315" y="292252"/>
                  <a:pt x="1132807" y="267785"/>
                  <a:pt x="1026537" y="282967"/>
                </a:cubicBezTo>
                <a:cubicBezTo>
                  <a:pt x="1002116" y="286456"/>
                  <a:pt x="978612" y="296409"/>
                  <a:pt x="953966" y="297481"/>
                </a:cubicBezTo>
                <a:cubicBezTo>
                  <a:pt x="755732" y="306100"/>
                  <a:pt x="557242" y="307157"/>
                  <a:pt x="358880" y="311995"/>
                </a:cubicBezTo>
                <a:cubicBezTo>
                  <a:pt x="329852" y="321671"/>
                  <a:pt x="297255" y="324051"/>
                  <a:pt x="271795" y="341024"/>
                </a:cubicBezTo>
                <a:cubicBezTo>
                  <a:pt x="215522" y="378539"/>
                  <a:pt x="244801" y="364536"/>
                  <a:pt x="184709" y="384567"/>
                </a:cubicBezTo>
                <a:cubicBezTo>
                  <a:pt x="57497" y="511779"/>
                  <a:pt x="218867" y="356102"/>
                  <a:pt x="97623" y="457138"/>
                </a:cubicBezTo>
                <a:cubicBezTo>
                  <a:pt x="55714" y="492061"/>
                  <a:pt x="53594" y="501409"/>
                  <a:pt x="25052" y="544224"/>
                </a:cubicBezTo>
                <a:cubicBezTo>
                  <a:pt x="-4082" y="719022"/>
                  <a:pt x="-12365" y="732252"/>
                  <a:pt x="25052" y="994167"/>
                </a:cubicBezTo>
                <a:cubicBezTo>
                  <a:pt x="27955" y="1014487"/>
                  <a:pt x="52826" y="1024569"/>
                  <a:pt x="68595" y="1037710"/>
                </a:cubicBezTo>
                <a:cubicBezTo>
                  <a:pt x="106110" y="1068972"/>
                  <a:pt x="112040" y="1066706"/>
                  <a:pt x="155680" y="1081252"/>
                </a:cubicBezTo>
                <a:cubicBezTo>
                  <a:pt x="170194" y="1090928"/>
                  <a:pt x="183621" y="1102480"/>
                  <a:pt x="199223" y="1110281"/>
                </a:cubicBezTo>
                <a:cubicBezTo>
                  <a:pt x="212907" y="1117123"/>
                  <a:pt x="242766" y="1124795"/>
                  <a:pt x="242766" y="112479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489</Words>
  <Application>Microsoft Office PowerPoint</Application>
  <PresentationFormat>화면 슬라이드 쇼(4:3)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Lecture 4, 5: sniffing</vt:lpstr>
      <vt:lpstr>Information Security Overview: attack side</vt:lpstr>
      <vt:lpstr>Lecture 4: Review on socket</vt:lpstr>
      <vt:lpstr>Lecture 5: sniffing</vt:lpstr>
      <vt:lpstr>client in PC</vt:lpstr>
      <vt:lpstr>server, client, windump</vt:lpstr>
      <vt:lpstr>sniffing packets between the server and PC client</vt:lpstr>
      <vt:lpstr>sniffing packets between the server and PC client</vt:lpstr>
      <vt:lpstr>Analyzing packet(SYN packet)</vt:lpstr>
      <vt:lpstr>packet structure: ethernet header (14 bytes)</vt:lpstr>
      <vt:lpstr>packet structure: ip header (20 bytes)</vt:lpstr>
      <vt:lpstr>packet structure: tcp header (20 bytes+α)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273</cp:revision>
  <dcterms:created xsi:type="dcterms:W3CDTF">2006-10-05T04:04:58Z</dcterms:created>
  <dcterms:modified xsi:type="dcterms:W3CDTF">2020-09-19T05:25:33Z</dcterms:modified>
</cp:coreProperties>
</file>