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39" r:id="rId2"/>
    <p:sldId id="387" r:id="rId3"/>
    <p:sldId id="388" r:id="rId4"/>
    <p:sldId id="395" r:id="rId5"/>
    <p:sldId id="397" r:id="rId6"/>
    <p:sldId id="396" r:id="rId7"/>
    <p:sldId id="398" r:id="rId8"/>
    <p:sldId id="399" r:id="rId9"/>
    <p:sldId id="400" r:id="rId10"/>
    <p:sldId id="401" r:id="rId11"/>
    <p:sldId id="402" r:id="rId12"/>
    <p:sldId id="403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>
      <p:cViewPr varScale="1">
        <p:scale>
          <a:sx n="53" d="100"/>
          <a:sy n="53" d="100"/>
        </p:scale>
        <p:origin x="59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0A4D5-0F96-4670-8EEB-31D8B085AFC1}" type="datetimeFigureOut">
              <a:rPr lang="ko-KR" altLang="en-US" smtClean="0"/>
              <a:pPr/>
              <a:t>2020-10-10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01291-DF83-46E2-B713-E76D0E14B1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32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629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475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458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329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08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173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308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986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749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27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01291-DF83-46E2-B713-E76D0E14B1E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469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Lecture 7: Sending SYN packet with winpcap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/>
              <a:t>Use pcap_sendpacket(fp, packet, ....) to send a packet</a:t>
            </a:r>
          </a:p>
          <a:p>
            <a:r>
              <a:rPr lang="en-US" altLang="ko-KR" sz="1800"/>
              <a:t>You need to compute ip and tcp checksum correctly</a:t>
            </a:r>
          </a:p>
          <a:p>
            <a:r>
              <a:rPr lang="en-US" altLang="ko-KR" sz="1800"/>
              <a:t>Use in_checksum() to compute checksum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72663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hw 1-1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71D836-3C2D-404D-9C46-4B9F4C3A6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9028"/>
            <a:ext cx="9144000" cy="4970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39E69-0822-4C36-946F-DAD49C20CB04}"/>
              </a:ext>
            </a:extLst>
          </p:cNvPr>
          <p:cNvSpPr txBox="1"/>
          <p:nvPr/>
        </p:nvSpPr>
        <p:spPr>
          <a:xfrm>
            <a:off x="251520" y="692696"/>
            <a:ext cx="843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the original sniffer, we observe SYN (sent by syn-sender) and SYN/ACK </a:t>
            </a:r>
          </a:p>
          <a:p>
            <a:r>
              <a:rPr lang="en-US"/>
              <a:t>fromt the server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3356DD7C-0D33-4A64-B588-FF8936EC2327}"/>
              </a:ext>
            </a:extLst>
          </p:cNvPr>
          <p:cNvSpPr/>
          <p:nvPr/>
        </p:nvSpPr>
        <p:spPr>
          <a:xfrm>
            <a:off x="7117976" y="3146501"/>
            <a:ext cx="519953" cy="421452"/>
          </a:xfrm>
          <a:custGeom>
            <a:avLst/>
            <a:gdLst>
              <a:gd name="connsiteX0" fmla="*/ 519953 w 519953"/>
              <a:gd name="connsiteY0" fmla="*/ 412487 h 421452"/>
              <a:gd name="connsiteX1" fmla="*/ 475130 w 519953"/>
              <a:gd name="connsiteY1" fmla="*/ 421452 h 421452"/>
              <a:gd name="connsiteX2" fmla="*/ 430306 w 519953"/>
              <a:gd name="connsiteY2" fmla="*/ 412487 h 421452"/>
              <a:gd name="connsiteX3" fmla="*/ 322730 w 519953"/>
              <a:gd name="connsiteY3" fmla="*/ 394558 h 421452"/>
              <a:gd name="connsiteX4" fmla="*/ 143436 w 519953"/>
              <a:gd name="connsiteY4" fmla="*/ 367664 h 421452"/>
              <a:gd name="connsiteX5" fmla="*/ 89648 w 519953"/>
              <a:gd name="connsiteY5" fmla="*/ 331805 h 421452"/>
              <a:gd name="connsiteX6" fmla="*/ 53789 w 519953"/>
              <a:gd name="connsiteY6" fmla="*/ 286981 h 421452"/>
              <a:gd name="connsiteX7" fmla="*/ 35859 w 519953"/>
              <a:gd name="connsiteY7" fmla="*/ 269052 h 421452"/>
              <a:gd name="connsiteX8" fmla="*/ 26895 w 519953"/>
              <a:gd name="connsiteY8" fmla="*/ 242158 h 421452"/>
              <a:gd name="connsiteX9" fmla="*/ 17930 w 519953"/>
              <a:gd name="connsiteY9" fmla="*/ 206299 h 421452"/>
              <a:gd name="connsiteX10" fmla="*/ 0 w 519953"/>
              <a:gd name="connsiteY10" fmla="*/ 152511 h 421452"/>
              <a:gd name="connsiteX11" fmla="*/ 17930 w 519953"/>
              <a:gd name="connsiteY11" fmla="*/ 98723 h 421452"/>
              <a:gd name="connsiteX12" fmla="*/ 62753 w 519953"/>
              <a:gd name="connsiteY12" fmla="*/ 71828 h 421452"/>
              <a:gd name="connsiteX13" fmla="*/ 89648 w 519953"/>
              <a:gd name="connsiteY13" fmla="*/ 53899 h 421452"/>
              <a:gd name="connsiteX14" fmla="*/ 143436 w 519953"/>
              <a:gd name="connsiteY14" fmla="*/ 35970 h 421452"/>
              <a:gd name="connsiteX15" fmla="*/ 170330 w 519953"/>
              <a:gd name="connsiteY15" fmla="*/ 27005 h 421452"/>
              <a:gd name="connsiteX16" fmla="*/ 367553 w 519953"/>
              <a:gd name="connsiteY16" fmla="*/ 9075 h 421452"/>
              <a:gd name="connsiteX17" fmla="*/ 448236 w 519953"/>
              <a:gd name="connsiteY17" fmla="*/ 9075 h 421452"/>
              <a:gd name="connsiteX18" fmla="*/ 466165 w 519953"/>
              <a:gd name="connsiteY18" fmla="*/ 27005 h 421452"/>
              <a:gd name="connsiteX19" fmla="*/ 475130 w 519953"/>
              <a:gd name="connsiteY19" fmla="*/ 53899 h 421452"/>
              <a:gd name="connsiteX20" fmla="*/ 493059 w 519953"/>
              <a:gd name="connsiteY20" fmla="*/ 80793 h 421452"/>
              <a:gd name="connsiteX21" fmla="*/ 510989 w 519953"/>
              <a:gd name="connsiteY21" fmla="*/ 134581 h 421452"/>
              <a:gd name="connsiteX22" fmla="*/ 502024 w 519953"/>
              <a:gd name="connsiteY22" fmla="*/ 367664 h 421452"/>
              <a:gd name="connsiteX23" fmla="*/ 510989 w 519953"/>
              <a:gd name="connsiteY23" fmla="*/ 340770 h 421452"/>
              <a:gd name="connsiteX24" fmla="*/ 519953 w 519953"/>
              <a:gd name="connsiteY24" fmla="*/ 331805 h 42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19953" h="421452">
                <a:moveTo>
                  <a:pt x="519953" y="412487"/>
                </a:moveTo>
                <a:cubicBezTo>
                  <a:pt x="505012" y="415475"/>
                  <a:pt x="490367" y="421452"/>
                  <a:pt x="475130" y="421452"/>
                </a:cubicBezTo>
                <a:cubicBezTo>
                  <a:pt x="459893" y="421452"/>
                  <a:pt x="445311" y="415135"/>
                  <a:pt x="430306" y="412487"/>
                </a:cubicBezTo>
                <a:cubicBezTo>
                  <a:pt x="394506" y="406169"/>
                  <a:pt x="358377" y="401688"/>
                  <a:pt x="322730" y="394558"/>
                </a:cubicBezTo>
                <a:cubicBezTo>
                  <a:pt x="203635" y="370738"/>
                  <a:pt x="263406" y="379660"/>
                  <a:pt x="143436" y="367664"/>
                </a:cubicBezTo>
                <a:cubicBezTo>
                  <a:pt x="125507" y="355711"/>
                  <a:pt x="104885" y="347042"/>
                  <a:pt x="89648" y="331805"/>
                </a:cubicBezTo>
                <a:cubicBezTo>
                  <a:pt x="46351" y="288508"/>
                  <a:pt x="99030" y="343531"/>
                  <a:pt x="53789" y="286981"/>
                </a:cubicBezTo>
                <a:cubicBezTo>
                  <a:pt x="48509" y="280381"/>
                  <a:pt x="41836" y="275028"/>
                  <a:pt x="35859" y="269052"/>
                </a:cubicBezTo>
                <a:cubicBezTo>
                  <a:pt x="32871" y="260087"/>
                  <a:pt x="29491" y="251244"/>
                  <a:pt x="26895" y="242158"/>
                </a:cubicBezTo>
                <a:cubicBezTo>
                  <a:pt x="23510" y="230311"/>
                  <a:pt x="21470" y="218100"/>
                  <a:pt x="17930" y="206299"/>
                </a:cubicBezTo>
                <a:cubicBezTo>
                  <a:pt x="12499" y="188197"/>
                  <a:pt x="0" y="152511"/>
                  <a:pt x="0" y="152511"/>
                </a:cubicBezTo>
                <a:cubicBezTo>
                  <a:pt x="5977" y="134582"/>
                  <a:pt x="4567" y="112087"/>
                  <a:pt x="17930" y="98723"/>
                </a:cubicBezTo>
                <a:cubicBezTo>
                  <a:pt x="52947" y="63704"/>
                  <a:pt x="16206" y="95101"/>
                  <a:pt x="62753" y="71828"/>
                </a:cubicBezTo>
                <a:cubicBezTo>
                  <a:pt x="72390" y="67010"/>
                  <a:pt x="79802" y="58275"/>
                  <a:pt x="89648" y="53899"/>
                </a:cubicBezTo>
                <a:cubicBezTo>
                  <a:pt x="106918" y="46224"/>
                  <a:pt x="125507" y="41946"/>
                  <a:pt x="143436" y="35970"/>
                </a:cubicBezTo>
                <a:cubicBezTo>
                  <a:pt x="152401" y="32982"/>
                  <a:pt x="161009" y="28559"/>
                  <a:pt x="170330" y="27005"/>
                </a:cubicBezTo>
                <a:cubicBezTo>
                  <a:pt x="271371" y="10164"/>
                  <a:pt x="205977" y="19174"/>
                  <a:pt x="367553" y="9075"/>
                </a:cubicBezTo>
                <a:cubicBezTo>
                  <a:pt x="401128" y="3480"/>
                  <a:pt x="419452" y="-8195"/>
                  <a:pt x="448236" y="9075"/>
                </a:cubicBezTo>
                <a:cubicBezTo>
                  <a:pt x="455484" y="13424"/>
                  <a:pt x="460189" y="21028"/>
                  <a:pt x="466165" y="27005"/>
                </a:cubicBezTo>
                <a:cubicBezTo>
                  <a:pt x="469153" y="35970"/>
                  <a:pt x="470904" y="45447"/>
                  <a:pt x="475130" y="53899"/>
                </a:cubicBezTo>
                <a:cubicBezTo>
                  <a:pt x="479948" y="63536"/>
                  <a:pt x="488683" y="70947"/>
                  <a:pt x="493059" y="80793"/>
                </a:cubicBezTo>
                <a:cubicBezTo>
                  <a:pt x="500735" y="98063"/>
                  <a:pt x="510989" y="134581"/>
                  <a:pt x="510989" y="134581"/>
                </a:cubicBezTo>
                <a:cubicBezTo>
                  <a:pt x="508001" y="212275"/>
                  <a:pt x="502024" y="289912"/>
                  <a:pt x="502024" y="367664"/>
                </a:cubicBezTo>
                <a:cubicBezTo>
                  <a:pt x="502024" y="377114"/>
                  <a:pt x="504307" y="347452"/>
                  <a:pt x="510989" y="340770"/>
                </a:cubicBezTo>
                <a:lnTo>
                  <a:pt x="519953" y="33180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C3631D09-D6F3-4E2D-AC04-8EA47D7200D4}"/>
              </a:ext>
            </a:extLst>
          </p:cNvPr>
          <p:cNvSpPr/>
          <p:nvPr/>
        </p:nvSpPr>
        <p:spPr>
          <a:xfrm>
            <a:off x="7768674" y="5522259"/>
            <a:ext cx="496993" cy="439270"/>
          </a:xfrm>
          <a:custGeom>
            <a:avLst/>
            <a:gdLst>
              <a:gd name="connsiteX0" fmla="*/ 398173 w 496993"/>
              <a:gd name="connsiteY0" fmla="*/ 385482 h 439270"/>
              <a:gd name="connsiteX1" fmla="*/ 353350 w 496993"/>
              <a:gd name="connsiteY1" fmla="*/ 430306 h 439270"/>
              <a:gd name="connsiteX2" fmla="*/ 326455 w 496993"/>
              <a:gd name="connsiteY2" fmla="*/ 439270 h 439270"/>
              <a:gd name="connsiteX3" fmla="*/ 174055 w 496993"/>
              <a:gd name="connsiteY3" fmla="*/ 430306 h 439270"/>
              <a:gd name="connsiteX4" fmla="*/ 84408 w 496993"/>
              <a:gd name="connsiteY4" fmla="*/ 412376 h 439270"/>
              <a:gd name="connsiteX5" fmla="*/ 57514 w 496993"/>
              <a:gd name="connsiteY5" fmla="*/ 385482 h 439270"/>
              <a:gd name="connsiteX6" fmla="*/ 21655 w 496993"/>
              <a:gd name="connsiteY6" fmla="*/ 313765 h 439270"/>
              <a:gd name="connsiteX7" fmla="*/ 12691 w 496993"/>
              <a:gd name="connsiteY7" fmla="*/ 152400 h 439270"/>
              <a:gd name="connsiteX8" fmla="*/ 30620 w 496993"/>
              <a:gd name="connsiteY8" fmla="*/ 134470 h 439270"/>
              <a:gd name="connsiteX9" fmla="*/ 75444 w 496993"/>
              <a:gd name="connsiteY9" fmla="*/ 80682 h 439270"/>
              <a:gd name="connsiteX10" fmla="*/ 129232 w 496993"/>
              <a:gd name="connsiteY10" fmla="*/ 44823 h 439270"/>
              <a:gd name="connsiteX11" fmla="*/ 209914 w 496993"/>
              <a:gd name="connsiteY11" fmla="*/ 17929 h 439270"/>
              <a:gd name="connsiteX12" fmla="*/ 236808 w 496993"/>
              <a:gd name="connsiteY12" fmla="*/ 8965 h 439270"/>
              <a:gd name="connsiteX13" fmla="*/ 263702 w 496993"/>
              <a:gd name="connsiteY13" fmla="*/ 0 h 439270"/>
              <a:gd name="connsiteX14" fmla="*/ 371279 w 496993"/>
              <a:gd name="connsiteY14" fmla="*/ 17929 h 439270"/>
              <a:gd name="connsiteX15" fmla="*/ 451961 w 496993"/>
              <a:gd name="connsiteY15" fmla="*/ 53788 h 439270"/>
              <a:gd name="connsiteX16" fmla="*/ 478855 w 496993"/>
              <a:gd name="connsiteY16" fmla="*/ 62753 h 439270"/>
              <a:gd name="connsiteX17" fmla="*/ 496785 w 496993"/>
              <a:gd name="connsiteY17" fmla="*/ 89647 h 439270"/>
              <a:gd name="connsiteX18" fmla="*/ 478855 w 496993"/>
              <a:gd name="connsiteY18" fmla="*/ 197223 h 439270"/>
              <a:gd name="connsiteX19" fmla="*/ 460926 w 496993"/>
              <a:gd name="connsiteY19" fmla="*/ 224117 h 439270"/>
              <a:gd name="connsiteX20" fmla="*/ 442997 w 496993"/>
              <a:gd name="connsiteY20" fmla="*/ 277906 h 439270"/>
              <a:gd name="connsiteX21" fmla="*/ 434032 w 496993"/>
              <a:gd name="connsiteY21" fmla="*/ 304800 h 43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96993" h="439270">
                <a:moveTo>
                  <a:pt x="398173" y="385482"/>
                </a:moveTo>
                <a:cubicBezTo>
                  <a:pt x="383232" y="400423"/>
                  <a:pt x="370254" y="417628"/>
                  <a:pt x="353350" y="430306"/>
                </a:cubicBezTo>
                <a:cubicBezTo>
                  <a:pt x="345790" y="435976"/>
                  <a:pt x="335905" y="439270"/>
                  <a:pt x="326455" y="439270"/>
                </a:cubicBezTo>
                <a:cubicBezTo>
                  <a:pt x="275567" y="439270"/>
                  <a:pt x="224855" y="433294"/>
                  <a:pt x="174055" y="430306"/>
                </a:cubicBezTo>
                <a:cubicBezTo>
                  <a:pt x="170783" y="429761"/>
                  <a:pt x="95421" y="418669"/>
                  <a:pt x="84408" y="412376"/>
                </a:cubicBezTo>
                <a:cubicBezTo>
                  <a:pt x="73400" y="406086"/>
                  <a:pt x="66479" y="394447"/>
                  <a:pt x="57514" y="385482"/>
                </a:cubicBezTo>
                <a:cubicBezTo>
                  <a:pt x="36912" y="323676"/>
                  <a:pt x="52949" y="345057"/>
                  <a:pt x="21655" y="313765"/>
                </a:cubicBezTo>
                <a:cubicBezTo>
                  <a:pt x="-2360" y="241716"/>
                  <a:pt x="-7919" y="248582"/>
                  <a:pt x="12691" y="152400"/>
                </a:cubicBezTo>
                <a:cubicBezTo>
                  <a:pt x="14462" y="144136"/>
                  <a:pt x="25340" y="141070"/>
                  <a:pt x="30620" y="134470"/>
                </a:cubicBezTo>
                <a:cubicBezTo>
                  <a:pt x="54993" y="104004"/>
                  <a:pt x="41626" y="106985"/>
                  <a:pt x="75444" y="80682"/>
                </a:cubicBezTo>
                <a:cubicBezTo>
                  <a:pt x="92453" y="67452"/>
                  <a:pt x="108789" y="51637"/>
                  <a:pt x="129232" y="44823"/>
                </a:cubicBezTo>
                <a:lnTo>
                  <a:pt x="209914" y="17929"/>
                </a:lnTo>
                <a:lnTo>
                  <a:pt x="236808" y="8965"/>
                </a:lnTo>
                <a:lnTo>
                  <a:pt x="263702" y="0"/>
                </a:lnTo>
                <a:cubicBezTo>
                  <a:pt x="301305" y="4700"/>
                  <a:pt x="335746" y="6085"/>
                  <a:pt x="371279" y="17929"/>
                </a:cubicBezTo>
                <a:cubicBezTo>
                  <a:pt x="433814" y="38774"/>
                  <a:pt x="397304" y="30364"/>
                  <a:pt x="451961" y="53788"/>
                </a:cubicBezTo>
                <a:cubicBezTo>
                  <a:pt x="460647" y="57510"/>
                  <a:pt x="469890" y="59765"/>
                  <a:pt x="478855" y="62753"/>
                </a:cubicBezTo>
                <a:cubicBezTo>
                  <a:pt x="484832" y="71718"/>
                  <a:pt x="495890" y="78910"/>
                  <a:pt x="496785" y="89647"/>
                </a:cubicBezTo>
                <a:cubicBezTo>
                  <a:pt x="498205" y="106692"/>
                  <a:pt x="492386" y="170161"/>
                  <a:pt x="478855" y="197223"/>
                </a:cubicBezTo>
                <a:cubicBezTo>
                  <a:pt x="474037" y="206860"/>
                  <a:pt x="465302" y="214271"/>
                  <a:pt x="460926" y="224117"/>
                </a:cubicBezTo>
                <a:cubicBezTo>
                  <a:pt x="453250" y="241388"/>
                  <a:pt x="448973" y="259976"/>
                  <a:pt x="442997" y="277906"/>
                </a:cubicBezTo>
                <a:lnTo>
                  <a:pt x="434032" y="30480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2D1C5523-1D14-49F2-BB6E-F63C16293228}"/>
              </a:ext>
            </a:extLst>
          </p:cNvPr>
          <p:cNvSpPr/>
          <p:nvPr/>
        </p:nvSpPr>
        <p:spPr>
          <a:xfrm>
            <a:off x="80457" y="5818094"/>
            <a:ext cx="439496" cy="188259"/>
          </a:xfrm>
          <a:custGeom>
            <a:avLst/>
            <a:gdLst>
              <a:gd name="connsiteX0" fmla="*/ 403637 w 439496"/>
              <a:gd name="connsiteY0" fmla="*/ 188259 h 188259"/>
              <a:gd name="connsiteX1" fmla="*/ 358814 w 439496"/>
              <a:gd name="connsiteY1" fmla="*/ 170330 h 188259"/>
              <a:gd name="connsiteX2" fmla="*/ 225 w 439496"/>
              <a:gd name="connsiteY2" fmla="*/ 152400 h 188259"/>
              <a:gd name="connsiteX3" fmla="*/ 27119 w 439496"/>
              <a:gd name="connsiteY3" fmla="*/ 26894 h 188259"/>
              <a:gd name="connsiteX4" fmla="*/ 80908 w 439496"/>
              <a:gd name="connsiteY4" fmla="*/ 8965 h 188259"/>
              <a:gd name="connsiteX5" fmla="*/ 107802 w 439496"/>
              <a:gd name="connsiteY5" fmla="*/ 0 h 188259"/>
              <a:gd name="connsiteX6" fmla="*/ 403637 w 439496"/>
              <a:gd name="connsiteY6" fmla="*/ 8965 h 188259"/>
              <a:gd name="connsiteX7" fmla="*/ 421567 w 439496"/>
              <a:gd name="connsiteY7" fmla="*/ 26894 h 188259"/>
              <a:gd name="connsiteX8" fmla="*/ 430531 w 439496"/>
              <a:gd name="connsiteY8" fmla="*/ 62753 h 188259"/>
              <a:gd name="connsiteX9" fmla="*/ 421567 w 439496"/>
              <a:gd name="connsiteY9" fmla="*/ 161365 h 188259"/>
              <a:gd name="connsiteX10" fmla="*/ 403637 w 439496"/>
              <a:gd name="connsiteY10" fmla="*/ 179294 h 188259"/>
              <a:gd name="connsiteX11" fmla="*/ 430531 w 439496"/>
              <a:gd name="connsiteY11" fmla="*/ 116541 h 188259"/>
              <a:gd name="connsiteX12" fmla="*/ 439496 w 439496"/>
              <a:gd name="connsiteY12" fmla="*/ 98612 h 18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9496" h="188259">
                <a:moveTo>
                  <a:pt x="403637" y="188259"/>
                </a:moveTo>
                <a:cubicBezTo>
                  <a:pt x="388696" y="182283"/>
                  <a:pt x="374080" y="175419"/>
                  <a:pt x="358814" y="170330"/>
                </a:cubicBezTo>
                <a:cubicBezTo>
                  <a:pt x="256801" y="136326"/>
                  <a:pt x="1167" y="152426"/>
                  <a:pt x="225" y="152400"/>
                </a:cubicBezTo>
                <a:cubicBezTo>
                  <a:pt x="802" y="146050"/>
                  <a:pt x="-6062" y="47632"/>
                  <a:pt x="27119" y="26894"/>
                </a:cubicBezTo>
                <a:cubicBezTo>
                  <a:pt x="43146" y="16877"/>
                  <a:pt x="62978" y="14941"/>
                  <a:pt x="80908" y="8965"/>
                </a:cubicBezTo>
                <a:lnTo>
                  <a:pt x="107802" y="0"/>
                </a:lnTo>
                <a:cubicBezTo>
                  <a:pt x="206414" y="2988"/>
                  <a:pt x="305340" y="540"/>
                  <a:pt x="403637" y="8965"/>
                </a:cubicBezTo>
                <a:cubicBezTo>
                  <a:pt x="412058" y="9687"/>
                  <a:pt x="417787" y="19334"/>
                  <a:pt x="421567" y="26894"/>
                </a:cubicBezTo>
                <a:cubicBezTo>
                  <a:pt x="427077" y="37914"/>
                  <a:pt x="427543" y="50800"/>
                  <a:pt x="430531" y="62753"/>
                </a:cubicBezTo>
                <a:cubicBezTo>
                  <a:pt x="427543" y="95624"/>
                  <a:pt x="428989" y="129204"/>
                  <a:pt x="421567" y="161365"/>
                </a:cubicBezTo>
                <a:cubicBezTo>
                  <a:pt x="419666" y="169601"/>
                  <a:pt x="406310" y="187312"/>
                  <a:pt x="403637" y="179294"/>
                </a:cubicBezTo>
                <a:cubicBezTo>
                  <a:pt x="390669" y="140392"/>
                  <a:pt x="414914" y="137364"/>
                  <a:pt x="430531" y="116541"/>
                </a:cubicBezTo>
                <a:cubicBezTo>
                  <a:pt x="434540" y="111196"/>
                  <a:pt x="436508" y="104588"/>
                  <a:pt x="439496" y="9861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E073041-4828-4E32-A1DB-D9C061FF742F}"/>
              </a:ext>
            </a:extLst>
          </p:cNvPr>
          <p:cNvCxnSpPr/>
          <p:nvPr/>
        </p:nvCxnSpPr>
        <p:spPr>
          <a:xfrm>
            <a:off x="7020272" y="3146501"/>
            <a:ext cx="19442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EE52CA3-8D54-469B-9273-605A4C41FE98}"/>
              </a:ext>
            </a:extLst>
          </p:cNvPr>
          <p:cNvCxnSpPr/>
          <p:nvPr/>
        </p:nvCxnSpPr>
        <p:spPr>
          <a:xfrm>
            <a:off x="4499992" y="5518972"/>
            <a:ext cx="20882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154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hw 1-2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0439" y="764704"/>
            <a:ext cx="8229600" cy="1614910"/>
          </a:xfrm>
        </p:spPr>
        <p:txBody>
          <a:bodyPr>
            <a:normAutofit/>
          </a:bodyPr>
          <a:lstStyle/>
          <a:p>
            <a:r>
              <a:rPr lang="en-US" altLang="ko-KR" sz="1800"/>
              <a:t>Capture SYN</a:t>
            </a:r>
          </a:p>
          <a:p>
            <a:r>
              <a:rPr lang="en-US" altLang="ko-KR" sz="1800"/>
              <a:t>Copy pkt_data[] to packet[]</a:t>
            </a:r>
          </a:p>
          <a:p>
            <a:r>
              <a:rPr lang="en-US" altLang="ko-KR" sz="1800"/>
              <a:t>Set ip and tcp checksum to 0 in packet[]</a:t>
            </a:r>
          </a:p>
          <a:p>
            <a:r>
              <a:rPr lang="en-US" altLang="ko-KR" sz="1800"/>
              <a:t>Recompute ip and tcp checksum in packet[]</a:t>
            </a:r>
          </a:p>
          <a:p>
            <a:r>
              <a:rPr lang="en-US" altLang="ko-KR" sz="1800"/>
              <a:t>Check if packet[] is same as pkt_data[]</a:t>
            </a:r>
          </a:p>
          <a:p>
            <a:r>
              <a:rPr lang="en-US" altLang="ko-KR" sz="1800"/>
              <a:t>Kill the server and the client</a:t>
            </a:r>
          </a:p>
          <a:p>
            <a:r>
              <a:rPr lang="en-US" altLang="ko-KR" sz="1800"/>
              <a:t>Run the original sniffer. Rerun the server</a:t>
            </a:r>
          </a:p>
          <a:p>
            <a:r>
              <a:rPr lang="en-US" altLang="ko-KR" sz="1800"/>
              <a:t>Send packet[]</a:t>
            </a:r>
          </a:p>
          <a:p>
            <a:r>
              <a:rPr lang="en-US" altLang="ko-KR" sz="1800"/>
              <a:t>The server should respond with SYN/ACK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1681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hw 2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0439" y="764704"/>
            <a:ext cx="8229600" cy="1614910"/>
          </a:xfrm>
        </p:spPr>
        <p:txBody>
          <a:bodyPr>
            <a:normAutofit/>
          </a:bodyPr>
          <a:lstStyle/>
          <a:p>
            <a:r>
              <a:rPr lang="en-US" altLang="ko-KR" sz="1800"/>
              <a:t>Stealth scanner: harder to detect</a:t>
            </a:r>
          </a:p>
          <a:p>
            <a:r>
              <a:rPr lang="en-US" altLang="ko-KR" sz="1800"/>
              <a:t>Send SYN to all possible port numbers (1 to 65535) in the server</a:t>
            </a:r>
          </a:p>
          <a:p>
            <a:r>
              <a:rPr lang="en-US" altLang="ko-KR" sz="1800"/>
              <a:t>Only live port will respond with SYN/ACK</a:t>
            </a:r>
          </a:p>
          <a:p>
            <a:r>
              <a:rPr lang="en-US" altLang="ko-KR" sz="1800"/>
              <a:t>Can detect which ports are alive in the server, which tells what programs are currently running in the server.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4297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in_checksum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pPr algn="l"/>
            <a:r>
              <a:rPr lang="en-US" sz="1200">
                <a:effectLst/>
                <a:latin typeface="굴림;Gulim"/>
                <a:cs typeface="굴림;Gulim"/>
              </a:rPr>
              <a:t>unsigned short in_checksum(unsigned short *ptr,int nbytes) {</a:t>
            </a:r>
            <a:endParaRPr lang="en-US" sz="1200">
              <a:effectLst/>
              <a:latin typeface="바탕;Batang"/>
              <a:cs typeface="Times New Roman" panose="02020603050405020304" pitchFamily="18" charset="0"/>
            </a:endParaRPr>
          </a:p>
          <a:p>
            <a:pPr algn="l"/>
            <a:r>
              <a:rPr lang="en-US" sz="1200">
                <a:effectLst/>
                <a:latin typeface="굴림;Gulim"/>
                <a:cs typeface="굴림;Gulim"/>
              </a:rPr>
              <a:t>	register long sum;</a:t>
            </a:r>
            <a:endParaRPr lang="en-US" sz="1200">
              <a:effectLst/>
              <a:latin typeface="바탕;Batang"/>
              <a:cs typeface="Times New Roman" panose="02020603050405020304" pitchFamily="18" charset="0"/>
            </a:endParaRPr>
          </a:p>
          <a:p>
            <a:pPr algn="l"/>
            <a:r>
              <a:rPr lang="en-US" sz="1200">
                <a:effectLst/>
                <a:latin typeface="굴림;Gulim"/>
                <a:cs typeface="굴림;Gulim"/>
              </a:rPr>
              <a:t>	unsigned short oddbyte;</a:t>
            </a:r>
            <a:endParaRPr lang="en-US" sz="1200">
              <a:effectLst/>
              <a:latin typeface="바탕;Batang"/>
              <a:cs typeface="Times New Roman" panose="02020603050405020304" pitchFamily="18" charset="0"/>
            </a:endParaRPr>
          </a:p>
          <a:p>
            <a:pPr algn="l"/>
            <a:r>
              <a:rPr lang="en-US" sz="1200">
                <a:effectLst/>
                <a:latin typeface="굴림;Gulim"/>
                <a:cs typeface="굴림;Gulim"/>
              </a:rPr>
              <a:t>	register short answer;</a:t>
            </a:r>
            <a:endParaRPr lang="en-US" sz="1200">
              <a:effectLst/>
              <a:latin typeface="바탕;Batang"/>
              <a:cs typeface="Times New Roman" panose="02020603050405020304" pitchFamily="18" charset="0"/>
            </a:endParaRPr>
          </a:p>
          <a:p>
            <a:pPr algn="l"/>
            <a:r>
              <a:rPr lang="en-US" sz="1200">
                <a:effectLst/>
                <a:latin typeface="굴림;Gulim"/>
                <a:cs typeface="굴림;Gulim"/>
              </a:rPr>
              <a:t> </a:t>
            </a:r>
            <a:endParaRPr lang="en-US" sz="1200">
              <a:effectLst/>
              <a:latin typeface="바탕;Batang"/>
              <a:cs typeface="Times New Roman" panose="02020603050405020304" pitchFamily="18" charset="0"/>
            </a:endParaRPr>
          </a:p>
          <a:p>
            <a:pPr algn="l"/>
            <a:r>
              <a:rPr lang="en-US" sz="1200">
                <a:effectLst/>
                <a:latin typeface="굴림;Gulim"/>
                <a:cs typeface="굴림;Gulim"/>
              </a:rPr>
              <a:t>	sum=0;</a:t>
            </a:r>
            <a:endParaRPr lang="en-US" sz="1200">
              <a:effectLst/>
              <a:latin typeface="바탕;Batang"/>
              <a:cs typeface="Times New Roman" panose="02020603050405020304" pitchFamily="18" charset="0"/>
            </a:endParaRPr>
          </a:p>
          <a:p>
            <a:pPr algn="l"/>
            <a:r>
              <a:rPr lang="en-US" sz="1200">
                <a:effectLst/>
                <a:latin typeface="굴림;Gulim"/>
                <a:cs typeface="굴림;Gulim"/>
              </a:rPr>
              <a:t>	while(nbytes&gt;1) {</a:t>
            </a:r>
            <a:endParaRPr lang="en-US" sz="1200">
              <a:effectLst/>
              <a:latin typeface="바탕;Batang"/>
              <a:cs typeface="Times New Roman" panose="02020603050405020304" pitchFamily="18" charset="0"/>
            </a:endParaRPr>
          </a:p>
          <a:p>
            <a:pPr algn="l"/>
            <a:r>
              <a:rPr lang="en-US" sz="1200">
                <a:effectLst/>
                <a:latin typeface="굴림;Gulim"/>
                <a:cs typeface="굴림;Gulim"/>
              </a:rPr>
              <a:t>		sum+=*ptr++;</a:t>
            </a:r>
            <a:endParaRPr lang="en-US" sz="1200">
              <a:effectLst/>
              <a:latin typeface="바탕;Batang"/>
              <a:cs typeface="Times New Roman" panose="02020603050405020304" pitchFamily="18" charset="0"/>
            </a:endParaRPr>
          </a:p>
          <a:p>
            <a:pPr algn="l"/>
            <a:r>
              <a:rPr lang="en-US" sz="1200">
                <a:effectLst/>
                <a:latin typeface="굴림;Gulim"/>
                <a:cs typeface="굴림;Gulim"/>
              </a:rPr>
              <a:t>		nbytes-=2;</a:t>
            </a:r>
            <a:endParaRPr lang="en-US" sz="1200">
              <a:effectLst/>
              <a:latin typeface="바탕;Batang"/>
              <a:cs typeface="Times New Roman" panose="02020603050405020304" pitchFamily="18" charset="0"/>
            </a:endParaRPr>
          </a:p>
          <a:p>
            <a:pPr algn="l"/>
            <a:r>
              <a:rPr lang="en-US" sz="1200">
                <a:effectLst/>
                <a:latin typeface="굴림;Gulim"/>
                <a:cs typeface="굴림;Gulim"/>
              </a:rPr>
              <a:t>	}</a:t>
            </a:r>
            <a:endParaRPr lang="en-US" sz="1200">
              <a:effectLst/>
              <a:latin typeface="바탕;Batang"/>
              <a:cs typeface="Times New Roman" panose="02020603050405020304" pitchFamily="18" charset="0"/>
            </a:endParaRPr>
          </a:p>
          <a:p>
            <a:pPr algn="l"/>
            <a:r>
              <a:rPr lang="en-US" sz="1200">
                <a:effectLst/>
                <a:latin typeface="굴림;Gulim"/>
                <a:cs typeface="굴림;Gulim"/>
              </a:rPr>
              <a:t>	if(nbytes==1) {</a:t>
            </a:r>
            <a:endParaRPr lang="en-US" sz="1200">
              <a:effectLst/>
              <a:latin typeface="바탕;Batang"/>
              <a:cs typeface="Times New Roman" panose="02020603050405020304" pitchFamily="18" charset="0"/>
            </a:endParaRPr>
          </a:p>
          <a:p>
            <a:pPr algn="l"/>
            <a:r>
              <a:rPr lang="en-US" sz="1200">
                <a:effectLst/>
                <a:latin typeface="굴림;Gulim"/>
                <a:cs typeface="굴림;Gulim"/>
              </a:rPr>
              <a:t>		oddbyte=0;</a:t>
            </a:r>
            <a:endParaRPr lang="en-US" sz="1200">
              <a:effectLst/>
              <a:latin typeface="바탕;Batang"/>
              <a:cs typeface="Times New Roman" panose="02020603050405020304" pitchFamily="18" charset="0"/>
            </a:endParaRPr>
          </a:p>
          <a:p>
            <a:pPr algn="l"/>
            <a:r>
              <a:rPr lang="en-US" sz="1200">
                <a:effectLst/>
                <a:latin typeface="굴림;Gulim"/>
                <a:cs typeface="굴림;Gulim"/>
              </a:rPr>
              <a:t>		*((u_char*)&amp;oddbyte)=*(u_char*)ptr;</a:t>
            </a:r>
            <a:endParaRPr lang="en-US" sz="1200">
              <a:effectLst/>
              <a:latin typeface="바탕;Batang"/>
              <a:cs typeface="Times New Roman" panose="02020603050405020304" pitchFamily="18" charset="0"/>
            </a:endParaRPr>
          </a:p>
          <a:p>
            <a:pPr algn="l"/>
            <a:r>
              <a:rPr lang="en-US" sz="1200">
                <a:effectLst/>
                <a:latin typeface="굴림;Gulim"/>
                <a:cs typeface="굴림;Gulim"/>
              </a:rPr>
              <a:t>		sum+=oddbyte;</a:t>
            </a:r>
            <a:endParaRPr lang="en-US" sz="1200">
              <a:effectLst/>
              <a:latin typeface="바탕;Batang"/>
              <a:cs typeface="Times New Roman" panose="02020603050405020304" pitchFamily="18" charset="0"/>
            </a:endParaRPr>
          </a:p>
          <a:p>
            <a:pPr algn="l"/>
            <a:r>
              <a:rPr lang="en-US" sz="1200">
                <a:effectLst/>
                <a:latin typeface="굴림;Gulim"/>
                <a:cs typeface="굴림;Gulim"/>
              </a:rPr>
              <a:t>	}</a:t>
            </a:r>
            <a:endParaRPr lang="en-US" sz="1200">
              <a:effectLst/>
              <a:latin typeface="바탕;Batang"/>
              <a:cs typeface="Times New Roman" panose="02020603050405020304" pitchFamily="18" charset="0"/>
            </a:endParaRPr>
          </a:p>
          <a:p>
            <a:pPr algn="l"/>
            <a:r>
              <a:rPr lang="en-US" sz="1200">
                <a:effectLst/>
                <a:latin typeface="굴림;Gulim"/>
                <a:cs typeface="굴림;Gulim"/>
              </a:rPr>
              <a:t> </a:t>
            </a:r>
            <a:endParaRPr lang="en-US" sz="1200">
              <a:effectLst/>
              <a:latin typeface="바탕;Batang"/>
              <a:cs typeface="Times New Roman" panose="02020603050405020304" pitchFamily="18" charset="0"/>
            </a:endParaRPr>
          </a:p>
          <a:p>
            <a:pPr algn="l"/>
            <a:r>
              <a:rPr lang="en-US" sz="1200">
                <a:effectLst/>
                <a:latin typeface="굴림;Gulim"/>
                <a:cs typeface="굴림;Gulim"/>
              </a:rPr>
              <a:t>	sum = (sum&gt;&gt;16)+(sum &amp; 0xffff);</a:t>
            </a:r>
            <a:endParaRPr lang="en-US" sz="1200">
              <a:effectLst/>
              <a:latin typeface="바탕;Batang"/>
              <a:cs typeface="Times New Roman" panose="02020603050405020304" pitchFamily="18" charset="0"/>
            </a:endParaRPr>
          </a:p>
          <a:p>
            <a:pPr algn="l"/>
            <a:r>
              <a:rPr lang="en-US" sz="1200">
                <a:effectLst/>
                <a:latin typeface="굴림;Gulim"/>
                <a:cs typeface="굴림;Gulim"/>
              </a:rPr>
              <a:t>	sum = sum + (sum&gt;&gt;16);</a:t>
            </a:r>
            <a:endParaRPr lang="en-US" sz="1200">
              <a:effectLst/>
              <a:latin typeface="바탕;Batang"/>
              <a:cs typeface="Times New Roman" panose="02020603050405020304" pitchFamily="18" charset="0"/>
            </a:endParaRPr>
          </a:p>
          <a:p>
            <a:pPr algn="l"/>
            <a:r>
              <a:rPr lang="en-US" sz="1200">
                <a:effectLst/>
                <a:latin typeface="굴림;Gulim"/>
                <a:cs typeface="굴림;Gulim"/>
              </a:rPr>
              <a:t>	answer=(SHORT)~sum;  // use “short” in MacOS</a:t>
            </a:r>
            <a:endParaRPr lang="en-US" sz="1200">
              <a:effectLst/>
              <a:latin typeface="바탕;Batang"/>
              <a:cs typeface="Times New Roman" panose="02020603050405020304" pitchFamily="18" charset="0"/>
            </a:endParaRPr>
          </a:p>
          <a:p>
            <a:pPr algn="l"/>
            <a:r>
              <a:rPr lang="en-US" sz="1200">
                <a:effectLst/>
                <a:latin typeface="굴림;Gulim"/>
                <a:cs typeface="굴림;Gulim"/>
              </a:rPr>
              <a:t>	</a:t>
            </a:r>
            <a:endParaRPr lang="en-US" sz="1200">
              <a:effectLst/>
              <a:latin typeface="바탕;Batang"/>
              <a:cs typeface="Times New Roman" panose="02020603050405020304" pitchFamily="18" charset="0"/>
            </a:endParaRPr>
          </a:p>
          <a:p>
            <a:pPr algn="l"/>
            <a:r>
              <a:rPr lang="en-US" sz="1200">
                <a:effectLst/>
                <a:latin typeface="굴림;Gulim"/>
                <a:cs typeface="굴림;Gulim"/>
              </a:rPr>
              <a:t>	return(answer);</a:t>
            </a:r>
            <a:endParaRPr lang="en-US" sz="1200">
              <a:effectLst/>
              <a:latin typeface="바탕;Batang"/>
              <a:cs typeface="Times New Roman" panose="02020603050405020304" pitchFamily="18" charset="0"/>
            </a:endParaRPr>
          </a:p>
          <a:p>
            <a:pPr algn="l"/>
            <a:r>
              <a:rPr lang="en-US" sz="1200">
                <a:effectLst/>
                <a:latin typeface="굴림;Gulim"/>
                <a:cs typeface="굴림;Gulim"/>
              </a:rPr>
              <a:t>}</a:t>
            </a:r>
            <a:endParaRPr lang="en-US" sz="1200">
              <a:effectLst/>
              <a:latin typeface="바탕;Batang"/>
              <a:cs typeface="Times New Roman" panose="02020603050405020304" pitchFamily="18" charset="0"/>
            </a:endParaRPr>
          </a:p>
          <a:p>
            <a:endParaRPr lang="en-US" altLang="ko-KR" sz="12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583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IP and TCP checksum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759181-1A9E-416E-92CD-BD812843E85A}"/>
              </a:ext>
            </a:extLst>
          </p:cNvPr>
          <p:cNvSpPr/>
          <p:nvPr/>
        </p:nvSpPr>
        <p:spPr>
          <a:xfrm>
            <a:off x="971600" y="2060848"/>
            <a:ext cx="741682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0767CE4-1D1D-4EA3-8EB2-C3AA4A241F9C}"/>
              </a:ext>
            </a:extLst>
          </p:cNvPr>
          <p:cNvCxnSpPr/>
          <p:nvPr/>
        </p:nvCxnSpPr>
        <p:spPr>
          <a:xfrm>
            <a:off x="2123728" y="206084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EB5B8CD-44AF-4174-A848-76887BBA155C}"/>
              </a:ext>
            </a:extLst>
          </p:cNvPr>
          <p:cNvCxnSpPr/>
          <p:nvPr/>
        </p:nvCxnSpPr>
        <p:spPr>
          <a:xfrm>
            <a:off x="4139952" y="206084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E89E432-C6C6-4F20-AC3B-FEA2A1D0D06C}"/>
              </a:ext>
            </a:extLst>
          </p:cNvPr>
          <p:cNvCxnSpPr/>
          <p:nvPr/>
        </p:nvCxnSpPr>
        <p:spPr>
          <a:xfrm>
            <a:off x="6804248" y="206084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6FCB50F-3668-46FC-852F-47FFF9F5AD4B}"/>
              </a:ext>
            </a:extLst>
          </p:cNvPr>
          <p:cNvSpPr txBox="1"/>
          <p:nvPr/>
        </p:nvSpPr>
        <p:spPr>
          <a:xfrm>
            <a:off x="948346" y="1558483"/>
            <a:ext cx="1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ether hdr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DF9659-6AFD-4FE4-BD9E-4DE7E42117DE}"/>
              </a:ext>
            </a:extLst>
          </p:cNvPr>
          <p:cNvSpPr txBox="1"/>
          <p:nvPr/>
        </p:nvSpPr>
        <p:spPr>
          <a:xfrm>
            <a:off x="2483768" y="155848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IP hdr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C32EF3-4430-4831-9FC8-67CFE12B301A}"/>
              </a:ext>
            </a:extLst>
          </p:cNvPr>
          <p:cNvSpPr txBox="1"/>
          <p:nvPr/>
        </p:nvSpPr>
        <p:spPr>
          <a:xfrm>
            <a:off x="4778233" y="1521756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TCP dhr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F89C37-889C-4D80-B303-57E8D2B61355}"/>
              </a:ext>
            </a:extLst>
          </p:cNvPr>
          <p:cNvSpPr txBox="1"/>
          <p:nvPr/>
        </p:nvSpPr>
        <p:spPr>
          <a:xfrm>
            <a:off x="7092280" y="151298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5E3E7DD-C3E4-4579-89F4-B2263E72E059}"/>
              </a:ext>
            </a:extLst>
          </p:cNvPr>
          <p:cNvCxnSpPr/>
          <p:nvPr/>
        </p:nvCxnSpPr>
        <p:spPr>
          <a:xfrm>
            <a:off x="3347864" y="206084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7FAD468-A522-45B4-801B-A65EA982D16E}"/>
              </a:ext>
            </a:extLst>
          </p:cNvPr>
          <p:cNvCxnSpPr/>
          <p:nvPr/>
        </p:nvCxnSpPr>
        <p:spPr>
          <a:xfrm>
            <a:off x="3635896" y="206084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E7FD9D3-01BF-4A69-97CF-A1D35D06CA5E}"/>
              </a:ext>
            </a:extLst>
          </p:cNvPr>
          <p:cNvCxnSpPr/>
          <p:nvPr/>
        </p:nvCxnSpPr>
        <p:spPr>
          <a:xfrm>
            <a:off x="5822349" y="206084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0306A41-5358-49D7-BF42-4897692EFD6C}"/>
              </a:ext>
            </a:extLst>
          </p:cNvPr>
          <p:cNvCxnSpPr/>
          <p:nvPr/>
        </p:nvCxnSpPr>
        <p:spPr>
          <a:xfrm>
            <a:off x="6156176" y="206084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2A9EFB7-08E5-4CD3-9E4C-DF7A1FFE0B85}"/>
              </a:ext>
            </a:extLst>
          </p:cNvPr>
          <p:cNvSpPr/>
          <p:nvPr/>
        </p:nvSpPr>
        <p:spPr>
          <a:xfrm>
            <a:off x="972457" y="1944914"/>
            <a:ext cx="87086" cy="101600"/>
          </a:xfrm>
          <a:custGeom>
            <a:avLst/>
            <a:gdLst>
              <a:gd name="connsiteX0" fmla="*/ 0 w 87086"/>
              <a:gd name="connsiteY0" fmla="*/ 101600 h 101600"/>
              <a:gd name="connsiteX1" fmla="*/ 87086 w 87086"/>
              <a:gd name="connsiteY1" fmla="*/ 0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6" h="101600">
                <a:moveTo>
                  <a:pt x="0" y="101600"/>
                </a:moveTo>
                <a:cubicBezTo>
                  <a:pt x="66606" y="18343"/>
                  <a:pt x="36152" y="50934"/>
                  <a:pt x="8708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59BD8141-C6FD-427A-BD50-3FB292A238EA}"/>
              </a:ext>
            </a:extLst>
          </p:cNvPr>
          <p:cNvSpPr/>
          <p:nvPr/>
        </p:nvSpPr>
        <p:spPr>
          <a:xfrm>
            <a:off x="2032000" y="1973943"/>
            <a:ext cx="101600" cy="72571"/>
          </a:xfrm>
          <a:custGeom>
            <a:avLst/>
            <a:gdLst>
              <a:gd name="connsiteX0" fmla="*/ 101600 w 101600"/>
              <a:gd name="connsiteY0" fmla="*/ 72571 h 72571"/>
              <a:gd name="connsiteX1" fmla="*/ 29029 w 101600"/>
              <a:gd name="connsiteY1" fmla="*/ 43543 h 72571"/>
              <a:gd name="connsiteX2" fmla="*/ 0 w 101600"/>
              <a:gd name="connsiteY2" fmla="*/ 0 h 7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72571">
                <a:moveTo>
                  <a:pt x="101600" y="72571"/>
                </a:moveTo>
                <a:cubicBezTo>
                  <a:pt x="77410" y="62895"/>
                  <a:pt x="50230" y="58686"/>
                  <a:pt x="29029" y="43543"/>
                </a:cubicBezTo>
                <a:cubicBezTo>
                  <a:pt x="14834" y="33404"/>
                  <a:pt x="0" y="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F308424-D859-4DBC-AAEA-1CB096A5C4CB}"/>
              </a:ext>
            </a:extLst>
          </p:cNvPr>
          <p:cNvSpPr/>
          <p:nvPr/>
        </p:nvSpPr>
        <p:spPr>
          <a:xfrm>
            <a:off x="2162629" y="1799771"/>
            <a:ext cx="203200" cy="246743"/>
          </a:xfrm>
          <a:custGeom>
            <a:avLst/>
            <a:gdLst>
              <a:gd name="connsiteX0" fmla="*/ 0 w 203200"/>
              <a:gd name="connsiteY0" fmla="*/ 246743 h 246743"/>
              <a:gd name="connsiteX1" fmla="*/ 43542 w 203200"/>
              <a:gd name="connsiteY1" fmla="*/ 174172 h 246743"/>
              <a:gd name="connsiteX2" fmla="*/ 58057 w 203200"/>
              <a:gd name="connsiteY2" fmla="*/ 130629 h 246743"/>
              <a:gd name="connsiteX3" fmla="*/ 145142 w 203200"/>
              <a:gd name="connsiteY3" fmla="*/ 43543 h 246743"/>
              <a:gd name="connsiteX4" fmla="*/ 203200 w 203200"/>
              <a:gd name="connsiteY4" fmla="*/ 0 h 246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00" h="246743">
                <a:moveTo>
                  <a:pt x="0" y="246743"/>
                </a:moveTo>
                <a:cubicBezTo>
                  <a:pt x="14514" y="222553"/>
                  <a:pt x="30926" y="199404"/>
                  <a:pt x="43542" y="174172"/>
                </a:cubicBezTo>
                <a:cubicBezTo>
                  <a:pt x="50384" y="160488"/>
                  <a:pt x="48664" y="142706"/>
                  <a:pt x="58057" y="130629"/>
                </a:cubicBezTo>
                <a:cubicBezTo>
                  <a:pt x="83261" y="98224"/>
                  <a:pt x="110984" y="66314"/>
                  <a:pt x="145142" y="43543"/>
                </a:cubicBezTo>
                <a:cubicBezTo>
                  <a:pt x="194378" y="10720"/>
                  <a:pt x="176350" y="26850"/>
                  <a:pt x="2032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FE44A0BF-5385-4C55-AE28-BD61876FE285}"/>
              </a:ext>
            </a:extLst>
          </p:cNvPr>
          <p:cNvSpPr/>
          <p:nvPr/>
        </p:nvSpPr>
        <p:spPr>
          <a:xfrm>
            <a:off x="3376892" y="1785257"/>
            <a:ext cx="745165" cy="246743"/>
          </a:xfrm>
          <a:custGeom>
            <a:avLst/>
            <a:gdLst>
              <a:gd name="connsiteX0" fmla="*/ 348343 w 348343"/>
              <a:gd name="connsiteY0" fmla="*/ 188686 h 188686"/>
              <a:gd name="connsiteX1" fmla="*/ 275772 w 348343"/>
              <a:gd name="connsiteY1" fmla="*/ 145143 h 188686"/>
              <a:gd name="connsiteX2" fmla="*/ 174172 w 348343"/>
              <a:gd name="connsiteY2" fmla="*/ 58057 h 188686"/>
              <a:gd name="connsiteX3" fmla="*/ 43543 w 348343"/>
              <a:gd name="connsiteY3" fmla="*/ 14515 h 188686"/>
              <a:gd name="connsiteX4" fmla="*/ 0 w 348343"/>
              <a:gd name="connsiteY4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343" h="188686">
                <a:moveTo>
                  <a:pt x="348343" y="188686"/>
                </a:moveTo>
                <a:cubicBezTo>
                  <a:pt x="324153" y="174172"/>
                  <a:pt x="298340" y="162069"/>
                  <a:pt x="275772" y="145143"/>
                </a:cubicBezTo>
                <a:cubicBezTo>
                  <a:pt x="217675" y="101570"/>
                  <a:pt x="245643" y="93792"/>
                  <a:pt x="174172" y="58057"/>
                </a:cubicBezTo>
                <a:cubicBezTo>
                  <a:pt x="174169" y="58055"/>
                  <a:pt x="65316" y="21773"/>
                  <a:pt x="43543" y="14515"/>
                </a:cubicBez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CE578CD9-7224-43C3-9915-B5565ED615CB}"/>
              </a:ext>
            </a:extLst>
          </p:cNvPr>
          <p:cNvSpPr/>
          <p:nvPr/>
        </p:nvSpPr>
        <p:spPr>
          <a:xfrm>
            <a:off x="5892799" y="1677182"/>
            <a:ext cx="899887" cy="369332"/>
          </a:xfrm>
          <a:custGeom>
            <a:avLst/>
            <a:gdLst>
              <a:gd name="connsiteX0" fmla="*/ 464457 w 464457"/>
              <a:gd name="connsiteY0" fmla="*/ 304800 h 304800"/>
              <a:gd name="connsiteX1" fmla="*/ 391885 w 464457"/>
              <a:gd name="connsiteY1" fmla="*/ 217715 h 304800"/>
              <a:gd name="connsiteX2" fmla="*/ 348342 w 464457"/>
              <a:gd name="connsiteY2" fmla="*/ 188686 h 304800"/>
              <a:gd name="connsiteX3" fmla="*/ 319314 w 464457"/>
              <a:gd name="connsiteY3" fmla="*/ 145143 h 304800"/>
              <a:gd name="connsiteX4" fmla="*/ 217714 w 464457"/>
              <a:gd name="connsiteY4" fmla="*/ 101600 h 304800"/>
              <a:gd name="connsiteX5" fmla="*/ 174171 w 464457"/>
              <a:gd name="connsiteY5" fmla="*/ 72572 h 304800"/>
              <a:gd name="connsiteX6" fmla="*/ 87085 w 464457"/>
              <a:gd name="connsiteY6" fmla="*/ 43543 h 304800"/>
              <a:gd name="connsiteX7" fmla="*/ 43542 w 464457"/>
              <a:gd name="connsiteY7" fmla="*/ 14515 h 304800"/>
              <a:gd name="connsiteX8" fmla="*/ 0 w 464457"/>
              <a:gd name="connsiteY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457" h="304800">
                <a:moveTo>
                  <a:pt x="464457" y="304800"/>
                </a:moveTo>
                <a:cubicBezTo>
                  <a:pt x="440266" y="275772"/>
                  <a:pt x="418604" y="244434"/>
                  <a:pt x="391885" y="217715"/>
                </a:cubicBezTo>
                <a:cubicBezTo>
                  <a:pt x="379550" y="205380"/>
                  <a:pt x="360677" y="201021"/>
                  <a:pt x="348342" y="188686"/>
                </a:cubicBezTo>
                <a:cubicBezTo>
                  <a:pt x="336007" y="176351"/>
                  <a:pt x="331649" y="157478"/>
                  <a:pt x="319314" y="145143"/>
                </a:cubicBezTo>
                <a:cubicBezTo>
                  <a:pt x="285904" y="111733"/>
                  <a:pt x="262126" y="112704"/>
                  <a:pt x="217714" y="101600"/>
                </a:cubicBezTo>
                <a:cubicBezTo>
                  <a:pt x="203200" y="91924"/>
                  <a:pt x="190111" y="79657"/>
                  <a:pt x="174171" y="72572"/>
                </a:cubicBezTo>
                <a:cubicBezTo>
                  <a:pt x="146209" y="60145"/>
                  <a:pt x="112545" y="60516"/>
                  <a:pt x="87085" y="43543"/>
                </a:cubicBezTo>
                <a:cubicBezTo>
                  <a:pt x="72571" y="33867"/>
                  <a:pt x="59144" y="22316"/>
                  <a:pt x="43542" y="14515"/>
                </a:cubicBezTo>
                <a:cubicBezTo>
                  <a:pt x="29858" y="7673"/>
                  <a:pt x="0" y="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9BB7A506-E9F2-4B58-8334-DD3762D63832}"/>
              </a:ext>
            </a:extLst>
          </p:cNvPr>
          <p:cNvSpPr/>
          <p:nvPr/>
        </p:nvSpPr>
        <p:spPr>
          <a:xfrm>
            <a:off x="4151086" y="1691697"/>
            <a:ext cx="471782" cy="369332"/>
          </a:xfrm>
          <a:custGeom>
            <a:avLst/>
            <a:gdLst>
              <a:gd name="connsiteX0" fmla="*/ 0 w 290285"/>
              <a:gd name="connsiteY0" fmla="*/ 275772 h 275772"/>
              <a:gd name="connsiteX1" fmla="*/ 58057 w 290285"/>
              <a:gd name="connsiteY1" fmla="*/ 203200 h 275772"/>
              <a:gd name="connsiteX2" fmla="*/ 87085 w 290285"/>
              <a:gd name="connsiteY2" fmla="*/ 159657 h 275772"/>
              <a:gd name="connsiteX3" fmla="*/ 130628 w 290285"/>
              <a:gd name="connsiteY3" fmla="*/ 130629 h 275772"/>
              <a:gd name="connsiteX4" fmla="*/ 246743 w 290285"/>
              <a:gd name="connsiteY4" fmla="*/ 29029 h 275772"/>
              <a:gd name="connsiteX5" fmla="*/ 290285 w 290285"/>
              <a:gd name="connsiteY5" fmla="*/ 0 h 27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285" h="275772">
                <a:moveTo>
                  <a:pt x="0" y="275772"/>
                </a:moveTo>
                <a:cubicBezTo>
                  <a:pt x="19352" y="251581"/>
                  <a:pt x="39470" y="227983"/>
                  <a:pt x="58057" y="203200"/>
                </a:cubicBezTo>
                <a:cubicBezTo>
                  <a:pt x="68523" y="189245"/>
                  <a:pt x="74750" y="171992"/>
                  <a:pt x="87085" y="159657"/>
                </a:cubicBezTo>
                <a:cubicBezTo>
                  <a:pt x="99420" y="147322"/>
                  <a:pt x="116114" y="140305"/>
                  <a:pt x="130628" y="130629"/>
                </a:cubicBezTo>
                <a:cubicBezTo>
                  <a:pt x="179010" y="58057"/>
                  <a:pt x="145142" y="96764"/>
                  <a:pt x="246743" y="29029"/>
                </a:cubicBezTo>
                <a:lnTo>
                  <a:pt x="29028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6829F9FA-6503-46E7-9567-1BC613F8CC89}"/>
              </a:ext>
            </a:extLst>
          </p:cNvPr>
          <p:cNvSpPr/>
          <p:nvPr/>
        </p:nvSpPr>
        <p:spPr>
          <a:xfrm>
            <a:off x="6821714" y="1843314"/>
            <a:ext cx="188686" cy="203200"/>
          </a:xfrm>
          <a:custGeom>
            <a:avLst/>
            <a:gdLst>
              <a:gd name="connsiteX0" fmla="*/ 0 w 188686"/>
              <a:gd name="connsiteY0" fmla="*/ 203200 h 203200"/>
              <a:gd name="connsiteX1" fmla="*/ 43543 w 188686"/>
              <a:gd name="connsiteY1" fmla="*/ 130629 h 203200"/>
              <a:gd name="connsiteX2" fmla="*/ 72572 w 188686"/>
              <a:gd name="connsiteY2" fmla="*/ 87086 h 203200"/>
              <a:gd name="connsiteX3" fmla="*/ 159657 w 188686"/>
              <a:gd name="connsiteY3" fmla="*/ 29029 h 203200"/>
              <a:gd name="connsiteX4" fmla="*/ 188686 w 188686"/>
              <a:gd name="connsiteY4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686" h="203200">
                <a:moveTo>
                  <a:pt x="0" y="203200"/>
                </a:moveTo>
                <a:cubicBezTo>
                  <a:pt x="14514" y="179010"/>
                  <a:pt x="28591" y="154551"/>
                  <a:pt x="43543" y="130629"/>
                </a:cubicBezTo>
                <a:cubicBezTo>
                  <a:pt x="52788" y="115836"/>
                  <a:pt x="59444" y="98573"/>
                  <a:pt x="72572" y="87086"/>
                </a:cubicBezTo>
                <a:cubicBezTo>
                  <a:pt x="98828" y="64112"/>
                  <a:pt x="134988" y="53698"/>
                  <a:pt x="159657" y="29029"/>
                </a:cubicBezTo>
                <a:lnTo>
                  <a:pt x="188686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296990C0-D744-4A58-A0AC-DEFEE447FBC5}"/>
              </a:ext>
            </a:extLst>
          </p:cNvPr>
          <p:cNvSpPr/>
          <p:nvPr/>
        </p:nvSpPr>
        <p:spPr>
          <a:xfrm>
            <a:off x="7997371" y="1799771"/>
            <a:ext cx="377372" cy="246743"/>
          </a:xfrm>
          <a:custGeom>
            <a:avLst/>
            <a:gdLst>
              <a:gd name="connsiteX0" fmla="*/ 377372 w 377372"/>
              <a:gd name="connsiteY0" fmla="*/ 246743 h 246743"/>
              <a:gd name="connsiteX1" fmla="*/ 261258 w 377372"/>
              <a:gd name="connsiteY1" fmla="*/ 130629 h 246743"/>
              <a:gd name="connsiteX2" fmla="*/ 217715 w 377372"/>
              <a:gd name="connsiteY2" fmla="*/ 116115 h 246743"/>
              <a:gd name="connsiteX3" fmla="*/ 72572 w 377372"/>
              <a:gd name="connsiteY3" fmla="*/ 29029 h 246743"/>
              <a:gd name="connsiteX4" fmla="*/ 0 w 377372"/>
              <a:gd name="connsiteY4" fmla="*/ 0 h 246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372" h="246743">
                <a:moveTo>
                  <a:pt x="377372" y="246743"/>
                </a:moveTo>
                <a:cubicBezTo>
                  <a:pt x="332122" y="190180"/>
                  <a:pt x="322297" y="165508"/>
                  <a:pt x="261258" y="130629"/>
                </a:cubicBezTo>
                <a:cubicBezTo>
                  <a:pt x="247974" y="123038"/>
                  <a:pt x="232229" y="120953"/>
                  <a:pt x="217715" y="116115"/>
                </a:cubicBezTo>
                <a:cubicBezTo>
                  <a:pt x="174315" y="87182"/>
                  <a:pt x="123576" y="48156"/>
                  <a:pt x="72572" y="29029"/>
                </a:cubicBezTo>
                <a:cubicBezTo>
                  <a:pt x="-5063" y="-84"/>
                  <a:pt x="33059" y="33059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79C762-00BF-4B88-B178-4E33A946F846}"/>
              </a:ext>
            </a:extLst>
          </p:cNvPr>
          <p:cNvSpPr txBox="1"/>
          <p:nvPr/>
        </p:nvSpPr>
        <p:spPr>
          <a:xfrm>
            <a:off x="2915816" y="2662656"/>
            <a:ext cx="141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ip chksum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342F9C-2FEE-4786-8C56-F73A2420BA17}"/>
              </a:ext>
            </a:extLst>
          </p:cNvPr>
          <p:cNvSpPr txBox="1"/>
          <p:nvPr/>
        </p:nvSpPr>
        <p:spPr>
          <a:xfrm>
            <a:off x="5407634" y="2662656"/>
            <a:ext cx="141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tcp chksum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E1F1C0-AA6C-4B44-BC11-932A1D9F5FC9}"/>
              </a:ext>
            </a:extLst>
          </p:cNvPr>
          <p:cNvSpPr/>
          <p:nvPr/>
        </p:nvSpPr>
        <p:spPr>
          <a:xfrm>
            <a:off x="3347864" y="2060848"/>
            <a:ext cx="27689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9CADA24-07F5-4F2C-9EEC-EE391CCE1287}"/>
              </a:ext>
            </a:extLst>
          </p:cNvPr>
          <p:cNvSpPr/>
          <p:nvPr/>
        </p:nvSpPr>
        <p:spPr>
          <a:xfrm>
            <a:off x="5822349" y="2060848"/>
            <a:ext cx="34495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8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computing IP checksum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struct ip_hdr  *myih;</a:t>
            </a:r>
          </a:p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myih = (struct ip_hdr *)(pkt_data + 14);</a:t>
            </a:r>
          </a:p>
          <a:p>
            <a:pPr algn="just"/>
            <a:endParaRPr lang="en-US" sz="1800">
              <a:latin typeface="바탕;Batang"/>
              <a:cs typeface="Times New Roman" panose="02020603050405020304" pitchFamily="18" charset="0"/>
            </a:endParaRPr>
          </a:p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// reset ip checksum to 0 and recompute</a:t>
            </a:r>
          </a:p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1) myih-&gt;ip_checksum = 0;</a:t>
            </a:r>
          </a:p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2) myih-&gt;ip_checksum = in_checksum((unsigned short *)myih, </a:t>
            </a:r>
            <a:r>
              <a:rPr lang="en-US" sz="1800" b="1">
                <a:solidFill>
                  <a:srgbClr val="FF0000"/>
                </a:solidFill>
                <a:effectLst/>
                <a:latin typeface="바탕;Batang"/>
                <a:cs typeface="Times New Roman" panose="02020603050405020304" pitchFamily="18" charset="0"/>
              </a:rPr>
              <a:t>20</a:t>
            </a: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);</a:t>
            </a:r>
          </a:p>
          <a:p>
            <a:endParaRPr lang="en-US" altLang="ko-KR" sz="1200" dirty="0"/>
          </a:p>
          <a:p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5C1BB1-84A9-4BE6-91DF-2EB5F4E3A9C7}"/>
              </a:ext>
            </a:extLst>
          </p:cNvPr>
          <p:cNvSpPr/>
          <p:nvPr/>
        </p:nvSpPr>
        <p:spPr>
          <a:xfrm>
            <a:off x="1074621" y="4554173"/>
            <a:ext cx="741682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42F90E5-2541-4CAD-AB6E-9B3A090008A8}"/>
              </a:ext>
            </a:extLst>
          </p:cNvPr>
          <p:cNvCxnSpPr/>
          <p:nvPr/>
        </p:nvCxnSpPr>
        <p:spPr>
          <a:xfrm>
            <a:off x="2226749" y="4554173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10F78D3-12E6-48F6-B039-F25E76F235F2}"/>
              </a:ext>
            </a:extLst>
          </p:cNvPr>
          <p:cNvCxnSpPr/>
          <p:nvPr/>
        </p:nvCxnSpPr>
        <p:spPr>
          <a:xfrm>
            <a:off x="4242973" y="4554173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51A3205-883E-499C-99D0-83FEEB869592}"/>
              </a:ext>
            </a:extLst>
          </p:cNvPr>
          <p:cNvCxnSpPr/>
          <p:nvPr/>
        </p:nvCxnSpPr>
        <p:spPr>
          <a:xfrm>
            <a:off x="6907269" y="4554173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819FC7-011B-4B58-AA8F-DAC7C0B98015}"/>
              </a:ext>
            </a:extLst>
          </p:cNvPr>
          <p:cNvSpPr txBox="1"/>
          <p:nvPr/>
        </p:nvSpPr>
        <p:spPr>
          <a:xfrm>
            <a:off x="1051367" y="4051808"/>
            <a:ext cx="1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ether hdr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FA057-1F66-40B5-828D-9206700E6F58}"/>
              </a:ext>
            </a:extLst>
          </p:cNvPr>
          <p:cNvSpPr txBox="1"/>
          <p:nvPr/>
        </p:nvSpPr>
        <p:spPr>
          <a:xfrm>
            <a:off x="2586788" y="4051808"/>
            <a:ext cx="129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IP hdr(</a:t>
            </a:r>
            <a:r>
              <a:rPr lang="en-US" b="1">
                <a:solidFill>
                  <a:srgbClr val="FF0000"/>
                </a:solidFill>
              </a:rPr>
              <a:t>20)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97B518-E795-40A3-98BC-B43ABFF153C3}"/>
              </a:ext>
            </a:extLst>
          </p:cNvPr>
          <p:cNvSpPr txBox="1"/>
          <p:nvPr/>
        </p:nvSpPr>
        <p:spPr>
          <a:xfrm>
            <a:off x="4881254" y="4015081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TCP dhr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CE98C-DB4D-4C0C-854C-9B3F8CEAB2F8}"/>
              </a:ext>
            </a:extLst>
          </p:cNvPr>
          <p:cNvSpPr txBox="1"/>
          <p:nvPr/>
        </p:nvSpPr>
        <p:spPr>
          <a:xfrm>
            <a:off x="7195301" y="40063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F55615E-2699-4536-B634-E18862F4F7B6}"/>
              </a:ext>
            </a:extLst>
          </p:cNvPr>
          <p:cNvCxnSpPr/>
          <p:nvPr/>
        </p:nvCxnSpPr>
        <p:spPr>
          <a:xfrm>
            <a:off x="3450885" y="4554173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A190496-998D-4D3D-933A-B379317A8446}"/>
              </a:ext>
            </a:extLst>
          </p:cNvPr>
          <p:cNvCxnSpPr/>
          <p:nvPr/>
        </p:nvCxnSpPr>
        <p:spPr>
          <a:xfrm>
            <a:off x="3738917" y="4554173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2D1B00D-7A0A-4273-B97C-7AC872F89411}"/>
              </a:ext>
            </a:extLst>
          </p:cNvPr>
          <p:cNvCxnSpPr/>
          <p:nvPr/>
        </p:nvCxnSpPr>
        <p:spPr>
          <a:xfrm>
            <a:off x="5925370" y="4554173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7D19D48-036D-4520-8F9D-0FAC2EF456E2}"/>
              </a:ext>
            </a:extLst>
          </p:cNvPr>
          <p:cNvCxnSpPr/>
          <p:nvPr/>
        </p:nvCxnSpPr>
        <p:spPr>
          <a:xfrm>
            <a:off x="6259197" y="4554173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F14A337F-8B75-4416-8DEA-246AD21E6305}"/>
              </a:ext>
            </a:extLst>
          </p:cNvPr>
          <p:cNvSpPr/>
          <p:nvPr/>
        </p:nvSpPr>
        <p:spPr>
          <a:xfrm>
            <a:off x="1075478" y="4438239"/>
            <a:ext cx="87086" cy="101600"/>
          </a:xfrm>
          <a:custGeom>
            <a:avLst/>
            <a:gdLst>
              <a:gd name="connsiteX0" fmla="*/ 0 w 87086"/>
              <a:gd name="connsiteY0" fmla="*/ 101600 h 101600"/>
              <a:gd name="connsiteX1" fmla="*/ 87086 w 87086"/>
              <a:gd name="connsiteY1" fmla="*/ 0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6" h="101600">
                <a:moveTo>
                  <a:pt x="0" y="101600"/>
                </a:moveTo>
                <a:cubicBezTo>
                  <a:pt x="66606" y="18343"/>
                  <a:pt x="36152" y="50934"/>
                  <a:pt x="8708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E1831E57-8B72-454C-AD84-6844E070F668}"/>
              </a:ext>
            </a:extLst>
          </p:cNvPr>
          <p:cNvSpPr/>
          <p:nvPr/>
        </p:nvSpPr>
        <p:spPr>
          <a:xfrm>
            <a:off x="2135021" y="4467268"/>
            <a:ext cx="101600" cy="72571"/>
          </a:xfrm>
          <a:custGeom>
            <a:avLst/>
            <a:gdLst>
              <a:gd name="connsiteX0" fmla="*/ 101600 w 101600"/>
              <a:gd name="connsiteY0" fmla="*/ 72571 h 72571"/>
              <a:gd name="connsiteX1" fmla="*/ 29029 w 101600"/>
              <a:gd name="connsiteY1" fmla="*/ 43543 h 72571"/>
              <a:gd name="connsiteX2" fmla="*/ 0 w 101600"/>
              <a:gd name="connsiteY2" fmla="*/ 0 h 7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72571">
                <a:moveTo>
                  <a:pt x="101600" y="72571"/>
                </a:moveTo>
                <a:cubicBezTo>
                  <a:pt x="77410" y="62895"/>
                  <a:pt x="50230" y="58686"/>
                  <a:pt x="29029" y="43543"/>
                </a:cubicBezTo>
                <a:cubicBezTo>
                  <a:pt x="14834" y="33404"/>
                  <a:pt x="0" y="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6EA2E4E2-3BB4-465E-92ED-CD03C0EA9490}"/>
              </a:ext>
            </a:extLst>
          </p:cNvPr>
          <p:cNvSpPr/>
          <p:nvPr/>
        </p:nvSpPr>
        <p:spPr>
          <a:xfrm>
            <a:off x="2265650" y="4293096"/>
            <a:ext cx="203200" cy="246743"/>
          </a:xfrm>
          <a:custGeom>
            <a:avLst/>
            <a:gdLst>
              <a:gd name="connsiteX0" fmla="*/ 0 w 203200"/>
              <a:gd name="connsiteY0" fmla="*/ 246743 h 246743"/>
              <a:gd name="connsiteX1" fmla="*/ 43542 w 203200"/>
              <a:gd name="connsiteY1" fmla="*/ 174172 h 246743"/>
              <a:gd name="connsiteX2" fmla="*/ 58057 w 203200"/>
              <a:gd name="connsiteY2" fmla="*/ 130629 h 246743"/>
              <a:gd name="connsiteX3" fmla="*/ 145142 w 203200"/>
              <a:gd name="connsiteY3" fmla="*/ 43543 h 246743"/>
              <a:gd name="connsiteX4" fmla="*/ 203200 w 203200"/>
              <a:gd name="connsiteY4" fmla="*/ 0 h 246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00" h="246743">
                <a:moveTo>
                  <a:pt x="0" y="246743"/>
                </a:moveTo>
                <a:cubicBezTo>
                  <a:pt x="14514" y="222553"/>
                  <a:pt x="30926" y="199404"/>
                  <a:pt x="43542" y="174172"/>
                </a:cubicBezTo>
                <a:cubicBezTo>
                  <a:pt x="50384" y="160488"/>
                  <a:pt x="48664" y="142706"/>
                  <a:pt x="58057" y="130629"/>
                </a:cubicBezTo>
                <a:cubicBezTo>
                  <a:pt x="83261" y="98224"/>
                  <a:pt x="110984" y="66314"/>
                  <a:pt x="145142" y="43543"/>
                </a:cubicBezTo>
                <a:cubicBezTo>
                  <a:pt x="194378" y="10720"/>
                  <a:pt x="176350" y="26850"/>
                  <a:pt x="2032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DE4C07C4-B643-4222-959E-BB8F1CD9A8C0}"/>
              </a:ext>
            </a:extLst>
          </p:cNvPr>
          <p:cNvSpPr/>
          <p:nvPr/>
        </p:nvSpPr>
        <p:spPr>
          <a:xfrm>
            <a:off x="3811631" y="4293096"/>
            <a:ext cx="413448" cy="232229"/>
          </a:xfrm>
          <a:custGeom>
            <a:avLst/>
            <a:gdLst>
              <a:gd name="connsiteX0" fmla="*/ 348343 w 348343"/>
              <a:gd name="connsiteY0" fmla="*/ 188686 h 188686"/>
              <a:gd name="connsiteX1" fmla="*/ 275772 w 348343"/>
              <a:gd name="connsiteY1" fmla="*/ 145143 h 188686"/>
              <a:gd name="connsiteX2" fmla="*/ 174172 w 348343"/>
              <a:gd name="connsiteY2" fmla="*/ 58057 h 188686"/>
              <a:gd name="connsiteX3" fmla="*/ 43543 w 348343"/>
              <a:gd name="connsiteY3" fmla="*/ 14515 h 188686"/>
              <a:gd name="connsiteX4" fmla="*/ 0 w 348343"/>
              <a:gd name="connsiteY4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343" h="188686">
                <a:moveTo>
                  <a:pt x="348343" y="188686"/>
                </a:moveTo>
                <a:cubicBezTo>
                  <a:pt x="324153" y="174172"/>
                  <a:pt x="298340" y="162069"/>
                  <a:pt x="275772" y="145143"/>
                </a:cubicBezTo>
                <a:cubicBezTo>
                  <a:pt x="217675" y="101570"/>
                  <a:pt x="245643" y="93792"/>
                  <a:pt x="174172" y="58057"/>
                </a:cubicBezTo>
                <a:cubicBezTo>
                  <a:pt x="174169" y="58055"/>
                  <a:pt x="65316" y="21773"/>
                  <a:pt x="43543" y="14515"/>
                </a:cubicBez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A5594A1E-D23F-42A8-9FA1-0DBAFBC55904}"/>
              </a:ext>
            </a:extLst>
          </p:cNvPr>
          <p:cNvSpPr/>
          <p:nvPr/>
        </p:nvSpPr>
        <p:spPr>
          <a:xfrm>
            <a:off x="5995820" y="4170507"/>
            <a:ext cx="899887" cy="369332"/>
          </a:xfrm>
          <a:custGeom>
            <a:avLst/>
            <a:gdLst>
              <a:gd name="connsiteX0" fmla="*/ 464457 w 464457"/>
              <a:gd name="connsiteY0" fmla="*/ 304800 h 304800"/>
              <a:gd name="connsiteX1" fmla="*/ 391885 w 464457"/>
              <a:gd name="connsiteY1" fmla="*/ 217715 h 304800"/>
              <a:gd name="connsiteX2" fmla="*/ 348342 w 464457"/>
              <a:gd name="connsiteY2" fmla="*/ 188686 h 304800"/>
              <a:gd name="connsiteX3" fmla="*/ 319314 w 464457"/>
              <a:gd name="connsiteY3" fmla="*/ 145143 h 304800"/>
              <a:gd name="connsiteX4" fmla="*/ 217714 w 464457"/>
              <a:gd name="connsiteY4" fmla="*/ 101600 h 304800"/>
              <a:gd name="connsiteX5" fmla="*/ 174171 w 464457"/>
              <a:gd name="connsiteY5" fmla="*/ 72572 h 304800"/>
              <a:gd name="connsiteX6" fmla="*/ 87085 w 464457"/>
              <a:gd name="connsiteY6" fmla="*/ 43543 h 304800"/>
              <a:gd name="connsiteX7" fmla="*/ 43542 w 464457"/>
              <a:gd name="connsiteY7" fmla="*/ 14515 h 304800"/>
              <a:gd name="connsiteX8" fmla="*/ 0 w 464457"/>
              <a:gd name="connsiteY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457" h="304800">
                <a:moveTo>
                  <a:pt x="464457" y="304800"/>
                </a:moveTo>
                <a:cubicBezTo>
                  <a:pt x="440266" y="275772"/>
                  <a:pt x="418604" y="244434"/>
                  <a:pt x="391885" y="217715"/>
                </a:cubicBezTo>
                <a:cubicBezTo>
                  <a:pt x="379550" y="205380"/>
                  <a:pt x="360677" y="201021"/>
                  <a:pt x="348342" y="188686"/>
                </a:cubicBezTo>
                <a:cubicBezTo>
                  <a:pt x="336007" y="176351"/>
                  <a:pt x="331649" y="157478"/>
                  <a:pt x="319314" y="145143"/>
                </a:cubicBezTo>
                <a:cubicBezTo>
                  <a:pt x="285904" y="111733"/>
                  <a:pt x="262126" y="112704"/>
                  <a:pt x="217714" y="101600"/>
                </a:cubicBezTo>
                <a:cubicBezTo>
                  <a:pt x="203200" y="91924"/>
                  <a:pt x="190111" y="79657"/>
                  <a:pt x="174171" y="72572"/>
                </a:cubicBezTo>
                <a:cubicBezTo>
                  <a:pt x="146209" y="60145"/>
                  <a:pt x="112545" y="60516"/>
                  <a:pt x="87085" y="43543"/>
                </a:cubicBezTo>
                <a:cubicBezTo>
                  <a:pt x="72571" y="33867"/>
                  <a:pt x="59144" y="22316"/>
                  <a:pt x="43542" y="14515"/>
                </a:cubicBezTo>
                <a:cubicBezTo>
                  <a:pt x="29858" y="7673"/>
                  <a:pt x="0" y="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43D8D5EF-2694-45E4-9CE4-69553922907B}"/>
              </a:ext>
            </a:extLst>
          </p:cNvPr>
          <p:cNvSpPr/>
          <p:nvPr/>
        </p:nvSpPr>
        <p:spPr>
          <a:xfrm>
            <a:off x="4254107" y="4185022"/>
            <a:ext cx="471782" cy="369332"/>
          </a:xfrm>
          <a:custGeom>
            <a:avLst/>
            <a:gdLst>
              <a:gd name="connsiteX0" fmla="*/ 0 w 290285"/>
              <a:gd name="connsiteY0" fmla="*/ 275772 h 275772"/>
              <a:gd name="connsiteX1" fmla="*/ 58057 w 290285"/>
              <a:gd name="connsiteY1" fmla="*/ 203200 h 275772"/>
              <a:gd name="connsiteX2" fmla="*/ 87085 w 290285"/>
              <a:gd name="connsiteY2" fmla="*/ 159657 h 275772"/>
              <a:gd name="connsiteX3" fmla="*/ 130628 w 290285"/>
              <a:gd name="connsiteY3" fmla="*/ 130629 h 275772"/>
              <a:gd name="connsiteX4" fmla="*/ 246743 w 290285"/>
              <a:gd name="connsiteY4" fmla="*/ 29029 h 275772"/>
              <a:gd name="connsiteX5" fmla="*/ 290285 w 290285"/>
              <a:gd name="connsiteY5" fmla="*/ 0 h 27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285" h="275772">
                <a:moveTo>
                  <a:pt x="0" y="275772"/>
                </a:moveTo>
                <a:cubicBezTo>
                  <a:pt x="19352" y="251581"/>
                  <a:pt x="39470" y="227983"/>
                  <a:pt x="58057" y="203200"/>
                </a:cubicBezTo>
                <a:cubicBezTo>
                  <a:pt x="68523" y="189245"/>
                  <a:pt x="74750" y="171992"/>
                  <a:pt x="87085" y="159657"/>
                </a:cubicBezTo>
                <a:cubicBezTo>
                  <a:pt x="99420" y="147322"/>
                  <a:pt x="116114" y="140305"/>
                  <a:pt x="130628" y="130629"/>
                </a:cubicBezTo>
                <a:cubicBezTo>
                  <a:pt x="179010" y="58057"/>
                  <a:pt x="145142" y="96764"/>
                  <a:pt x="246743" y="29029"/>
                </a:cubicBezTo>
                <a:lnTo>
                  <a:pt x="29028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0FE3E5F-F88D-4458-BFFC-BCC8A3C2E9F5}"/>
              </a:ext>
            </a:extLst>
          </p:cNvPr>
          <p:cNvSpPr/>
          <p:nvPr/>
        </p:nvSpPr>
        <p:spPr>
          <a:xfrm>
            <a:off x="6924735" y="4336639"/>
            <a:ext cx="188686" cy="203200"/>
          </a:xfrm>
          <a:custGeom>
            <a:avLst/>
            <a:gdLst>
              <a:gd name="connsiteX0" fmla="*/ 0 w 188686"/>
              <a:gd name="connsiteY0" fmla="*/ 203200 h 203200"/>
              <a:gd name="connsiteX1" fmla="*/ 43543 w 188686"/>
              <a:gd name="connsiteY1" fmla="*/ 130629 h 203200"/>
              <a:gd name="connsiteX2" fmla="*/ 72572 w 188686"/>
              <a:gd name="connsiteY2" fmla="*/ 87086 h 203200"/>
              <a:gd name="connsiteX3" fmla="*/ 159657 w 188686"/>
              <a:gd name="connsiteY3" fmla="*/ 29029 h 203200"/>
              <a:gd name="connsiteX4" fmla="*/ 188686 w 188686"/>
              <a:gd name="connsiteY4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686" h="203200">
                <a:moveTo>
                  <a:pt x="0" y="203200"/>
                </a:moveTo>
                <a:cubicBezTo>
                  <a:pt x="14514" y="179010"/>
                  <a:pt x="28591" y="154551"/>
                  <a:pt x="43543" y="130629"/>
                </a:cubicBezTo>
                <a:cubicBezTo>
                  <a:pt x="52788" y="115836"/>
                  <a:pt x="59444" y="98573"/>
                  <a:pt x="72572" y="87086"/>
                </a:cubicBezTo>
                <a:cubicBezTo>
                  <a:pt x="98828" y="64112"/>
                  <a:pt x="134988" y="53698"/>
                  <a:pt x="159657" y="29029"/>
                </a:cubicBezTo>
                <a:lnTo>
                  <a:pt x="188686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5E34BF1D-6BFE-4C36-A611-407F2E174920}"/>
              </a:ext>
            </a:extLst>
          </p:cNvPr>
          <p:cNvSpPr/>
          <p:nvPr/>
        </p:nvSpPr>
        <p:spPr>
          <a:xfrm>
            <a:off x="8100392" y="4293096"/>
            <a:ext cx="377372" cy="246743"/>
          </a:xfrm>
          <a:custGeom>
            <a:avLst/>
            <a:gdLst>
              <a:gd name="connsiteX0" fmla="*/ 377372 w 377372"/>
              <a:gd name="connsiteY0" fmla="*/ 246743 h 246743"/>
              <a:gd name="connsiteX1" fmla="*/ 261258 w 377372"/>
              <a:gd name="connsiteY1" fmla="*/ 130629 h 246743"/>
              <a:gd name="connsiteX2" fmla="*/ 217715 w 377372"/>
              <a:gd name="connsiteY2" fmla="*/ 116115 h 246743"/>
              <a:gd name="connsiteX3" fmla="*/ 72572 w 377372"/>
              <a:gd name="connsiteY3" fmla="*/ 29029 h 246743"/>
              <a:gd name="connsiteX4" fmla="*/ 0 w 377372"/>
              <a:gd name="connsiteY4" fmla="*/ 0 h 246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372" h="246743">
                <a:moveTo>
                  <a:pt x="377372" y="246743"/>
                </a:moveTo>
                <a:cubicBezTo>
                  <a:pt x="332122" y="190180"/>
                  <a:pt x="322297" y="165508"/>
                  <a:pt x="261258" y="130629"/>
                </a:cubicBezTo>
                <a:cubicBezTo>
                  <a:pt x="247974" y="123038"/>
                  <a:pt x="232229" y="120953"/>
                  <a:pt x="217715" y="116115"/>
                </a:cubicBezTo>
                <a:cubicBezTo>
                  <a:pt x="174315" y="87182"/>
                  <a:pt x="123576" y="48156"/>
                  <a:pt x="72572" y="29029"/>
                </a:cubicBezTo>
                <a:cubicBezTo>
                  <a:pt x="-5063" y="-84"/>
                  <a:pt x="33059" y="33059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2E0EF-AE24-4D55-88CE-DF33FCD5C9AD}"/>
              </a:ext>
            </a:extLst>
          </p:cNvPr>
          <p:cNvSpPr txBox="1"/>
          <p:nvPr/>
        </p:nvSpPr>
        <p:spPr>
          <a:xfrm>
            <a:off x="3018837" y="5155981"/>
            <a:ext cx="141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ip chksum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3F586C-C3D7-4F3E-8AC9-71ADA61D2409}"/>
              </a:ext>
            </a:extLst>
          </p:cNvPr>
          <p:cNvSpPr txBox="1"/>
          <p:nvPr/>
        </p:nvSpPr>
        <p:spPr>
          <a:xfrm>
            <a:off x="5510655" y="5155981"/>
            <a:ext cx="141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tcp chksum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DCC283-4BB2-4A41-AA68-1D8B3B2F2F49}"/>
              </a:ext>
            </a:extLst>
          </p:cNvPr>
          <p:cNvSpPr txBox="1"/>
          <p:nvPr/>
        </p:nvSpPr>
        <p:spPr>
          <a:xfrm>
            <a:off x="1547664" y="5691981"/>
            <a:ext cx="717977" cy="369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myih</a:t>
            </a: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A1575805-ACF5-4706-B556-FD3145FD35BE}"/>
              </a:ext>
            </a:extLst>
          </p:cNvPr>
          <p:cNvSpPr/>
          <p:nvPr/>
        </p:nvSpPr>
        <p:spPr>
          <a:xfrm>
            <a:off x="1930400" y="5080000"/>
            <a:ext cx="246743" cy="522514"/>
          </a:xfrm>
          <a:custGeom>
            <a:avLst/>
            <a:gdLst>
              <a:gd name="connsiteX0" fmla="*/ 0 w 246743"/>
              <a:gd name="connsiteY0" fmla="*/ 522514 h 522514"/>
              <a:gd name="connsiteX1" fmla="*/ 43543 w 246743"/>
              <a:gd name="connsiteY1" fmla="*/ 333829 h 522514"/>
              <a:gd name="connsiteX2" fmla="*/ 72571 w 246743"/>
              <a:gd name="connsiteY2" fmla="*/ 290286 h 522514"/>
              <a:gd name="connsiteX3" fmla="*/ 101600 w 246743"/>
              <a:gd name="connsiteY3" fmla="*/ 203200 h 522514"/>
              <a:gd name="connsiteX4" fmla="*/ 159657 w 246743"/>
              <a:gd name="connsiteY4" fmla="*/ 116114 h 522514"/>
              <a:gd name="connsiteX5" fmla="*/ 188686 w 246743"/>
              <a:gd name="connsiteY5" fmla="*/ 72571 h 522514"/>
              <a:gd name="connsiteX6" fmla="*/ 203200 w 246743"/>
              <a:gd name="connsiteY6" fmla="*/ 29029 h 522514"/>
              <a:gd name="connsiteX7" fmla="*/ 246743 w 246743"/>
              <a:gd name="connsiteY7" fmla="*/ 0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743" h="522514">
                <a:moveTo>
                  <a:pt x="0" y="522514"/>
                </a:moveTo>
                <a:cubicBezTo>
                  <a:pt x="6692" y="475669"/>
                  <a:pt x="14562" y="377301"/>
                  <a:pt x="43543" y="333829"/>
                </a:cubicBezTo>
                <a:cubicBezTo>
                  <a:pt x="53219" y="319315"/>
                  <a:pt x="65486" y="306226"/>
                  <a:pt x="72571" y="290286"/>
                </a:cubicBezTo>
                <a:cubicBezTo>
                  <a:pt x="84998" y="262324"/>
                  <a:pt x="84627" y="228660"/>
                  <a:pt x="101600" y="203200"/>
                </a:cubicBezTo>
                <a:lnTo>
                  <a:pt x="159657" y="116114"/>
                </a:lnTo>
                <a:lnTo>
                  <a:pt x="188686" y="72571"/>
                </a:lnTo>
                <a:cubicBezTo>
                  <a:pt x="193524" y="58057"/>
                  <a:pt x="193643" y="40976"/>
                  <a:pt x="203200" y="29029"/>
                </a:cubicBezTo>
                <a:cubicBezTo>
                  <a:pt x="214097" y="15407"/>
                  <a:pt x="246743" y="0"/>
                  <a:pt x="246743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E05197-6D2E-476F-8E7B-3F51D33586D8}"/>
              </a:ext>
            </a:extLst>
          </p:cNvPr>
          <p:cNvSpPr txBox="1"/>
          <p:nvPr/>
        </p:nvSpPr>
        <p:spPr>
          <a:xfrm>
            <a:off x="3453576" y="4585621"/>
            <a:ext cx="346922" cy="369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576397B5-F19C-43FC-B8BE-A31B17B5646E}"/>
              </a:ext>
            </a:extLst>
          </p:cNvPr>
          <p:cNvSpPr/>
          <p:nvPr/>
        </p:nvSpPr>
        <p:spPr>
          <a:xfrm>
            <a:off x="3091543" y="3251200"/>
            <a:ext cx="3732429" cy="740229"/>
          </a:xfrm>
          <a:custGeom>
            <a:avLst/>
            <a:gdLst>
              <a:gd name="connsiteX0" fmla="*/ 0 w 3732429"/>
              <a:gd name="connsiteY0" fmla="*/ 740229 h 740229"/>
              <a:gd name="connsiteX1" fmla="*/ 116114 w 3732429"/>
              <a:gd name="connsiteY1" fmla="*/ 595086 h 740229"/>
              <a:gd name="connsiteX2" fmla="*/ 232228 w 3732429"/>
              <a:gd name="connsiteY2" fmla="*/ 493486 h 740229"/>
              <a:gd name="connsiteX3" fmla="*/ 319314 w 3732429"/>
              <a:gd name="connsiteY3" fmla="*/ 464457 h 740229"/>
              <a:gd name="connsiteX4" fmla="*/ 406400 w 3732429"/>
              <a:gd name="connsiteY4" fmla="*/ 420914 h 740229"/>
              <a:gd name="connsiteX5" fmla="*/ 449943 w 3732429"/>
              <a:gd name="connsiteY5" fmla="*/ 391886 h 740229"/>
              <a:gd name="connsiteX6" fmla="*/ 508000 w 3732429"/>
              <a:gd name="connsiteY6" fmla="*/ 377371 h 740229"/>
              <a:gd name="connsiteX7" fmla="*/ 624114 w 3732429"/>
              <a:gd name="connsiteY7" fmla="*/ 348343 h 740229"/>
              <a:gd name="connsiteX8" fmla="*/ 682171 w 3732429"/>
              <a:gd name="connsiteY8" fmla="*/ 333829 h 740229"/>
              <a:gd name="connsiteX9" fmla="*/ 943428 w 3732429"/>
              <a:gd name="connsiteY9" fmla="*/ 304800 h 740229"/>
              <a:gd name="connsiteX10" fmla="*/ 1030514 w 3732429"/>
              <a:gd name="connsiteY10" fmla="*/ 290286 h 740229"/>
              <a:gd name="connsiteX11" fmla="*/ 1596571 w 3732429"/>
              <a:gd name="connsiteY11" fmla="*/ 304800 h 740229"/>
              <a:gd name="connsiteX12" fmla="*/ 1843314 w 3732429"/>
              <a:gd name="connsiteY12" fmla="*/ 319314 h 740229"/>
              <a:gd name="connsiteX13" fmla="*/ 2714171 w 3732429"/>
              <a:gd name="connsiteY13" fmla="*/ 333829 h 740229"/>
              <a:gd name="connsiteX14" fmla="*/ 3338286 w 3732429"/>
              <a:gd name="connsiteY14" fmla="*/ 319314 h 740229"/>
              <a:gd name="connsiteX15" fmla="*/ 3468914 w 3732429"/>
              <a:gd name="connsiteY15" fmla="*/ 290286 h 740229"/>
              <a:gd name="connsiteX16" fmla="*/ 3570514 w 3732429"/>
              <a:gd name="connsiteY16" fmla="*/ 275771 h 740229"/>
              <a:gd name="connsiteX17" fmla="*/ 3657600 w 3732429"/>
              <a:gd name="connsiteY17" fmla="*/ 232229 h 740229"/>
              <a:gd name="connsiteX18" fmla="*/ 3715657 w 3732429"/>
              <a:gd name="connsiteY18" fmla="*/ 145143 h 740229"/>
              <a:gd name="connsiteX19" fmla="*/ 3730171 w 3732429"/>
              <a:gd name="connsiteY19" fmla="*/ 0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32429" h="740229">
                <a:moveTo>
                  <a:pt x="0" y="740229"/>
                </a:moveTo>
                <a:cubicBezTo>
                  <a:pt x="81816" y="609322"/>
                  <a:pt x="34594" y="649432"/>
                  <a:pt x="116114" y="595086"/>
                </a:cubicBezTo>
                <a:cubicBezTo>
                  <a:pt x="149981" y="544286"/>
                  <a:pt x="159658" y="517676"/>
                  <a:pt x="232228" y="493486"/>
                </a:cubicBezTo>
                <a:cubicBezTo>
                  <a:pt x="261257" y="483810"/>
                  <a:pt x="293854" y="481430"/>
                  <a:pt x="319314" y="464457"/>
                </a:cubicBezTo>
                <a:cubicBezTo>
                  <a:pt x="444101" y="381267"/>
                  <a:pt x="286217" y="481006"/>
                  <a:pt x="406400" y="420914"/>
                </a:cubicBezTo>
                <a:cubicBezTo>
                  <a:pt x="422002" y="413113"/>
                  <a:pt x="433910" y="398758"/>
                  <a:pt x="449943" y="391886"/>
                </a:cubicBezTo>
                <a:cubicBezTo>
                  <a:pt x="468278" y="384028"/>
                  <a:pt x="488820" y="382851"/>
                  <a:pt x="508000" y="377371"/>
                </a:cubicBezTo>
                <a:cubicBezTo>
                  <a:pt x="644144" y="338472"/>
                  <a:pt x="424964" y="392598"/>
                  <a:pt x="624114" y="348343"/>
                </a:cubicBezTo>
                <a:cubicBezTo>
                  <a:pt x="643587" y="344016"/>
                  <a:pt x="662495" y="337108"/>
                  <a:pt x="682171" y="333829"/>
                </a:cubicBezTo>
                <a:cubicBezTo>
                  <a:pt x="770734" y="319068"/>
                  <a:pt x="853957" y="315984"/>
                  <a:pt x="943428" y="304800"/>
                </a:cubicBezTo>
                <a:cubicBezTo>
                  <a:pt x="972630" y="301150"/>
                  <a:pt x="1001485" y="295124"/>
                  <a:pt x="1030514" y="290286"/>
                </a:cubicBezTo>
                <a:lnTo>
                  <a:pt x="1596571" y="304800"/>
                </a:lnTo>
                <a:cubicBezTo>
                  <a:pt x="1678908" y="307741"/>
                  <a:pt x="1760952" y="317175"/>
                  <a:pt x="1843314" y="319314"/>
                </a:cubicBezTo>
                <a:lnTo>
                  <a:pt x="2714171" y="333829"/>
                </a:lnTo>
                <a:lnTo>
                  <a:pt x="3338286" y="319314"/>
                </a:lnTo>
                <a:cubicBezTo>
                  <a:pt x="3375660" y="317757"/>
                  <a:pt x="3431202" y="297143"/>
                  <a:pt x="3468914" y="290286"/>
                </a:cubicBezTo>
                <a:cubicBezTo>
                  <a:pt x="3502573" y="284166"/>
                  <a:pt x="3536647" y="280609"/>
                  <a:pt x="3570514" y="275771"/>
                </a:cubicBezTo>
                <a:cubicBezTo>
                  <a:pt x="3601573" y="265418"/>
                  <a:pt x="3634429" y="258710"/>
                  <a:pt x="3657600" y="232229"/>
                </a:cubicBezTo>
                <a:cubicBezTo>
                  <a:pt x="3680574" y="205973"/>
                  <a:pt x="3715657" y="145143"/>
                  <a:pt x="3715657" y="145143"/>
                </a:cubicBezTo>
                <a:cubicBezTo>
                  <a:pt x="3740880" y="69471"/>
                  <a:pt x="3730171" y="116899"/>
                  <a:pt x="3730171" y="0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3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computing TCP checksum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struct tcp_hdr  *myth;</a:t>
            </a:r>
          </a:p>
          <a:p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myth = (struct tcp_hdr *)(pkt_data + 14 + 20); </a:t>
            </a:r>
            <a:endParaRPr lang="en-US" sz="1800">
              <a:latin typeface="바탕;Batang"/>
              <a:cs typeface="Times New Roman" panose="02020603050405020304" pitchFamily="18" charset="0"/>
            </a:endParaRPr>
          </a:p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// reset ip checksum to 0 and recompute</a:t>
            </a:r>
          </a:p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1) myih-&gt;tcp_checksum = 0;</a:t>
            </a:r>
          </a:p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2) myih-&gt;tcp_checksum =</a:t>
            </a:r>
          </a:p>
          <a:p>
            <a:pPr algn="just"/>
            <a:r>
              <a:rPr lang="en-US" sz="1800">
                <a:latin typeface="바탕;Batang"/>
                <a:cs typeface="Times New Roman" panose="02020603050405020304" pitchFamily="18" charset="0"/>
              </a:rPr>
              <a:t>    </a:t>
            </a: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 in_checksum((unsigned short *)</a:t>
            </a:r>
            <a:r>
              <a:rPr lang="en-US" sz="1800">
                <a:solidFill>
                  <a:srgbClr val="FF0000"/>
                </a:solidFill>
                <a:effectLst/>
                <a:latin typeface="바탕;Batang"/>
                <a:cs typeface="Times New Roman" panose="02020603050405020304" pitchFamily="18" charset="0"/>
              </a:rPr>
              <a:t>sudo</a:t>
            </a: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, </a:t>
            </a:r>
            <a:r>
              <a:rPr lang="en-US" sz="1800">
                <a:solidFill>
                  <a:srgbClr val="FF0000"/>
                </a:solidFill>
                <a:effectLst/>
                <a:latin typeface="바탕;Batang"/>
                <a:cs typeface="Times New Roman" panose="02020603050405020304" pitchFamily="18" charset="0"/>
              </a:rPr>
              <a:t>length-of-sudo</a:t>
            </a: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);</a:t>
            </a:r>
          </a:p>
          <a:p>
            <a:endParaRPr lang="en-US" altLang="ko-KR" sz="12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6962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computing sudo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759181-1A9E-416E-92CD-BD812843E85A}"/>
              </a:ext>
            </a:extLst>
          </p:cNvPr>
          <p:cNvSpPr/>
          <p:nvPr/>
        </p:nvSpPr>
        <p:spPr>
          <a:xfrm>
            <a:off x="1161411" y="4319585"/>
            <a:ext cx="741682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0767CE4-1D1D-4EA3-8EB2-C3AA4A241F9C}"/>
              </a:ext>
            </a:extLst>
          </p:cNvPr>
          <p:cNvCxnSpPr/>
          <p:nvPr/>
        </p:nvCxnSpPr>
        <p:spPr>
          <a:xfrm>
            <a:off x="2313539" y="4319585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EB5B8CD-44AF-4174-A848-76887BBA155C}"/>
              </a:ext>
            </a:extLst>
          </p:cNvPr>
          <p:cNvCxnSpPr/>
          <p:nvPr/>
        </p:nvCxnSpPr>
        <p:spPr>
          <a:xfrm>
            <a:off x="4329763" y="4319585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E89E432-C6C6-4F20-AC3B-FEA2A1D0D06C}"/>
              </a:ext>
            </a:extLst>
          </p:cNvPr>
          <p:cNvCxnSpPr/>
          <p:nvPr/>
        </p:nvCxnSpPr>
        <p:spPr>
          <a:xfrm>
            <a:off x="6994059" y="4319585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6FCB50F-3668-46FC-852F-47FFF9F5AD4B}"/>
              </a:ext>
            </a:extLst>
          </p:cNvPr>
          <p:cNvSpPr txBox="1"/>
          <p:nvPr/>
        </p:nvSpPr>
        <p:spPr>
          <a:xfrm>
            <a:off x="1138157" y="3817220"/>
            <a:ext cx="1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ether hdr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DF9659-6AFD-4FE4-BD9E-4DE7E42117DE}"/>
              </a:ext>
            </a:extLst>
          </p:cNvPr>
          <p:cNvSpPr txBox="1"/>
          <p:nvPr/>
        </p:nvSpPr>
        <p:spPr>
          <a:xfrm>
            <a:off x="2673579" y="38172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IP hdr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C32EF3-4430-4831-9FC8-67CFE12B301A}"/>
              </a:ext>
            </a:extLst>
          </p:cNvPr>
          <p:cNvSpPr txBox="1"/>
          <p:nvPr/>
        </p:nvSpPr>
        <p:spPr>
          <a:xfrm>
            <a:off x="4968044" y="3780493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TCP dhr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F89C37-889C-4D80-B303-57E8D2B61355}"/>
              </a:ext>
            </a:extLst>
          </p:cNvPr>
          <p:cNvSpPr txBox="1"/>
          <p:nvPr/>
        </p:nvSpPr>
        <p:spPr>
          <a:xfrm>
            <a:off x="7282091" y="377172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5E3E7DD-C3E4-4579-89F4-B2263E72E059}"/>
              </a:ext>
            </a:extLst>
          </p:cNvPr>
          <p:cNvCxnSpPr/>
          <p:nvPr/>
        </p:nvCxnSpPr>
        <p:spPr>
          <a:xfrm>
            <a:off x="3537675" y="4319585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7FAD468-A522-45B4-801B-A65EA982D16E}"/>
              </a:ext>
            </a:extLst>
          </p:cNvPr>
          <p:cNvCxnSpPr/>
          <p:nvPr/>
        </p:nvCxnSpPr>
        <p:spPr>
          <a:xfrm>
            <a:off x="3825707" y="4319585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E7FD9D3-01BF-4A69-97CF-A1D35D06CA5E}"/>
              </a:ext>
            </a:extLst>
          </p:cNvPr>
          <p:cNvCxnSpPr/>
          <p:nvPr/>
        </p:nvCxnSpPr>
        <p:spPr>
          <a:xfrm>
            <a:off x="6012160" y="4319585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0306A41-5358-49D7-BF42-4897692EFD6C}"/>
              </a:ext>
            </a:extLst>
          </p:cNvPr>
          <p:cNvCxnSpPr/>
          <p:nvPr/>
        </p:nvCxnSpPr>
        <p:spPr>
          <a:xfrm>
            <a:off x="6345987" y="4319585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A2A9EFB7-08E5-4CD3-9E4C-DF7A1FFE0B85}"/>
              </a:ext>
            </a:extLst>
          </p:cNvPr>
          <p:cNvSpPr/>
          <p:nvPr/>
        </p:nvSpPr>
        <p:spPr>
          <a:xfrm>
            <a:off x="1162268" y="4203651"/>
            <a:ext cx="87086" cy="101600"/>
          </a:xfrm>
          <a:custGeom>
            <a:avLst/>
            <a:gdLst>
              <a:gd name="connsiteX0" fmla="*/ 0 w 87086"/>
              <a:gd name="connsiteY0" fmla="*/ 101600 h 101600"/>
              <a:gd name="connsiteX1" fmla="*/ 87086 w 87086"/>
              <a:gd name="connsiteY1" fmla="*/ 0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6" h="101600">
                <a:moveTo>
                  <a:pt x="0" y="101600"/>
                </a:moveTo>
                <a:cubicBezTo>
                  <a:pt x="66606" y="18343"/>
                  <a:pt x="36152" y="50934"/>
                  <a:pt x="8708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59BD8141-C6FD-427A-BD50-3FB292A238EA}"/>
              </a:ext>
            </a:extLst>
          </p:cNvPr>
          <p:cNvSpPr/>
          <p:nvPr/>
        </p:nvSpPr>
        <p:spPr>
          <a:xfrm>
            <a:off x="2221811" y="4232680"/>
            <a:ext cx="101600" cy="72571"/>
          </a:xfrm>
          <a:custGeom>
            <a:avLst/>
            <a:gdLst>
              <a:gd name="connsiteX0" fmla="*/ 101600 w 101600"/>
              <a:gd name="connsiteY0" fmla="*/ 72571 h 72571"/>
              <a:gd name="connsiteX1" fmla="*/ 29029 w 101600"/>
              <a:gd name="connsiteY1" fmla="*/ 43543 h 72571"/>
              <a:gd name="connsiteX2" fmla="*/ 0 w 101600"/>
              <a:gd name="connsiteY2" fmla="*/ 0 h 7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72571">
                <a:moveTo>
                  <a:pt x="101600" y="72571"/>
                </a:moveTo>
                <a:cubicBezTo>
                  <a:pt x="77410" y="62895"/>
                  <a:pt x="50230" y="58686"/>
                  <a:pt x="29029" y="43543"/>
                </a:cubicBezTo>
                <a:cubicBezTo>
                  <a:pt x="14834" y="33404"/>
                  <a:pt x="0" y="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F308424-D859-4DBC-AAEA-1CB096A5C4CB}"/>
              </a:ext>
            </a:extLst>
          </p:cNvPr>
          <p:cNvSpPr/>
          <p:nvPr/>
        </p:nvSpPr>
        <p:spPr>
          <a:xfrm>
            <a:off x="2352440" y="4058508"/>
            <a:ext cx="203200" cy="246743"/>
          </a:xfrm>
          <a:custGeom>
            <a:avLst/>
            <a:gdLst>
              <a:gd name="connsiteX0" fmla="*/ 0 w 203200"/>
              <a:gd name="connsiteY0" fmla="*/ 246743 h 246743"/>
              <a:gd name="connsiteX1" fmla="*/ 43542 w 203200"/>
              <a:gd name="connsiteY1" fmla="*/ 174172 h 246743"/>
              <a:gd name="connsiteX2" fmla="*/ 58057 w 203200"/>
              <a:gd name="connsiteY2" fmla="*/ 130629 h 246743"/>
              <a:gd name="connsiteX3" fmla="*/ 145142 w 203200"/>
              <a:gd name="connsiteY3" fmla="*/ 43543 h 246743"/>
              <a:gd name="connsiteX4" fmla="*/ 203200 w 203200"/>
              <a:gd name="connsiteY4" fmla="*/ 0 h 246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00" h="246743">
                <a:moveTo>
                  <a:pt x="0" y="246743"/>
                </a:moveTo>
                <a:cubicBezTo>
                  <a:pt x="14514" y="222553"/>
                  <a:pt x="30926" y="199404"/>
                  <a:pt x="43542" y="174172"/>
                </a:cubicBezTo>
                <a:cubicBezTo>
                  <a:pt x="50384" y="160488"/>
                  <a:pt x="48664" y="142706"/>
                  <a:pt x="58057" y="130629"/>
                </a:cubicBezTo>
                <a:cubicBezTo>
                  <a:pt x="83261" y="98224"/>
                  <a:pt x="110984" y="66314"/>
                  <a:pt x="145142" y="43543"/>
                </a:cubicBezTo>
                <a:cubicBezTo>
                  <a:pt x="194378" y="10720"/>
                  <a:pt x="176350" y="26850"/>
                  <a:pt x="2032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FE44A0BF-5385-4C55-AE28-BD61876FE285}"/>
              </a:ext>
            </a:extLst>
          </p:cNvPr>
          <p:cNvSpPr/>
          <p:nvPr/>
        </p:nvSpPr>
        <p:spPr>
          <a:xfrm>
            <a:off x="3566703" y="4043994"/>
            <a:ext cx="745165" cy="246743"/>
          </a:xfrm>
          <a:custGeom>
            <a:avLst/>
            <a:gdLst>
              <a:gd name="connsiteX0" fmla="*/ 348343 w 348343"/>
              <a:gd name="connsiteY0" fmla="*/ 188686 h 188686"/>
              <a:gd name="connsiteX1" fmla="*/ 275772 w 348343"/>
              <a:gd name="connsiteY1" fmla="*/ 145143 h 188686"/>
              <a:gd name="connsiteX2" fmla="*/ 174172 w 348343"/>
              <a:gd name="connsiteY2" fmla="*/ 58057 h 188686"/>
              <a:gd name="connsiteX3" fmla="*/ 43543 w 348343"/>
              <a:gd name="connsiteY3" fmla="*/ 14515 h 188686"/>
              <a:gd name="connsiteX4" fmla="*/ 0 w 348343"/>
              <a:gd name="connsiteY4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343" h="188686">
                <a:moveTo>
                  <a:pt x="348343" y="188686"/>
                </a:moveTo>
                <a:cubicBezTo>
                  <a:pt x="324153" y="174172"/>
                  <a:pt x="298340" y="162069"/>
                  <a:pt x="275772" y="145143"/>
                </a:cubicBezTo>
                <a:cubicBezTo>
                  <a:pt x="217675" y="101570"/>
                  <a:pt x="245643" y="93792"/>
                  <a:pt x="174172" y="58057"/>
                </a:cubicBezTo>
                <a:cubicBezTo>
                  <a:pt x="174169" y="58055"/>
                  <a:pt x="65316" y="21773"/>
                  <a:pt x="43543" y="14515"/>
                </a:cubicBez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CE578CD9-7224-43C3-9915-B5565ED615CB}"/>
              </a:ext>
            </a:extLst>
          </p:cNvPr>
          <p:cNvSpPr/>
          <p:nvPr/>
        </p:nvSpPr>
        <p:spPr>
          <a:xfrm>
            <a:off x="6082610" y="3935919"/>
            <a:ext cx="899887" cy="369332"/>
          </a:xfrm>
          <a:custGeom>
            <a:avLst/>
            <a:gdLst>
              <a:gd name="connsiteX0" fmla="*/ 464457 w 464457"/>
              <a:gd name="connsiteY0" fmla="*/ 304800 h 304800"/>
              <a:gd name="connsiteX1" fmla="*/ 391885 w 464457"/>
              <a:gd name="connsiteY1" fmla="*/ 217715 h 304800"/>
              <a:gd name="connsiteX2" fmla="*/ 348342 w 464457"/>
              <a:gd name="connsiteY2" fmla="*/ 188686 h 304800"/>
              <a:gd name="connsiteX3" fmla="*/ 319314 w 464457"/>
              <a:gd name="connsiteY3" fmla="*/ 145143 h 304800"/>
              <a:gd name="connsiteX4" fmla="*/ 217714 w 464457"/>
              <a:gd name="connsiteY4" fmla="*/ 101600 h 304800"/>
              <a:gd name="connsiteX5" fmla="*/ 174171 w 464457"/>
              <a:gd name="connsiteY5" fmla="*/ 72572 h 304800"/>
              <a:gd name="connsiteX6" fmla="*/ 87085 w 464457"/>
              <a:gd name="connsiteY6" fmla="*/ 43543 h 304800"/>
              <a:gd name="connsiteX7" fmla="*/ 43542 w 464457"/>
              <a:gd name="connsiteY7" fmla="*/ 14515 h 304800"/>
              <a:gd name="connsiteX8" fmla="*/ 0 w 464457"/>
              <a:gd name="connsiteY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457" h="304800">
                <a:moveTo>
                  <a:pt x="464457" y="304800"/>
                </a:moveTo>
                <a:cubicBezTo>
                  <a:pt x="440266" y="275772"/>
                  <a:pt x="418604" y="244434"/>
                  <a:pt x="391885" y="217715"/>
                </a:cubicBezTo>
                <a:cubicBezTo>
                  <a:pt x="379550" y="205380"/>
                  <a:pt x="360677" y="201021"/>
                  <a:pt x="348342" y="188686"/>
                </a:cubicBezTo>
                <a:cubicBezTo>
                  <a:pt x="336007" y="176351"/>
                  <a:pt x="331649" y="157478"/>
                  <a:pt x="319314" y="145143"/>
                </a:cubicBezTo>
                <a:cubicBezTo>
                  <a:pt x="285904" y="111733"/>
                  <a:pt x="262126" y="112704"/>
                  <a:pt x="217714" y="101600"/>
                </a:cubicBezTo>
                <a:cubicBezTo>
                  <a:pt x="203200" y="91924"/>
                  <a:pt x="190111" y="79657"/>
                  <a:pt x="174171" y="72572"/>
                </a:cubicBezTo>
                <a:cubicBezTo>
                  <a:pt x="146209" y="60145"/>
                  <a:pt x="112545" y="60516"/>
                  <a:pt x="87085" y="43543"/>
                </a:cubicBezTo>
                <a:cubicBezTo>
                  <a:pt x="72571" y="33867"/>
                  <a:pt x="59144" y="22316"/>
                  <a:pt x="43542" y="14515"/>
                </a:cubicBezTo>
                <a:cubicBezTo>
                  <a:pt x="29858" y="7673"/>
                  <a:pt x="0" y="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9BB7A506-E9F2-4B58-8334-DD3762D63832}"/>
              </a:ext>
            </a:extLst>
          </p:cNvPr>
          <p:cNvSpPr/>
          <p:nvPr/>
        </p:nvSpPr>
        <p:spPr>
          <a:xfrm>
            <a:off x="4340897" y="3950434"/>
            <a:ext cx="471782" cy="369332"/>
          </a:xfrm>
          <a:custGeom>
            <a:avLst/>
            <a:gdLst>
              <a:gd name="connsiteX0" fmla="*/ 0 w 290285"/>
              <a:gd name="connsiteY0" fmla="*/ 275772 h 275772"/>
              <a:gd name="connsiteX1" fmla="*/ 58057 w 290285"/>
              <a:gd name="connsiteY1" fmla="*/ 203200 h 275772"/>
              <a:gd name="connsiteX2" fmla="*/ 87085 w 290285"/>
              <a:gd name="connsiteY2" fmla="*/ 159657 h 275772"/>
              <a:gd name="connsiteX3" fmla="*/ 130628 w 290285"/>
              <a:gd name="connsiteY3" fmla="*/ 130629 h 275772"/>
              <a:gd name="connsiteX4" fmla="*/ 246743 w 290285"/>
              <a:gd name="connsiteY4" fmla="*/ 29029 h 275772"/>
              <a:gd name="connsiteX5" fmla="*/ 290285 w 290285"/>
              <a:gd name="connsiteY5" fmla="*/ 0 h 27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285" h="275772">
                <a:moveTo>
                  <a:pt x="0" y="275772"/>
                </a:moveTo>
                <a:cubicBezTo>
                  <a:pt x="19352" y="251581"/>
                  <a:pt x="39470" y="227983"/>
                  <a:pt x="58057" y="203200"/>
                </a:cubicBezTo>
                <a:cubicBezTo>
                  <a:pt x="68523" y="189245"/>
                  <a:pt x="74750" y="171992"/>
                  <a:pt x="87085" y="159657"/>
                </a:cubicBezTo>
                <a:cubicBezTo>
                  <a:pt x="99420" y="147322"/>
                  <a:pt x="116114" y="140305"/>
                  <a:pt x="130628" y="130629"/>
                </a:cubicBezTo>
                <a:cubicBezTo>
                  <a:pt x="179010" y="58057"/>
                  <a:pt x="145142" y="96764"/>
                  <a:pt x="246743" y="29029"/>
                </a:cubicBezTo>
                <a:lnTo>
                  <a:pt x="29028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6829F9FA-6503-46E7-9567-1BC613F8CC89}"/>
              </a:ext>
            </a:extLst>
          </p:cNvPr>
          <p:cNvSpPr/>
          <p:nvPr/>
        </p:nvSpPr>
        <p:spPr>
          <a:xfrm>
            <a:off x="7011525" y="4102051"/>
            <a:ext cx="188686" cy="203200"/>
          </a:xfrm>
          <a:custGeom>
            <a:avLst/>
            <a:gdLst>
              <a:gd name="connsiteX0" fmla="*/ 0 w 188686"/>
              <a:gd name="connsiteY0" fmla="*/ 203200 h 203200"/>
              <a:gd name="connsiteX1" fmla="*/ 43543 w 188686"/>
              <a:gd name="connsiteY1" fmla="*/ 130629 h 203200"/>
              <a:gd name="connsiteX2" fmla="*/ 72572 w 188686"/>
              <a:gd name="connsiteY2" fmla="*/ 87086 h 203200"/>
              <a:gd name="connsiteX3" fmla="*/ 159657 w 188686"/>
              <a:gd name="connsiteY3" fmla="*/ 29029 h 203200"/>
              <a:gd name="connsiteX4" fmla="*/ 188686 w 188686"/>
              <a:gd name="connsiteY4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686" h="203200">
                <a:moveTo>
                  <a:pt x="0" y="203200"/>
                </a:moveTo>
                <a:cubicBezTo>
                  <a:pt x="14514" y="179010"/>
                  <a:pt x="28591" y="154551"/>
                  <a:pt x="43543" y="130629"/>
                </a:cubicBezTo>
                <a:cubicBezTo>
                  <a:pt x="52788" y="115836"/>
                  <a:pt x="59444" y="98573"/>
                  <a:pt x="72572" y="87086"/>
                </a:cubicBezTo>
                <a:cubicBezTo>
                  <a:pt x="98828" y="64112"/>
                  <a:pt x="134988" y="53698"/>
                  <a:pt x="159657" y="29029"/>
                </a:cubicBezTo>
                <a:lnTo>
                  <a:pt x="188686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296990C0-D744-4A58-A0AC-DEFEE447FBC5}"/>
              </a:ext>
            </a:extLst>
          </p:cNvPr>
          <p:cNvSpPr/>
          <p:nvPr/>
        </p:nvSpPr>
        <p:spPr>
          <a:xfrm>
            <a:off x="8187182" y="4058508"/>
            <a:ext cx="377372" cy="246743"/>
          </a:xfrm>
          <a:custGeom>
            <a:avLst/>
            <a:gdLst>
              <a:gd name="connsiteX0" fmla="*/ 377372 w 377372"/>
              <a:gd name="connsiteY0" fmla="*/ 246743 h 246743"/>
              <a:gd name="connsiteX1" fmla="*/ 261258 w 377372"/>
              <a:gd name="connsiteY1" fmla="*/ 130629 h 246743"/>
              <a:gd name="connsiteX2" fmla="*/ 217715 w 377372"/>
              <a:gd name="connsiteY2" fmla="*/ 116115 h 246743"/>
              <a:gd name="connsiteX3" fmla="*/ 72572 w 377372"/>
              <a:gd name="connsiteY3" fmla="*/ 29029 h 246743"/>
              <a:gd name="connsiteX4" fmla="*/ 0 w 377372"/>
              <a:gd name="connsiteY4" fmla="*/ 0 h 246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372" h="246743">
                <a:moveTo>
                  <a:pt x="377372" y="246743"/>
                </a:moveTo>
                <a:cubicBezTo>
                  <a:pt x="332122" y="190180"/>
                  <a:pt x="322297" y="165508"/>
                  <a:pt x="261258" y="130629"/>
                </a:cubicBezTo>
                <a:cubicBezTo>
                  <a:pt x="247974" y="123038"/>
                  <a:pt x="232229" y="120953"/>
                  <a:pt x="217715" y="116115"/>
                </a:cubicBezTo>
                <a:cubicBezTo>
                  <a:pt x="174315" y="87182"/>
                  <a:pt x="123576" y="48156"/>
                  <a:pt x="72572" y="29029"/>
                </a:cubicBezTo>
                <a:cubicBezTo>
                  <a:pt x="-5063" y="-84"/>
                  <a:pt x="33059" y="33059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79C762-00BF-4B88-B178-4E33A946F846}"/>
              </a:ext>
            </a:extLst>
          </p:cNvPr>
          <p:cNvSpPr txBox="1"/>
          <p:nvPr/>
        </p:nvSpPr>
        <p:spPr>
          <a:xfrm>
            <a:off x="3105627" y="4921393"/>
            <a:ext cx="141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ip chksum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342F9C-2FEE-4786-8C56-F73A2420BA17}"/>
              </a:ext>
            </a:extLst>
          </p:cNvPr>
          <p:cNvSpPr txBox="1"/>
          <p:nvPr/>
        </p:nvSpPr>
        <p:spPr>
          <a:xfrm>
            <a:off x="5597445" y="4921393"/>
            <a:ext cx="141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tcp chksum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A2DEA-A9A0-4615-8A89-98932D51713F}"/>
              </a:ext>
            </a:extLst>
          </p:cNvPr>
          <p:cNvSpPr txBox="1"/>
          <p:nvPr/>
        </p:nvSpPr>
        <p:spPr>
          <a:xfrm>
            <a:off x="6012160" y="436510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2BFE6A-439E-4B57-BCD3-ADE7B745DCFF}"/>
              </a:ext>
            </a:extLst>
          </p:cNvPr>
          <p:cNvSpPr/>
          <p:nvPr/>
        </p:nvSpPr>
        <p:spPr>
          <a:xfrm>
            <a:off x="1714218" y="2473121"/>
            <a:ext cx="5485993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48C8D95-E446-4133-8D05-CB81ABE0DCA5}"/>
              </a:ext>
            </a:extLst>
          </p:cNvPr>
          <p:cNvCxnSpPr/>
          <p:nvPr/>
        </p:nvCxnSpPr>
        <p:spPr>
          <a:xfrm>
            <a:off x="3806256" y="2473121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1DAA518-2B50-4902-9893-BD08E54DDCF3}"/>
              </a:ext>
            </a:extLst>
          </p:cNvPr>
          <p:cNvCxnSpPr/>
          <p:nvPr/>
        </p:nvCxnSpPr>
        <p:spPr>
          <a:xfrm>
            <a:off x="3249643" y="2473121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F46E543-79D9-40E5-BC64-457E811A6D6E}"/>
              </a:ext>
            </a:extLst>
          </p:cNvPr>
          <p:cNvCxnSpPr/>
          <p:nvPr/>
        </p:nvCxnSpPr>
        <p:spPr>
          <a:xfrm>
            <a:off x="2733461" y="2473121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D66F1ED-AD7E-4EC1-86A9-B811D1D5A2F7}"/>
              </a:ext>
            </a:extLst>
          </p:cNvPr>
          <p:cNvCxnSpPr/>
          <p:nvPr/>
        </p:nvCxnSpPr>
        <p:spPr>
          <a:xfrm>
            <a:off x="2221811" y="2473121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15DBF0B-6DA9-4B76-BCFB-0875B6124D9F}"/>
              </a:ext>
            </a:extLst>
          </p:cNvPr>
          <p:cNvCxnSpPr/>
          <p:nvPr/>
        </p:nvCxnSpPr>
        <p:spPr>
          <a:xfrm>
            <a:off x="4320320" y="2473121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717930A-2E6C-44B6-BCF4-33D63840214A}"/>
              </a:ext>
            </a:extLst>
          </p:cNvPr>
          <p:cNvSpPr txBox="1"/>
          <p:nvPr/>
        </p:nvSpPr>
        <p:spPr>
          <a:xfrm>
            <a:off x="3739253" y="2529579"/>
            <a:ext cx="666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tcp len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26924D-9AC4-47FF-AA4D-F398581D7AE2}"/>
              </a:ext>
            </a:extLst>
          </p:cNvPr>
          <p:cNvSpPr txBox="1"/>
          <p:nvPr/>
        </p:nvSpPr>
        <p:spPr>
          <a:xfrm>
            <a:off x="3415217" y="2548353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108A8F-8CB8-4301-9983-4DEA915B104E}"/>
              </a:ext>
            </a:extLst>
          </p:cNvPr>
          <p:cNvSpPr txBox="1"/>
          <p:nvPr/>
        </p:nvSpPr>
        <p:spPr>
          <a:xfrm>
            <a:off x="2852472" y="2556762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34D691-B1DB-4C88-810E-714726387E87}"/>
              </a:ext>
            </a:extLst>
          </p:cNvPr>
          <p:cNvSpPr txBox="1"/>
          <p:nvPr/>
        </p:nvSpPr>
        <p:spPr>
          <a:xfrm>
            <a:off x="2204400" y="256517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dst IP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61F6E1-53EC-4D9C-A236-B30BC41953B2}"/>
              </a:ext>
            </a:extLst>
          </p:cNvPr>
          <p:cNvSpPr txBox="1"/>
          <p:nvPr/>
        </p:nvSpPr>
        <p:spPr>
          <a:xfrm>
            <a:off x="1675339" y="2588744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src IP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7A0D19-62AC-479B-BBE7-D20B2237A342}"/>
              </a:ext>
            </a:extLst>
          </p:cNvPr>
          <p:cNvSpPr txBox="1"/>
          <p:nvPr/>
        </p:nvSpPr>
        <p:spPr>
          <a:xfrm>
            <a:off x="2192782" y="2994515"/>
            <a:ext cx="190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pseudo_header</a:t>
            </a: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B11A801C-0D1C-47CB-AD9D-56CC1A4464F7}"/>
              </a:ext>
            </a:extLst>
          </p:cNvPr>
          <p:cNvSpPr/>
          <p:nvPr/>
        </p:nvSpPr>
        <p:spPr>
          <a:xfrm>
            <a:off x="1699297" y="2919435"/>
            <a:ext cx="508000" cy="323942"/>
          </a:xfrm>
          <a:custGeom>
            <a:avLst/>
            <a:gdLst>
              <a:gd name="connsiteX0" fmla="*/ 0 w 508000"/>
              <a:gd name="connsiteY0" fmla="*/ 0 h 323942"/>
              <a:gd name="connsiteX1" fmla="*/ 72571 w 508000"/>
              <a:gd name="connsiteY1" fmla="*/ 43543 h 323942"/>
              <a:gd name="connsiteX2" fmla="*/ 116114 w 508000"/>
              <a:gd name="connsiteY2" fmla="*/ 58057 h 323942"/>
              <a:gd name="connsiteX3" fmla="*/ 203200 w 508000"/>
              <a:gd name="connsiteY3" fmla="*/ 130629 h 323942"/>
              <a:gd name="connsiteX4" fmla="*/ 290285 w 508000"/>
              <a:gd name="connsiteY4" fmla="*/ 188686 h 323942"/>
              <a:gd name="connsiteX5" fmla="*/ 333828 w 508000"/>
              <a:gd name="connsiteY5" fmla="*/ 217715 h 323942"/>
              <a:gd name="connsiteX6" fmla="*/ 377371 w 508000"/>
              <a:gd name="connsiteY6" fmla="*/ 232229 h 323942"/>
              <a:gd name="connsiteX7" fmla="*/ 464457 w 508000"/>
              <a:gd name="connsiteY7" fmla="*/ 290286 h 323942"/>
              <a:gd name="connsiteX8" fmla="*/ 508000 w 508000"/>
              <a:gd name="connsiteY8" fmla="*/ 319315 h 323942"/>
              <a:gd name="connsiteX9" fmla="*/ 508000 w 508000"/>
              <a:gd name="connsiteY9" fmla="*/ 261257 h 32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8000" h="323942">
                <a:moveTo>
                  <a:pt x="0" y="0"/>
                </a:moveTo>
                <a:cubicBezTo>
                  <a:pt x="24190" y="14514"/>
                  <a:pt x="47339" y="30927"/>
                  <a:pt x="72571" y="43543"/>
                </a:cubicBezTo>
                <a:cubicBezTo>
                  <a:pt x="86255" y="50385"/>
                  <a:pt x="102430" y="51215"/>
                  <a:pt x="116114" y="58057"/>
                </a:cubicBezTo>
                <a:cubicBezTo>
                  <a:pt x="178350" y="89175"/>
                  <a:pt x="145423" y="85691"/>
                  <a:pt x="203200" y="130629"/>
                </a:cubicBezTo>
                <a:cubicBezTo>
                  <a:pt x="230739" y="152048"/>
                  <a:pt x="261257" y="169334"/>
                  <a:pt x="290285" y="188686"/>
                </a:cubicBezTo>
                <a:cubicBezTo>
                  <a:pt x="304799" y="198362"/>
                  <a:pt x="317279" y="212199"/>
                  <a:pt x="333828" y="217715"/>
                </a:cubicBezTo>
                <a:cubicBezTo>
                  <a:pt x="348342" y="222553"/>
                  <a:pt x="363997" y="224799"/>
                  <a:pt x="377371" y="232229"/>
                </a:cubicBezTo>
                <a:cubicBezTo>
                  <a:pt x="407869" y="249172"/>
                  <a:pt x="435428" y="270934"/>
                  <a:pt x="464457" y="290286"/>
                </a:cubicBezTo>
                <a:cubicBezTo>
                  <a:pt x="478971" y="299962"/>
                  <a:pt x="508000" y="336759"/>
                  <a:pt x="508000" y="319315"/>
                </a:cubicBezTo>
                <a:lnTo>
                  <a:pt x="508000" y="26125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F4B49D17-6A74-4ADC-8EA6-CC23F803B7DC}"/>
              </a:ext>
            </a:extLst>
          </p:cNvPr>
          <p:cNvSpPr/>
          <p:nvPr/>
        </p:nvSpPr>
        <p:spPr>
          <a:xfrm>
            <a:off x="4007030" y="2919435"/>
            <a:ext cx="333867" cy="304800"/>
          </a:xfrm>
          <a:custGeom>
            <a:avLst/>
            <a:gdLst>
              <a:gd name="connsiteX0" fmla="*/ 333867 w 333867"/>
              <a:gd name="connsiteY0" fmla="*/ 0 h 304800"/>
              <a:gd name="connsiteX1" fmla="*/ 304838 w 333867"/>
              <a:gd name="connsiteY1" fmla="*/ 72572 h 304800"/>
              <a:gd name="connsiteX2" fmla="*/ 290324 w 333867"/>
              <a:gd name="connsiteY2" fmla="*/ 116115 h 304800"/>
              <a:gd name="connsiteX3" fmla="*/ 174210 w 333867"/>
              <a:gd name="connsiteY3" fmla="*/ 217715 h 304800"/>
              <a:gd name="connsiteX4" fmla="*/ 87124 w 333867"/>
              <a:gd name="connsiteY4" fmla="*/ 261257 h 304800"/>
              <a:gd name="connsiteX5" fmla="*/ 38 w 333867"/>
              <a:gd name="connsiteY5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867" h="304800">
                <a:moveTo>
                  <a:pt x="333867" y="0"/>
                </a:moveTo>
                <a:cubicBezTo>
                  <a:pt x="324191" y="24191"/>
                  <a:pt x="313986" y="48177"/>
                  <a:pt x="304838" y="72572"/>
                </a:cubicBezTo>
                <a:cubicBezTo>
                  <a:pt x="299466" y="86897"/>
                  <a:pt x="297166" y="102431"/>
                  <a:pt x="290324" y="116115"/>
                </a:cubicBezTo>
                <a:cubicBezTo>
                  <a:pt x="266618" y="163526"/>
                  <a:pt x="226456" y="200300"/>
                  <a:pt x="174210" y="217715"/>
                </a:cubicBezTo>
                <a:cubicBezTo>
                  <a:pt x="15419" y="270644"/>
                  <a:pt x="255931" y="186232"/>
                  <a:pt x="87124" y="261257"/>
                </a:cubicBezTo>
                <a:cubicBezTo>
                  <a:pt x="-4552" y="302002"/>
                  <a:pt x="38" y="258077"/>
                  <a:pt x="38" y="304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5B13A9C-A96C-428A-AE3B-A792DCDA3FAC}"/>
              </a:ext>
            </a:extLst>
          </p:cNvPr>
          <p:cNvCxnSpPr>
            <a:stCxn id="15" idx="0"/>
          </p:cNvCxnSpPr>
          <p:nvPr/>
        </p:nvCxnSpPr>
        <p:spPr>
          <a:xfrm flipV="1">
            <a:off x="5490102" y="2994515"/>
            <a:ext cx="107343" cy="785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8646592-46CF-4B8E-B9EC-F6AA625E9CD8}"/>
              </a:ext>
            </a:extLst>
          </p:cNvPr>
          <p:cNvSpPr txBox="1"/>
          <p:nvPr/>
        </p:nvSpPr>
        <p:spPr>
          <a:xfrm>
            <a:off x="3861711" y="1810677"/>
            <a:ext cx="936104" cy="369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seudo</a:t>
            </a:r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F0AC1702-F6A4-41DA-B3B6-BC71DAB2EF0B}"/>
              </a:ext>
            </a:extLst>
          </p:cNvPr>
          <p:cNvSpPr/>
          <p:nvPr/>
        </p:nvSpPr>
        <p:spPr>
          <a:xfrm>
            <a:off x="1699297" y="2150178"/>
            <a:ext cx="2119085" cy="348343"/>
          </a:xfrm>
          <a:custGeom>
            <a:avLst/>
            <a:gdLst>
              <a:gd name="connsiteX0" fmla="*/ 0 w 2119085"/>
              <a:gd name="connsiteY0" fmla="*/ 348343 h 348343"/>
              <a:gd name="connsiteX1" fmla="*/ 72571 w 2119085"/>
              <a:gd name="connsiteY1" fmla="*/ 319314 h 348343"/>
              <a:gd name="connsiteX2" fmla="*/ 130628 w 2119085"/>
              <a:gd name="connsiteY2" fmla="*/ 290286 h 348343"/>
              <a:gd name="connsiteX3" fmla="*/ 174171 w 2119085"/>
              <a:gd name="connsiteY3" fmla="*/ 275772 h 348343"/>
              <a:gd name="connsiteX4" fmla="*/ 304800 w 2119085"/>
              <a:gd name="connsiteY4" fmla="*/ 217714 h 348343"/>
              <a:gd name="connsiteX5" fmla="*/ 391885 w 2119085"/>
              <a:gd name="connsiteY5" fmla="*/ 188686 h 348343"/>
              <a:gd name="connsiteX6" fmla="*/ 435428 w 2119085"/>
              <a:gd name="connsiteY6" fmla="*/ 174172 h 348343"/>
              <a:gd name="connsiteX7" fmla="*/ 537028 w 2119085"/>
              <a:gd name="connsiteY7" fmla="*/ 130629 h 348343"/>
              <a:gd name="connsiteX8" fmla="*/ 725714 w 2119085"/>
              <a:gd name="connsiteY8" fmla="*/ 72572 h 348343"/>
              <a:gd name="connsiteX9" fmla="*/ 812800 w 2119085"/>
              <a:gd name="connsiteY9" fmla="*/ 58057 h 348343"/>
              <a:gd name="connsiteX10" fmla="*/ 1814285 w 2119085"/>
              <a:gd name="connsiteY10" fmla="*/ 43543 h 348343"/>
              <a:gd name="connsiteX11" fmla="*/ 2061028 w 2119085"/>
              <a:gd name="connsiteY11" fmla="*/ 14514 h 348343"/>
              <a:gd name="connsiteX12" fmla="*/ 2119085 w 2119085"/>
              <a:gd name="connsiteY12" fmla="*/ 0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19085" h="348343">
                <a:moveTo>
                  <a:pt x="0" y="348343"/>
                </a:moveTo>
                <a:cubicBezTo>
                  <a:pt x="24190" y="338667"/>
                  <a:pt x="48763" y="329895"/>
                  <a:pt x="72571" y="319314"/>
                </a:cubicBezTo>
                <a:cubicBezTo>
                  <a:pt x="92343" y="310527"/>
                  <a:pt x="110741" y="298809"/>
                  <a:pt x="130628" y="290286"/>
                </a:cubicBezTo>
                <a:cubicBezTo>
                  <a:pt x="144690" y="284259"/>
                  <a:pt x="160109" y="281799"/>
                  <a:pt x="174171" y="275772"/>
                </a:cubicBezTo>
                <a:cubicBezTo>
                  <a:pt x="301940" y="221014"/>
                  <a:pt x="156256" y="271730"/>
                  <a:pt x="304800" y="217714"/>
                </a:cubicBezTo>
                <a:cubicBezTo>
                  <a:pt x="333556" y="207257"/>
                  <a:pt x="362857" y="198362"/>
                  <a:pt x="391885" y="188686"/>
                </a:cubicBezTo>
                <a:lnTo>
                  <a:pt x="435428" y="174172"/>
                </a:lnTo>
                <a:cubicBezTo>
                  <a:pt x="504511" y="128116"/>
                  <a:pt x="451822" y="156191"/>
                  <a:pt x="537028" y="130629"/>
                </a:cubicBezTo>
                <a:cubicBezTo>
                  <a:pt x="600387" y="111621"/>
                  <a:pt x="660698" y="85575"/>
                  <a:pt x="725714" y="72572"/>
                </a:cubicBezTo>
                <a:cubicBezTo>
                  <a:pt x="754572" y="66800"/>
                  <a:pt x="783381" y="58842"/>
                  <a:pt x="812800" y="58057"/>
                </a:cubicBezTo>
                <a:cubicBezTo>
                  <a:pt x="1146545" y="49157"/>
                  <a:pt x="1480457" y="48381"/>
                  <a:pt x="1814285" y="43543"/>
                </a:cubicBezTo>
                <a:lnTo>
                  <a:pt x="2061028" y="14514"/>
                </a:lnTo>
                <a:cubicBezTo>
                  <a:pt x="2080704" y="11235"/>
                  <a:pt x="2119085" y="0"/>
                  <a:pt x="211908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5E31D795-7355-4A32-A46D-BE2A9AADE674}"/>
              </a:ext>
            </a:extLst>
          </p:cNvPr>
          <p:cNvSpPr/>
          <p:nvPr/>
        </p:nvSpPr>
        <p:spPr>
          <a:xfrm>
            <a:off x="4776325" y="2063071"/>
            <a:ext cx="2438400" cy="406421"/>
          </a:xfrm>
          <a:custGeom>
            <a:avLst/>
            <a:gdLst>
              <a:gd name="connsiteX0" fmla="*/ 2438400 w 2438400"/>
              <a:gd name="connsiteY0" fmla="*/ 406421 h 406421"/>
              <a:gd name="connsiteX1" fmla="*/ 2365829 w 2438400"/>
              <a:gd name="connsiteY1" fmla="*/ 362879 h 406421"/>
              <a:gd name="connsiteX2" fmla="*/ 2278743 w 2438400"/>
              <a:gd name="connsiteY2" fmla="*/ 333850 h 406421"/>
              <a:gd name="connsiteX3" fmla="*/ 2235200 w 2438400"/>
              <a:gd name="connsiteY3" fmla="*/ 304821 h 406421"/>
              <a:gd name="connsiteX4" fmla="*/ 2090057 w 2438400"/>
              <a:gd name="connsiteY4" fmla="*/ 275793 h 406421"/>
              <a:gd name="connsiteX5" fmla="*/ 1901372 w 2438400"/>
              <a:gd name="connsiteY5" fmla="*/ 232250 h 406421"/>
              <a:gd name="connsiteX6" fmla="*/ 1698172 w 2438400"/>
              <a:gd name="connsiteY6" fmla="*/ 188707 h 406421"/>
              <a:gd name="connsiteX7" fmla="*/ 1625600 w 2438400"/>
              <a:gd name="connsiteY7" fmla="*/ 174193 h 406421"/>
              <a:gd name="connsiteX8" fmla="*/ 1132115 w 2438400"/>
              <a:gd name="connsiteY8" fmla="*/ 145164 h 406421"/>
              <a:gd name="connsiteX9" fmla="*/ 827315 w 2438400"/>
              <a:gd name="connsiteY9" fmla="*/ 116136 h 406421"/>
              <a:gd name="connsiteX10" fmla="*/ 725715 w 2438400"/>
              <a:gd name="connsiteY10" fmla="*/ 101621 h 406421"/>
              <a:gd name="connsiteX11" fmla="*/ 464457 w 2438400"/>
              <a:gd name="connsiteY11" fmla="*/ 72593 h 406421"/>
              <a:gd name="connsiteX12" fmla="*/ 290286 w 2438400"/>
              <a:gd name="connsiteY12" fmla="*/ 43564 h 406421"/>
              <a:gd name="connsiteX13" fmla="*/ 203200 w 2438400"/>
              <a:gd name="connsiteY13" fmla="*/ 29050 h 406421"/>
              <a:gd name="connsiteX14" fmla="*/ 145143 w 2438400"/>
              <a:gd name="connsiteY14" fmla="*/ 14536 h 406421"/>
              <a:gd name="connsiteX15" fmla="*/ 0 w 2438400"/>
              <a:gd name="connsiteY15" fmla="*/ 21 h 40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38400" h="406421">
                <a:moveTo>
                  <a:pt x="2438400" y="406421"/>
                </a:moveTo>
                <a:cubicBezTo>
                  <a:pt x="2414210" y="391907"/>
                  <a:pt x="2391511" y="374553"/>
                  <a:pt x="2365829" y="362879"/>
                </a:cubicBezTo>
                <a:cubicBezTo>
                  <a:pt x="2337973" y="350217"/>
                  <a:pt x="2278743" y="333850"/>
                  <a:pt x="2278743" y="333850"/>
                </a:cubicBezTo>
                <a:cubicBezTo>
                  <a:pt x="2264229" y="324174"/>
                  <a:pt x="2250802" y="312622"/>
                  <a:pt x="2235200" y="304821"/>
                </a:cubicBezTo>
                <a:cubicBezTo>
                  <a:pt x="2194669" y="284556"/>
                  <a:pt x="2127496" y="281141"/>
                  <a:pt x="2090057" y="275793"/>
                </a:cubicBezTo>
                <a:cubicBezTo>
                  <a:pt x="1969913" y="235745"/>
                  <a:pt x="2157605" y="296309"/>
                  <a:pt x="1901372" y="232250"/>
                </a:cubicBezTo>
                <a:cubicBezTo>
                  <a:pt x="1718622" y="186562"/>
                  <a:pt x="1852703" y="216803"/>
                  <a:pt x="1698172" y="188707"/>
                </a:cubicBezTo>
                <a:cubicBezTo>
                  <a:pt x="1673900" y="184294"/>
                  <a:pt x="1650159" y="176532"/>
                  <a:pt x="1625600" y="174193"/>
                </a:cubicBezTo>
                <a:cubicBezTo>
                  <a:pt x="1569751" y="168874"/>
                  <a:pt x="1174576" y="147523"/>
                  <a:pt x="1132115" y="145164"/>
                </a:cubicBezTo>
                <a:cubicBezTo>
                  <a:pt x="823466" y="106584"/>
                  <a:pt x="1265030" y="159908"/>
                  <a:pt x="827315" y="116136"/>
                </a:cubicBezTo>
                <a:cubicBezTo>
                  <a:pt x="793274" y="112732"/>
                  <a:pt x="759716" y="105399"/>
                  <a:pt x="725715" y="101621"/>
                </a:cubicBezTo>
                <a:cubicBezTo>
                  <a:pt x="525909" y="79420"/>
                  <a:pt x="622850" y="97602"/>
                  <a:pt x="464457" y="72593"/>
                </a:cubicBezTo>
                <a:lnTo>
                  <a:pt x="290286" y="43564"/>
                </a:lnTo>
                <a:cubicBezTo>
                  <a:pt x="261257" y="38726"/>
                  <a:pt x="231750" y="36187"/>
                  <a:pt x="203200" y="29050"/>
                </a:cubicBezTo>
                <a:cubicBezTo>
                  <a:pt x="183848" y="24212"/>
                  <a:pt x="164819" y="17815"/>
                  <a:pt x="145143" y="14536"/>
                </a:cubicBezTo>
                <a:cubicBezTo>
                  <a:pt x="50853" y="-1179"/>
                  <a:pt x="60239" y="21"/>
                  <a:pt x="0" y="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31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computing TCP checksum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1) myih-&gt;tcp_checksum = 0;</a:t>
            </a:r>
          </a:p>
          <a:p>
            <a:pPr algn="just"/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2) myih-&gt;tcp_checksum =</a:t>
            </a:r>
          </a:p>
          <a:p>
            <a:pPr algn="just"/>
            <a:r>
              <a:rPr lang="en-US" sz="1800">
                <a:latin typeface="바탕;Batang"/>
                <a:cs typeface="Times New Roman" panose="02020603050405020304" pitchFamily="18" charset="0"/>
              </a:rPr>
              <a:t>    </a:t>
            </a: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 in_checksum((unsigned short *)</a:t>
            </a:r>
            <a:r>
              <a:rPr lang="en-US" sz="1800">
                <a:solidFill>
                  <a:srgbClr val="FF0000"/>
                </a:solidFill>
                <a:effectLst/>
                <a:latin typeface="바탕;Batang"/>
                <a:cs typeface="Times New Roman" panose="02020603050405020304" pitchFamily="18" charset="0"/>
              </a:rPr>
              <a:t>sudo, length-of-sudo</a:t>
            </a:r>
            <a:r>
              <a:rPr lang="en-US" sz="1800">
                <a:effectLst/>
                <a:latin typeface="바탕;Batang"/>
                <a:cs typeface="Times New Roman" panose="02020603050405020304" pitchFamily="18" charset="0"/>
              </a:rPr>
              <a:t>);</a:t>
            </a:r>
          </a:p>
          <a:p>
            <a:endParaRPr lang="en-US" altLang="ko-KR" sz="1200" dirty="0"/>
          </a:p>
          <a:p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952957-7F2B-4573-B279-37E0E6658EB2}"/>
              </a:ext>
            </a:extLst>
          </p:cNvPr>
          <p:cNvSpPr/>
          <p:nvPr/>
        </p:nvSpPr>
        <p:spPr>
          <a:xfrm>
            <a:off x="1043608" y="5522845"/>
            <a:ext cx="741682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95BC3E5-86CF-4C09-BD08-E6C95FA48480}"/>
              </a:ext>
            </a:extLst>
          </p:cNvPr>
          <p:cNvCxnSpPr/>
          <p:nvPr/>
        </p:nvCxnSpPr>
        <p:spPr>
          <a:xfrm>
            <a:off x="2195736" y="5522845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B445AE-C7D9-4CB1-8BFE-B551E7B8E8D4}"/>
              </a:ext>
            </a:extLst>
          </p:cNvPr>
          <p:cNvCxnSpPr/>
          <p:nvPr/>
        </p:nvCxnSpPr>
        <p:spPr>
          <a:xfrm>
            <a:off x="4211960" y="5522845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864A89-D954-4B39-992A-382B54751744}"/>
              </a:ext>
            </a:extLst>
          </p:cNvPr>
          <p:cNvCxnSpPr/>
          <p:nvPr/>
        </p:nvCxnSpPr>
        <p:spPr>
          <a:xfrm>
            <a:off x="6876256" y="5522845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05E194D-F65B-419F-83B5-4AD0F321EE38}"/>
              </a:ext>
            </a:extLst>
          </p:cNvPr>
          <p:cNvSpPr txBox="1"/>
          <p:nvPr/>
        </p:nvSpPr>
        <p:spPr>
          <a:xfrm>
            <a:off x="1020354" y="5020480"/>
            <a:ext cx="1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ether hdr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B13492-CFEF-4D00-8FBA-873B0F7131B7}"/>
              </a:ext>
            </a:extLst>
          </p:cNvPr>
          <p:cNvSpPr txBox="1"/>
          <p:nvPr/>
        </p:nvSpPr>
        <p:spPr>
          <a:xfrm>
            <a:off x="2555776" y="502048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IP hdr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856692-B365-4B57-B9DE-F60211F3D343}"/>
              </a:ext>
            </a:extLst>
          </p:cNvPr>
          <p:cNvSpPr txBox="1"/>
          <p:nvPr/>
        </p:nvSpPr>
        <p:spPr>
          <a:xfrm>
            <a:off x="4850241" y="4983753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TCP dhr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4CB0E6-037A-4183-BF32-A397AADA7742}"/>
              </a:ext>
            </a:extLst>
          </p:cNvPr>
          <p:cNvSpPr txBox="1"/>
          <p:nvPr/>
        </p:nvSpPr>
        <p:spPr>
          <a:xfrm>
            <a:off x="7164288" y="497498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B8C0BCF-1462-4BCF-8BBA-21F2656C7C13}"/>
              </a:ext>
            </a:extLst>
          </p:cNvPr>
          <p:cNvCxnSpPr/>
          <p:nvPr/>
        </p:nvCxnSpPr>
        <p:spPr>
          <a:xfrm>
            <a:off x="3419872" y="5522845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514C61F-D271-4C5C-AC64-6F92D954B5F3}"/>
              </a:ext>
            </a:extLst>
          </p:cNvPr>
          <p:cNvCxnSpPr/>
          <p:nvPr/>
        </p:nvCxnSpPr>
        <p:spPr>
          <a:xfrm>
            <a:off x="3707904" y="5522845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30B8CC0-2150-45B1-AD11-9691E22B5B45}"/>
              </a:ext>
            </a:extLst>
          </p:cNvPr>
          <p:cNvCxnSpPr/>
          <p:nvPr/>
        </p:nvCxnSpPr>
        <p:spPr>
          <a:xfrm>
            <a:off x="5894357" y="5522845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57B120B-6BCF-47D4-9377-98A39D17FF93}"/>
              </a:ext>
            </a:extLst>
          </p:cNvPr>
          <p:cNvCxnSpPr/>
          <p:nvPr/>
        </p:nvCxnSpPr>
        <p:spPr>
          <a:xfrm>
            <a:off x="6228184" y="5522845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1A24E7C-CC90-4523-A398-29AEFB2E49C4}"/>
              </a:ext>
            </a:extLst>
          </p:cNvPr>
          <p:cNvSpPr/>
          <p:nvPr/>
        </p:nvSpPr>
        <p:spPr>
          <a:xfrm>
            <a:off x="1044465" y="5406911"/>
            <a:ext cx="87086" cy="101600"/>
          </a:xfrm>
          <a:custGeom>
            <a:avLst/>
            <a:gdLst>
              <a:gd name="connsiteX0" fmla="*/ 0 w 87086"/>
              <a:gd name="connsiteY0" fmla="*/ 101600 h 101600"/>
              <a:gd name="connsiteX1" fmla="*/ 87086 w 87086"/>
              <a:gd name="connsiteY1" fmla="*/ 0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6" h="101600">
                <a:moveTo>
                  <a:pt x="0" y="101600"/>
                </a:moveTo>
                <a:cubicBezTo>
                  <a:pt x="66606" y="18343"/>
                  <a:pt x="36152" y="50934"/>
                  <a:pt x="8708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DEEF1C2A-EB69-4DA3-B90E-ACDF4B9C8217}"/>
              </a:ext>
            </a:extLst>
          </p:cNvPr>
          <p:cNvSpPr/>
          <p:nvPr/>
        </p:nvSpPr>
        <p:spPr>
          <a:xfrm>
            <a:off x="2104008" y="5435940"/>
            <a:ext cx="101600" cy="72571"/>
          </a:xfrm>
          <a:custGeom>
            <a:avLst/>
            <a:gdLst>
              <a:gd name="connsiteX0" fmla="*/ 101600 w 101600"/>
              <a:gd name="connsiteY0" fmla="*/ 72571 h 72571"/>
              <a:gd name="connsiteX1" fmla="*/ 29029 w 101600"/>
              <a:gd name="connsiteY1" fmla="*/ 43543 h 72571"/>
              <a:gd name="connsiteX2" fmla="*/ 0 w 101600"/>
              <a:gd name="connsiteY2" fmla="*/ 0 h 7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" h="72571">
                <a:moveTo>
                  <a:pt x="101600" y="72571"/>
                </a:moveTo>
                <a:cubicBezTo>
                  <a:pt x="77410" y="62895"/>
                  <a:pt x="50230" y="58686"/>
                  <a:pt x="29029" y="43543"/>
                </a:cubicBezTo>
                <a:cubicBezTo>
                  <a:pt x="14834" y="33404"/>
                  <a:pt x="0" y="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F9A43330-9F69-4C25-A103-A29120B769DA}"/>
              </a:ext>
            </a:extLst>
          </p:cNvPr>
          <p:cNvSpPr/>
          <p:nvPr/>
        </p:nvSpPr>
        <p:spPr>
          <a:xfrm>
            <a:off x="2234637" y="5261768"/>
            <a:ext cx="203200" cy="246743"/>
          </a:xfrm>
          <a:custGeom>
            <a:avLst/>
            <a:gdLst>
              <a:gd name="connsiteX0" fmla="*/ 0 w 203200"/>
              <a:gd name="connsiteY0" fmla="*/ 246743 h 246743"/>
              <a:gd name="connsiteX1" fmla="*/ 43542 w 203200"/>
              <a:gd name="connsiteY1" fmla="*/ 174172 h 246743"/>
              <a:gd name="connsiteX2" fmla="*/ 58057 w 203200"/>
              <a:gd name="connsiteY2" fmla="*/ 130629 h 246743"/>
              <a:gd name="connsiteX3" fmla="*/ 145142 w 203200"/>
              <a:gd name="connsiteY3" fmla="*/ 43543 h 246743"/>
              <a:gd name="connsiteX4" fmla="*/ 203200 w 203200"/>
              <a:gd name="connsiteY4" fmla="*/ 0 h 246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00" h="246743">
                <a:moveTo>
                  <a:pt x="0" y="246743"/>
                </a:moveTo>
                <a:cubicBezTo>
                  <a:pt x="14514" y="222553"/>
                  <a:pt x="30926" y="199404"/>
                  <a:pt x="43542" y="174172"/>
                </a:cubicBezTo>
                <a:cubicBezTo>
                  <a:pt x="50384" y="160488"/>
                  <a:pt x="48664" y="142706"/>
                  <a:pt x="58057" y="130629"/>
                </a:cubicBezTo>
                <a:cubicBezTo>
                  <a:pt x="83261" y="98224"/>
                  <a:pt x="110984" y="66314"/>
                  <a:pt x="145142" y="43543"/>
                </a:cubicBezTo>
                <a:cubicBezTo>
                  <a:pt x="194378" y="10720"/>
                  <a:pt x="176350" y="26850"/>
                  <a:pt x="2032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E61B08A9-60F6-490A-B9F4-D561D26F882D}"/>
              </a:ext>
            </a:extLst>
          </p:cNvPr>
          <p:cNvSpPr/>
          <p:nvPr/>
        </p:nvSpPr>
        <p:spPr>
          <a:xfrm>
            <a:off x="3448900" y="5247254"/>
            <a:ext cx="745165" cy="246743"/>
          </a:xfrm>
          <a:custGeom>
            <a:avLst/>
            <a:gdLst>
              <a:gd name="connsiteX0" fmla="*/ 348343 w 348343"/>
              <a:gd name="connsiteY0" fmla="*/ 188686 h 188686"/>
              <a:gd name="connsiteX1" fmla="*/ 275772 w 348343"/>
              <a:gd name="connsiteY1" fmla="*/ 145143 h 188686"/>
              <a:gd name="connsiteX2" fmla="*/ 174172 w 348343"/>
              <a:gd name="connsiteY2" fmla="*/ 58057 h 188686"/>
              <a:gd name="connsiteX3" fmla="*/ 43543 w 348343"/>
              <a:gd name="connsiteY3" fmla="*/ 14515 h 188686"/>
              <a:gd name="connsiteX4" fmla="*/ 0 w 348343"/>
              <a:gd name="connsiteY4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343" h="188686">
                <a:moveTo>
                  <a:pt x="348343" y="188686"/>
                </a:moveTo>
                <a:cubicBezTo>
                  <a:pt x="324153" y="174172"/>
                  <a:pt x="298340" y="162069"/>
                  <a:pt x="275772" y="145143"/>
                </a:cubicBezTo>
                <a:cubicBezTo>
                  <a:pt x="217675" y="101570"/>
                  <a:pt x="245643" y="93792"/>
                  <a:pt x="174172" y="58057"/>
                </a:cubicBezTo>
                <a:cubicBezTo>
                  <a:pt x="174169" y="58055"/>
                  <a:pt x="65316" y="21773"/>
                  <a:pt x="43543" y="14515"/>
                </a:cubicBez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6C108B7-B519-466A-974E-D12C4C464018}"/>
              </a:ext>
            </a:extLst>
          </p:cNvPr>
          <p:cNvSpPr/>
          <p:nvPr/>
        </p:nvSpPr>
        <p:spPr>
          <a:xfrm>
            <a:off x="5964807" y="5139179"/>
            <a:ext cx="899887" cy="369332"/>
          </a:xfrm>
          <a:custGeom>
            <a:avLst/>
            <a:gdLst>
              <a:gd name="connsiteX0" fmla="*/ 464457 w 464457"/>
              <a:gd name="connsiteY0" fmla="*/ 304800 h 304800"/>
              <a:gd name="connsiteX1" fmla="*/ 391885 w 464457"/>
              <a:gd name="connsiteY1" fmla="*/ 217715 h 304800"/>
              <a:gd name="connsiteX2" fmla="*/ 348342 w 464457"/>
              <a:gd name="connsiteY2" fmla="*/ 188686 h 304800"/>
              <a:gd name="connsiteX3" fmla="*/ 319314 w 464457"/>
              <a:gd name="connsiteY3" fmla="*/ 145143 h 304800"/>
              <a:gd name="connsiteX4" fmla="*/ 217714 w 464457"/>
              <a:gd name="connsiteY4" fmla="*/ 101600 h 304800"/>
              <a:gd name="connsiteX5" fmla="*/ 174171 w 464457"/>
              <a:gd name="connsiteY5" fmla="*/ 72572 h 304800"/>
              <a:gd name="connsiteX6" fmla="*/ 87085 w 464457"/>
              <a:gd name="connsiteY6" fmla="*/ 43543 h 304800"/>
              <a:gd name="connsiteX7" fmla="*/ 43542 w 464457"/>
              <a:gd name="connsiteY7" fmla="*/ 14515 h 304800"/>
              <a:gd name="connsiteX8" fmla="*/ 0 w 464457"/>
              <a:gd name="connsiteY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457" h="304800">
                <a:moveTo>
                  <a:pt x="464457" y="304800"/>
                </a:moveTo>
                <a:cubicBezTo>
                  <a:pt x="440266" y="275772"/>
                  <a:pt x="418604" y="244434"/>
                  <a:pt x="391885" y="217715"/>
                </a:cubicBezTo>
                <a:cubicBezTo>
                  <a:pt x="379550" y="205380"/>
                  <a:pt x="360677" y="201021"/>
                  <a:pt x="348342" y="188686"/>
                </a:cubicBezTo>
                <a:cubicBezTo>
                  <a:pt x="336007" y="176351"/>
                  <a:pt x="331649" y="157478"/>
                  <a:pt x="319314" y="145143"/>
                </a:cubicBezTo>
                <a:cubicBezTo>
                  <a:pt x="285904" y="111733"/>
                  <a:pt x="262126" y="112704"/>
                  <a:pt x="217714" y="101600"/>
                </a:cubicBezTo>
                <a:cubicBezTo>
                  <a:pt x="203200" y="91924"/>
                  <a:pt x="190111" y="79657"/>
                  <a:pt x="174171" y="72572"/>
                </a:cubicBezTo>
                <a:cubicBezTo>
                  <a:pt x="146209" y="60145"/>
                  <a:pt x="112545" y="60516"/>
                  <a:pt x="87085" y="43543"/>
                </a:cubicBezTo>
                <a:cubicBezTo>
                  <a:pt x="72571" y="33867"/>
                  <a:pt x="59144" y="22316"/>
                  <a:pt x="43542" y="14515"/>
                </a:cubicBezTo>
                <a:cubicBezTo>
                  <a:pt x="29858" y="7673"/>
                  <a:pt x="0" y="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8D7B0333-E77F-4F68-97BE-E5512DE269EE}"/>
              </a:ext>
            </a:extLst>
          </p:cNvPr>
          <p:cNvSpPr/>
          <p:nvPr/>
        </p:nvSpPr>
        <p:spPr>
          <a:xfrm>
            <a:off x="4223094" y="5153694"/>
            <a:ext cx="471782" cy="369332"/>
          </a:xfrm>
          <a:custGeom>
            <a:avLst/>
            <a:gdLst>
              <a:gd name="connsiteX0" fmla="*/ 0 w 290285"/>
              <a:gd name="connsiteY0" fmla="*/ 275772 h 275772"/>
              <a:gd name="connsiteX1" fmla="*/ 58057 w 290285"/>
              <a:gd name="connsiteY1" fmla="*/ 203200 h 275772"/>
              <a:gd name="connsiteX2" fmla="*/ 87085 w 290285"/>
              <a:gd name="connsiteY2" fmla="*/ 159657 h 275772"/>
              <a:gd name="connsiteX3" fmla="*/ 130628 w 290285"/>
              <a:gd name="connsiteY3" fmla="*/ 130629 h 275772"/>
              <a:gd name="connsiteX4" fmla="*/ 246743 w 290285"/>
              <a:gd name="connsiteY4" fmla="*/ 29029 h 275772"/>
              <a:gd name="connsiteX5" fmla="*/ 290285 w 290285"/>
              <a:gd name="connsiteY5" fmla="*/ 0 h 27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285" h="275772">
                <a:moveTo>
                  <a:pt x="0" y="275772"/>
                </a:moveTo>
                <a:cubicBezTo>
                  <a:pt x="19352" y="251581"/>
                  <a:pt x="39470" y="227983"/>
                  <a:pt x="58057" y="203200"/>
                </a:cubicBezTo>
                <a:cubicBezTo>
                  <a:pt x="68523" y="189245"/>
                  <a:pt x="74750" y="171992"/>
                  <a:pt x="87085" y="159657"/>
                </a:cubicBezTo>
                <a:cubicBezTo>
                  <a:pt x="99420" y="147322"/>
                  <a:pt x="116114" y="140305"/>
                  <a:pt x="130628" y="130629"/>
                </a:cubicBezTo>
                <a:cubicBezTo>
                  <a:pt x="179010" y="58057"/>
                  <a:pt x="145142" y="96764"/>
                  <a:pt x="246743" y="29029"/>
                </a:cubicBezTo>
                <a:lnTo>
                  <a:pt x="29028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A8E76F89-6030-4718-A9C1-FCF287B52F9D}"/>
              </a:ext>
            </a:extLst>
          </p:cNvPr>
          <p:cNvSpPr/>
          <p:nvPr/>
        </p:nvSpPr>
        <p:spPr>
          <a:xfrm>
            <a:off x="6893722" y="5305311"/>
            <a:ext cx="188686" cy="203200"/>
          </a:xfrm>
          <a:custGeom>
            <a:avLst/>
            <a:gdLst>
              <a:gd name="connsiteX0" fmla="*/ 0 w 188686"/>
              <a:gd name="connsiteY0" fmla="*/ 203200 h 203200"/>
              <a:gd name="connsiteX1" fmla="*/ 43543 w 188686"/>
              <a:gd name="connsiteY1" fmla="*/ 130629 h 203200"/>
              <a:gd name="connsiteX2" fmla="*/ 72572 w 188686"/>
              <a:gd name="connsiteY2" fmla="*/ 87086 h 203200"/>
              <a:gd name="connsiteX3" fmla="*/ 159657 w 188686"/>
              <a:gd name="connsiteY3" fmla="*/ 29029 h 203200"/>
              <a:gd name="connsiteX4" fmla="*/ 188686 w 188686"/>
              <a:gd name="connsiteY4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686" h="203200">
                <a:moveTo>
                  <a:pt x="0" y="203200"/>
                </a:moveTo>
                <a:cubicBezTo>
                  <a:pt x="14514" y="179010"/>
                  <a:pt x="28591" y="154551"/>
                  <a:pt x="43543" y="130629"/>
                </a:cubicBezTo>
                <a:cubicBezTo>
                  <a:pt x="52788" y="115836"/>
                  <a:pt x="59444" y="98573"/>
                  <a:pt x="72572" y="87086"/>
                </a:cubicBezTo>
                <a:cubicBezTo>
                  <a:pt x="98828" y="64112"/>
                  <a:pt x="134988" y="53698"/>
                  <a:pt x="159657" y="29029"/>
                </a:cubicBezTo>
                <a:lnTo>
                  <a:pt x="188686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2FACAE4-737E-4E64-B994-9DB41F4F185A}"/>
              </a:ext>
            </a:extLst>
          </p:cNvPr>
          <p:cNvSpPr/>
          <p:nvPr/>
        </p:nvSpPr>
        <p:spPr>
          <a:xfrm>
            <a:off x="8069379" y="5261768"/>
            <a:ext cx="377372" cy="246743"/>
          </a:xfrm>
          <a:custGeom>
            <a:avLst/>
            <a:gdLst>
              <a:gd name="connsiteX0" fmla="*/ 377372 w 377372"/>
              <a:gd name="connsiteY0" fmla="*/ 246743 h 246743"/>
              <a:gd name="connsiteX1" fmla="*/ 261258 w 377372"/>
              <a:gd name="connsiteY1" fmla="*/ 130629 h 246743"/>
              <a:gd name="connsiteX2" fmla="*/ 217715 w 377372"/>
              <a:gd name="connsiteY2" fmla="*/ 116115 h 246743"/>
              <a:gd name="connsiteX3" fmla="*/ 72572 w 377372"/>
              <a:gd name="connsiteY3" fmla="*/ 29029 h 246743"/>
              <a:gd name="connsiteX4" fmla="*/ 0 w 377372"/>
              <a:gd name="connsiteY4" fmla="*/ 0 h 246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372" h="246743">
                <a:moveTo>
                  <a:pt x="377372" y="246743"/>
                </a:moveTo>
                <a:cubicBezTo>
                  <a:pt x="332122" y="190180"/>
                  <a:pt x="322297" y="165508"/>
                  <a:pt x="261258" y="130629"/>
                </a:cubicBezTo>
                <a:cubicBezTo>
                  <a:pt x="247974" y="123038"/>
                  <a:pt x="232229" y="120953"/>
                  <a:pt x="217715" y="116115"/>
                </a:cubicBezTo>
                <a:cubicBezTo>
                  <a:pt x="174315" y="87182"/>
                  <a:pt x="123576" y="48156"/>
                  <a:pt x="72572" y="29029"/>
                </a:cubicBezTo>
                <a:cubicBezTo>
                  <a:pt x="-5063" y="-84"/>
                  <a:pt x="33059" y="33059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54F645-83EB-4262-A7A7-84E8A524BBD0}"/>
              </a:ext>
            </a:extLst>
          </p:cNvPr>
          <p:cNvSpPr txBox="1"/>
          <p:nvPr/>
        </p:nvSpPr>
        <p:spPr>
          <a:xfrm>
            <a:off x="2987824" y="6124653"/>
            <a:ext cx="141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ip chksum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C679A2-1906-40D1-AFB6-8ED3B7E466BA}"/>
              </a:ext>
            </a:extLst>
          </p:cNvPr>
          <p:cNvSpPr txBox="1"/>
          <p:nvPr/>
        </p:nvSpPr>
        <p:spPr>
          <a:xfrm>
            <a:off x="5479642" y="6124653"/>
            <a:ext cx="141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tcp chksum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DCE60B-C78C-4A22-96B5-E42A4EF65149}"/>
              </a:ext>
            </a:extLst>
          </p:cNvPr>
          <p:cNvSpPr txBox="1"/>
          <p:nvPr/>
        </p:nvSpPr>
        <p:spPr>
          <a:xfrm>
            <a:off x="5894357" y="556836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F7531AE-90FB-4DB6-B1B8-C02943FE7852}"/>
              </a:ext>
            </a:extLst>
          </p:cNvPr>
          <p:cNvSpPr/>
          <p:nvPr/>
        </p:nvSpPr>
        <p:spPr>
          <a:xfrm>
            <a:off x="1596415" y="3676381"/>
            <a:ext cx="5485993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1039F1F-C5FF-4417-8CF0-490E49D04723}"/>
              </a:ext>
            </a:extLst>
          </p:cNvPr>
          <p:cNvCxnSpPr/>
          <p:nvPr/>
        </p:nvCxnSpPr>
        <p:spPr>
          <a:xfrm>
            <a:off x="3688453" y="3676381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6735532-8162-4247-AD2E-F3CB6F36EC73}"/>
              </a:ext>
            </a:extLst>
          </p:cNvPr>
          <p:cNvCxnSpPr/>
          <p:nvPr/>
        </p:nvCxnSpPr>
        <p:spPr>
          <a:xfrm>
            <a:off x="3131840" y="3676381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F633394-FE72-412B-A2D7-2C9F0F5B1537}"/>
              </a:ext>
            </a:extLst>
          </p:cNvPr>
          <p:cNvCxnSpPr/>
          <p:nvPr/>
        </p:nvCxnSpPr>
        <p:spPr>
          <a:xfrm>
            <a:off x="2615658" y="3676381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A21DAED-706E-4C21-9E79-D29302E054D0}"/>
              </a:ext>
            </a:extLst>
          </p:cNvPr>
          <p:cNvCxnSpPr/>
          <p:nvPr/>
        </p:nvCxnSpPr>
        <p:spPr>
          <a:xfrm>
            <a:off x="2104008" y="3676381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3BB6048-939A-4C4E-91AA-09A26E17FB1D}"/>
              </a:ext>
            </a:extLst>
          </p:cNvPr>
          <p:cNvCxnSpPr/>
          <p:nvPr/>
        </p:nvCxnSpPr>
        <p:spPr>
          <a:xfrm>
            <a:off x="4202517" y="3676381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3632AAE-0B99-4CCB-88F9-D630E4E005C0}"/>
              </a:ext>
            </a:extLst>
          </p:cNvPr>
          <p:cNvSpPr txBox="1"/>
          <p:nvPr/>
        </p:nvSpPr>
        <p:spPr>
          <a:xfrm>
            <a:off x="3621450" y="3732839"/>
            <a:ext cx="666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tcp len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98CAF4-EF8D-4186-91AC-6BEA08D25FA0}"/>
              </a:ext>
            </a:extLst>
          </p:cNvPr>
          <p:cNvSpPr txBox="1"/>
          <p:nvPr/>
        </p:nvSpPr>
        <p:spPr>
          <a:xfrm>
            <a:off x="3297414" y="3751613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6B7A21-BC4B-4D93-BEFF-E0800F2C1781}"/>
              </a:ext>
            </a:extLst>
          </p:cNvPr>
          <p:cNvSpPr txBox="1"/>
          <p:nvPr/>
        </p:nvSpPr>
        <p:spPr>
          <a:xfrm>
            <a:off x="2734669" y="3760022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0BD7C1-33DD-4743-96A1-3FA185AB84EC}"/>
              </a:ext>
            </a:extLst>
          </p:cNvPr>
          <p:cNvSpPr txBox="1"/>
          <p:nvPr/>
        </p:nvSpPr>
        <p:spPr>
          <a:xfrm>
            <a:off x="2086597" y="3768431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dst IP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33A716-2545-458A-BD4C-0C4AD4B015BD}"/>
              </a:ext>
            </a:extLst>
          </p:cNvPr>
          <p:cNvSpPr txBox="1"/>
          <p:nvPr/>
        </p:nvSpPr>
        <p:spPr>
          <a:xfrm>
            <a:off x="1557536" y="3792004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src IP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3E14EA-65B6-4ED6-BB0C-EA4A848D3423}"/>
              </a:ext>
            </a:extLst>
          </p:cNvPr>
          <p:cNvSpPr txBox="1"/>
          <p:nvPr/>
        </p:nvSpPr>
        <p:spPr>
          <a:xfrm>
            <a:off x="2074979" y="4197775"/>
            <a:ext cx="190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pseudo_header</a:t>
            </a:r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FAF2D25D-1778-4BE7-AC87-70AC6CE9233B}"/>
              </a:ext>
            </a:extLst>
          </p:cNvPr>
          <p:cNvSpPr/>
          <p:nvPr/>
        </p:nvSpPr>
        <p:spPr>
          <a:xfrm>
            <a:off x="1581494" y="4122695"/>
            <a:ext cx="508000" cy="323942"/>
          </a:xfrm>
          <a:custGeom>
            <a:avLst/>
            <a:gdLst>
              <a:gd name="connsiteX0" fmla="*/ 0 w 508000"/>
              <a:gd name="connsiteY0" fmla="*/ 0 h 323942"/>
              <a:gd name="connsiteX1" fmla="*/ 72571 w 508000"/>
              <a:gd name="connsiteY1" fmla="*/ 43543 h 323942"/>
              <a:gd name="connsiteX2" fmla="*/ 116114 w 508000"/>
              <a:gd name="connsiteY2" fmla="*/ 58057 h 323942"/>
              <a:gd name="connsiteX3" fmla="*/ 203200 w 508000"/>
              <a:gd name="connsiteY3" fmla="*/ 130629 h 323942"/>
              <a:gd name="connsiteX4" fmla="*/ 290285 w 508000"/>
              <a:gd name="connsiteY4" fmla="*/ 188686 h 323942"/>
              <a:gd name="connsiteX5" fmla="*/ 333828 w 508000"/>
              <a:gd name="connsiteY5" fmla="*/ 217715 h 323942"/>
              <a:gd name="connsiteX6" fmla="*/ 377371 w 508000"/>
              <a:gd name="connsiteY6" fmla="*/ 232229 h 323942"/>
              <a:gd name="connsiteX7" fmla="*/ 464457 w 508000"/>
              <a:gd name="connsiteY7" fmla="*/ 290286 h 323942"/>
              <a:gd name="connsiteX8" fmla="*/ 508000 w 508000"/>
              <a:gd name="connsiteY8" fmla="*/ 319315 h 323942"/>
              <a:gd name="connsiteX9" fmla="*/ 508000 w 508000"/>
              <a:gd name="connsiteY9" fmla="*/ 261257 h 323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8000" h="323942">
                <a:moveTo>
                  <a:pt x="0" y="0"/>
                </a:moveTo>
                <a:cubicBezTo>
                  <a:pt x="24190" y="14514"/>
                  <a:pt x="47339" y="30927"/>
                  <a:pt x="72571" y="43543"/>
                </a:cubicBezTo>
                <a:cubicBezTo>
                  <a:pt x="86255" y="50385"/>
                  <a:pt x="102430" y="51215"/>
                  <a:pt x="116114" y="58057"/>
                </a:cubicBezTo>
                <a:cubicBezTo>
                  <a:pt x="178350" y="89175"/>
                  <a:pt x="145423" y="85691"/>
                  <a:pt x="203200" y="130629"/>
                </a:cubicBezTo>
                <a:cubicBezTo>
                  <a:pt x="230739" y="152048"/>
                  <a:pt x="261257" y="169334"/>
                  <a:pt x="290285" y="188686"/>
                </a:cubicBezTo>
                <a:cubicBezTo>
                  <a:pt x="304799" y="198362"/>
                  <a:pt x="317279" y="212199"/>
                  <a:pt x="333828" y="217715"/>
                </a:cubicBezTo>
                <a:cubicBezTo>
                  <a:pt x="348342" y="222553"/>
                  <a:pt x="363997" y="224799"/>
                  <a:pt x="377371" y="232229"/>
                </a:cubicBezTo>
                <a:cubicBezTo>
                  <a:pt x="407869" y="249172"/>
                  <a:pt x="435428" y="270934"/>
                  <a:pt x="464457" y="290286"/>
                </a:cubicBezTo>
                <a:cubicBezTo>
                  <a:pt x="478971" y="299962"/>
                  <a:pt x="508000" y="336759"/>
                  <a:pt x="508000" y="319315"/>
                </a:cubicBezTo>
                <a:lnTo>
                  <a:pt x="508000" y="26125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AFF6D53D-CA42-467F-8E23-DE5D1BCE69FB}"/>
              </a:ext>
            </a:extLst>
          </p:cNvPr>
          <p:cNvSpPr/>
          <p:nvPr/>
        </p:nvSpPr>
        <p:spPr>
          <a:xfrm>
            <a:off x="3889227" y="4122695"/>
            <a:ext cx="333867" cy="304800"/>
          </a:xfrm>
          <a:custGeom>
            <a:avLst/>
            <a:gdLst>
              <a:gd name="connsiteX0" fmla="*/ 333867 w 333867"/>
              <a:gd name="connsiteY0" fmla="*/ 0 h 304800"/>
              <a:gd name="connsiteX1" fmla="*/ 304838 w 333867"/>
              <a:gd name="connsiteY1" fmla="*/ 72572 h 304800"/>
              <a:gd name="connsiteX2" fmla="*/ 290324 w 333867"/>
              <a:gd name="connsiteY2" fmla="*/ 116115 h 304800"/>
              <a:gd name="connsiteX3" fmla="*/ 174210 w 333867"/>
              <a:gd name="connsiteY3" fmla="*/ 217715 h 304800"/>
              <a:gd name="connsiteX4" fmla="*/ 87124 w 333867"/>
              <a:gd name="connsiteY4" fmla="*/ 261257 h 304800"/>
              <a:gd name="connsiteX5" fmla="*/ 38 w 333867"/>
              <a:gd name="connsiteY5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867" h="304800">
                <a:moveTo>
                  <a:pt x="333867" y="0"/>
                </a:moveTo>
                <a:cubicBezTo>
                  <a:pt x="324191" y="24191"/>
                  <a:pt x="313986" y="48177"/>
                  <a:pt x="304838" y="72572"/>
                </a:cubicBezTo>
                <a:cubicBezTo>
                  <a:pt x="299466" y="86897"/>
                  <a:pt x="297166" y="102431"/>
                  <a:pt x="290324" y="116115"/>
                </a:cubicBezTo>
                <a:cubicBezTo>
                  <a:pt x="266618" y="163526"/>
                  <a:pt x="226456" y="200300"/>
                  <a:pt x="174210" y="217715"/>
                </a:cubicBezTo>
                <a:cubicBezTo>
                  <a:pt x="15419" y="270644"/>
                  <a:pt x="255931" y="186232"/>
                  <a:pt x="87124" y="261257"/>
                </a:cubicBezTo>
                <a:cubicBezTo>
                  <a:pt x="-4552" y="302002"/>
                  <a:pt x="38" y="258077"/>
                  <a:pt x="38" y="304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505A888-827A-41CB-9F08-4AE02751AE06}"/>
              </a:ext>
            </a:extLst>
          </p:cNvPr>
          <p:cNvCxnSpPr>
            <a:stCxn id="11" idx="0"/>
          </p:cNvCxnSpPr>
          <p:nvPr/>
        </p:nvCxnSpPr>
        <p:spPr>
          <a:xfrm flipV="1">
            <a:off x="5372299" y="4197775"/>
            <a:ext cx="107343" cy="785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BD4E67A-5466-4E01-959E-546DFAE68F7A}"/>
              </a:ext>
            </a:extLst>
          </p:cNvPr>
          <p:cNvSpPr txBox="1"/>
          <p:nvPr/>
        </p:nvSpPr>
        <p:spPr>
          <a:xfrm>
            <a:off x="3743908" y="3013937"/>
            <a:ext cx="936104" cy="369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seudo</a:t>
            </a: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DD91EFEB-D686-4110-8D1D-D91B88B50BAB}"/>
              </a:ext>
            </a:extLst>
          </p:cNvPr>
          <p:cNvSpPr/>
          <p:nvPr/>
        </p:nvSpPr>
        <p:spPr>
          <a:xfrm>
            <a:off x="1581494" y="3353438"/>
            <a:ext cx="2119085" cy="348343"/>
          </a:xfrm>
          <a:custGeom>
            <a:avLst/>
            <a:gdLst>
              <a:gd name="connsiteX0" fmla="*/ 0 w 2119085"/>
              <a:gd name="connsiteY0" fmla="*/ 348343 h 348343"/>
              <a:gd name="connsiteX1" fmla="*/ 72571 w 2119085"/>
              <a:gd name="connsiteY1" fmla="*/ 319314 h 348343"/>
              <a:gd name="connsiteX2" fmla="*/ 130628 w 2119085"/>
              <a:gd name="connsiteY2" fmla="*/ 290286 h 348343"/>
              <a:gd name="connsiteX3" fmla="*/ 174171 w 2119085"/>
              <a:gd name="connsiteY3" fmla="*/ 275772 h 348343"/>
              <a:gd name="connsiteX4" fmla="*/ 304800 w 2119085"/>
              <a:gd name="connsiteY4" fmla="*/ 217714 h 348343"/>
              <a:gd name="connsiteX5" fmla="*/ 391885 w 2119085"/>
              <a:gd name="connsiteY5" fmla="*/ 188686 h 348343"/>
              <a:gd name="connsiteX6" fmla="*/ 435428 w 2119085"/>
              <a:gd name="connsiteY6" fmla="*/ 174172 h 348343"/>
              <a:gd name="connsiteX7" fmla="*/ 537028 w 2119085"/>
              <a:gd name="connsiteY7" fmla="*/ 130629 h 348343"/>
              <a:gd name="connsiteX8" fmla="*/ 725714 w 2119085"/>
              <a:gd name="connsiteY8" fmla="*/ 72572 h 348343"/>
              <a:gd name="connsiteX9" fmla="*/ 812800 w 2119085"/>
              <a:gd name="connsiteY9" fmla="*/ 58057 h 348343"/>
              <a:gd name="connsiteX10" fmla="*/ 1814285 w 2119085"/>
              <a:gd name="connsiteY10" fmla="*/ 43543 h 348343"/>
              <a:gd name="connsiteX11" fmla="*/ 2061028 w 2119085"/>
              <a:gd name="connsiteY11" fmla="*/ 14514 h 348343"/>
              <a:gd name="connsiteX12" fmla="*/ 2119085 w 2119085"/>
              <a:gd name="connsiteY12" fmla="*/ 0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19085" h="348343">
                <a:moveTo>
                  <a:pt x="0" y="348343"/>
                </a:moveTo>
                <a:cubicBezTo>
                  <a:pt x="24190" y="338667"/>
                  <a:pt x="48763" y="329895"/>
                  <a:pt x="72571" y="319314"/>
                </a:cubicBezTo>
                <a:cubicBezTo>
                  <a:pt x="92343" y="310527"/>
                  <a:pt x="110741" y="298809"/>
                  <a:pt x="130628" y="290286"/>
                </a:cubicBezTo>
                <a:cubicBezTo>
                  <a:pt x="144690" y="284259"/>
                  <a:pt x="160109" y="281799"/>
                  <a:pt x="174171" y="275772"/>
                </a:cubicBezTo>
                <a:cubicBezTo>
                  <a:pt x="301940" y="221014"/>
                  <a:pt x="156256" y="271730"/>
                  <a:pt x="304800" y="217714"/>
                </a:cubicBezTo>
                <a:cubicBezTo>
                  <a:pt x="333556" y="207257"/>
                  <a:pt x="362857" y="198362"/>
                  <a:pt x="391885" y="188686"/>
                </a:cubicBezTo>
                <a:lnTo>
                  <a:pt x="435428" y="174172"/>
                </a:lnTo>
                <a:cubicBezTo>
                  <a:pt x="504511" y="128116"/>
                  <a:pt x="451822" y="156191"/>
                  <a:pt x="537028" y="130629"/>
                </a:cubicBezTo>
                <a:cubicBezTo>
                  <a:pt x="600387" y="111621"/>
                  <a:pt x="660698" y="85575"/>
                  <a:pt x="725714" y="72572"/>
                </a:cubicBezTo>
                <a:cubicBezTo>
                  <a:pt x="754572" y="66800"/>
                  <a:pt x="783381" y="58842"/>
                  <a:pt x="812800" y="58057"/>
                </a:cubicBezTo>
                <a:cubicBezTo>
                  <a:pt x="1146545" y="49157"/>
                  <a:pt x="1480457" y="48381"/>
                  <a:pt x="1814285" y="43543"/>
                </a:cubicBezTo>
                <a:lnTo>
                  <a:pt x="2061028" y="14514"/>
                </a:lnTo>
                <a:cubicBezTo>
                  <a:pt x="2080704" y="11235"/>
                  <a:pt x="2119085" y="0"/>
                  <a:pt x="211908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A2FE84B0-B275-41C2-BA38-4D28DFCB276F}"/>
              </a:ext>
            </a:extLst>
          </p:cNvPr>
          <p:cNvSpPr/>
          <p:nvPr/>
        </p:nvSpPr>
        <p:spPr>
          <a:xfrm>
            <a:off x="4658522" y="3266331"/>
            <a:ext cx="2438400" cy="406421"/>
          </a:xfrm>
          <a:custGeom>
            <a:avLst/>
            <a:gdLst>
              <a:gd name="connsiteX0" fmla="*/ 2438400 w 2438400"/>
              <a:gd name="connsiteY0" fmla="*/ 406421 h 406421"/>
              <a:gd name="connsiteX1" fmla="*/ 2365829 w 2438400"/>
              <a:gd name="connsiteY1" fmla="*/ 362879 h 406421"/>
              <a:gd name="connsiteX2" fmla="*/ 2278743 w 2438400"/>
              <a:gd name="connsiteY2" fmla="*/ 333850 h 406421"/>
              <a:gd name="connsiteX3" fmla="*/ 2235200 w 2438400"/>
              <a:gd name="connsiteY3" fmla="*/ 304821 h 406421"/>
              <a:gd name="connsiteX4" fmla="*/ 2090057 w 2438400"/>
              <a:gd name="connsiteY4" fmla="*/ 275793 h 406421"/>
              <a:gd name="connsiteX5" fmla="*/ 1901372 w 2438400"/>
              <a:gd name="connsiteY5" fmla="*/ 232250 h 406421"/>
              <a:gd name="connsiteX6" fmla="*/ 1698172 w 2438400"/>
              <a:gd name="connsiteY6" fmla="*/ 188707 h 406421"/>
              <a:gd name="connsiteX7" fmla="*/ 1625600 w 2438400"/>
              <a:gd name="connsiteY7" fmla="*/ 174193 h 406421"/>
              <a:gd name="connsiteX8" fmla="*/ 1132115 w 2438400"/>
              <a:gd name="connsiteY8" fmla="*/ 145164 h 406421"/>
              <a:gd name="connsiteX9" fmla="*/ 827315 w 2438400"/>
              <a:gd name="connsiteY9" fmla="*/ 116136 h 406421"/>
              <a:gd name="connsiteX10" fmla="*/ 725715 w 2438400"/>
              <a:gd name="connsiteY10" fmla="*/ 101621 h 406421"/>
              <a:gd name="connsiteX11" fmla="*/ 464457 w 2438400"/>
              <a:gd name="connsiteY11" fmla="*/ 72593 h 406421"/>
              <a:gd name="connsiteX12" fmla="*/ 290286 w 2438400"/>
              <a:gd name="connsiteY12" fmla="*/ 43564 h 406421"/>
              <a:gd name="connsiteX13" fmla="*/ 203200 w 2438400"/>
              <a:gd name="connsiteY13" fmla="*/ 29050 h 406421"/>
              <a:gd name="connsiteX14" fmla="*/ 145143 w 2438400"/>
              <a:gd name="connsiteY14" fmla="*/ 14536 h 406421"/>
              <a:gd name="connsiteX15" fmla="*/ 0 w 2438400"/>
              <a:gd name="connsiteY15" fmla="*/ 21 h 406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38400" h="406421">
                <a:moveTo>
                  <a:pt x="2438400" y="406421"/>
                </a:moveTo>
                <a:cubicBezTo>
                  <a:pt x="2414210" y="391907"/>
                  <a:pt x="2391511" y="374553"/>
                  <a:pt x="2365829" y="362879"/>
                </a:cubicBezTo>
                <a:cubicBezTo>
                  <a:pt x="2337973" y="350217"/>
                  <a:pt x="2278743" y="333850"/>
                  <a:pt x="2278743" y="333850"/>
                </a:cubicBezTo>
                <a:cubicBezTo>
                  <a:pt x="2264229" y="324174"/>
                  <a:pt x="2250802" y="312622"/>
                  <a:pt x="2235200" y="304821"/>
                </a:cubicBezTo>
                <a:cubicBezTo>
                  <a:pt x="2194669" y="284556"/>
                  <a:pt x="2127496" y="281141"/>
                  <a:pt x="2090057" y="275793"/>
                </a:cubicBezTo>
                <a:cubicBezTo>
                  <a:pt x="1969913" y="235745"/>
                  <a:pt x="2157605" y="296309"/>
                  <a:pt x="1901372" y="232250"/>
                </a:cubicBezTo>
                <a:cubicBezTo>
                  <a:pt x="1718622" y="186562"/>
                  <a:pt x="1852703" y="216803"/>
                  <a:pt x="1698172" y="188707"/>
                </a:cubicBezTo>
                <a:cubicBezTo>
                  <a:pt x="1673900" y="184294"/>
                  <a:pt x="1650159" y="176532"/>
                  <a:pt x="1625600" y="174193"/>
                </a:cubicBezTo>
                <a:cubicBezTo>
                  <a:pt x="1569751" y="168874"/>
                  <a:pt x="1174576" y="147523"/>
                  <a:pt x="1132115" y="145164"/>
                </a:cubicBezTo>
                <a:cubicBezTo>
                  <a:pt x="823466" y="106584"/>
                  <a:pt x="1265030" y="159908"/>
                  <a:pt x="827315" y="116136"/>
                </a:cubicBezTo>
                <a:cubicBezTo>
                  <a:pt x="793274" y="112732"/>
                  <a:pt x="759716" y="105399"/>
                  <a:pt x="725715" y="101621"/>
                </a:cubicBezTo>
                <a:cubicBezTo>
                  <a:pt x="525909" y="79420"/>
                  <a:pt x="622850" y="97602"/>
                  <a:pt x="464457" y="72593"/>
                </a:cubicBezTo>
                <a:lnTo>
                  <a:pt x="290286" y="43564"/>
                </a:lnTo>
                <a:cubicBezTo>
                  <a:pt x="261257" y="38726"/>
                  <a:pt x="231750" y="36187"/>
                  <a:pt x="203200" y="29050"/>
                </a:cubicBezTo>
                <a:cubicBezTo>
                  <a:pt x="183848" y="24212"/>
                  <a:pt x="164819" y="17815"/>
                  <a:pt x="145143" y="14536"/>
                </a:cubicBezTo>
                <a:cubicBezTo>
                  <a:pt x="50853" y="-1179"/>
                  <a:pt x="60239" y="21"/>
                  <a:pt x="0" y="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4848DE22-692C-4212-9338-BB62E9A69F8C}"/>
              </a:ext>
            </a:extLst>
          </p:cNvPr>
          <p:cNvSpPr/>
          <p:nvPr/>
        </p:nvSpPr>
        <p:spPr>
          <a:xfrm>
            <a:off x="4122057" y="2235200"/>
            <a:ext cx="522533" cy="798286"/>
          </a:xfrm>
          <a:custGeom>
            <a:avLst/>
            <a:gdLst>
              <a:gd name="connsiteX0" fmla="*/ 0 w 522533"/>
              <a:gd name="connsiteY0" fmla="*/ 798286 h 798286"/>
              <a:gd name="connsiteX1" fmla="*/ 116114 w 522533"/>
              <a:gd name="connsiteY1" fmla="*/ 638629 h 798286"/>
              <a:gd name="connsiteX2" fmla="*/ 130629 w 522533"/>
              <a:gd name="connsiteY2" fmla="*/ 595086 h 798286"/>
              <a:gd name="connsiteX3" fmla="*/ 174172 w 522533"/>
              <a:gd name="connsiteY3" fmla="*/ 551543 h 798286"/>
              <a:gd name="connsiteX4" fmla="*/ 232229 w 522533"/>
              <a:gd name="connsiteY4" fmla="*/ 464457 h 798286"/>
              <a:gd name="connsiteX5" fmla="*/ 261257 w 522533"/>
              <a:gd name="connsiteY5" fmla="*/ 420914 h 798286"/>
              <a:gd name="connsiteX6" fmla="*/ 362857 w 522533"/>
              <a:gd name="connsiteY6" fmla="*/ 290286 h 798286"/>
              <a:gd name="connsiteX7" fmla="*/ 449943 w 522533"/>
              <a:gd name="connsiteY7" fmla="*/ 159657 h 798286"/>
              <a:gd name="connsiteX8" fmla="*/ 478972 w 522533"/>
              <a:gd name="connsiteY8" fmla="*/ 116114 h 798286"/>
              <a:gd name="connsiteX9" fmla="*/ 508000 w 522533"/>
              <a:gd name="connsiteY9" fmla="*/ 72571 h 798286"/>
              <a:gd name="connsiteX10" fmla="*/ 522514 w 522533"/>
              <a:gd name="connsiteY10" fmla="*/ 0 h 798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2533" h="798286">
                <a:moveTo>
                  <a:pt x="0" y="798286"/>
                </a:moveTo>
                <a:cubicBezTo>
                  <a:pt x="22584" y="770055"/>
                  <a:pt x="105365" y="670874"/>
                  <a:pt x="116114" y="638629"/>
                </a:cubicBezTo>
                <a:cubicBezTo>
                  <a:pt x="120952" y="624115"/>
                  <a:pt x="122142" y="607816"/>
                  <a:pt x="130629" y="595086"/>
                </a:cubicBezTo>
                <a:cubicBezTo>
                  <a:pt x="142015" y="578007"/>
                  <a:pt x="161570" y="567746"/>
                  <a:pt x="174172" y="551543"/>
                </a:cubicBezTo>
                <a:cubicBezTo>
                  <a:pt x="195591" y="524004"/>
                  <a:pt x="212877" y="493486"/>
                  <a:pt x="232229" y="464457"/>
                </a:cubicBezTo>
                <a:cubicBezTo>
                  <a:pt x="241905" y="449943"/>
                  <a:pt x="248922" y="433249"/>
                  <a:pt x="261257" y="420914"/>
                </a:cubicBezTo>
                <a:cubicBezTo>
                  <a:pt x="329470" y="352701"/>
                  <a:pt x="293414" y="394450"/>
                  <a:pt x="362857" y="290286"/>
                </a:cubicBezTo>
                <a:lnTo>
                  <a:pt x="449943" y="159657"/>
                </a:lnTo>
                <a:lnTo>
                  <a:pt x="478972" y="116114"/>
                </a:lnTo>
                <a:lnTo>
                  <a:pt x="508000" y="72571"/>
                </a:lnTo>
                <a:cubicBezTo>
                  <a:pt x="523687" y="9820"/>
                  <a:pt x="522514" y="34462"/>
                  <a:pt x="522514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1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hw 1-1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0439" y="764704"/>
            <a:ext cx="8229600" cy="1614910"/>
          </a:xfrm>
        </p:spPr>
        <p:txBody>
          <a:bodyPr>
            <a:normAutofit/>
          </a:bodyPr>
          <a:lstStyle/>
          <a:p>
            <a:r>
              <a:rPr lang="en-US" altLang="ko-KR" sz="1800"/>
              <a:t>Capture SYN</a:t>
            </a:r>
          </a:p>
          <a:p>
            <a:r>
              <a:rPr lang="en-US" altLang="ko-KR" sz="1800"/>
              <a:t>Kill the server and the client</a:t>
            </a:r>
          </a:p>
          <a:p>
            <a:r>
              <a:rPr lang="en-US" altLang="ko-KR" sz="1800"/>
              <a:t>Run the original sniffer. Rerun the server</a:t>
            </a:r>
          </a:p>
          <a:p>
            <a:r>
              <a:rPr lang="en-US" altLang="ko-KR" sz="1800"/>
              <a:t>Send the captured SYN </a:t>
            </a:r>
          </a:p>
          <a:p>
            <a:r>
              <a:rPr lang="en-US" altLang="ko-KR" sz="1800"/>
              <a:t>The server should respond with SYN/ACK</a:t>
            </a:r>
            <a:endParaRPr lang="ko-KR" altLang="en-US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A09D9F-6559-4069-8427-923CCC508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953906"/>
            <a:ext cx="6858594" cy="368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00A24A-6A57-4732-8BF6-CA4A74B92FDA}"/>
              </a:ext>
            </a:extLst>
          </p:cNvPr>
          <p:cNvSpPr txBox="1"/>
          <p:nvPr/>
        </p:nvSpPr>
        <p:spPr>
          <a:xfrm>
            <a:off x="5076056" y="386104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capture SYN and break out</a:t>
            </a: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98861BE2-C12B-4C07-9D13-E97F4F0867A5}"/>
              </a:ext>
            </a:extLst>
          </p:cNvPr>
          <p:cNvSpPr/>
          <p:nvPr/>
        </p:nvSpPr>
        <p:spPr>
          <a:xfrm>
            <a:off x="1654629" y="4136571"/>
            <a:ext cx="3309257" cy="290286"/>
          </a:xfrm>
          <a:custGeom>
            <a:avLst/>
            <a:gdLst>
              <a:gd name="connsiteX0" fmla="*/ 3309257 w 3309257"/>
              <a:gd name="connsiteY0" fmla="*/ 0 h 290286"/>
              <a:gd name="connsiteX1" fmla="*/ 3106057 w 3309257"/>
              <a:gd name="connsiteY1" fmla="*/ 58058 h 290286"/>
              <a:gd name="connsiteX2" fmla="*/ 2902857 w 3309257"/>
              <a:gd name="connsiteY2" fmla="*/ 72572 h 290286"/>
              <a:gd name="connsiteX3" fmla="*/ 2743200 w 3309257"/>
              <a:gd name="connsiteY3" fmla="*/ 101600 h 290286"/>
              <a:gd name="connsiteX4" fmla="*/ 2670628 w 3309257"/>
              <a:gd name="connsiteY4" fmla="*/ 116115 h 290286"/>
              <a:gd name="connsiteX5" fmla="*/ 2583542 w 3309257"/>
              <a:gd name="connsiteY5" fmla="*/ 130629 h 290286"/>
              <a:gd name="connsiteX6" fmla="*/ 2540000 w 3309257"/>
              <a:gd name="connsiteY6" fmla="*/ 145143 h 290286"/>
              <a:gd name="connsiteX7" fmla="*/ 2467428 w 3309257"/>
              <a:gd name="connsiteY7" fmla="*/ 159658 h 290286"/>
              <a:gd name="connsiteX8" fmla="*/ 1901371 w 3309257"/>
              <a:gd name="connsiteY8" fmla="*/ 188686 h 290286"/>
              <a:gd name="connsiteX9" fmla="*/ 1756228 w 3309257"/>
              <a:gd name="connsiteY9" fmla="*/ 203200 h 290286"/>
              <a:gd name="connsiteX10" fmla="*/ 1553028 w 3309257"/>
              <a:gd name="connsiteY10" fmla="*/ 217715 h 290286"/>
              <a:gd name="connsiteX11" fmla="*/ 1494971 w 3309257"/>
              <a:gd name="connsiteY11" fmla="*/ 232229 h 290286"/>
              <a:gd name="connsiteX12" fmla="*/ 1335314 w 3309257"/>
              <a:gd name="connsiteY12" fmla="*/ 261258 h 290286"/>
              <a:gd name="connsiteX13" fmla="*/ 1132114 w 3309257"/>
              <a:gd name="connsiteY13" fmla="*/ 290286 h 290286"/>
              <a:gd name="connsiteX14" fmla="*/ 0 w 3309257"/>
              <a:gd name="connsiteY14" fmla="*/ 290286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09257" h="290286">
                <a:moveTo>
                  <a:pt x="3309257" y="0"/>
                </a:moveTo>
                <a:cubicBezTo>
                  <a:pt x="3226311" y="33179"/>
                  <a:pt x="3208978" y="44633"/>
                  <a:pt x="3106057" y="58058"/>
                </a:cubicBezTo>
                <a:cubicBezTo>
                  <a:pt x="3038721" y="66841"/>
                  <a:pt x="2970590" y="67734"/>
                  <a:pt x="2902857" y="72572"/>
                </a:cubicBezTo>
                <a:cubicBezTo>
                  <a:pt x="2791389" y="100438"/>
                  <a:pt x="2899228" y="75595"/>
                  <a:pt x="2743200" y="101600"/>
                </a:cubicBezTo>
                <a:cubicBezTo>
                  <a:pt x="2718866" y="105656"/>
                  <a:pt x="2694900" y="111702"/>
                  <a:pt x="2670628" y="116115"/>
                </a:cubicBezTo>
                <a:cubicBezTo>
                  <a:pt x="2641674" y="121379"/>
                  <a:pt x="2612571" y="125791"/>
                  <a:pt x="2583542" y="130629"/>
                </a:cubicBezTo>
                <a:cubicBezTo>
                  <a:pt x="2569028" y="135467"/>
                  <a:pt x="2554842" y="141432"/>
                  <a:pt x="2540000" y="145143"/>
                </a:cubicBezTo>
                <a:cubicBezTo>
                  <a:pt x="2516067" y="151126"/>
                  <a:pt x="2491700" y="155245"/>
                  <a:pt x="2467428" y="159658"/>
                </a:cubicBezTo>
                <a:cubicBezTo>
                  <a:pt x="2247258" y="199689"/>
                  <a:pt x="2276928" y="177306"/>
                  <a:pt x="1901371" y="188686"/>
                </a:cubicBezTo>
                <a:lnTo>
                  <a:pt x="1756228" y="203200"/>
                </a:lnTo>
                <a:cubicBezTo>
                  <a:pt x="1688557" y="208839"/>
                  <a:pt x="1620519" y="210216"/>
                  <a:pt x="1553028" y="217715"/>
                </a:cubicBezTo>
                <a:cubicBezTo>
                  <a:pt x="1533202" y="219918"/>
                  <a:pt x="1514444" y="227902"/>
                  <a:pt x="1494971" y="232229"/>
                </a:cubicBezTo>
                <a:cubicBezTo>
                  <a:pt x="1446316" y="243041"/>
                  <a:pt x="1383778" y="253988"/>
                  <a:pt x="1335314" y="261258"/>
                </a:cubicBezTo>
                <a:cubicBezTo>
                  <a:pt x="1267650" y="271408"/>
                  <a:pt x="1200535" y="290286"/>
                  <a:pt x="1132114" y="290286"/>
                </a:cubicBezTo>
                <a:lnTo>
                  <a:pt x="0" y="290286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C76524-2F7A-4034-87AE-E2094556CC72}"/>
              </a:ext>
            </a:extLst>
          </p:cNvPr>
          <p:cNvSpPr txBox="1"/>
          <p:nvPr/>
        </p:nvSpPr>
        <p:spPr>
          <a:xfrm>
            <a:off x="5076056" y="4798106"/>
            <a:ext cx="361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check if we have the same SYN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78E9287A-8CB6-437B-894C-9F67CA585BC7}"/>
              </a:ext>
            </a:extLst>
          </p:cNvPr>
          <p:cNvSpPr/>
          <p:nvPr/>
        </p:nvSpPr>
        <p:spPr>
          <a:xfrm>
            <a:off x="3635896" y="4982771"/>
            <a:ext cx="1469258" cy="369331"/>
          </a:xfrm>
          <a:custGeom>
            <a:avLst/>
            <a:gdLst>
              <a:gd name="connsiteX0" fmla="*/ 3309257 w 3309257"/>
              <a:gd name="connsiteY0" fmla="*/ 0 h 290286"/>
              <a:gd name="connsiteX1" fmla="*/ 3106057 w 3309257"/>
              <a:gd name="connsiteY1" fmla="*/ 58058 h 290286"/>
              <a:gd name="connsiteX2" fmla="*/ 2902857 w 3309257"/>
              <a:gd name="connsiteY2" fmla="*/ 72572 h 290286"/>
              <a:gd name="connsiteX3" fmla="*/ 2743200 w 3309257"/>
              <a:gd name="connsiteY3" fmla="*/ 101600 h 290286"/>
              <a:gd name="connsiteX4" fmla="*/ 2670628 w 3309257"/>
              <a:gd name="connsiteY4" fmla="*/ 116115 h 290286"/>
              <a:gd name="connsiteX5" fmla="*/ 2583542 w 3309257"/>
              <a:gd name="connsiteY5" fmla="*/ 130629 h 290286"/>
              <a:gd name="connsiteX6" fmla="*/ 2540000 w 3309257"/>
              <a:gd name="connsiteY6" fmla="*/ 145143 h 290286"/>
              <a:gd name="connsiteX7" fmla="*/ 2467428 w 3309257"/>
              <a:gd name="connsiteY7" fmla="*/ 159658 h 290286"/>
              <a:gd name="connsiteX8" fmla="*/ 1901371 w 3309257"/>
              <a:gd name="connsiteY8" fmla="*/ 188686 h 290286"/>
              <a:gd name="connsiteX9" fmla="*/ 1756228 w 3309257"/>
              <a:gd name="connsiteY9" fmla="*/ 203200 h 290286"/>
              <a:gd name="connsiteX10" fmla="*/ 1553028 w 3309257"/>
              <a:gd name="connsiteY10" fmla="*/ 217715 h 290286"/>
              <a:gd name="connsiteX11" fmla="*/ 1494971 w 3309257"/>
              <a:gd name="connsiteY11" fmla="*/ 232229 h 290286"/>
              <a:gd name="connsiteX12" fmla="*/ 1335314 w 3309257"/>
              <a:gd name="connsiteY12" fmla="*/ 261258 h 290286"/>
              <a:gd name="connsiteX13" fmla="*/ 1132114 w 3309257"/>
              <a:gd name="connsiteY13" fmla="*/ 290286 h 290286"/>
              <a:gd name="connsiteX14" fmla="*/ 0 w 3309257"/>
              <a:gd name="connsiteY14" fmla="*/ 290286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09257" h="290286">
                <a:moveTo>
                  <a:pt x="3309257" y="0"/>
                </a:moveTo>
                <a:cubicBezTo>
                  <a:pt x="3226311" y="33179"/>
                  <a:pt x="3208978" y="44633"/>
                  <a:pt x="3106057" y="58058"/>
                </a:cubicBezTo>
                <a:cubicBezTo>
                  <a:pt x="3038721" y="66841"/>
                  <a:pt x="2970590" y="67734"/>
                  <a:pt x="2902857" y="72572"/>
                </a:cubicBezTo>
                <a:cubicBezTo>
                  <a:pt x="2791389" y="100438"/>
                  <a:pt x="2899228" y="75595"/>
                  <a:pt x="2743200" y="101600"/>
                </a:cubicBezTo>
                <a:cubicBezTo>
                  <a:pt x="2718866" y="105656"/>
                  <a:pt x="2694900" y="111702"/>
                  <a:pt x="2670628" y="116115"/>
                </a:cubicBezTo>
                <a:cubicBezTo>
                  <a:pt x="2641674" y="121379"/>
                  <a:pt x="2612571" y="125791"/>
                  <a:pt x="2583542" y="130629"/>
                </a:cubicBezTo>
                <a:cubicBezTo>
                  <a:pt x="2569028" y="135467"/>
                  <a:pt x="2554842" y="141432"/>
                  <a:pt x="2540000" y="145143"/>
                </a:cubicBezTo>
                <a:cubicBezTo>
                  <a:pt x="2516067" y="151126"/>
                  <a:pt x="2491700" y="155245"/>
                  <a:pt x="2467428" y="159658"/>
                </a:cubicBezTo>
                <a:cubicBezTo>
                  <a:pt x="2247258" y="199689"/>
                  <a:pt x="2276928" y="177306"/>
                  <a:pt x="1901371" y="188686"/>
                </a:cubicBezTo>
                <a:lnTo>
                  <a:pt x="1756228" y="203200"/>
                </a:lnTo>
                <a:cubicBezTo>
                  <a:pt x="1688557" y="208839"/>
                  <a:pt x="1620519" y="210216"/>
                  <a:pt x="1553028" y="217715"/>
                </a:cubicBezTo>
                <a:cubicBezTo>
                  <a:pt x="1533202" y="219918"/>
                  <a:pt x="1514444" y="227902"/>
                  <a:pt x="1494971" y="232229"/>
                </a:cubicBezTo>
                <a:cubicBezTo>
                  <a:pt x="1446316" y="243041"/>
                  <a:pt x="1383778" y="253988"/>
                  <a:pt x="1335314" y="261258"/>
                </a:cubicBezTo>
                <a:cubicBezTo>
                  <a:pt x="1267650" y="271408"/>
                  <a:pt x="1200535" y="290286"/>
                  <a:pt x="1132114" y="290286"/>
                </a:cubicBezTo>
                <a:lnTo>
                  <a:pt x="0" y="290286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65A4CC-588C-40BE-863F-2BAE3D549341}"/>
              </a:ext>
            </a:extLst>
          </p:cNvPr>
          <p:cNvSpPr txBox="1"/>
          <p:nvPr/>
        </p:nvSpPr>
        <p:spPr>
          <a:xfrm>
            <a:off x="5198158" y="5626127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wait until ready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5142B2DD-E4F0-4B7A-85EF-3278CCDA2C8A}"/>
              </a:ext>
            </a:extLst>
          </p:cNvPr>
          <p:cNvSpPr/>
          <p:nvPr/>
        </p:nvSpPr>
        <p:spPr>
          <a:xfrm>
            <a:off x="1979712" y="5803010"/>
            <a:ext cx="3208275" cy="123384"/>
          </a:xfrm>
          <a:custGeom>
            <a:avLst/>
            <a:gdLst>
              <a:gd name="connsiteX0" fmla="*/ 3309257 w 3309257"/>
              <a:gd name="connsiteY0" fmla="*/ 0 h 290286"/>
              <a:gd name="connsiteX1" fmla="*/ 3106057 w 3309257"/>
              <a:gd name="connsiteY1" fmla="*/ 58058 h 290286"/>
              <a:gd name="connsiteX2" fmla="*/ 2902857 w 3309257"/>
              <a:gd name="connsiteY2" fmla="*/ 72572 h 290286"/>
              <a:gd name="connsiteX3" fmla="*/ 2743200 w 3309257"/>
              <a:gd name="connsiteY3" fmla="*/ 101600 h 290286"/>
              <a:gd name="connsiteX4" fmla="*/ 2670628 w 3309257"/>
              <a:gd name="connsiteY4" fmla="*/ 116115 h 290286"/>
              <a:gd name="connsiteX5" fmla="*/ 2583542 w 3309257"/>
              <a:gd name="connsiteY5" fmla="*/ 130629 h 290286"/>
              <a:gd name="connsiteX6" fmla="*/ 2540000 w 3309257"/>
              <a:gd name="connsiteY6" fmla="*/ 145143 h 290286"/>
              <a:gd name="connsiteX7" fmla="*/ 2467428 w 3309257"/>
              <a:gd name="connsiteY7" fmla="*/ 159658 h 290286"/>
              <a:gd name="connsiteX8" fmla="*/ 1901371 w 3309257"/>
              <a:gd name="connsiteY8" fmla="*/ 188686 h 290286"/>
              <a:gd name="connsiteX9" fmla="*/ 1756228 w 3309257"/>
              <a:gd name="connsiteY9" fmla="*/ 203200 h 290286"/>
              <a:gd name="connsiteX10" fmla="*/ 1553028 w 3309257"/>
              <a:gd name="connsiteY10" fmla="*/ 217715 h 290286"/>
              <a:gd name="connsiteX11" fmla="*/ 1494971 w 3309257"/>
              <a:gd name="connsiteY11" fmla="*/ 232229 h 290286"/>
              <a:gd name="connsiteX12" fmla="*/ 1335314 w 3309257"/>
              <a:gd name="connsiteY12" fmla="*/ 261258 h 290286"/>
              <a:gd name="connsiteX13" fmla="*/ 1132114 w 3309257"/>
              <a:gd name="connsiteY13" fmla="*/ 290286 h 290286"/>
              <a:gd name="connsiteX14" fmla="*/ 0 w 3309257"/>
              <a:gd name="connsiteY14" fmla="*/ 290286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09257" h="290286">
                <a:moveTo>
                  <a:pt x="3309257" y="0"/>
                </a:moveTo>
                <a:cubicBezTo>
                  <a:pt x="3226311" y="33179"/>
                  <a:pt x="3208978" y="44633"/>
                  <a:pt x="3106057" y="58058"/>
                </a:cubicBezTo>
                <a:cubicBezTo>
                  <a:pt x="3038721" y="66841"/>
                  <a:pt x="2970590" y="67734"/>
                  <a:pt x="2902857" y="72572"/>
                </a:cubicBezTo>
                <a:cubicBezTo>
                  <a:pt x="2791389" y="100438"/>
                  <a:pt x="2899228" y="75595"/>
                  <a:pt x="2743200" y="101600"/>
                </a:cubicBezTo>
                <a:cubicBezTo>
                  <a:pt x="2718866" y="105656"/>
                  <a:pt x="2694900" y="111702"/>
                  <a:pt x="2670628" y="116115"/>
                </a:cubicBezTo>
                <a:cubicBezTo>
                  <a:pt x="2641674" y="121379"/>
                  <a:pt x="2612571" y="125791"/>
                  <a:pt x="2583542" y="130629"/>
                </a:cubicBezTo>
                <a:cubicBezTo>
                  <a:pt x="2569028" y="135467"/>
                  <a:pt x="2554842" y="141432"/>
                  <a:pt x="2540000" y="145143"/>
                </a:cubicBezTo>
                <a:cubicBezTo>
                  <a:pt x="2516067" y="151126"/>
                  <a:pt x="2491700" y="155245"/>
                  <a:pt x="2467428" y="159658"/>
                </a:cubicBezTo>
                <a:cubicBezTo>
                  <a:pt x="2247258" y="199689"/>
                  <a:pt x="2276928" y="177306"/>
                  <a:pt x="1901371" y="188686"/>
                </a:cubicBezTo>
                <a:lnTo>
                  <a:pt x="1756228" y="203200"/>
                </a:lnTo>
                <a:cubicBezTo>
                  <a:pt x="1688557" y="208839"/>
                  <a:pt x="1620519" y="210216"/>
                  <a:pt x="1553028" y="217715"/>
                </a:cubicBezTo>
                <a:cubicBezTo>
                  <a:pt x="1533202" y="219918"/>
                  <a:pt x="1514444" y="227902"/>
                  <a:pt x="1494971" y="232229"/>
                </a:cubicBezTo>
                <a:cubicBezTo>
                  <a:pt x="1446316" y="243041"/>
                  <a:pt x="1383778" y="253988"/>
                  <a:pt x="1335314" y="261258"/>
                </a:cubicBezTo>
                <a:cubicBezTo>
                  <a:pt x="1267650" y="271408"/>
                  <a:pt x="1200535" y="290286"/>
                  <a:pt x="1132114" y="290286"/>
                </a:cubicBezTo>
                <a:lnTo>
                  <a:pt x="0" y="290286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15953E-6EBD-45D1-B11D-8301D0594845}"/>
              </a:ext>
            </a:extLst>
          </p:cNvPr>
          <p:cNvSpPr txBox="1"/>
          <p:nvPr/>
        </p:nvSpPr>
        <p:spPr>
          <a:xfrm>
            <a:off x="6156176" y="5995459"/>
            <a:ext cx="181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send SYN</a:t>
            </a: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91532EBE-D2CA-4753-B3A3-779CF85C0829}"/>
              </a:ext>
            </a:extLst>
          </p:cNvPr>
          <p:cNvSpPr/>
          <p:nvPr/>
        </p:nvSpPr>
        <p:spPr>
          <a:xfrm>
            <a:off x="4716016" y="6230031"/>
            <a:ext cx="1382155" cy="45719"/>
          </a:xfrm>
          <a:custGeom>
            <a:avLst/>
            <a:gdLst>
              <a:gd name="connsiteX0" fmla="*/ 3309257 w 3309257"/>
              <a:gd name="connsiteY0" fmla="*/ 0 h 290286"/>
              <a:gd name="connsiteX1" fmla="*/ 3106057 w 3309257"/>
              <a:gd name="connsiteY1" fmla="*/ 58058 h 290286"/>
              <a:gd name="connsiteX2" fmla="*/ 2902857 w 3309257"/>
              <a:gd name="connsiteY2" fmla="*/ 72572 h 290286"/>
              <a:gd name="connsiteX3" fmla="*/ 2743200 w 3309257"/>
              <a:gd name="connsiteY3" fmla="*/ 101600 h 290286"/>
              <a:gd name="connsiteX4" fmla="*/ 2670628 w 3309257"/>
              <a:gd name="connsiteY4" fmla="*/ 116115 h 290286"/>
              <a:gd name="connsiteX5" fmla="*/ 2583542 w 3309257"/>
              <a:gd name="connsiteY5" fmla="*/ 130629 h 290286"/>
              <a:gd name="connsiteX6" fmla="*/ 2540000 w 3309257"/>
              <a:gd name="connsiteY6" fmla="*/ 145143 h 290286"/>
              <a:gd name="connsiteX7" fmla="*/ 2467428 w 3309257"/>
              <a:gd name="connsiteY7" fmla="*/ 159658 h 290286"/>
              <a:gd name="connsiteX8" fmla="*/ 1901371 w 3309257"/>
              <a:gd name="connsiteY8" fmla="*/ 188686 h 290286"/>
              <a:gd name="connsiteX9" fmla="*/ 1756228 w 3309257"/>
              <a:gd name="connsiteY9" fmla="*/ 203200 h 290286"/>
              <a:gd name="connsiteX10" fmla="*/ 1553028 w 3309257"/>
              <a:gd name="connsiteY10" fmla="*/ 217715 h 290286"/>
              <a:gd name="connsiteX11" fmla="*/ 1494971 w 3309257"/>
              <a:gd name="connsiteY11" fmla="*/ 232229 h 290286"/>
              <a:gd name="connsiteX12" fmla="*/ 1335314 w 3309257"/>
              <a:gd name="connsiteY12" fmla="*/ 261258 h 290286"/>
              <a:gd name="connsiteX13" fmla="*/ 1132114 w 3309257"/>
              <a:gd name="connsiteY13" fmla="*/ 290286 h 290286"/>
              <a:gd name="connsiteX14" fmla="*/ 0 w 3309257"/>
              <a:gd name="connsiteY14" fmla="*/ 290286 h 290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09257" h="290286">
                <a:moveTo>
                  <a:pt x="3309257" y="0"/>
                </a:moveTo>
                <a:cubicBezTo>
                  <a:pt x="3226311" y="33179"/>
                  <a:pt x="3208978" y="44633"/>
                  <a:pt x="3106057" y="58058"/>
                </a:cubicBezTo>
                <a:cubicBezTo>
                  <a:pt x="3038721" y="66841"/>
                  <a:pt x="2970590" y="67734"/>
                  <a:pt x="2902857" y="72572"/>
                </a:cubicBezTo>
                <a:cubicBezTo>
                  <a:pt x="2791389" y="100438"/>
                  <a:pt x="2899228" y="75595"/>
                  <a:pt x="2743200" y="101600"/>
                </a:cubicBezTo>
                <a:cubicBezTo>
                  <a:pt x="2718866" y="105656"/>
                  <a:pt x="2694900" y="111702"/>
                  <a:pt x="2670628" y="116115"/>
                </a:cubicBezTo>
                <a:cubicBezTo>
                  <a:pt x="2641674" y="121379"/>
                  <a:pt x="2612571" y="125791"/>
                  <a:pt x="2583542" y="130629"/>
                </a:cubicBezTo>
                <a:cubicBezTo>
                  <a:pt x="2569028" y="135467"/>
                  <a:pt x="2554842" y="141432"/>
                  <a:pt x="2540000" y="145143"/>
                </a:cubicBezTo>
                <a:cubicBezTo>
                  <a:pt x="2516067" y="151126"/>
                  <a:pt x="2491700" y="155245"/>
                  <a:pt x="2467428" y="159658"/>
                </a:cubicBezTo>
                <a:cubicBezTo>
                  <a:pt x="2247258" y="199689"/>
                  <a:pt x="2276928" y="177306"/>
                  <a:pt x="1901371" y="188686"/>
                </a:cubicBezTo>
                <a:lnTo>
                  <a:pt x="1756228" y="203200"/>
                </a:lnTo>
                <a:cubicBezTo>
                  <a:pt x="1688557" y="208839"/>
                  <a:pt x="1620519" y="210216"/>
                  <a:pt x="1553028" y="217715"/>
                </a:cubicBezTo>
                <a:cubicBezTo>
                  <a:pt x="1533202" y="219918"/>
                  <a:pt x="1514444" y="227902"/>
                  <a:pt x="1494971" y="232229"/>
                </a:cubicBezTo>
                <a:cubicBezTo>
                  <a:pt x="1446316" y="243041"/>
                  <a:pt x="1383778" y="253988"/>
                  <a:pt x="1335314" y="261258"/>
                </a:cubicBezTo>
                <a:cubicBezTo>
                  <a:pt x="1267650" y="271408"/>
                  <a:pt x="1200535" y="290286"/>
                  <a:pt x="1132114" y="290286"/>
                </a:cubicBezTo>
                <a:lnTo>
                  <a:pt x="0" y="290286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6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/>
          </a:bodyPr>
          <a:lstStyle/>
          <a:p>
            <a:r>
              <a:rPr lang="en-US" altLang="ko-KR" sz="2400"/>
              <a:t>hw 1-1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0E00EC-FB27-4348-8147-5998E0E4E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340768"/>
            <a:ext cx="9144000" cy="47687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2827BE-92CA-48A6-A8C8-CB7E0127CE5F}"/>
              </a:ext>
            </a:extLst>
          </p:cNvPr>
          <p:cNvSpPr txBox="1"/>
          <p:nvPr/>
        </p:nvSpPr>
        <p:spPr>
          <a:xfrm>
            <a:off x="457200" y="692696"/>
            <a:ext cx="325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our syn-sender sends SYN</a:t>
            </a:r>
          </a:p>
        </p:txBody>
      </p:sp>
    </p:spTree>
    <p:extLst>
      <p:ext uri="{BB962C8B-B14F-4D97-AF65-F5344CB8AC3E}">
        <p14:creationId xmlns:p14="http://schemas.microsoft.com/office/powerpoint/2010/main" val="315910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5029</TotalTime>
  <Words>638</Words>
  <Application>Microsoft Office PowerPoint</Application>
  <PresentationFormat>화면 슬라이드 쇼(4:3)</PresentationFormat>
  <Paragraphs>147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굴림;Gulim</vt:lpstr>
      <vt:lpstr>바탕;Batang</vt:lpstr>
      <vt:lpstr>Office 테마</vt:lpstr>
      <vt:lpstr>Lecture 7: Sending SYN packet with winpcap</vt:lpstr>
      <vt:lpstr>in_checksum</vt:lpstr>
      <vt:lpstr>IP and TCP checksum</vt:lpstr>
      <vt:lpstr>computing IP checksum</vt:lpstr>
      <vt:lpstr>computing TCP checksum</vt:lpstr>
      <vt:lpstr>computing sudo</vt:lpstr>
      <vt:lpstr>computing TCP checksum</vt:lpstr>
      <vt:lpstr>hw 1-1</vt:lpstr>
      <vt:lpstr>hw 1-1</vt:lpstr>
      <vt:lpstr>hw 1-1</vt:lpstr>
      <vt:lpstr>hw 1-2</vt:lpstr>
      <vt:lpstr>hw 2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Overview: Studying OS</dc:title>
  <dc:creator>Microsoft Corporation</dc:creator>
  <cp:lastModifiedBy>kim ki</cp:lastModifiedBy>
  <cp:revision>292</cp:revision>
  <dcterms:created xsi:type="dcterms:W3CDTF">2006-10-05T04:04:58Z</dcterms:created>
  <dcterms:modified xsi:type="dcterms:W3CDTF">2020-10-10T01:20:16Z</dcterms:modified>
</cp:coreProperties>
</file>