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1BC3-C740-48C3-941B-8AFA3945F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565A0-D32E-4008-9947-C9DB76A2B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A331-32A3-472F-8062-4AD24929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A3-25FB-438C-B2BB-A891C60C70BB}" type="datetimeFigureOut">
              <a:rPr lang="en-MY" smtClean="0"/>
              <a:t>16/12/2020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4F190-81DB-49CB-81D3-5BE48B0A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D30D-2CFC-462F-8584-8610C16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2C81-4E1F-4E62-8108-95E00B46D1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4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C96F-A9FD-4871-8D50-CF57A1C4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EC0B-68CB-4620-96D3-25726C37E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F130-9C2E-41B9-A3EF-85D76826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A3-25FB-438C-B2BB-A891C60C70BB}" type="datetimeFigureOut">
              <a:rPr lang="en-MY" smtClean="0"/>
              <a:t>16/12/2020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BAF49-5024-40D3-8CF5-E06C5608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CBDC-933C-4493-B49B-EBA75119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2C81-4E1F-4E62-8108-95E00B46D1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245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96EBE-E8B8-442D-ACBB-33BA69DFA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88F5A-2CBD-4F25-A866-748EBDB6E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5F11-9AD1-4EA6-A4E8-2978004B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A3-25FB-438C-B2BB-A891C60C70BB}" type="datetimeFigureOut">
              <a:rPr lang="en-MY" smtClean="0"/>
              <a:t>16/12/2020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AAAB-4891-4C9B-8745-B8D772B7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1866-A7DC-48A2-8BCC-B86F1E07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2C81-4E1F-4E62-8108-95E00B46D1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69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ACE0-6E38-4103-B847-3862FA09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9331-8E98-4EAF-999B-A9A5DCF2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0FC9-F3E3-4D20-9939-0BF35527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A3-25FB-438C-B2BB-A891C60C70BB}" type="datetimeFigureOut">
              <a:rPr lang="en-MY" smtClean="0"/>
              <a:t>16/12/2020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AAC8-E715-4147-9A9B-BDA6BE37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5DA6-D38F-4407-A103-77896943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2C81-4E1F-4E62-8108-95E00B46D1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4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38E1-B92E-42C7-AB16-D10FF100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8BD8-BE1B-4650-8C85-4EA21F255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A837-37BD-4463-958B-E9B275A1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A3-25FB-438C-B2BB-A891C60C70BB}" type="datetimeFigureOut">
              <a:rPr lang="en-MY" smtClean="0"/>
              <a:t>16/12/2020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4BCD-66E2-4AEF-99C1-5EDEFADF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D2BDC-8C83-4C12-8832-5E96312D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2C81-4E1F-4E62-8108-95E00B46D1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211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8942-BC89-49B7-8232-991160E1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8232-7B7C-4601-A53A-6EACEE5E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C7F43-5F31-40DB-B975-4889CE6BC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FFEF3-421E-4A55-BECD-99EED29C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A3-25FB-438C-B2BB-A891C60C70BB}" type="datetimeFigureOut">
              <a:rPr lang="en-MY" smtClean="0"/>
              <a:t>16/12/2020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93E4F-7EF9-451D-BEC2-3EBBD304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A81D5-BFCF-4E9A-9906-7705FAD0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2C81-4E1F-4E62-8108-95E00B46D1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665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7486-2A0B-4FB2-BC79-4EBB8783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AF173-B023-4BB7-B56C-E1E11CEC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6B9CD-8188-4587-8680-FE235AC1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948C7-C061-40A5-9C40-42B03A76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1D57E-2B45-4DBD-8F23-9FDB31C1A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BCDA4-7B70-4F76-B267-F014697F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A3-25FB-438C-B2BB-A891C60C70BB}" type="datetimeFigureOut">
              <a:rPr lang="en-MY" smtClean="0"/>
              <a:t>16/12/2020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E20EF-2B4C-4DC6-A40E-21837A5D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DC877-D025-45D2-BA79-E110BAB3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2C81-4E1F-4E62-8108-95E00B46D1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444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F55E-6CAF-45B8-9C56-C5CC300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3FCEB-636A-47CA-9567-5398DF44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A3-25FB-438C-B2BB-A891C60C70BB}" type="datetimeFigureOut">
              <a:rPr lang="en-MY" smtClean="0"/>
              <a:t>16/12/2020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CC01B-2388-4BCE-B39E-6AC78FF0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6355-53A4-4058-BB51-C236EE9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2C81-4E1F-4E62-8108-95E00B46D1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137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C1BFC-68DB-4C18-9790-30E12553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A3-25FB-438C-B2BB-A891C60C70BB}" type="datetimeFigureOut">
              <a:rPr lang="en-MY" smtClean="0"/>
              <a:t>16/12/2020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44427-73FD-4C40-9C47-E66E1EF9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CB577-8FC9-471E-BA78-9FCD9A94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2C81-4E1F-4E62-8108-95E00B46D1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101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BE9D-47F8-4A52-8F7C-1CE78509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3BF8-C9BC-4C10-869E-08AA39AE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1AF6C-A1EF-4B38-9069-06F42A4E2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6C7AB-C0F5-449B-AB64-BCF1F710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A3-25FB-438C-B2BB-A891C60C70BB}" type="datetimeFigureOut">
              <a:rPr lang="en-MY" smtClean="0"/>
              <a:t>16/12/2020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3D9CF-BAA9-45FC-B4E5-7CE32FC8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B2C66-D4A6-4A18-8AA3-6ED2E190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2C81-4E1F-4E62-8108-95E00B46D1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91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8CED-B4A0-4483-B9EE-A13B6A57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39943-57B2-438C-8046-7164DF703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DB1DF-37C2-419E-B877-D8023F99D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BE7E9-5D54-4F20-B90C-7BA0E36F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A3-25FB-438C-B2BB-A891C60C70BB}" type="datetimeFigureOut">
              <a:rPr lang="en-MY" smtClean="0"/>
              <a:t>16/12/2020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3998E-782F-4418-87DE-DB5F75B7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3EC3-87FD-4836-9184-6B40EACB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2C81-4E1F-4E62-8108-95E00B46D1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457DC-909D-431A-A236-DE17C692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6AABD-56DF-4E01-B3D3-0CCA31D57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E052-3242-41A0-AAD6-AF6E49286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81A3-25FB-438C-B2BB-A891C60C70BB}" type="datetimeFigureOut">
              <a:rPr lang="en-MY" smtClean="0"/>
              <a:t>16/12/2020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D352-E76F-4630-AC77-07AF0CD4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C9CA-9682-4739-98C3-66FAE597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62C81-4E1F-4E62-8108-95E00B46D1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56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9DF4-ABD0-497B-AB97-76408EF73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eCert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Download platform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49093-D444-4317-8A4D-BB45FF3FA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559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A756-3163-47F3-905E-C25AF507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1C6F-1868-4B24-8D59-4C0635AC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the first row</a:t>
            </a:r>
          </a:p>
          <a:p>
            <a:r>
              <a:rPr lang="en-US" dirty="0"/>
              <a:t>All set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08E82-855E-4E4C-9289-769426FC4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7" r="25874" b="45244"/>
          <a:stretch/>
        </p:blipFill>
        <p:spPr>
          <a:xfrm>
            <a:off x="4810957" y="427610"/>
            <a:ext cx="6631620" cy="1661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28A96F-5D2B-4CAC-A439-1B9B7031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27" y="2223709"/>
            <a:ext cx="7770920" cy="43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D414-0FDE-46DD-B8B7-40C28362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1753-F3FB-4E5E-9816-9BA08CC0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 of participants (name)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possible details require for user search later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Pdf file for each participant (rename by participant)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add-on (Files Cabinet by Awesome Table) at Google 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chrome incognito recommended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4E113-BBB4-4264-8369-467DC65F0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2" t="13463" r="17646" b="9931"/>
          <a:stretch/>
        </p:blipFill>
        <p:spPr>
          <a:xfrm>
            <a:off x="8114191" y="4001294"/>
            <a:ext cx="3912093" cy="261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5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ADF2-D3E6-4A20-880B-AE05DD8D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Awesome Table Platform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B417-BF8E-4338-B0AE-C7F8DF89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with google account</a:t>
            </a:r>
          </a:p>
          <a:p>
            <a:r>
              <a:rPr lang="en-MY" dirty="0"/>
              <a:t>Select Template</a:t>
            </a:r>
          </a:p>
          <a:p>
            <a:pPr algn="l"/>
            <a:r>
              <a:rPr lang="en-MY" dirty="0" err="1">
                <a:solidFill>
                  <a:srgbClr val="FF0000"/>
                </a:solidFill>
              </a:rPr>
              <a:t>E.g</a:t>
            </a:r>
            <a:r>
              <a:rPr lang="en-MY" dirty="0">
                <a:solidFill>
                  <a:srgbClr val="FF0000"/>
                </a:solidFill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Awesome Table with Google Forms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Roboto"/>
              </a:rPr>
              <a:t>Link to Google Sheet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C2D38-5785-421F-83B2-EC8C4127A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657"/>
          <a:stretch/>
        </p:blipFill>
        <p:spPr>
          <a:xfrm>
            <a:off x="4614662" y="3455833"/>
            <a:ext cx="6739138" cy="28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8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2593-8DF4-4CAE-95B0-8CBECAC7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3C20-9842-4111-9293-8237866A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BCD70-A85D-409B-B1F2-4F490B93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2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0297-FCA4-4EB5-871F-360658B5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 to Google Drive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B350-44D4-4D89-906F-FA66ECD4D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Folder with PDF files, set Folder as “share for view”</a:t>
            </a:r>
          </a:p>
          <a:p>
            <a:r>
              <a:rPr lang="en-US" dirty="0"/>
              <a:t>Create new tab</a:t>
            </a:r>
          </a:p>
          <a:p>
            <a:r>
              <a:rPr lang="en-US" dirty="0"/>
              <a:t>Run Add-on: Files Cabinet by Awesome Table to sort the filename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1F8AB-E3D3-4840-BB03-540DEB7CD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5" t="20694" r="34248" b="15858"/>
          <a:stretch/>
        </p:blipFill>
        <p:spPr>
          <a:xfrm>
            <a:off x="1216241" y="3473235"/>
            <a:ext cx="2414726" cy="2758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92F63-9DD0-4880-88C4-DED5FBB2E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" t="8803" r="42185" b="59771"/>
          <a:stretch/>
        </p:blipFill>
        <p:spPr>
          <a:xfrm>
            <a:off x="3906175" y="3473235"/>
            <a:ext cx="6942338" cy="21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3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8D03-9918-4293-850C-4B011261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Folder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8B6A-1A2A-4723-B210-407658FD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5517" cy="4351338"/>
          </a:xfrm>
        </p:spPr>
        <p:txBody>
          <a:bodyPr/>
          <a:lstStyle/>
          <a:p>
            <a:r>
              <a:rPr lang="en-US" dirty="0"/>
              <a:t>Pick and Run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BC8E1-2767-4196-936F-A205CC095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34" t="14110" b="8868"/>
          <a:stretch/>
        </p:blipFill>
        <p:spPr>
          <a:xfrm>
            <a:off x="838200" y="2550746"/>
            <a:ext cx="2064798" cy="3764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04825-98B7-40FA-B379-192E33BE2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07" t="21387" r="28204" b="17152"/>
          <a:stretch/>
        </p:blipFill>
        <p:spPr>
          <a:xfrm>
            <a:off x="3000652" y="2922657"/>
            <a:ext cx="3004277" cy="2377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3EE5B6-CB8F-4F06-813F-041A185EEF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359" t="13852" r="3228" b="7702"/>
          <a:stretch/>
        </p:blipFill>
        <p:spPr>
          <a:xfrm>
            <a:off x="6187073" y="1027906"/>
            <a:ext cx="2610701" cy="53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7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EC67-91D4-40A6-9287-C8162D43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FBA1-6BC9-4C19-990E-F52274E4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67C7E-3805-4C96-AA94-DD8377AC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02B7B9-8FC3-4928-8608-B681DF60D3FB}"/>
              </a:ext>
            </a:extLst>
          </p:cNvPr>
          <p:cNvSpPr/>
          <p:nvPr/>
        </p:nvSpPr>
        <p:spPr>
          <a:xfrm>
            <a:off x="294444" y="1690688"/>
            <a:ext cx="859654" cy="441537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D734C-E387-4F57-A3BA-30A626B30910}"/>
              </a:ext>
            </a:extLst>
          </p:cNvPr>
          <p:cNvSpPr/>
          <p:nvPr/>
        </p:nvSpPr>
        <p:spPr>
          <a:xfrm>
            <a:off x="1146696" y="1690688"/>
            <a:ext cx="941033" cy="441537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87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A758-8ED6-4DB7-8F69-B25F8DCD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F767B-C4E1-48BD-B4B6-69E87528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filename by A-Z (easier to match the files)</a:t>
            </a:r>
          </a:p>
          <a:p>
            <a:r>
              <a:rPr lang="en-US" dirty="0"/>
              <a:t>Copy Filename [Title] and URL &gt;&gt; Main List [</a:t>
            </a:r>
            <a:r>
              <a:rPr lang="en-US" dirty="0" err="1"/>
              <a:t>e.g</a:t>
            </a:r>
            <a:r>
              <a:rPr lang="en-US" dirty="0"/>
              <a:t> Form Responses]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9F7D0-EA22-4340-B140-0971E8EA9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52" b="20777"/>
          <a:stretch/>
        </p:blipFill>
        <p:spPr>
          <a:xfrm>
            <a:off x="221942" y="2889174"/>
            <a:ext cx="12192000" cy="37424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BDD76A-D6F9-4C92-BB26-1587C97130E7}"/>
              </a:ext>
            </a:extLst>
          </p:cNvPr>
          <p:cNvSpPr/>
          <p:nvPr/>
        </p:nvSpPr>
        <p:spPr>
          <a:xfrm>
            <a:off x="1777011" y="2960072"/>
            <a:ext cx="1072721" cy="37424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6CAA9-3751-40CB-828B-7C8578F8DB28}"/>
              </a:ext>
            </a:extLst>
          </p:cNvPr>
          <p:cNvSpPr/>
          <p:nvPr/>
        </p:nvSpPr>
        <p:spPr>
          <a:xfrm>
            <a:off x="7079200" y="2924622"/>
            <a:ext cx="3822579" cy="37424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149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4EB8-D81E-4C7F-8678-8126C0A8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7912-1551-4D22-B84B-F302BCD3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ED392-0E3C-429D-A7D3-DC801188E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21"/>
          <a:stretch/>
        </p:blipFill>
        <p:spPr>
          <a:xfrm>
            <a:off x="0" y="1485106"/>
            <a:ext cx="12192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9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146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Create eCert  Download platform</vt:lpstr>
      <vt:lpstr>Requirement</vt:lpstr>
      <vt:lpstr>Create Awesome Table Platform</vt:lpstr>
      <vt:lpstr>PowerPoint Presentation</vt:lpstr>
      <vt:lpstr>Upload File to Google Drive</vt:lpstr>
      <vt:lpstr>Pick Folder</vt:lpstr>
      <vt:lpstr>PowerPoint Presentation</vt:lpstr>
      <vt:lpstr>Sorting</vt:lpstr>
      <vt:lpstr>Backend Template</vt:lpstr>
      <vt:lpstr>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System MRUN</dc:title>
  <dc:creator>najmi ariffin</dc:creator>
  <cp:lastModifiedBy>najmi ariffin</cp:lastModifiedBy>
  <cp:revision>6</cp:revision>
  <dcterms:created xsi:type="dcterms:W3CDTF">2020-12-15T16:05:36Z</dcterms:created>
  <dcterms:modified xsi:type="dcterms:W3CDTF">2020-12-15T17:57:21Z</dcterms:modified>
</cp:coreProperties>
</file>