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57" r:id="rId3"/>
    <p:sldId id="258" r:id="rId4"/>
    <p:sldId id="269" r:id="rId5"/>
    <p:sldId id="268" r:id="rId6"/>
    <p:sldId id="267" r:id="rId7"/>
    <p:sldId id="270" r:id="rId8"/>
    <p:sldId id="272" r:id="rId9"/>
    <p:sldId id="274" r:id="rId10"/>
    <p:sldId id="273" r:id="rId11"/>
    <p:sldId id="271" r:id="rId12"/>
    <p:sldId id="275" r:id="rId13"/>
    <p:sldId id="276" r:id="rId14"/>
    <p:sldId id="277" r:id="rId15"/>
    <p:sldId id="263" r:id="rId16"/>
    <p:sldId id="266" r:id="rId17"/>
    <p:sldId id="264" r:id="rId18"/>
    <p:sldId id="265" r:id="rId19"/>
    <p:sldId id="278" r:id="rId20"/>
    <p:sldId id="279" r:id="rId21"/>
    <p:sldId id="283" r:id="rId22"/>
    <p:sldId id="284" r:id="rId23"/>
    <p:sldId id="282" r:id="rId24"/>
    <p:sldId id="281" r:id="rId25"/>
    <p:sldId id="280" r:id="rId26"/>
    <p:sldId id="285" r:id="rId27"/>
    <p:sldId id="286" r:id="rId28"/>
    <p:sldId id="288" r:id="rId29"/>
    <p:sldId id="287" r:id="rId30"/>
    <p:sldId id="289"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p:scale>
          <a:sx n="66" d="100"/>
          <a:sy n="66" d="100"/>
        </p:scale>
        <p:origin x="1301"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tal jadhav" userId="0fde66ce33bab645" providerId="LiveId" clId="{62C101FA-5EDB-49C1-B171-354603DF390F}"/>
    <pc:docChg chg="undo custSel addSld delSld modSld sldOrd">
      <pc:chgData name="shital jadhav" userId="0fde66ce33bab645" providerId="LiveId" clId="{62C101FA-5EDB-49C1-B171-354603DF390F}" dt="2023-07-26T08:46:24.945" v="3119" actId="20577"/>
      <pc:docMkLst>
        <pc:docMk/>
      </pc:docMkLst>
      <pc:sldChg chg="modSp new mod">
        <pc:chgData name="shital jadhav" userId="0fde66ce33bab645" providerId="LiveId" clId="{62C101FA-5EDB-49C1-B171-354603DF390F}" dt="2023-07-26T08:42:04.548" v="3101" actId="113"/>
        <pc:sldMkLst>
          <pc:docMk/>
          <pc:sldMk cId="823885479" sldId="256"/>
        </pc:sldMkLst>
        <pc:spChg chg="mod">
          <ac:chgData name="shital jadhav" userId="0fde66ce33bab645" providerId="LiveId" clId="{62C101FA-5EDB-49C1-B171-354603DF390F}" dt="2023-07-26T08:40:42.754" v="3094" actId="1076"/>
          <ac:spMkLst>
            <pc:docMk/>
            <pc:sldMk cId="823885479" sldId="256"/>
            <ac:spMk id="2" creationId="{9B0E8793-9DA9-E788-2381-158C162A7D1E}"/>
          </ac:spMkLst>
        </pc:spChg>
        <pc:spChg chg="mod">
          <ac:chgData name="shital jadhav" userId="0fde66ce33bab645" providerId="LiveId" clId="{62C101FA-5EDB-49C1-B171-354603DF390F}" dt="2023-07-26T08:42:04.548" v="3101" actId="113"/>
          <ac:spMkLst>
            <pc:docMk/>
            <pc:sldMk cId="823885479" sldId="256"/>
            <ac:spMk id="3" creationId="{B9EE28CA-BC0A-AB61-40F0-00FC5C080E8F}"/>
          </ac:spMkLst>
        </pc:spChg>
      </pc:sldChg>
      <pc:sldChg chg="modSp new mod">
        <pc:chgData name="shital jadhav" userId="0fde66ce33bab645" providerId="LiveId" clId="{62C101FA-5EDB-49C1-B171-354603DF390F}" dt="2023-07-25T10:51:23.194" v="746" actId="113"/>
        <pc:sldMkLst>
          <pc:docMk/>
          <pc:sldMk cId="1607307734" sldId="257"/>
        </pc:sldMkLst>
        <pc:spChg chg="mod">
          <ac:chgData name="shital jadhav" userId="0fde66ce33bab645" providerId="LiveId" clId="{62C101FA-5EDB-49C1-B171-354603DF390F}" dt="2023-07-25T10:51:23.194" v="746" actId="113"/>
          <ac:spMkLst>
            <pc:docMk/>
            <pc:sldMk cId="1607307734" sldId="257"/>
            <ac:spMk id="2" creationId="{7476D338-8225-06F0-9E8C-C8B63BC0D73C}"/>
          </ac:spMkLst>
        </pc:spChg>
        <pc:spChg chg="mod">
          <ac:chgData name="shital jadhav" userId="0fde66ce33bab645" providerId="LiveId" clId="{62C101FA-5EDB-49C1-B171-354603DF390F}" dt="2023-07-25T09:47:50.114" v="352" actId="255"/>
          <ac:spMkLst>
            <pc:docMk/>
            <pc:sldMk cId="1607307734" sldId="257"/>
            <ac:spMk id="3" creationId="{E1CFB6F8-6C54-24B9-4013-AC0C208F40E9}"/>
          </ac:spMkLst>
        </pc:spChg>
      </pc:sldChg>
      <pc:sldChg chg="new del">
        <pc:chgData name="shital jadhav" userId="0fde66ce33bab645" providerId="LiveId" clId="{62C101FA-5EDB-49C1-B171-354603DF390F}" dt="2023-07-25T09:48:11.199" v="354" actId="2696"/>
        <pc:sldMkLst>
          <pc:docMk/>
          <pc:sldMk cId="954719139" sldId="258"/>
        </pc:sldMkLst>
      </pc:sldChg>
      <pc:sldChg chg="modSp new mod">
        <pc:chgData name="shital jadhav" userId="0fde66ce33bab645" providerId="LiveId" clId="{62C101FA-5EDB-49C1-B171-354603DF390F}" dt="2023-07-25T19:26:29.017" v="2885" actId="12"/>
        <pc:sldMkLst>
          <pc:docMk/>
          <pc:sldMk cId="2977826984" sldId="258"/>
        </pc:sldMkLst>
        <pc:spChg chg="mod">
          <ac:chgData name="shital jadhav" userId="0fde66ce33bab645" providerId="LiveId" clId="{62C101FA-5EDB-49C1-B171-354603DF390F}" dt="2023-07-25T10:51:12.246" v="744" actId="255"/>
          <ac:spMkLst>
            <pc:docMk/>
            <pc:sldMk cId="2977826984" sldId="258"/>
            <ac:spMk id="2" creationId="{AA1ADE10-FEA6-2DD7-E425-D742F4C97E64}"/>
          </ac:spMkLst>
        </pc:spChg>
        <pc:spChg chg="mod">
          <ac:chgData name="shital jadhav" userId="0fde66ce33bab645" providerId="LiveId" clId="{62C101FA-5EDB-49C1-B171-354603DF390F}" dt="2023-07-25T19:26:29.017" v="2885" actId="12"/>
          <ac:spMkLst>
            <pc:docMk/>
            <pc:sldMk cId="2977826984" sldId="258"/>
            <ac:spMk id="3" creationId="{EDE76385-8FA5-3F36-E9EB-B4BA94A84002}"/>
          </ac:spMkLst>
        </pc:spChg>
      </pc:sldChg>
      <pc:sldChg chg="addSp delSp modSp new del mod">
        <pc:chgData name="shital jadhav" userId="0fde66ce33bab645" providerId="LiveId" clId="{62C101FA-5EDB-49C1-B171-354603DF390F}" dt="2023-07-25T10:33:20.360" v="497" actId="2696"/>
        <pc:sldMkLst>
          <pc:docMk/>
          <pc:sldMk cId="214604901" sldId="259"/>
        </pc:sldMkLst>
        <pc:spChg chg="mod">
          <ac:chgData name="shital jadhav" userId="0fde66ce33bab645" providerId="LiveId" clId="{62C101FA-5EDB-49C1-B171-354603DF390F}" dt="2023-07-25T10:02:55.544" v="468" actId="255"/>
          <ac:spMkLst>
            <pc:docMk/>
            <pc:sldMk cId="214604901" sldId="259"/>
            <ac:spMk id="2" creationId="{345D00E7-BE10-D748-364D-8A3BC323C65B}"/>
          </ac:spMkLst>
        </pc:spChg>
        <pc:spChg chg="del mod">
          <ac:chgData name="shital jadhav" userId="0fde66ce33bab645" providerId="LiveId" clId="{62C101FA-5EDB-49C1-B171-354603DF390F}" dt="2023-07-25T10:26:25.408" v="469"/>
          <ac:spMkLst>
            <pc:docMk/>
            <pc:sldMk cId="214604901" sldId="259"/>
            <ac:spMk id="3" creationId="{CE351C29-CBD9-CFDC-9111-C60ACBF9536B}"/>
          </ac:spMkLst>
        </pc:spChg>
        <pc:picChg chg="add mod">
          <ac:chgData name="shital jadhav" userId="0fde66ce33bab645" providerId="LiveId" clId="{62C101FA-5EDB-49C1-B171-354603DF390F}" dt="2023-07-25T10:27:15.651" v="476" actId="14100"/>
          <ac:picMkLst>
            <pc:docMk/>
            <pc:sldMk cId="214604901" sldId="259"/>
            <ac:picMk id="1026" creationId="{B2323EE9-8948-F438-EE97-30E2D4386537}"/>
          </ac:picMkLst>
        </pc:picChg>
        <pc:picChg chg="add mod">
          <ac:chgData name="shital jadhav" userId="0fde66ce33bab645" providerId="LiveId" clId="{62C101FA-5EDB-49C1-B171-354603DF390F}" dt="2023-07-25T10:27:23.193" v="477" actId="14100"/>
          <ac:picMkLst>
            <pc:docMk/>
            <pc:sldMk cId="214604901" sldId="259"/>
            <ac:picMk id="1028" creationId="{C14A51F7-E86A-FF4C-B830-89233A378437}"/>
          </ac:picMkLst>
        </pc:picChg>
      </pc:sldChg>
      <pc:sldChg chg="addSp delSp modSp new del mod">
        <pc:chgData name="shital jadhav" userId="0fde66ce33bab645" providerId="LiveId" clId="{62C101FA-5EDB-49C1-B171-354603DF390F}" dt="2023-07-25T10:33:24.886" v="498" actId="2696"/>
        <pc:sldMkLst>
          <pc:docMk/>
          <pc:sldMk cId="994699688" sldId="260"/>
        </pc:sldMkLst>
        <pc:spChg chg="del">
          <ac:chgData name="shital jadhav" userId="0fde66ce33bab645" providerId="LiveId" clId="{62C101FA-5EDB-49C1-B171-354603DF390F}" dt="2023-07-25T10:28:56.012" v="479" actId="21"/>
          <ac:spMkLst>
            <pc:docMk/>
            <pc:sldMk cId="994699688" sldId="260"/>
            <ac:spMk id="2" creationId="{62377E56-C037-238B-3028-3A41EB0CA27E}"/>
          </ac:spMkLst>
        </pc:spChg>
        <pc:spChg chg="del">
          <ac:chgData name="shital jadhav" userId="0fde66ce33bab645" providerId="LiveId" clId="{62C101FA-5EDB-49C1-B171-354603DF390F}" dt="2023-07-25T10:28:44.498" v="478"/>
          <ac:spMkLst>
            <pc:docMk/>
            <pc:sldMk cId="994699688" sldId="260"/>
            <ac:spMk id="3" creationId="{4FC09D2E-F5F9-D635-BA14-CBDABE0A7141}"/>
          </ac:spMkLst>
        </pc:spChg>
        <pc:picChg chg="add mod">
          <ac:chgData name="shital jadhav" userId="0fde66ce33bab645" providerId="LiveId" clId="{62C101FA-5EDB-49C1-B171-354603DF390F}" dt="2023-07-25T10:28:59.694" v="480" actId="1076"/>
          <ac:picMkLst>
            <pc:docMk/>
            <pc:sldMk cId="994699688" sldId="260"/>
            <ac:picMk id="2050" creationId="{D33F2F48-8958-032C-FA34-CAA2DFCA987F}"/>
          </ac:picMkLst>
        </pc:picChg>
        <pc:picChg chg="add mod">
          <ac:chgData name="shital jadhav" userId="0fde66ce33bab645" providerId="LiveId" clId="{62C101FA-5EDB-49C1-B171-354603DF390F}" dt="2023-07-25T10:29:29.299" v="482" actId="1076"/>
          <ac:picMkLst>
            <pc:docMk/>
            <pc:sldMk cId="994699688" sldId="260"/>
            <ac:picMk id="2052" creationId="{D83C9546-3234-6896-D3F8-FAB5C0797FBC}"/>
          </ac:picMkLst>
        </pc:picChg>
      </pc:sldChg>
      <pc:sldChg chg="addSp delSp modSp new del mod">
        <pc:chgData name="shital jadhav" userId="0fde66ce33bab645" providerId="LiveId" clId="{62C101FA-5EDB-49C1-B171-354603DF390F}" dt="2023-07-25T10:33:27.849" v="499" actId="2696"/>
        <pc:sldMkLst>
          <pc:docMk/>
          <pc:sldMk cId="2480530421" sldId="261"/>
        </pc:sldMkLst>
        <pc:spChg chg="del">
          <ac:chgData name="shital jadhav" userId="0fde66ce33bab645" providerId="LiveId" clId="{62C101FA-5EDB-49C1-B171-354603DF390F}" dt="2023-07-25T10:30:10.777" v="484" actId="21"/>
          <ac:spMkLst>
            <pc:docMk/>
            <pc:sldMk cId="2480530421" sldId="261"/>
            <ac:spMk id="2" creationId="{4053F8B0-D27D-9E26-BAFB-004A227E0EA9}"/>
          </ac:spMkLst>
        </pc:spChg>
        <pc:spChg chg="del">
          <ac:chgData name="shital jadhav" userId="0fde66ce33bab645" providerId="LiveId" clId="{62C101FA-5EDB-49C1-B171-354603DF390F}" dt="2023-07-25T10:30:04.976" v="483"/>
          <ac:spMkLst>
            <pc:docMk/>
            <pc:sldMk cId="2480530421" sldId="261"/>
            <ac:spMk id="3" creationId="{F047C339-0A14-2332-1FEC-CE51B797652A}"/>
          </ac:spMkLst>
        </pc:spChg>
        <pc:picChg chg="add mod">
          <ac:chgData name="shital jadhav" userId="0fde66ce33bab645" providerId="LiveId" clId="{62C101FA-5EDB-49C1-B171-354603DF390F}" dt="2023-07-25T10:30:22.830" v="487" actId="14100"/>
          <ac:picMkLst>
            <pc:docMk/>
            <pc:sldMk cId="2480530421" sldId="261"/>
            <ac:picMk id="3074" creationId="{52C1193C-A2DD-055F-66AD-82B46643B171}"/>
          </ac:picMkLst>
        </pc:picChg>
      </pc:sldChg>
      <pc:sldChg chg="addSp delSp modSp new del mod">
        <pc:chgData name="shital jadhav" userId="0fde66ce33bab645" providerId="LiveId" clId="{62C101FA-5EDB-49C1-B171-354603DF390F}" dt="2023-07-25T10:33:32.702" v="500" actId="2696"/>
        <pc:sldMkLst>
          <pc:docMk/>
          <pc:sldMk cId="2713590666" sldId="262"/>
        </pc:sldMkLst>
        <pc:spChg chg="del mod">
          <ac:chgData name="shital jadhav" userId="0fde66ce33bab645" providerId="LiveId" clId="{62C101FA-5EDB-49C1-B171-354603DF390F}" dt="2023-07-25T10:31:14.412" v="490" actId="21"/>
          <ac:spMkLst>
            <pc:docMk/>
            <pc:sldMk cId="2713590666" sldId="262"/>
            <ac:spMk id="2" creationId="{21A6B7CE-FAE2-9F51-74D7-1E26094A3CB8}"/>
          </ac:spMkLst>
        </pc:spChg>
        <pc:spChg chg="del">
          <ac:chgData name="shital jadhav" userId="0fde66ce33bab645" providerId="LiveId" clId="{62C101FA-5EDB-49C1-B171-354603DF390F}" dt="2023-07-25T10:31:09.591" v="488"/>
          <ac:spMkLst>
            <pc:docMk/>
            <pc:sldMk cId="2713590666" sldId="262"/>
            <ac:spMk id="3" creationId="{EF20A20F-CB84-A500-7626-A9C538CD76DF}"/>
          </ac:spMkLst>
        </pc:spChg>
        <pc:picChg chg="add mod">
          <ac:chgData name="shital jadhav" userId="0fde66ce33bab645" providerId="LiveId" clId="{62C101FA-5EDB-49C1-B171-354603DF390F}" dt="2023-07-25T10:31:18.590" v="491" actId="1076"/>
          <ac:picMkLst>
            <pc:docMk/>
            <pc:sldMk cId="2713590666" sldId="262"/>
            <ac:picMk id="4098" creationId="{40FB825C-A5B8-6B7F-767D-A42748DC707A}"/>
          </ac:picMkLst>
        </pc:picChg>
        <pc:picChg chg="add mod">
          <ac:chgData name="shital jadhav" userId="0fde66ce33bab645" providerId="LiveId" clId="{62C101FA-5EDB-49C1-B171-354603DF390F}" dt="2023-07-25T10:32:26.773" v="496" actId="14100"/>
          <ac:picMkLst>
            <pc:docMk/>
            <pc:sldMk cId="2713590666" sldId="262"/>
            <ac:picMk id="4100" creationId="{ED42E275-6198-65B1-F796-E608C1CB6BD1}"/>
          </ac:picMkLst>
        </pc:picChg>
      </pc:sldChg>
      <pc:sldChg chg="modSp new mod ord">
        <pc:chgData name="shital jadhav" userId="0fde66ce33bab645" providerId="LiveId" clId="{62C101FA-5EDB-49C1-B171-354603DF390F}" dt="2023-07-26T08:40:03.368" v="3091" actId="14100"/>
        <pc:sldMkLst>
          <pc:docMk/>
          <pc:sldMk cId="2239482984" sldId="263"/>
        </pc:sldMkLst>
        <pc:spChg chg="mod">
          <ac:chgData name="shital jadhav" userId="0fde66ce33bab645" providerId="LiveId" clId="{62C101FA-5EDB-49C1-B171-354603DF390F}" dt="2023-07-26T08:40:03.368" v="3091" actId="14100"/>
          <ac:spMkLst>
            <pc:docMk/>
            <pc:sldMk cId="2239482984" sldId="263"/>
            <ac:spMk id="2" creationId="{34C271C3-1076-BF07-2D41-47CC507EED5A}"/>
          </ac:spMkLst>
        </pc:spChg>
        <pc:spChg chg="mod">
          <ac:chgData name="shital jadhav" userId="0fde66ce33bab645" providerId="LiveId" clId="{62C101FA-5EDB-49C1-B171-354603DF390F}" dt="2023-07-25T19:28:24.720" v="2924" actId="20577"/>
          <ac:spMkLst>
            <pc:docMk/>
            <pc:sldMk cId="2239482984" sldId="263"/>
            <ac:spMk id="3" creationId="{F4747B65-35C7-3B7B-FC19-96681DA6F175}"/>
          </ac:spMkLst>
        </pc:spChg>
      </pc:sldChg>
      <pc:sldChg chg="delSp modSp new mod ord">
        <pc:chgData name="shital jadhav" userId="0fde66ce33bab645" providerId="LiveId" clId="{62C101FA-5EDB-49C1-B171-354603DF390F}" dt="2023-07-25T19:34:36.787" v="3015" actId="20577"/>
        <pc:sldMkLst>
          <pc:docMk/>
          <pc:sldMk cId="3383631186" sldId="264"/>
        </pc:sldMkLst>
        <pc:spChg chg="del mod">
          <ac:chgData name="shital jadhav" userId="0fde66ce33bab645" providerId="LiveId" clId="{62C101FA-5EDB-49C1-B171-354603DF390F}" dt="2023-07-25T13:34:49.031" v="1038" actId="21"/>
          <ac:spMkLst>
            <pc:docMk/>
            <pc:sldMk cId="3383631186" sldId="264"/>
            <ac:spMk id="2" creationId="{7D3A25E2-ACA9-ACB8-5D48-DABD79A6F207}"/>
          </ac:spMkLst>
        </pc:spChg>
        <pc:spChg chg="mod">
          <ac:chgData name="shital jadhav" userId="0fde66ce33bab645" providerId="LiveId" clId="{62C101FA-5EDB-49C1-B171-354603DF390F}" dt="2023-07-25T19:34:36.787" v="3015" actId="20577"/>
          <ac:spMkLst>
            <pc:docMk/>
            <pc:sldMk cId="3383631186" sldId="264"/>
            <ac:spMk id="3" creationId="{60729ABD-4017-227D-01A0-B0F41183D73E}"/>
          </ac:spMkLst>
        </pc:spChg>
      </pc:sldChg>
      <pc:sldChg chg="addSp delSp modSp new mod">
        <pc:chgData name="shital jadhav" userId="0fde66ce33bab645" providerId="LiveId" clId="{62C101FA-5EDB-49C1-B171-354603DF390F}" dt="2023-07-25T19:37:38.671" v="3062" actId="11"/>
        <pc:sldMkLst>
          <pc:docMk/>
          <pc:sldMk cId="1632968001" sldId="265"/>
        </pc:sldMkLst>
        <pc:spChg chg="del mod">
          <ac:chgData name="shital jadhav" userId="0fde66ce33bab645" providerId="LiveId" clId="{62C101FA-5EDB-49C1-B171-354603DF390F}" dt="2023-07-25T10:52:53.423" v="756" actId="21"/>
          <ac:spMkLst>
            <pc:docMk/>
            <pc:sldMk cId="1632968001" sldId="265"/>
            <ac:spMk id="2" creationId="{5B31867F-164A-5A52-7367-1D93033AA83A}"/>
          </ac:spMkLst>
        </pc:spChg>
        <pc:spChg chg="del mod">
          <ac:chgData name="shital jadhav" userId="0fde66ce33bab645" providerId="LiveId" clId="{62C101FA-5EDB-49C1-B171-354603DF390F}" dt="2023-07-25T10:53:06.979" v="760"/>
          <ac:spMkLst>
            <pc:docMk/>
            <pc:sldMk cId="1632968001" sldId="265"/>
            <ac:spMk id="3" creationId="{20DADA20-D787-E7D5-5063-A4A38C02CD21}"/>
          </ac:spMkLst>
        </pc:spChg>
        <pc:spChg chg="add del mod">
          <ac:chgData name="shital jadhav" userId="0fde66ce33bab645" providerId="LiveId" clId="{62C101FA-5EDB-49C1-B171-354603DF390F}" dt="2023-07-25T10:53:08.304" v="761"/>
          <ac:spMkLst>
            <pc:docMk/>
            <pc:sldMk cId="1632968001" sldId="265"/>
            <ac:spMk id="4" creationId="{43697A88-1D5F-F476-8937-FA09E56DC524}"/>
          </ac:spMkLst>
        </pc:spChg>
        <pc:spChg chg="add mod">
          <ac:chgData name="shital jadhav" userId="0fde66ce33bab645" providerId="LiveId" clId="{62C101FA-5EDB-49C1-B171-354603DF390F}" dt="2023-07-25T19:37:38.671" v="3062" actId="11"/>
          <ac:spMkLst>
            <pc:docMk/>
            <pc:sldMk cId="1632968001" sldId="265"/>
            <ac:spMk id="5" creationId="{C1BB66C0-7EC7-377F-BEBD-A013A7D5E493}"/>
          </ac:spMkLst>
        </pc:spChg>
      </pc:sldChg>
      <pc:sldChg chg="modSp new mod ord">
        <pc:chgData name="shital jadhav" userId="0fde66ce33bab645" providerId="LiveId" clId="{62C101FA-5EDB-49C1-B171-354603DF390F}" dt="2023-07-25T19:31:20.842" v="2967" actId="11"/>
        <pc:sldMkLst>
          <pc:docMk/>
          <pc:sldMk cId="3953928094" sldId="266"/>
        </pc:sldMkLst>
        <pc:spChg chg="mod">
          <ac:chgData name="shital jadhav" userId="0fde66ce33bab645" providerId="LiveId" clId="{62C101FA-5EDB-49C1-B171-354603DF390F}" dt="2023-07-25T14:28:08.220" v="1424" actId="255"/>
          <ac:spMkLst>
            <pc:docMk/>
            <pc:sldMk cId="3953928094" sldId="266"/>
            <ac:spMk id="2" creationId="{2D6B4C61-8F35-CAF6-C54A-AF39AF1C2B1E}"/>
          </ac:spMkLst>
        </pc:spChg>
        <pc:spChg chg="mod">
          <ac:chgData name="shital jadhav" userId="0fde66ce33bab645" providerId="LiveId" clId="{62C101FA-5EDB-49C1-B171-354603DF390F}" dt="2023-07-25T19:31:20.842" v="2967" actId="11"/>
          <ac:spMkLst>
            <pc:docMk/>
            <pc:sldMk cId="3953928094" sldId="266"/>
            <ac:spMk id="3" creationId="{033C305E-381C-C695-5DF6-5395742EDFB9}"/>
          </ac:spMkLst>
        </pc:spChg>
      </pc:sldChg>
      <pc:sldChg chg="addSp delSp modSp new mod ord">
        <pc:chgData name="shital jadhav" userId="0fde66ce33bab645" providerId="LiveId" clId="{62C101FA-5EDB-49C1-B171-354603DF390F}" dt="2023-07-25T19:26:48.772" v="2890" actId="1036"/>
        <pc:sldMkLst>
          <pc:docMk/>
          <pc:sldMk cId="272459502" sldId="267"/>
        </pc:sldMkLst>
        <pc:spChg chg="del">
          <ac:chgData name="shital jadhav" userId="0fde66ce33bab645" providerId="LiveId" clId="{62C101FA-5EDB-49C1-B171-354603DF390F}" dt="2023-07-25T13:14:27.497" v="851" actId="21"/>
          <ac:spMkLst>
            <pc:docMk/>
            <pc:sldMk cId="272459502" sldId="267"/>
            <ac:spMk id="2" creationId="{654EAE9E-1F32-3B85-96F5-D4542AA7A174}"/>
          </ac:spMkLst>
        </pc:spChg>
        <pc:spChg chg="del mod">
          <ac:chgData name="shital jadhav" userId="0fde66ce33bab645" providerId="LiveId" clId="{62C101FA-5EDB-49C1-B171-354603DF390F}" dt="2023-07-25T13:14:54.607" v="857"/>
          <ac:spMkLst>
            <pc:docMk/>
            <pc:sldMk cId="272459502" sldId="267"/>
            <ac:spMk id="3" creationId="{7F516ADA-E995-C3D2-ADB5-038B5CDAC113}"/>
          </ac:spMkLst>
        </pc:spChg>
        <pc:picChg chg="add del mod">
          <ac:chgData name="shital jadhav" userId="0fde66ce33bab645" providerId="LiveId" clId="{62C101FA-5EDB-49C1-B171-354603DF390F}" dt="2023-07-25T15:21:53.239" v="1732"/>
          <ac:picMkLst>
            <pc:docMk/>
            <pc:sldMk cId="272459502" sldId="267"/>
            <ac:picMk id="4" creationId="{A4F84E0F-8B5A-DC79-AB8D-3F7A4587E12E}"/>
          </ac:picMkLst>
        </pc:picChg>
        <pc:picChg chg="add mod">
          <ac:chgData name="shital jadhav" userId="0fde66ce33bab645" providerId="LiveId" clId="{62C101FA-5EDB-49C1-B171-354603DF390F}" dt="2023-07-25T19:26:41.173" v="2887" actId="14100"/>
          <ac:picMkLst>
            <pc:docMk/>
            <pc:sldMk cId="272459502" sldId="267"/>
            <ac:picMk id="2050" creationId="{7C932FE2-CED1-BE70-04C3-24AC0187BA9A}"/>
          </ac:picMkLst>
        </pc:picChg>
        <pc:picChg chg="add mod">
          <ac:chgData name="shital jadhav" userId="0fde66ce33bab645" providerId="LiveId" clId="{62C101FA-5EDB-49C1-B171-354603DF390F}" dt="2023-07-25T19:26:48.772" v="2890" actId="1036"/>
          <ac:picMkLst>
            <pc:docMk/>
            <pc:sldMk cId="272459502" sldId="267"/>
            <ac:picMk id="2052" creationId="{F00B0723-2B6C-863F-C55C-F1C9F50D44B2}"/>
          </ac:picMkLst>
        </pc:picChg>
      </pc:sldChg>
      <pc:sldChg chg="addSp delSp modSp new mod ord">
        <pc:chgData name="shital jadhav" userId="0fde66ce33bab645" providerId="LiveId" clId="{62C101FA-5EDB-49C1-B171-354603DF390F}" dt="2023-07-25T13:16:38.242" v="868" actId="14100"/>
        <pc:sldMkLst>
          <pc:docMk/>
          <pc:sldMk cId="1385343790" sldId="268"/>
        </pc:sldMkLst>
        <pc:spChg chg="del">
          <ac:chgData name="shital jadhav" userId="0fde66ce33bab645" providerId="LiveId" clId="{62C101FA-5EDB-49C1-B171-354603DF390F}" dt="2023-07-25T13:16:17.631" v="862" actId="21"/>
          <ac:spMkLst>
            <pc:docMk/>
            <pc:sldMk cId="1385343790" sldId="268"/>
            <ac:spMk id="2" creationId="{410E3B37-02CE-C8CE-11FE-E44C10EC8333}"/>
          </ac:spMkLst>
        </pc:spChg>
        <pc:spChg chg="del">
          <ac:chgData name="shital jadhav" userId="0fde66ce33bab645" providerId="LiveId" clId="{62C101FA-5EDB-49C1-B171-354603DF390F}" dt="2023-07-25T13:16:09.394" v="861"/>
          <ac:spMkLst>
            <pc:docMk/>
            <pc:sldMk cId="1385343790" sldId="268"/>
            <ac:spMk id="3" creationId="{1B24EDDD-8578-022A-8D5B-720FA290A2F9}"/>
          </ac:spMkLst>
        </pc:spChg>
        <pc:picChg chg="add mod">
          <ac:chgData name="shital jadhav" userId="0fde66ce33bab645" providerId="LiveId" clId="{62C101FA-5EDB-49C1-B171-354603DF390F}" dt="2023-07-25T13:16:38.242" v="868" actId="14100"/>
          <ac:picMkLst>
            <pc:docMk/>
            <pc:sldMk cId="1385343790" sldId="268"/>
            <ac:picMk id="3074" creationId="{6F6311ED-91C8-6EBD-6D4F-AC0A651AC76A}"/>
          </ac:picMkLst>
        </pc:picChg>
      </pc:sldChg>
      <pc:sldChg chg="addSp delSp modSp new mod ord">
        <pc:chgData name="shital jadhav" userId="0fde66ce33bab645" providerId="LiveId" clId="{62C101FA-5EDB-49C1-B171-354603DF390F}" dt="2023-07-25T17:23:11.121" v="1855" actId="20577"/>
        <pc:sldMkLst>
          <pc:docMk/>
          <pc:sldMk cId="654170441" sldId="269"/>
        </pc:sldMkLst>
        <pc:spChg chg="mod">
          <ac:chgData name="shital jadhav" userId="0fde66ce33bab645" providerId="LiveId" clId="{62C101FA-5EDB-49C1-B171-354603DF390F}" dt="2023-07-25T17:23:11.121" v="1855" actId="20577"/>
          <ac:spMkLst>
            <pc:docMk/>
            <pc:sldMk cId="654170441" sldId="269"/>
            <ac:spMk id="2" creationId="{3E392CBF-5793-16D0-4882-8809A392D392}"/>
          </ac:spMkLst>
        </pc:spChg>
        <pc:spChg chg="add del mod">
          <ac:chgData name="shital jadhav" userId="0fde66ce33bab645" providerId="LiveId" clId="{62C101FA-5EDB-49C1-B171-354603DF390F}" dt="2023-07-25T13:13:14.664" v="840"/>
          <ac:spMkLst>
            <pc:docMk/>
            <pc:sldMk cId="654170441" sldId="269"/>
            <ac:spMk id="3" creationId="{B7931A21-7A2D-0606-6A38-F61FEBF700E2}"/>
          </ac:spMkLst>
        </pc:spChg>
        <pc:spChg chg="add del mod">
          <ac:chgData name="shital jadhav" userId="0fde66ce33bab645" providerId="LiveId" clId="{62C101FA-5EDB-49C1-B171-354603DF390F}" dt="2023-07-25T13:13:05.855" v="839"/>
          <ac:spMkLst>
            <pc:docMk/>
            <pc:sldMk cId="654170441" sldId="269"/>
            <ac:spMk id="4" creationId="{B1BF068A-5926-762F-61E4-4EF8BCEBB54A}"/>
          </ac:spMkLst>
        </pc:spChg>
        <pc:picChg chg="add mod">
          <ac:chgData name="shital jadhav" userId="0fde66ce33bab645" providerId="LiveId" clId="{62C101FA-5EDB-49C1-B171-354603DF390F}" dt="2023-07-25T17:07:34.016" v="1812" actId="1036"/>
          <ac:picMkLst>
            <pc:docMk/>
            <pc:sldMk cId="654170441" sldId="269"/>
            <ac:picMk id="1027" creationId="{EE0908B4-5000-3285-74C6-56E829E8B8D2}"/>
          </ac:picMkLst>
        </pc:picChg>
        <pc:picChg chg="add mod">
          <ac:chgData name="shital jadhav" userId="0fde66ce33bab645" providerId="LiveId" clId="{62C101FA-5EDB-49C1-B171-354603DF390F}" dt="2023-07-25T13:14:05.969" v="850" actId="14100"/>
          <ac:picMkLst>
            <pc:docMk/>
            <pc:sldMk cId="654170441" sldId="269"/>
            <ac:picMk id="1029" creationId="{7D1B3A70-3DCA-31E0-45B1-8C36DF625D68}"/>
          </ac:picMkLst>
        </pc:picChg>
      </pc:sldChg>
      <pc:sldChg chg="addSp delSp modSp new mod">
        <pc:chgData name="shital jadhav" userId="0fde66ce33bab645" providerId="LiveId" clId="{62C101FA-5EDB-49C1-B171-354603DF390F}" dt="2023-07-25T17:21:39.136" v="1839" actId="14100"/>
        <pc:sldMkLst>
          <pc:docMk/>
          <pc:sldMk cId="1342751195" sldId="270"/>
        </pc:sldMkLst>
        <pc:spChg chg="mod">
          <ac:chgData name="shital jadhav" userId="0fde66ce33bab645" providerId="LiveId" clId="{62C101FA-5EDB-49C1-B171-354603DF390F}" dt="2023-07-25T13:18:23.398" v="895" actId="14100"/>
          <ac:spMkLst>
            <pc:docMk/>
            <pc:sldMk cId="1342751195" sldId="270"/>
            <ac:spMk id="2" creationId="{5C4244DA-861A-F005-6437-C973AAEDBF58}"/>
          </ac:spMkLst>
        </pc:spChg>
        <pc:spChg chg="del">
          <ac:chgData name="shital jadhav" userId="0fde66ce33bab645" providerId="LiveId" clId="{62C101FA-5EDB-49C1-B171-354603DF390F}" dt="2023-07-25T13:17:33.535" v="869"/>
          <ac:spMkLst>
            <pc:docMk/>
            <pc:sldMk cId="1342751195" sldId="270"/>
            <ac:spMk id="3" creationId="{2AA75A23-3B6B-D6FA-BCBC-465CBD240BEF}"/>
          </ac:spMkLst>
        </pc:spChg>
        <pc:spChg chg="add del mod">
          <ac:chgData name="shital jadhav" userId="0fde66ce33bab645" providerId="LiveId" clId="{62C101FA-5EDB-49C1-B171-354603DF390F}" dt="2023-07-25T15:21:53.660" v="1733" actId="21"/>
          <ac:spMkLst>
            <pc:docMk/>
            <pc:sldMk cId="1342751195" sldId="270"/>
            <ac:spMk id="4" creationId="{1883591C-33D4-3CDD-D66C-F609D6037ABB}"/>
          </ac:spMkLst>
        </pc:spChg>
        <pc:picChg chg="add del mod">
          <ac:chgData name="shital jadhav" userId="0fde66ce33bab645" providerId="LiveId" clId="{62C101FA-5EDB-49C1-B171-354603DF390F}" dt="2023-07-25T17:21:39.136" v="1839" actId="14100"/>
          <ac:picMkLst>
            <pc:docMk/>
            <pc:sldMk cId="1342751195" sldId="270"/>
            <ac:picMk id="4098" creationId="{5F4AB860-A5F3-93B7-C866-DD80CC42CC55}"/>
          </ac:picMkLst>
        </pc:picChg>
      </pc:sldChg>
      <pc:sldChg chg="addSp modSp new">
        <pc:chgData name="shital jadhav" userId="0fde66ce33bab645" providerId="LiveId" clId="{62C101FA-5EDB-49C1-B171-354603DF390F}" dt="2023-07-25T17:21:45.020" v="1840" actId="14100"/>
        <pc:sldMkLst>
          <pc:docMk/>
          <pc:sldMk cId="4168510716" sldId="271"/>
        </pc:sldMkLst>
        <pc:picChg chg="add mod">
          <ac:chgData name="shital jadhav" userId="0fde66ce33bab645" providerId="LiveId" clId="{62C101FA-5EDB-49C1-B171-354603DF390F}" dt="2023-07-25T17:21:45.020" v="1840" actId="14100"/>
          <ac:picMkLst>
            <pc:docMk/>
            <pc:sldMk cId="4168510716" sldId="271"/>
            <ac:picMk id="5122" creationId="{C933FDF3-C7A6-E330-D6FE-A854107C4B9F}"/>
          </ac:picMkLst>
        </pc:picChg>
        <pc:picChg chg="add mod">
          <ac:chgData name="shital jadhav" userId="0fde66ce33bab645" providerId="LiveId" clId="{62C101FA-5EDB-49C1-B171-354603DF390F}" dt="2023-07-25T13:19:57.908" v="906" actId="1076"/>
          <ac:picMkLst>
            <pc:docMk/>
            <pc:sldMk cId="4168510716" sldId="271"/>
            <ac:picMk id="5124" creationId="{D8EE7580-94EE-D415-8DBB-37B3DFDBF6DD}"/>
          </ac:picMkLst>
        </pc:picChg>
      </pc:sldChg>
      <pc:sldChg chg="addSp modSp new">
        <pc:chgData name="shital jadhav" userId="0fde66ce33bab645" providerId="LiveId" clId="{62C101FA-5EDB-49C1-B171-354603DF390F}" dt="2023-07-25T17:21:56.528" v="1842" actId="1076"/>
        <pc:sldMkLst>
          <pc:docMk/>
          <pc:sldMk cId="1252226983" sldId="272"/>
        </pc:sldMkLst>
        <pc:picChg chg="add mod">
          <ac:chgData name="shital jadhav" userId="0fde66ce33bab645" providerId="LiveId" clId="{62C101FA-5EDB-49C1-B171-354603DF390F}" dt="2023-07-25T13:20:46.816" v="913" actId="14100"/>
          <ac:picMkLst>
            <pc:docMk/>
            <pc:sldMk cId="1252226983" sldId="272"/>
            <ac:picMk id="6146" creationId="{293D78C9-9F1D-BED1-724A-A83787BA95FF}"/>
          </ac:picMkLst>
        </pc:picChg>
        <pc:picChg chg="add mod">
          <ac:chgData name="shital jadhav" userId="0fde66ce33bab645" providerId="LiveId" clId="{62C101FA-5EDB-49C1-B171-354603DF390F}" dt="2023-07-25T17:21:56.528" v="1842" actId="1076"/>
          <ac:picMkLst>
            <pc:docMk/>
            <pc:sldMk cId="1252226983" sldId="272"/>
            <ac:picMk id="6148" creationId="{CAF42F8C-E70C-F011-4782-95E5D3D0151E}"/>
          </ac:picMkLst>
        </pc:picChg>
      </pc:sldChg>
      <pc:sldChg chg="addSp modSp new">
        <pc:chgData name="shital jadhav" userId="0fde66ce33bab645" providerId="LiveId" clId="{62C101FA-5EDB-49C1-B171-354603DF390F}" dt="2023-07-25T17:22:11.077" v="1845" actId="14100"/>
        <pc:sldMkLst>
          <pc:docMk/>
          <pc:sldMk cId="3464039713" sldId="273"/>
        </pc:sldMkLst>
        <pc:picChg chg="add mod">
          <ac:chgData name="shital jadhav" userId="0fde66ce33bab645" providerId="LiveId" clId="{62C101FA-5EDB-49C1-B171-354603DF390F}" dt="2023-07-25T17:22:04.513" v="1843" actId="14100"/>
          <ac:picMkLst>
            <pc:docMk/>
            <pc:sldMk cId="3464039713" sldId="273"/>
            <ac:picMk id="7170" creationId="{FFB0F90A-CD3A-BB0E-5E0E-1D6FA28642A9}"/>
          </ac:picMkLst>
        </pc:picChg>
        <pc:picChg chg="add mod">
          <ac:chgData name="shital jadhav" userId="0fde66ce33bab645" providerId="LiveId" clId="{62C101FA-5EDB-49C1-B171-354603DF390F}" dt="2023-07-25T17:22:11.077" v="1845" actId="14100"/>
          <ac:picMkLst>
            <pc:docMk/>
            <pc:sldMk cId="3464039713" sldId="273"/>
            <ac:picMk id="7172" creationId="{EB5A016A-D17E-8A90-8130-D75A629B8FCC}"/>
          </ac:picMkLst>
        </pc:picChg>
      </pc:sldChg>
      <pc:sldChg chg="addSp modSp new">
        <pc:chgData name="shital jadhav" userId="0fde66ce33bab645" providerId="LiveId" clId="{62C101FA-5EDB-49C1-B171-354603DF390F}" dt="2023-07-25T13:23:22.921" v="934" actId="14100"/>
        <pc:sldMkLst>
          <pc:docMk/>
          <pc:sldMk cId="3091406565" sldId="274"/>
        </pc:sldMkLst>
        <pc:picChg chg="add mod">
          <ac:chgData name="shital jadhav" userId="0fde66ce33bab645" providerId="LiveId" clId="{62C101FA-5EDB-49C1-B171-354603DF390F}" dt="2023-07-25T13:23:22.921" v="934" actId="14100"/>
          <ac:picMkLst>
            <pc:docMk/>
            <pc:sldMk cId="3091406565" sldId="274"/>
            <ac:picMk id="8194" creationId="{64E6BF78-A256-8EC3-4434-46B020CC610D}"/>
          </ac:picMkLst>
        </pc:picChg>
        <pc:picChg chg="add mod">
          <ac:chgData name="shital jadhav" userId="0fde66ce33bab645" providerId="LiveId" clId="{62C101FA-5EDB-49C1-B171-354603DF390F}" dt="2023-07-25T13:23:16.182" v="932" actId="14100"/>
          <ac:picMkLst>
            <pc:docMk/>
            <pc:sldMk cId="3091406565" sldId="274"/>
            <ac:picMk id="8196" creationId="{732C1721-1FDC-9FAE-0C3D-02DF8D7EBF1F}"/>
          </ac:picMkLst>
        </pc:picChg>
      </pc:sldChg>
      <pc:sldChg chg="addSp modSp new">
        <pc:chgData name="shital jadhav" userId="0fde66ce33bab645" providerId="LiveId" clId="{62C101FA-5EDB-49C1-B171-354603DF390F}" dt="2023-07-25T13:25:45.261" v="959" actId="1076"/>
        <pc:sldMkLst>
          <pc:docMk/>
          <pc:sldMk cId="3418051784" sldId="275"/>
        </pc:sldMkLst>
        <pc:picChg chg="add mod">
          <ac:chgData name="shital jadhav" userId="0fde66ce33bab645" providerId="LiveId" clId="{62C101FA-5EDB-49C1-B171-354603DF390F}" dt="2023-07-25T13:25:34.225" v="955" actId="14100"/>
          <ac:picMkLst>
            <pc:docMk/>
            <pc:sldMk cId="3418051784" sldId="275"/>
            <ac:picMk id="9218" creationId="{DAEBC816-7EE2-9AA0-C966-1A34B9C64F2B}"/>
          </ac:picMkLst>
        </pc:picChg>
        <pc:picChg chg="add mod">
          <ac:chgData name="shital jadhav" userId="0fde66ce33bab645" providerId="LiveId" clId="{62C101FA-5EDB-49C1-B171-354603DF390F}" dt="2023-07-25T13:25:42.777" v="958" actId="1076"/>
          <ac:picMkLst>
            <pc:docMk/>
            <pc:sldMk cId="3418051784" sldId="275"/>
            <ac:picMk id="9220" creationId="{1E59E032-1033-18FC-C55A-BF1FF87FFABA}"/>
          </ac:picMkLst>
        </pc:picChg>
        <pc:picChg chg="add mod">
          <ac:chgData name="shital jadhav" userId="0fde66ce33bab645" providerId="LiveId" clId="{62C101FA-5EDB-49C1-B171-354603DF390F}" dt="2023-07-25T13:25:45.261" v="959" actId="1076"/>
          <ac:picMkLst>
            <pc:docMk/>
            <pc:sldMk cId="3418051784" sldId="275"/>
            <ac:picMk id="9222" creationId="{36FD61E1-009E-FD2D-B111-A750C5C78F26}"/>
          </ac:picMkLst>
        </pc:picChg>
      </pc:sldChg>
      <pc:sldChg chg="addSp modSp new">
        <pc:chgData name="shital jadhav" userId="0fde66ce33bab645" providerId="LiveId" clId="{62C101FA-5EDB-49C1-B171-354603DF390F}" dt="2023-07-25T13:27:49.015" v="991" actId="14100"/>
        <pc:sldMkLst>
          <pc:docMk/>
          <pc:sldMk cId="3989759092" sldId="276"/>
        </pc:sldMkLst>
        <pc:picChg chg="add mod">
          <ac:chgData name="shital jadhav" userId="0fde66ce33bab645" providerId="LiveId" clId="{62C101FA-5EDB-49C1-B171-354603DF390F}" dt="2023-07-25T13:27:19.951" v="979" actId="14100"/>
          <ac:picMkLst>
            <pc:docMk/>
            <pc:sldMk cId="3989759092" sldId="276"/>
            <ac:picMk id="10242" creationId="{8214DEDD-6C60-D90E-D6AA-B3FCC1F7D0C4}"/>
          </ac:picMkLst>
        </pc:picChg>
        <pc:picChg chg="add mod">
          <ac:chgData name="shital jadhav" userId="0fde66ce33bab645" providerId="LiveId" clId="{62C101FA-5EDB-49C1-B171-354603DF390F}" dt="2023-07-25T13:27:41.485" v="989" actId="1076"/>
          <ac:picMkLst>
            <pc:docMk/>
            <pc:sldMk cId="3989759092" sldId="276"/>
            <ac:picMk id="10244" creationId="{A1E0141B-C6FE-8343-6E64-D38289EF1198}"/>
          </ac:picMkLst>
        </pc:picChg>
        <pc:picChg chg="add mod">
          <ac:chgData name="shital jadhav" userId="0fde66ce33bab645" providerId="LiveId" clId="{62C101FA-5EDB-49C1-B171-354603DF390F}" dt="2023-07-25T13:27:49.015" v="991" actId="14100"/>
          <ac:picMkLst>
            <pc:docMk/>
            <pc:sldMk cId="3989759092" sldId="276"/>
            <ac:picMk id="10246" creationId="{7A9047F3-70D6-B7F1-1DEB-13B9E81899BC}"/>
          </ac:picMkLst>
        </pc:picChg>
      </pc:sldChg>
      <pc:sldChg chg="addSp modSp new">
        <pc:chgData name="shital jadhav" userId="0fde66ce33bab645" providerId="LiveId" clId="{62C101FA-5EDB-49C1-B171-354603DF390F}" dt="2023-07-25T13:28:49.542" v="1003" actId="14100"/>
        <pc:sldMkLst>
          <pc:docMk/>
          <pc:sldMk cId="3145027553" sldId="277"/>
        </pc:sldMkLst>
        <pc:picChg chg="add mod">
          <ac:chgData name="shital jadhav" userId="0fde66ce33bab645" providerId="LiveId" clId="{62C101FA-5EDB-49C1-B171-354603DF390F}" dt="2023-07-25T13:28:49.542" v="1003" actId="14100"/>
          <ac:picMkLst>
            <pc:docMk/>
            <pc:sldMk cId="3145027553" sldId="277"/>
            <ac:picMk id="11266" creationId="{91A08972-5EE8-4F01-CAB1-243413FBF8C0}"/>
          </ac:picMkLst>
        </pc:picChg>
        <pc:picChg chg="add mod">
          <ac:chgData name="shital jadhav" userId="0fde66ce33bab645" providerId="LiveId" clId="{62C101FA-5EDB-49C1-B171-354603DF390F}" dt="2023-07-25T13:28:44.535" v="1001" actId="1076"/>
          <ac:picMkLst>
            <pc:docMk/>
            <pc:sldMk cId="3145027553" sldId="277"/>
            <ac:picMk id="11268" creationId="{F8B73425-48CF-2B2B-55C8-9F6882C9B2AA}"/>
          </ac:picMkLst>
        </pc:picChg>
      </pc:sldChg>
      <pc:sldChg chg="new del">
        <pc:chgData name="shital jadhav" userId="0fde66ce33bab645" providerId="LiveId" clId="{62C101FA-5EDB-49C1-B171-354603DF390F}" dt="2023-07-25T14:25:11.261" v="1409" actId="2696"/>
        <pc:sldMkLst>
          <pc:docMk/>
          <pc:sldMk cId="655505403" sldId="278"/>
        </pc:sldMkLst>
      </pc:sldChg>
      <pc:sldChg chg="new del">
        <pc:chgData name="shital jadhav" userId="0fde66ce33bab645" providerId="LiveId" clId="{62C101FA-5EDB-49C1-B171-354603DF390F}" dt="2023-07-25T13:29:26.413" v="1005" actId="2696"/>
        <pc:sldMkLst>
          <pc:docMk/>
          <pc:sldMk cId="3228708728" sldId="278"/>
        </pc:sldMkLst>
      </pc:sldChg>
      <pc:sldChg chg="addSp delSp modSp new mod">
        <pc:chgData name="shital jadhav" userId="0fde66ce33bab645" providerId="LiveId" clId="{62C101FA-5EDB-49C1-B171-354603DF390F}" dt="2023-07-26T08:39:49.433" v="3090" actId="1035"/>
        <pc:sldMkLst>
          <pc:docMk/>
          <pc:sldMk cId="3700158250" sldId="278"/>
        </pc:sldMkLst>
        <pc:spChg chg="mod">
          <ac:chgData name="shital jadhav" userId="0fde66ce33bab645" providerId="LiveId" clId="{62C101FA-5EDB-49C1-B171-354603DF390F}" dt="2023-07-26T08:39:33.779" v="3088" actId="113"/>
          <ac:spMkLst>
            <pc:docMk/>
            <pc:sldMk cId="3700158250" sldId="278"/>
            <ac:spMk id="2" creationId="{9907AEE9-A15A-AE0A-2440-F98B6E96B688}"/>
          </ac:spMkLst>
        </pc:spChg>
        <pc:spChg chg="add del mod">
          <ac:chgData name="shital jadhav" userId="0fde66ce33bab645" providerId="LiveId" clId="{62C101FA-5EDB-49C1-B171-354603DF390F}" dt="2023-07-25T14:26:21.042" v="1422"/>
          <ac:spMkLst>
            <pc:docMk/>
            <pc:sldMk cId="3700158250" sldId="278"/>
            <ac:spMk id="3" creationId="{D6FDA4F5-02CC-CDCB-3048-5D669A20A291}"/>
          </ac:spMkLst>
        </pc:spChg>
        <pc:spChg chg="add mod">
          <ac:chgData name="shital jadhav" userId="0fde66ce33bab645" providerId="LiveId" clId="{62C101FA-5EDB-49C1-B171-354603DF390F}" dt="2023-07-26T08:39:49.433" v="3090" actId="1035"/>
          <ac:spMkLst>
            <pc:docMk/>
            <pc:sldMk cId="3700158250" sldId="278"/>
            <ac:spMk id="4" creationId="{DC33C9D6-5E31-7147-4254-EFD5779C0E83}"/>
          </ac:spMkLst>
        </pc:spChg>
      </pc:sldChg>
      <pc:sldChg chg="addSp delSp modSp new del mod">
        <pc:chgData name="shital jadhav" userId="0fde66ce33bab645" providerId="LiveId" clId="{62C101FA-5EDB-49C1-B171-354603DF390F}" dt="2023-07-25T14:40:20.575" v="1559" actId="2696"/>
        <pc:sldMkLst>
          <pc:docMk/>
          <pc:sldMk cId="441745796" sldId="279"/>
        </pc:sldMkLst>
        <pc:spChg chg="add del mod">
          <ac:chgData name="shital jadhav" userId="0fde66ce33bab645" providerId="LiveId" clId="{62C101FA-5EDB-49C1-B171-354603DF390F}" dt="2023-07-25T14:37:50.484" v="1530"/>
          <ac:spMkLst>
            <pc:docMk/>
            <pc:sldMk cId="441745796" sldId="279"/>
            <ac:spMk id="2" creationId="{7B6C47DC-FDE5-1ABE-2883-9273FBD2FCC0}"/>
          </ac:spMkLst>
        </pc:spChg>
        <pc:spChg chg="add del">
          <ac:chgData name="shital jadhav" userId="0fde66ce33bab645" providerId="LiveId" clId="{62C101FA-5EDB-49C1-B171-354603DF390F}" dt="2023-07-25T14:39:05.338" v="1532"/>
          <ac:spMkLst>
            <pc:docMk/>
            <pc:sldMk cId="441745796" sldId="279"/>
            <ac:spMk id="3" creationId="{237D12E6-EF2D-638E-BFAA-61BFF3DA1D97}"/>
          </ac:spMkLst>
        </pc:spChg>
        <pc:spChg chg="add del mod">
          <ac:chgData name="shital jadhav" userId="0fde66ce33bab645" providerId="LiveId" clId="{62C101FA-5EDB-49C1-B171-354603DF390F}" dt="2023-07-25T14:40:12.616" v="1558" actId="21"/>
          <ac:spMkLst>
            <pc:docMk/>
            <pc:sldMk cId="441745796" sldId="279"/>
            <ac:spMk id="4" creationId="{A29921ED-1887-F42F-E84B-F3CAC70CAF5E}"/>
          </ac:spMkLst>
        </pc:spChg>
        <pc:spChg chg="add del">
          <ac:chgData name="shital jadhav" userId="0fde66ce33bab645" providerId="LiveId" clId="{62C101FA-5EDB-49C1-B171-354603DF390F}" dt="2023-07-25T14:39:36.724" v="1541"/>
          <ac:spMkLst>
            <pc:docMk/>
            <pc:sldMk cId="441745796" sldId="279"/>
            <ac:spMk id="5" creationId="{96D0BB5A-C781-A741-B781-F3FD0CB0AE89}"/>
          </ac:spMkLst>
        </pc:spChg>
        <pc:spChg chg="add del">
          <ac:chgData name="shital jadhav" userId="0fde66ce33bab645" providerId="LiveId" clId="{62C101FA-5EDB-49C1-B171-354603DF390F}" dt="2023-07-25T14:39:40.453" v="1543"/>
          <ac:spMkLst>
            <pc:docMk/>
            <pc:sldMk cId="441745796" sldId="279"/>
            <ac:spMk id="6" creationId="{DC4D39C1-31E3-AA4B-301A-88E1B7F47151}"/>
          </ac:spMkLst>
        </pc:spChg>
        <pc:spChg chg="add del">
          <ac:chgData name="shital jadhav" userId="0fde66ce33bab645" providerId="LiveId" clId="{62C101FA-5EDB-49C1-B171-354603DF390F}" dt="2023-07-25T14:39:59.213" v="1550"/>
          <ac:spMkLst>
            <pc:docMk/>
            <pc:sldMk cId="441745796" sldId="279"/>
            <ac:spMk id="7" creationId="{6BEC95B7-BB18-5D82-4D0A-56EF610D30BD}"/>
          </ac:spMkLst>
        </pc:spChg>
        <pc:spChg chg="add del">
          <ac:chgData name="shital jadhav" userId="0fde66ce33bab645" providerId="LiveId" clId="{62C101FA-5EDB-49C1-B171-354603DF390F}" dt="2023-07-25T14:40:03.849" v="1552"/>
          <ac:spMkLst>
            <pc:docMk/>
            <pc:sldMk cId="441745796" sldId="279"/>
            <ac:spMk id="8" creationId="{E7576B09-1FF0-2E23-688F-ACFF692CD337}"/>
          </ac:spMkLst>
        </pc:spChg>
      </pc:sldChg>
      <pc:sldChg chg="addSp delSp modSp new mod">
        <pc:chgData name="shital jadhav" userId="0fde66ce33bab645" providerId="LiveId" clId="{62C101FA-5EDB-49C1-B171-354603DF390F}" dt="2023-07-25T16:59:36.281" v="1802" actId="20577"/>
        <pc:sldMkLst>
          <pc:docMk/>
          <pc:sldMk cId="3711713384" sldId="279"/>
        </pc:sldMkLst>
        <pc:spChg chg="add del mod">
          <ac:chgData name="shital jadhav" userId="0fde66ce33bab645" providerId="LiveId" clId="{62C101FA-5EDB-49C1-B171-354603DF390F}" dt="2023-07-25T14:43:58.181" v="1577"/>
          <ac:spMkLst>
            <pc:docMk/>
            <pc:sldMk cId="3711713384" sldId="279"/>
            <ac:spMk id="2" creationId="{B9BBC826-46FD-F91C-1723-0A3FCF5DCD18}"/>
          </ac:spMkLst>
        </pc:spChg>
        <pc:spChg chg="add mod">
          <ac:chgData name="shital jadhav" userId="0fde66ce33bab645" providerId="LiveId" clId="{62C101FA-5EDB-49C1-B171-354603DF390F}" dt="2023-07-25T16:59:36.281" v="1802" actId="20577"/>
          <ac:spMkLst>
            <pc:docMk/>
            <pc:sldMk cId="3711713384" sldId="279"/>
            <ac:spMk id="4" creationId="{D70C6D7C-8AF4-6D37-F54F-B5BF8F65B1EB}"/>
          </ac:spMkLst>
        </pc:spChg>
      </pc:sldChg>
      <pc:sldChg chg="addSp modSp add mod">
        <pc:chgData name="shital jadhav" userId="0fde66ce33bab645" providerId="LiveId" clId="{62C101FA-5EDB-49C1-B171-354603DF390F}" dt="2023-07-26T08:43:02.863" v="3105" actId="2710"/>
        <pc:sldMkLst>
          <pc:docMk/>
          <pc:sldMk cId="1201340743" sldId="280"/>
        </pc:sldMkLst>
        <pc:spChg chg="add mod">
          <ac:chgData name="shital jadhav" userId="0fde66ce33bab645" providerId="LiveId" clId="{62C101FA-5EDB-49C1-B171-354603DF390F}" dt="2023-07-25T17:26:25.381" v="1893" actId="14100"/>
          <ac:spMkLst>
            <pc:docMk/>
            <pc:sldMk cId="1201340743" sldId="280"/>
            <ac:spMk id="2" creationId="{FCDC7398-0357-8F67-A79A-CDA30FDACFF7}"/>
          </ac:spMkLst>
        </pc:spChg>
        <pc:spChg chg="add mod">
          <ac:chgData name="shital jadhav" userId="0fde66ce33bab645" providerId="LiveId" clId="{62C101FA-5EDB-49C1-B171-354603DF390F}" dt="2023-07-26T08:42:44.199" v="3103" actId="14100"/>
          <ac:spMkLst>
            <pc:docMk/>
            <pc:sldMk cId="1201340743" sldId="280"/>
            <ac:spMk id="3" creationId="{F41629DD-A0AB-4D1A-BFE8-88ACC25298AA}"/>
          </ac:spMkLst>
        </pc:spChg>
        <pc:spChg chg="add mod">
          <ac:chgData name="shital jadhav" userId="0fde66ce33bab645" providerId="LiveId" clId="{62C101FA-5EDB-49C1-B171-354603DF390F}" dt="2023-07-26T08:43:02.863" v="3105" actId="2710"/>
          <ac:spMkLst>
            <pc:docMk/>
            <pc:sldMk cId="1201340743" sldId="280"/>
            <ac:spMk id="4" creationId="{2BA54550-2548-D615-C026-053725E735B5}"/>
          </ac:spMkLst>
        </pc:spChg>
      </pc:sldChg>
      <pc:sldChg chg="add del">
        <pc:chgData name="shital jadhav" userId="0fde66ce33bab645" providerId="LiveId" clId="{62C101FA-5EDB-49C1-B171-354603DF390F}" dt="2023-07-25T14:41:23.840" v="1570" actId="2696"/>
        <pc:sldMkLst>
          <pc:docMk/>
          <pc:sldMk cId="3208202391" sldId="280"/>
        </pc:sldMkLst>
      </pc:sldChg>
      <pc:sldChg chg="add del">
        <pc:chgData name="shital jadhav" userId="0fde66ce33bab645" providerId="LiveId" clId="{62C101FA-5EDB-49C1-B171-354603DF390F}" dt="2023-07-25T14:41:19.634" v="1569" actId="2696"/>
        <pc:sldMkLst>
          <pc:docMk/>
          <pc:sldMk cId="2050647184" sldId="281"/>
        </pc:sldMkLst>
      </pc:sldChg>
      <pc:sldChg chg="addSp add">
        <pc:chgData name="shital jadhav" userId="0fde66ce33bab645" providerId="LiveId" clId="{62C101FA-5EDB-49C1-B171-354603DF390F}" dt="2023-07-25T17:17:58.795" v="1838"/>
        <pc:sldMkLst>
          <pc:docMk/>
          <pc:sldMk cId="2976275522" sldId="281"/>
        </pc:sldMkLst>
        <pc:picChg chg="add">
          <ac:chgData name="shital jadhav" userId="0fde66ce33bab645" providerId="LiveId" clId="{62C101FA-5EDB-49C1-B171-354603DF390F}" dt="2023-07-25T17:17:58.795" v="1838"/>
          <ac:picMkLst>
            <pc:docMk/>
            <pc:sldMk cId="2976275522" sldId="281"/>
            <ac:picMk id="19458" creationId="{924B88B0-77CF-4175-4035-500916409E18}"/>
          </ac:picMkLst>
        </pc:picChg>
      </pc:sldChg>
      <pc:sldChg chg="addSp delSp modSp add del">
        <pc:chgData name="shital jadhav" userId="0fde66ce33bab645" providerId="LiveId" clId="{62C101FA-5EDB-49C1-B171-354603DF390F}" dt="2023-07-25T14:41:13.739" v="1568" actId="2696"/>
        <pc:sldMkLst>
          <pc:docMk/>
          <pc:sldMk cId="1566011410" sldId="282"/>
        </pc:sldMkLst>
        <pc:spChg chg="add del">
          <ac:chgData name="shital jadhav" userId="0fde66ce33bab645" providerId="LiveId" clId="{62C101FA-5EDB-49C1-B171-354603DF390F}" dt="2023-07-25T14:41:04.988" v="1565" actId="21"/>
          <ac:spMkLst>
            <pc:docMk/>
            <pc:sldMk cId="1566011410" sldId="282"/>
            <ac:spMk id="2" creationId="{CEBABF49-FDFE-BC52-6C00-C1FF72826494}"/>
          </ac:spMkLst>
        </pc:spChg>
        <pc:spChg chg="add del mod">
          <ac:chgData name="shital jadhav" userId="0fde66ce33bab645" providerId="LiveId" clId="{62C101FA-5EDB-49C1-B171-354603DF390F}" dt="2023-07-25T14:41:08.989" v="1567"/>
          <ac:spMkLst>
            <pc:docMk/>
            <pc:sldMk cId="1566011410" sldId="282"/>
            <ac:spMk id="3" creationId="{00A68F4A-0FD9-C783-2910-BD30F2140C4E}"/>
          </ac:spMkLst>
        </pc:spChg>
      </pc:sldChg>
      <pc:sldChg chg="addSp delSp modSp add">
        <pc:chgData name="shital jadhav" userId="0fde66ce33bab645" providerId="LiveId" clId="{62C101FA-5EDB-49C1-B171-354603DF390F}" dt="2023-07-25T17:17:55.354" v="1837"/>
        <pc:sldMkLst>
          <pc:docMk/>
          <pc:sldMk cId="4243554204" sldId="282"/>
        </pc:sldMkLst>
        <pc:spChg chg="add del">
          <ac:chgData name="shital jadhav" userId="0fde66ce33bab645" providerId="LiveId" clId="{62C101FA-5EDB-49C1-B171-354603DF390F}" dt="2023-07-25T17:17:43.621" v="1835"/>
          <ac:spMkLst>
            <pc:docMk/>
            <pc:sldMk cId="4243554204" sldId="282"/>
            <ac:spMk id="2" creationId="{7466AFF7-4FA2-F6BA-6459-21A8505819E5}"/>
          </ac:spMkLst>
        </pc:spChg>
        <pc:picChg chg="add mod">
          <ac:chgData name="shital jadhav" userId="0fde66ce33bab645" providerId="LiveId" clId="{62C101FA-5EDB-49C1-B171-354603DF390F}" dt="2023-07-25T17:15:00.690" v="1831" actId="1076"/>
          <ac:picMkLst>
            <pc:docMk/>
            <pc:sldMk cId="4243554204" sldId="282"/>
            <ac:picMk id="18434" creationId="{20E9D294-2878-235E-1EAE-AA75D5BDCD74}"/>
          </ac:picMkLst>
        </pc:picChg>
        <pc:picChg chg="add mod">
          <ac:chgData name="shital jadhav" userId="0fde66ce33bab645" providerId="LiveId" clId="{62C101FA-5EDB-49C1-B171-354603DF390F}" dt="2023-07-25T17:15:07.274" v="1833" actId="14100"/>
          <ac:picMkLst>
            <pc:docMk/>
            <pc:sldMk cId="4243554204" sldId="282"/>
            <ac:picMk id="18436" creationId="{BEA9D217-C684-4344-E4FA-933C04D9850C}"/>
          </ac:picMkLst>
        </pc:picChg>
        <pc:picChg chg="add del">
          <ac:chgData name="shital jadhav" userId="0fde66ce33bab645" providerId="LiveId" clId="{62C101FA-5EDB-49C1-B171-354603DF390F}" dt="2023-07-25T17:17:55.354" v="1837"/>
          <ac:picMkLst>
            <pc:docMk/>
            <pc:sldMk cId="4243554204" sldId="282"/>
            <ac:picMk id="18439" creationId="{7A35A26A-6FDC-871D-3E5C-4ABE9694518C}"/>
          </ac:picMkLst>
        </pc:picChg>
      </pc:sldChg>
      <pc:sldChg chg="addSp modSp add mod">
        <pc:chgData name="shital jadhav" userId="0fde66ce33bab645" providerId="LiveId" clId="{62C101FA-5EDB-49C1-B171-354603DF390F}" dt="2023-07-25T17:25:55.744" v="1889" actId="1036"/>
        <pc:sldMkLst>
          <pc:docMk/>
          <pc:sldMk cId="1606272673" sldId="283"/>
        </pc:sldMkLst>
        <pc:spChg chg="add mod">
          <ac:chgData name="shital jadhav" userId="0fde66ce33bab645" providerId="LiveId" clId="{62C101FA-5EDB-49C1-B171-354603DF390F}" dt="2023-07-25T17:25:35.832" v="1884" actId="20577"/>
          <ac:spMkLst>
            <pc:docMk/>
            <pc:sldMk cId="1606272673" sldId="283"/>
            <ac:spMk id="3" creationId="{402F530B-D61A-FAB8-8BF9-045DBF74E519}"/>
          </ac:spMkLst>
        </pc:spChg>
        <pc:picChg chg="add mod">
          <ac:chgData name="shital jadhav" userId="0fde66ce33bab645" providerId="LiveId" clId="{62C101FA-5EDB-49C1-B171-354603DF390F}" dt="2023-07-25T17:25:55.744" v="1889" actId="1036"/>
          <ac:picMkLst>
            <pc:docMk/>
            <pc:sldMk cId="1606272673" sldId="283"/>
            <ac:picMk id="17410" creationId="{4BF8D6AF-19F3-6A8C-E6E0-086E9D09587A}"/>
          </ac:picMkLst>
        </pc:picChg>
        <pc:picChg chg="add mod">
          <ac:chgData name="shital jadhav" userId="0fde66ce33bab645" providerId="LiveId" clId="{62C101FA-5EDB-49C1-B171-354603DF390F}" dt="2023-07-25T17:25:48.334" v="1887" actId="1076"/>
          <ac:picMkLst>
            <pc:docMk/>
            <pc:sldMk cId="1606272673" sldId="283"/>
            <ac:picMk id="17412" creationId="{F85E890A-9A7B-B4EB-CA21-0113FBD87702}"/>
          </ac:picMkLst>
        </pc:picChg>
      </pc:sldChg>
      <pc:sldChg chg="addSp modSp add">
        <pc:chgData name="shital jadhav" userId="0fde66ce33bab645" providerId="LiveId" clId="{62C101FA-5EDB-49C1-B171-354603DF390F}" dt="2023-07-25T17:14:23.281" v="1827" actId="14100"/>
        <pc:sldMkLst>
          <pc:docMk/>
          <pc:sldMk cId="79545833" sldId="284"/>
        </pc:sldMkLst>
        <pc:picChg chg="add mod">
          <ac:chgData name="shital jadhav" userId="0fde66ce33bab645" providerId="LiveId" clId="{62C101FA-5EDB-49C1-B171-354603DF390F}" dt="2023-07-25T17:14:23.281" v="1827" actId="14100"/>
          <ac:picMkLst>
            <pc:docMk/>
            <pc:sldMk cId="79545833" sldId="284"/>
            <ac:picMk id="16386" creationId="{C977FC3C-F9FF-D2F8-0561-88A4A714D625}"/>
          </ac:picMkLst>
        </pc:picChg>
      </pc:sldChg>
      <pc:sldChg chg="delSp modSp new mod">
        <pc:chgData name="shital jadhav" userId="0fde66ce33bab645" providerId="LiveId" clId="{62C101FA-5EDB-49C1-B171-354603DF390F}" dt="2023-07-26T08:43:40.251" v="3107" actId="2710"/>
        <pc:sldMkLst>
          <pc:docMk/>
          <pc:sldMk cId="3914199441" sldId="285"/>
        </pc:sldMkLst>
        <pc:spChg chg="del">
          <ac:chgData name="shital jadhav" userId="0fde66ce33bab645" providerId="LiveId" clId="{62C101FA-5EDB-49C1-B171-354603DF390F}" dt="2023-07-25T17:36:29.292" v="2102" actId="21"/>
          <ac:spMkLst>
            <pc:docMk/>
            <pc:sldMk cId="3914199441" sldId="285"/>
            <ac:spMk id="2" creationId="{9D034A06-507B-242C-BF37-34BD54514E41}"/>
          </ac:spMkLst>
        </pc:spChg>
        <pc:spChg chg="mod">
          <ac:chgData name="shital jadhav" userId="0fde66ce33bab645" providerId="LiveId" clId="{62C101FA-5EDB-49C1-B171-354603DF390F}" dt="2023-07-26T08:43:40.251" v="3107" actId="2710"/>
          <ac:spMkLst>
            <pc:docMk/>
            <pc:sldMk cId="3914199441" sldId="285"/>
            <ac:spMk id="3" creationId="{4B793584-8F99-A8BD-1146-5B0B8205E779}"/>
          </ac:spMkLst>
        </pc:spChg>
      </pc:sldChg>
      <pc:sldChg chg="addSp delSp modSp new mod">
        <pc:chgData name="shital jadhav" userId="0fde66ce33bab645" providerId="LiveId" clId="{62C101FA-5EDB-49C1-B171-354603DF390F}" dt="2023-07-26T08:46:24.945" v="3119" actId="20577"/>
        <pc:sldMkLst>
          <pc:docMk/>
          <pc:sldMk cId="1878083847" sldId="286"/>
        </pc:sldMkLst>
        <pc:spChg chg="add mod">
          <ac:chgData name="shital jadhav" userId="0fde66ce33bab645" providerId="LiveId" clId="{62C101FA-5EDB-49C1-B171-354603DF390F}" dt="2023-07-26T08:46:24.945" v="3119" actId="20577"/>
          <ac:spMkLst>
            <pc:docMk/>
            <pc:sldMk cId="1878083847" sldId="286"/>
            <ac:spMk id="3" creationId="{0AEDEEB4-C28D-4C12-774A-3983D2008098}"/>
          </ac:spMkLst>
        </pc:spChg>
        <pc:spChg chg="add del mod">
          <ac:chgData name="shital jadhav" userId="0fde66ce33bab645" providerId="LiveId" clId="{62C101FA-5EDB-49C1-B171-354603DF390F}" dt="2023-07-25T17:52:09.955" v="2329"/>
          <ac:spMkLst>
            <pc:docMk/>
            <pc:sldMk cId="1878083847" sldId="286"/>
            <ac:spMk id="4" creationId="{9BBBB92E-E110-46EF-9D34-C47D3C4E192F}"/>
          </ac:spMkLst>
        </pc:spChg>
        <pc:spChg chg="add del mod">
          <ac:chgData name="shital jadhav" userId="0fde66ce33bab645" providerId="LiveId" clId="{62C101FA-5EDB-49C1-B171-354603DF390F}" dt="2023-07-25T17:52:09.955" v="2329"/>
          <ac:spMkLst>
            <pc:docMk/>
            <pc:sldMk cId="1878083847" sldId="286"/>
            <ac:spMk id="6" creationId="{013E68E1-0003-7DED-577B-1C8A068C7A12}"/>
          </ac:spMkLst>
        </pc:spChg>
        <pc:graphicFrameChg chg="add del mod">
          <ac:chgData name="shital jadhav" userId="0fde66ce33bab645" providerId="LiveId" clId="{62C101FA-5EDB-49C1-B171-354603DF390F}" dt="2023-07-25T17:52:09.955" v="2329"/>
          <ac:graphicFrameMkLst>
            <pc:docMk/>
            <pc:sldMk cId="1878083847" sldId="286"/>
            <ac:graphicFrameMk id="5" creationId="{E810D5E2-F608-68EE-692B-9D5ADA0EA19E}"/>
          </ac:graphicFrameMkLst>
        </pc:graphicFrameChg>
      </pc:sldChg>
      <pc:sldChg chg="addSp delSp modSp new mod">
        <pc:chgData name="shital jadhav" userId="0fde66ce33bab645" providerId="LiveId" clId="{62C101FA-5EDB-49C1-B171-354603DF390F}" dt="2023-07-26T08:45:24.488" v="3113" actId="2710"/>
        <pc:sldMkLst>
          <pc:docMk/>
          <pc:sldMk cId="463152692" sldId="287"/>
        </pc:sldMkLst>
        <pc:spChg chg="add mod">
          <ac:chgData name="shital jadhav" userId="0fde66ce33bab645" providerId="LiveId" clId="{62C101FA-5EDB-49C1-B171-354603DF390F}" dt="2023-07-26T08:38:53.867" v="3085"/>
          <ac:spMkLst>
            <pc:docMk/>
            <pc:sldMk cId="463152692" sldId="287"/>
            <ac:spMk id="2" creationId="{813754C4-A116-CB99-EFB0-8261C0B62EC7}"/>
          </ac:spMkLst>
        </pc:spChg>
        <pc:spChg chg="add del mod">
          <ac:chgData name="shital jadhav" userId="0fde66ce33bab645" providerId="LiveId" clId="{62C101FA-5EDB-49C1-B171-354603DF390F}" dt="2023-07-25T18:02:24.905" v="2394"/>
          <ac:spMkLst>
            <pc:docMk/>
            <pc:sldMk cId="463152692" sldId="287"/>
            <ac:spMk id="3" creationId="{E948719B-E3C0-076E-F761-5F605A919486}"/>
          </ac:spMkLst>
        </pc:spChg>
        <pc:spChg chg="add del mod">
          <ac:chgData name="shital jadhav" userId="0fde66ce33bab645" providerId="LiveId" clId="{62C101FA-5EDB-49C1-B171-354603DF390F}" dt="2023-07-25T18:03:14.183" v="2410"/>
          <ac:spMkLst>
            <pc:docMk/>
            <pc:sldMk cId="463152692" sldId="287"/>
            <ac:spMk id="4" creationId="{8B79F170-72B6-6FA6-A39A-AB928E8FBF7A}"/>
          </ac:spMkLst>
        </pc:spChg>
        <pc:spChg chg="add mod">
          <ac:chgData name="shital jadhav" userId="0fde66ce33bab645" providerId="LiveId" clId="{62C101FA-5EDB-49C1-B171-354603DF390F}" dt="2023-07-26T08:45:24.488" v="3113" actId="2710"/>
          <ac:spMkLst>
            <pc:docMk/>
            <pc:sldMk cId="463152692" sldId="287"/>
            <ac:spMk id="5" creationId="{E916A630-10F4-1AC2-0FE2-6EB6B5370BC0}"/>
          </ac:spMkLst>
        </pc:spChg>
      </pc:sldChg>
      <pc:sldChg chg="addSp delSp modSp new mod">
        <pc:chgData name="shital jadhav" userId="0fde66ce33bab645" providerId="LiveId" clId="{62C101FA-5EDB-49C1-B171-354603DF390F}" dt="2023-07-25T18:36:33.751" v="2633" actId="1076"/>
        <pc:sldMkLst>
          <pc:docMk/>
          <pc:sldMk cId="1829544233" sldId="288"/>
        </pc:sldMkLst>
        <pc:spChg chg="add mod">
          <ac:chgData name="shital jadhav" userId="0fde66ce33bab645" providerId="LiveId" clId="{62C101FA-5EDB-49C1-B171-354603DF390F}" dt="2023-07-25T18:34:14.948" v="2593" actId="113"/>
          <ac:spMkLst>
            <pc:docMk/>
            <pc:sldMk cId="1829544233" sldId="288"/>
            <ac:spMk id="2" creationId="{07F050FC-C8E7-4CF1-0589-E15AFBA7283F}"/>
          </ac:spMkLst>
        </pc:spChg>
        <pc:spChg chg="add del mod">
          <ac:chgData name="shital jadhav" userId="0fde66ce33bab645" providerId="LiveId" clId="{62C101FA-5EDB-49C1-B171-354603DF390F}" dt="2023-07-25T18:10:14.171" v="2481"/>
          <ac:spMkLst>
            <pc:docMk/>
            <pc:sldMk cId="1829544233" sldId="288"/>
            <ac:spMk id="3" creationId="{26E4FA06-056D-E4AD-8F1F-1A607CB7A9FA}"/>
          </ac:spMkLst>
        </pc:spChg>
        <pc:spChg chg="add del">
          <ac:chgData name="shital jadhav" userId="0fde66ce33bab645" providerId="LiveId" clId="{62C101FA-5EDB-49C1-B171-354603DF390F}" dt="2023-07-25T18:09:53.080" v="2470"/>
          <ac:spMkLst>
            <pc:docMk/>
            <pc:sldMk cId="1829544233" sldId="288"/>
            <ac:spMk id="4" creationId="{9C7FC277-5D0D-EFB6-549C-45C69C7479A1}"/>
          </ac:spMkLst>
        </pc:spChg>
        <pc:spChg chg="add del">
          <ac:chgData name="shital jadhav" userId="0fde66ce33bab645" providerId="LiveId" clId="{62C101FA-5EDB-49C1-B171-354603DF390F}" dt="2023-07-25T18:09:56.396" v="2472"/>
          <ac:spMkLst>
            <pc:docMk/>
            <pc:sldMk cId="1829544233" sldId="288"/>
            <ac:spMk id="5" creationId="{96C496FE-BFA4-6096-D625-1A4698462603}"/>
          </ac:spMkLst>
        </pc:spChg>
        <pc:spChg chg="add del">
          <ac:chgData name="shital jadhav" userId="0fde66ce33bab645" providerId="LiveId" clId="{62C101FA-5EDB-49C1-B171-354603DF390F}" dt="2023-07-25T18:10:12.731" v="2479"/>
          <ac:spMkLst>
            <pc:docMk/>
            <pc:sldMk cId="1829544233" sldId="288"/>
            <ac:spMk id="6" creationId="{D45CC85A-9DCA-2D94-794C-E4D937F65146}"/>
          </ac:spMkLst>
        </pc:spChg>
        <pc:spChg chg="add del mod">
          <ac:chgData name="shital jadhav" userId="0fde66ce33bab645" providerId="LiveId" clId="{62C101FA-5EDB-49C1-B171-354603DF390F}" dt="2023-07-25T18:10:56.389" v="2503"/>
          <ac:spMkLst>
            <pc:docMk/>
            <pc:sldMk cId="1829544233" sldId="288"/>
            <ac:spMk id="7" creationId="{7A756FA6-66E1-4584-8B94-BD2ED23CA759}"/>
          </ac:spMkLst>
        </pc:spChg>
        <pc:spChg chg="add del mod">
          <ac:chgData name="shital jadhav" userId="0fde66ce33bab645" providerId="LiveId" clId="{62C101FA-5EDB-49C1-B171-354603DF390F}" dt="2023-07-25T18:31:03.228" v="2531" actId="14100"/>
          <ac:spMkLst>
            <pc:docMk/>
            <pc:sldMk cId="1829544233" sldId="288"/>
            <ac:spMk id="8" creationId="{0397D1C0-14D4-E921-5ADF-593DBD5587B6}"/>
          </ac:spMkLst>
        </pc:spChg>
        <pc:spChg chg="add del mod">
          <ac:chgData name="shital jadhav" userId="0fde66ce33bab645" providerId="LiveId" clId="{62C101FA-5EDB-49C1-B171-354603DF390F}" dt="2023-07-25T18:36:33.751" v="2633" actId="1076"/>
          <ac:spMkLst>
            <pc:docMk/>
            <pc:sldMk cId="1829544233" sldId="288"/>
            <ac:spMk id="9" creationId="{1BF5287B-8AA7-2AAA-BFBA-CDFA09E161A9}"/>
          </ac:spMkLst>
        </pc:spChg>
      </pc:sldChg>
      <pc:sldChg chg="addSp modSp new mod">
        <pc:chgData name="shital jadhav" userId="0fde66ce33bab645" providerId="LiveId" clId="{62C101FA-5EDB-49C1-B171-354603DF390F}" dt="2023-07-26T08:45:50.409" v="3118" actId="2710"/>
        <pc:sldMkLst>
          <pc:docMk/>
          <pc:sldMk cId="1893560262" sldId="289"/>
        </pc:sldMkLst>
        <pc:spChg chg="add mod">
          <ac:chgData name="shital jadhav" userId="0fde66ce33bab645" providerId="LiveId" clId="{62C101FA-5EDB-49C1-B171-354603DF390F}" dt="2023-07-26T08:45:50.409" v="3118" actId="2710"/>
          <ac:spMkLst>
            <pc:docMk/>
            <pc:sldMk cId="1893560262" sldId="289"/>
            <ac:spMk id="3" creationId="{59656D9A-B24B-C279-70F8-96DD7B5E1B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517A2-F053-441D-A8FF-F4D7FA624B99}" type="datetimeFigureOut">
              <a:rPr lang="en-IN" smtClean="0"/>
              <a:t>05-08-2023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3735E-580F-4A07-932C-31C5C2C54318}" type="slidenum">
              <a:rPr lang="en-IN" smtClean="0"/>
              <a:t>‹#›</a:t>
            </a:fld>
            <a:endParaRPr lang="en-IN"/>
          </a:p>
        </p:txBody>
      </p:sp>
    </p:spTree>
    <p:extLst>
      <p:ext uri="{BB962C8B-B14F-4D97-AF65-F5344CB8AC3E}">
        <p14:creationId xmlns:p14="http://schemas.microsoft.com/office/powerpoint/2010/main" val="204194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D3735E-580F-4A07-932C-31C5C2C54318}" type="slidenum">
              <a:rPr lang="en-IN" smtClean="0"/>
              <a:t>3</a:t>
            </a:fld>
            <a:endParaRPr lang="en-IN"/>
          </a:p>
        </p:txBody>
      </p:sp>
    </p:spTree>
    <p:extLst>
      <p:ext uri="{BB962C8B-B14F-4D97-AF65-F5344CB8AC3E}">
        <p14:creationId xmlns:p14="http://schemas.microsoft.com/office/powerpoint/2010/main" val="313440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FBE0380-7751-44BC-B0B6-01B9DD1EC056}"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EC5C7-0DD9-4B87-BDEC-46BF27DE94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07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E0380-7751-44BC-B0B6-01B9DD1EC056}"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65079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E0380-7751-44BC-B0B6-01B9DD1EC056}"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EC5C7-0DD9-4B87-BDEC-46BF27DE944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E0380-7751-44BC-B0B6-01B9DD1EC056}"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53774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E0380-7751-44BC-B0B6-01B9DD1EC056}"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EC5C7-0DD9-4B87-BDEC-46BF27DE94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33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E0380-7751-44BC-B0B6-01B9DD1EC056}"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428097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E0380-7751-44BC-B0B6-01B9DD1EC056}"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387729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BE0380-7751-44BC-B0B6-01B9DD1EC056}"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7957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E0380-7751-44BC-B0B6-01B9DD1EC056}"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428101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E0380-7751-44BC-B0B6-01B9DD1EC056}"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EC5C7-0DD9-4B87-BDEC-46BF27DE944E}" type="slidenum">
              <a:rPr lang="en-IN" smtClean="0"/>
              <a:t>‹#›</a:t>
            </a:fld>
            <a:endParaRPr lang="en-IN"/>
          </a:p>
        </p:txBody>
      </p:sp>
    </p:spTree>
    <p:extLst>
      <p:ext uri="{BB962C8B-B14F-4D97-AF65-F5344CB8AC3E}">
        <p14:creationId xmlns:p14="http://schemas.microsoft.com/office/powerpoint/2010/main" val="83113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E0380-7751-44BC-B0B6-01B9DD1EC056}"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EC5C7-0DD9-4B87-BDEC-46BF27DE944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24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BE0380-7751-44BC-B0B6-01B9DD1EC056}" type="datetimeFigureOut">
              <a:rPr lang="en-IN" smtClean="0"/>
              <a:t>05-08-2023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9EC5C7-0DD9-4B87-BDEC-46BF27DE944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2874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8793-9DA9-E788-2381-158C162A7D1E}"/>
              </a:ext>
            </a:extLst>
          </p:cNvPr>
          <p:cNvSpPr>
            <a:spLocks noGrp="1"/>
          </p:cNvSpPr>
          <p:nvPr>
            <p:ph type="ctrTitle"/>
          </p:nvPr>
        </p:nvSpPr>
        <p:spPr>
          <a:xfrm>
            <a:off x="513907" y="503853"/>
            <a:ext cx="11164186" cy="4051005"/>
          </a:xfrm>
        </p:spPr>
        <p:txBody>
          <a:bodyPr/>
          <a:lstStyle/>
          <a:p>
            <a:pPr marL="268288"/>
            <a:r>
              <a:rPr lang="en-US" sz="7300" b="1" dirty="0"/>
              <a:t>Retail-customer segmentation and churn prediction</a:t>
            </a:r>
            <a:endParaRPr lang="en-IN" sz="7300" b="1" dirty="0"/>
          </a:p>
        </p:txBody>
      </p:sp>
      <p:sp>
        <p:nvSpPr>
          <p:cNvPr id="3" name="Subtitle 2">
            <a:extLst>
              <a:ext uri="{FF2B5EF4-FFF2-40B4-BE49-F238E27FC236}">
                <a16:creationId xmlns:a16="http://schemas.microsoft.com/office/drawing/2014/main" id="{B9EE28CA-BC0A-AB61-40F0-00FC5C080E8F}"/>
              </a:ext>
            </a:extLst>
          </p:cNvPr>
          <p:cNvSpPr>
            <a:spLocks noGrp="1"/>
          </p:cNvSpPr>
          <p:nvPr>
            <p:ph type="subTitle" idx="1"/>
          </p:nvPr>
        </p:nvSpPr>
        <p:spPr>
          <a:xfrm>
            <a:off x="8790512" y="4768526"/>
            <a:ext cx="3031373" cy="1828217"/>
          </a:xfrm>
        </p:spPr>
        <p:txBody>
          <a:bodyPr>
            <a:normAutofit/>
          </a:bodyPr>
          <a:lstStyle/>
          <a:p>
            <a:r>
              <a:rPr lang="en-US" sz="2400" b="1" dirty="0">
                <a:latin typeface="Times New Roman" panose="02020603050405020304" pitchFamily="18" charset="0"/>
                <a:cs typeface="Times New Roman" panose="02020603050405020304" pitchFamily="18" charset="0"/>
              </a:rPr>
              <a:t>Ujwal Kesharwani</a:t>
            </a:r>
          </a:p>
          <a:p>
            <a:r>
              <a:rPr lang="en-US" sz="2400" b="1" dirty="0">
                <a:latin typeface="Times New Roman" panose="02020603050405020304" pitchFamily="18" charset="0"/>
                <a:cs typeface="Times New Roman" panose="02020603050405020304" pitchFamily="18" charset="0"/>
              </a:rPr>
              <a:t>Shivani Kadam</a:t>
            </a:r>
          </a:p>
          <a:p>
            <a:r>
              <a:rPr lang="en-US" sz="2400" b="1" dirty="0">
                <a:latin typeface="Times New Roman" panose="02020603050405020304" pitchFamily="18" charset="0"/>
                <a:cs typeface="Times New Roman" panose="02020603050405020304" pitchFamily="18" charset="0"/>
              </a:rPr>
              <a:t>Amrin Mohammed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0B514B-BADE-200B-E16C-39D0814261B1}"/>
              </a:ext>
            </a:extLst>
          </p:cNvPr>
          <p:cNvPicPr>
            <a:picLocks noChangeAspect="1"/>
          </p:cNvPicPr>
          <p:nvPr/>
        </p:nvPicPr>
        <p:blipFill>
          <a:blip r:embed="rId2"/>
          <a:stretch>
            <a:fillRect/>
          </a:stretch>
        </p:blipFill>
        <p:spPr>
          <a:xfrm>
            <a:off x="370115" y="4897918"/>
            <a:ext cx="4906857" cy="1456229"/>
          </a:xfrm>
          <a:prstGeom prst="rect">
            <a:avLst/>
          </a:prstGeom>
        </p:spPr>
      </p:pic>
    </p:spTree>
    <p:extLst>
      <p:ext uri="{BB962C8B-B14F-4D97-AF65-F5344CB8AC3E}">
        <p14:creationId xmlns:p14="http://schemas.microsoft.com/office/powerpoint/2010/main" val="82388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FB0F90A-CD3A-BB0E-5E0E-1D6FA2864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0" y="470310"/>
            <a:ext cx="5688829" cy="53843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B5A016A-D17E-8A90-8130-D75A629B8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179" y="375059"/>
            <a:ext cx="5986021" cy="538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3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933FDF3-C7A6-E330-D6FE-A854107C4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38" y="568554"/>
            <a:ext cx="5430723" cy="50753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8EE7580-94EE-D415-8DBB-37B3DFDBF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924" y="568554"/>
            <a:ext cx="5559997" cy="507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51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AEBC816-7EE2-9AA0-C966-1A34B9C64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59" y="49552"/>
            <a:ext cx="4199052" cy="481467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E59E032-1033-18FC-C55A-BF1FF87FF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489" y="199005"/>
            <a:ext cx="4296462" cy="46652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6FD61E1-009E-FD2D-B111-A750C5C78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1073" y="707010"/>
            <a:ext cx="3365368" cy="404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5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214DEDD-6C60-D90E-D6AA-B3FCC1F7D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106"/>
            <a:ext cx="4428238" cy="546084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1E0141B-C6FE-8343-6E64-D38289EF1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600" y="148106"/>
            <a:ext cx="3812554" cy="52252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7A9047F3-70D6-B7F1-1DEB-13B9E8189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3516" y="622169"/>
            <a:ext cx="3967380" cy="4845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75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1A08972-5EE8-4F01-CAB1-243413FBF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13" y="270627"/>
            <a:ext cx="5327541" cy="506494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8B73425-48CF-2B2B-55C8-9F6882C9B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055" y="-65988"/>
            <a:ext cx="56769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02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1C3-1076-BF07-2D41-47CC507EED5A}"/>
              </a:ext>
            </a:extLst>
          </p:cNvPr>
          <p:cNvSpPr>
            <a:spLocks noGrp="1"/>
          </p:cNvSpPr>
          <p:nvPr>
            <p:ph type="title"/>
          </p:nvPr>
        </p:nvSpPr>
        <p:spPr>
          <a:xfrm>
            <a:off x="211873" y="250456"/>
            <a:ext cx="11980127" cy="1043085"/>
          </a:xfrm>
        </p:spPr>
        <p:txBody>
          <a:bodyPr>
            <a:normAutofit fontScale="90000"/>
          </a:bodyPr>
          <a:lstStyle/>
          <a:p>
            <a:br>
              <a:rPr lang="en-US" sz="4400" b="1" dirty="0">
                <a:latin typeface="Times New Roman" panose="02020603050405020304" pitchFamily="18" charset="0"/>
                <a:cs typeface="Times New Roman" panose="02020603050405020304" pitchFamily="18" charset="0"/>
              </a:rPr>
            </a:br>
            <a:r>
              <a:rPr lang="en-US" sz="4700" b="1" dirty="0">
                <a:latin typeface="Times New Roman" panose="02020603050405020304" pitchFamily="18" charset="0"/>
                <a:cs typeface="Times New Roman" panose="02020603050405020304" pitchFamily="18" charset="0"/>
              </a:rPr>
              <a:t>Customer SEGMENTATIon </a:t>
            </a:r>
            <a:r>
              <a:rPr lang="en-IN" sz="4700" b="1" dirty="0">
                <a:latin typeface="Times New Roman" panose="02020603050405020304" pitchFamily="18" charset="0"/>
                <a:cs typeface="Times New Roman" panose="02020603050405020304" pitchFamily="18" charset="0"/>
              </a:rPr>
              <a:t>Inferences</a:t>
            </a:r>
            <a:br>
              <a:rPr lang="en-IN" sz="5400" dirty="0">
                <a:latin typeface="Times New Roman" pitchFamily="18" charset="0"/>
                <a:cs typeface="Times New Roman" pitchFamily="18" charset="0"/>
              </a:rPr>
            </a:br>
            <a:endParaRPr lang="en-IN" sz="49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747B65-35C7-3B7B-FC19-96681DA6F175}"/>
              </a:ext>
            </a:extLst>
          </p:cNvPr>
          <p:cNvSpPr>
            <a:spLocks noGrp="1"/>
          </p:cNvSpPr>
          <p:nvPr>
            <p:ph idx="1"/>
          </p:nvPr>
        </p:nvSpPr>
        <p:spPr>
          <a:xfrm>
            <a:off x="1007706" y="1293541"/>
            <a:ext cx="10489656" cy="4900962"/>
          </a:xfrm>
        </p:spPr>
        <p:txBody>
          <a:bodyPr>
            <a:normAutofit fontScale="92500"/>
          </a:bodyPr>
          <a:lstStyle/>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who spend more on wines tend to spend more overall.</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Frequent customers also make more purchases in physical stores.</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Spending on meat items has a strong association with overall spending.</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who make more frequent online purchases tend to spend more money overall.</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with greater incomes tend to spend more money on fruits and vegetables.</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who buy more from catalogues also spend more money on fruits and sweets.</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who make more retail purchases are more likely to spend more money on meat goods.</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Parents are more likely to visit the website than non-parents.</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that embraced the fifth marketing campaign showed a good link with wine spending.</a:t>
            </a:r>
          </a:p>
          <a:p>
            <a:pPr marL="514350" indent="-514350">
              <a:buClr>
                <a:schemeClr val="tx1"/>
              </a:buClr>
              <a:buAutoNum type="romanLcPeriod"/>
            </a:pPr>
            <a:r>
              <a:rPr lang="en-IN" b="0" i="0" dirty="0">
                <a:effectLst/>
                <a:latin typeface="Times New Roman" panose="02020603050405020304" pitchFamily="18" charset="0"/>
                <a:cs typeface="Times New Roman" panose="02020603050405020304" pitchFamily="18" charset="0"/>
              </a:rPr>
              <a:t>Customers that spend more money can be more open to the fifth marketing campaign.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48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4C61-8F35-CAF6-C54A-AF39AF1C2B1E}"/>
              </a:ext>
            </a:extLst>
          </p:cNvPr>
          <p:cNvSpPr>
            <a:spLocks noGrp="1"/>
          </p:cNvSpPr>
          <p:nvPr>
            <p:ph type="title"/>
          </p:nvPr>
        </p:nvSpPr>
        <p:spPr>
          <a:xfrm>
            <a:off x="274718" y="176519"/>
            <a:ext cx="10058400" cy="690747"/>
          </a:xfrm>
        </p:spPr>
        <p:txBody>
          <a:bodyPr>
            <a:noAutofit/>
          </a:bodyPr>
          <a:lstStyle/>
          <a:p>
            <a:r>
              <a:rPr lang="en-US" sz="4400" b="1" dirty="0">
                <a:latin typeface="Times New Roman" panose="02020603050405020304" pitchFamily="18" charset="0"/>
                <a:cs typeface="Times New Roman" panose="02020603050405020304" pitchFamily="18" charset="0"/>
              </a:rPr>
              <a:t>Cluster analysis</a:t>
            </a:r>
            <a:endParaRPr lang="en-IN" sz="4400" dirty="0"/>
          </a:p>
        </p:txBody>
      </p:sp>
      <p:sp>
        <p:nvSpPr>
          <p:cNvPr id="3" name="Content Placeholder 2">
            <a:extLst>
              <a:ext uri="{FF2B5EF4-FFF2-40B4-BE49-F238E27FC236}">
                <a16:creationId xmlns:a16="http://schemas.microsoft.com/office/drawing/2014/main" id="{033C305E-381C-C695-5DF6-5395742EDFB9}"/>
              </a:ext>
            </a:extLst>
          </p:cNvPr>
          <p:cNvSpPr>
            <a:spLocks noGrp="1"/>
          </p:cNvSpPr>
          <p:nvPr>
            <p:ph idx="1"/>
          </p:nvPr>
        </p:nvSpPr>
        <p:spPr>
          <a:xfrm>
            <a:off x="1296957" y="1016557"/>
            <a:ext cx="8696129" cy="5234954"/>
          </a:xfrm>
        </p:spPr>
        <p:txBody>
          <a:bodyPr>
            <a:normAutofit fontScale="25000" lnSpcReduction="20000"/>
          </a:bodyPr>
          <a:lstStyle/>
          <a:p>
            <a:pPr algn="l">
              <a:buClr>
                <a:schemeClr val="tx1"/>
              </a:buClr>
              <a:buFont typeface="Wingdings" panose="05000000000000000000" pitchFamily="2" charset="2"/>
              <a:buChar char="q"/>
            </a:pPr>
            <a:r>
              <a:rPr lang="en-US" sz="9600" b="1" i="0" dirty="0">
                <a:solidFill>
                  <a:srgbClr val="000000"/>
                </a:solidFill>
                <a:effectLst/>
                <a:latin typeface="Times New Roman" panose="02020603050405020304" pitchFamily="18" charset="0"/>
                <a:cs typeface="Times New Roman" panose="02020603050405020304" pitchFamily="18" charset="0"/>
              </a:rPr>
              <a:t> Cluster 0:</a:t>
            </a:r>
          </a:p>
          <a:p>
            <a:pPr marL="263525" indent="-263525" algn="l">
              <a:buClr>
                <a:schemeClr val="tx1"/>
              </a:buClr>
              <a:buSzPct val="100000"/>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The majority of people in this group are parents.</a:t>
            </a:r>
          </a:p>
          <a:p>
            <a:pPr marL="263525" indent="-263525" algn="l">
              <a:buClr>
                <a:schemeClr val="tx1"/>
              </a:buClr>
              <a:buSzPct val="100000"/>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Families in this cluster often have no more than three members.</a:t>
            </a:r>
          </a:p>
          <a:p>
            <a:pPr marL="263525" indent="-263525" algn="l">
              <a:buClr>
                <a:schemeClr val="tx1"/>
              </a:buClr>
              <a:buSzPct val="100000"/>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They often have one child and prefer older children over teenagers.</a:t>
            </a:r>
          </a:p>
          <a:p>
            <a:pPr marL="263525" indent="-263525" algn="l">
              <a:buClr>
                <a:schemeClr val="tx1"/>
              </a:buClr>
              <a:buSzPct val="100000"/>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Customers in this group are often younger.</a:t>
            </a:r>
          </a:p>
          <a:p>
            <a:pPr marL="263525" indent="-263525" algn="l">
              <a:buClr>
                <a:schemeClr val="tx1"/>
              </a:buClr>
              <a:buSzPct val="100000"/>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Low income and low spending.</a:t>
            </a:r>
            <a:br>
              <a:rPr lang="en-IN" sz="8000" b="0" i="0" dirty="0">
                <a:solidFill>
                  <a:srgbClr val="000000"/>
                </a:solidFill>
                <a:effectLst/>
                <a:latin typeface="Times New Roman" panose="02020603050405020304" pitchFamily="18" charset="0"/>
                <a:cs typeface="Times New Roman" panose="02020603050405020304" pitchFamily="18" charset="0"/>
              </a:rPr>
            </a:br>
            <a:endParaRPr lang="en-US" sz="8000" dirty="0">
              <a:solidFill>
                <a:srgbClr val="000000"/>
              </a:solidFill>
              <a:latin typeface="Times New Roman" panose="02020603050405020304" pitchFamily="18" charset="0"/>
              <a:cs typeface="Times New Roman" panose="02020603050405020304" pitchFamily="18" charset="0"/>
            </a:endParaRPr>
          </a:p>
          <a:p>
            <a:pPr algn="l">
              <a:buClr>
                <a:schemeClr val="tx1"/>
              </a:buClr>
              <a:buFont typeface="Wingdings" panose="05000000000000000000" pitchFamily="2" charset="2"/>
              <a:buChar char="q"/>
            </a:pPr>
            <a:r>
              <a:rPr lang="en-US" sz="9600" b="1" i="0" dirty="0">
                <a:solidFill>
                  <a:srgbClr val="000000"/>
                </a:solidFill>
                <a:effectLst/>
                <a:latin typeface="Times New Roman" panose="02020603050405020304" pitchFamily="18" charset="0"/>
                <a:cs typeface="Times New Roman" panose="02020603050405020304" pitchFamily="18" charset="0"/>
              </a:rPr>
              <a:t> Cluster 1:</a:t>
            </a:r>
          </a:p>
          <a:p>
            <a:pPr marL="179388" indent="-179388" algn="l">
              <a:buClr>
                <a:schemeClr val="tx1"/>
              </a:buClr>
              <a:buFont typeface="+mj-lt"/>
              <a:buAutoNum type="romanLcPeriod"/>
            </a:pPr>
            <a:r>
              <a:rPr lang="en-US" sz="8000" b="0" i="0" dirty="0">
                <a:solidFill>
                  <a:srgbClr val="000000"/>
                </a:solidFill>
                <a:effectLst/>
                <a:latin typeface="Times New Roman" panose="02020603050405020304" pitchFamily="18" charset="0"/>
                <a:cs typeface="Times New Roman" panose="02020603050405020304" pitchFamily="18" charset="0"/>
              </a:rPr>
              <a:t> </a:t>
            </a:r>
            <a:r>
              <a:rPr lang="en-IN" sz="8000" b="0" i="0" dirty="0">
                <a:solidFill>
                  <a:srgbClr val="000000"/>
                </a:solidFill>
                <a:effectLst/>
                <a:latin typeface="Times New Roman" panose="02020603050405020304" pitchFamily="18" charset="0"/>
                <a:cs typeface="Times New Roman" panose="02020603050405020304" pitchFamily="18" charset="0"/>
              </a:rPr>
              <a:t>The majority of people in this group are parents.</a:t>
            </a:r>
          </a:p>
          <a:p>
            <a:pPr marL="179388" indent="-179388" algn="l">
              <a:buClr>
                <a:schemeClr val="tx1"/>
              </a:buClr>
              <a:buFont typeface="+mj-lt"/>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Families in this cluster often have no more than three members.</a:t>
            </a:r>
          </a:p>
          <a:p>
            <a:pPr marL="179388" indent="-179388" algn="l">
              <a:buClr>
                <a:schemeClr val="tx1"/>
              </a:buClr>
              <a:buFont typeface="+mj-lt"/>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They often have one child and prefer older children over teenagers.</a:t>
            </a:r>
          </a:p>
          <a:p>
            <a:pPr marL="179388" indent="-179388" algn="l">
              <a:buClr>
                <a:schemeClr val="tx1"/>
              </a:buClr>
              <a:buFont typeface="+mj-lt"/>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Customers in this group are often younger.</a:t>
            </a:r>
          </a:p>
          <a:p>
            <a:pPr marL="179388" indent="-179388" algn="l">
              <a:buClr>
                <a:schemeClr val="tx1"/>
              </a:buClr>
              <a:buFont typeface="+mj-lt"/>
              <a:buAutoNum type="romanLcPeriod"/>
            </a:pPr>
            <a:r>
              <a:rPr lang="en-IN" sz="8000" b="0" i="0" dirty="0">
                <a:solidFill>
                  <a:srgbClr val="000000"/>
                </a:solidFill>
                <a:effectLst/>
                <a:latin typeface="Times New Roman" panose="02020603050405020304" pitchFamily="18" charset="0"/>
                <a:cs typeface="Times New Roman" panose="02020603050405020304" pitchFamily="18" charset="0"/>
              </a:rPr>
              <a:t>Low income and low spending.</a:t>
            </a:r>
            <a:endParaRPr lang="en-US" sz="8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392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29ABD-4017-227D-01A0-B0F41183D73E}"/>
              </a:ext>
            </a:extLst>
          </p:cNvPr>
          <p:cNvSpPr>
            <a:spLocks noGrp="1"/>
          </p:cNvSpPr>
          <p:nvPr>
            <p:ph idx="1"/>
          </p:nvPr>
        </p:nvSpPr>
        <p:spPr>
          <a:xfrm>
            <a:off x="1049725" y="513184"/>
            <a:ext cx="10092550" cy="5435082"/>
          </a:xfrm>
        </p:spPr>
        <p:txBody>
          <a:bodyPr>
            <a:normAutofit fontScale="40000" lnSpcReduction="20000"/>
          </a:bodyPr>
          <a:lstStyle/>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Clr>
                <a:schemeClr val="tx1"/>
              </a:buClr>
              <a:buFont typeface="Wingdings" panose="05000000000000000000" pitchFamily="2" charset="2"/>
              <a:buChar char="q"/>
            </a:pPr>
            <a:r>
              <a:rPr lang="en-US" sz="5100" b="1" i="0" dirty="0">
                <a:solidFill>
                  <a:srgbClr val="000000"/>
                </a:solidFill>
                <a:effectLst/>
                <a:latin typeface="Times New Roman" panose="02020603050405020304" pitchFamily="18" charset="0"/>
                <a:cs typeface="Times New Roman" panose="02020603050405020304" pitchFamily="18" charset="0"/>
              </a:rPr>
              <a:t> Cluster 2:</a:t>
            </a:r>
          </a:p>
          <a:p>
            <a:pPr marL="263525" indent="-263525" algn="l">
              <a:buClr>
                <a:schemeClr val="tx1"/>
              </a:buClr>
              <a:buSzPct val="100000"/>
              <a:buFont typeface="+mj-lt"/>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None of the individuals in this cluster are parents.</a:t>
            </a:r>
            <a:endParaRPr lang="en-US" sz="4200" dirty="0">
              <a:solidFill>
                <a:srgbClr val="000000"/>
              </a:solidFill>
              <a:latin typeface="Times New Roman" panose="02020603050405020304" pitchFamily="18" charset="0"/>
              <a:cs typeface="Times New Roman" panose="02020603050405020304" pitchFamily="18" charset="0"/>
            </a:endParaRPr>
          </a:p>
          <a:p>
            <a:pPr marL="263525" indent="-263525" algn="l">
              <a:buClr>
                <a:schemeClr val="tx1"/>
              </a:buClr>
              <a:buSzPct val="100000"/>
              <a:buFont typeface="+mj-lt"/>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Most families in this cluster consist of only two members.</a:t>
            </a:r>
            <a:endParaRPr lang="en-US" sz="4200" dirty="0">
              <a:solidFill>
                <a:srgbClr val="000000"/>
              </a:solidFill>
              <a:latin typeface="Times New Roman" panose="02020603050405020304" pitchFamily="18" charset="0"/>
              <a:cs typeface="Times New Roman" panose="02020603050405020304" pitchFamily="18" charset="0"/>
            </a:endParaRPr>
          </a:p>
          <a:p>
            <a:pPr marL="263525" indent="-263525" algn="l">
              <a:buClr>
                <a:schemeClr val="tx1"/>
              </a:buClr>
              <a:buSzPct val="100000"/>
              <a:buFont typeface="+mj-lt"/>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 There is a slight majority of couples compared to single individuals.</a:t>
            </a:r>
            <a:endParaRPr lang="en-US" sz="4200" dirty="0">
              <a:solidFill>
                <a:srgbClr val="000000"/>
              </a:solidFill>
              <a:latin typeface="Times New Roman" panose="02020603050405020304" pitchFamily="18" charset="0"/>
              <a:cs typeface="Times New Roman" panose="02020603050405020304" pitchFamily="18" charset="0"/>
            </a:endParaRPr>
          </a:p>
          <a:p>
            <a:pPr marL="263525" indent="-263525" algn="l">
              <a:buClr>
                <a:schemeClr val="tx1"/>
              </a:buClr>
              <a:buSzPct val="100000"/>
              <a:buFont typeface="+mj-lt"/>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 The age range of customers in this cluster varies widely.</a:t>
            </a:r>
          </a:p>
          <a:p>
            <a:pPr marL="263525" indent="-263525" algn="l">
              <a:buClr>
                <a:schemeClr val="tx1"/>
              </a:buClr>
              <a:buSzPct val="100000"/>
              <a:buFont typeface="+mj-lt"/>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Customers in this cluster have relatively higher incomes and spending habits.</a:t>
            </a:r>
          </a:p>
          <a:p>
            <a:pPr marL="263525" indent="-263525" algn="l">
              <a:buClr>
                <a:schemeClr val="tx1"/>
              </a:buClr>
              <a:buSzPct val="100000"/>
              <a:buFont typeface="+mj-lt"/>
              <a:buAutoNum type="romanLcPeriod"/>
            </a:pPr>
            <a:r>
              <a:rPr lang="en-US" sz="4200" dirty="0">
                <a:solidFill>
                  <a:srgbClr val="000000"/>
                </a:solidFill>
                <a:latin typeface="Times New Roman" panose="02020603050405020304" pitchFamily="18" charset="0"/>
                <a:cs typeface="Times New Roman" panose="02020603050405020304" pitchFamily="18" charset="0"/>
              </a:rPr>
              <a:t>  </a:t>
            </a:r>
            <a:r>
              <a:rPr lang="en-US" sz="4400" dirty="0">
                <a:solidFill>
                  <a:srgbClr val="000000"/>
                </a:solidFill>
                <a:latin typeface="Times New Roman" panose="02020603050405020304" pitchFamily="18" charset="0"/>
                <a:cs typeface="Times New Roman" panose="02020603050405020304" pitchFamily="18" charset="0"/>
              </a:rPr>
              <a:t>High amount spending &amp; High income.</a:t>
            </a:r>
          </a:p>
          <a:p>
            <a:pPr marL="0" indent="0" algn="l">
              <a:buNone/>
            </a:pPr>
            <a:endParaRPr lang="en-US" sz="4200" b="0" i="0" dirty="0">
              <a:solidFill>
                <a:srgbClr val="000000"/>
              </a:solidFill>
              <a:effectLst/>
              <a:latin typeface="Times New Roman" panose="02020603050405020304" pitchFamily="18" charset="0"/>
              <a:cs typeface="Times New Roman" panose="02020603050405020304" pitchFamily="18" charset="0"/>
            </a:endParaRPr>
          </a:p>
          <a:p>
            <a:pPr algn="l">
              <a:buClr>
                <a:schemeClr val="tx1"/>
              </a:buClr>
              <a:buFont typeface="Wingdings" panose="05000000000000000000" pitchFamily="2" charset="2"/>
              <a:buChar char="q"/>
            </a:pPr>
            <a:r>
              <a:rPr lang="en-US" sz="5100" b="1" i="0" dirty="0">
                <a:solidFill>
                  <a:srgbClr val="000000"/>
                </a:solidFill>
                <a:effectLst/>
                <a:latin typeface="Times New Roman" panose="02020603050405020304" pitchFamily="18" charset="0"/>
                <a:cs typeface="Times New Roman" panose="02020603050405020304" pitchFamily="18" charset="0"/>
              </a:rPr>
              <a:t> </a:t>
            </a:r>
            <a:r>
              <a:rPr lang="en-US" sz="5100" b="1" dirty="0">
                <a:solidFill>
                  <a:srgbClr val="000000"/>
                </a:solidFill>
                <a:latin typeface="Times New Roman" panose="02020603050405020304" pitchFamily="18" charset="0"/>
                <a:cs typeface="Times New Roman" panose="02020603050405020304" pitchFamily="18" charset="0"/>
              </a:rPr>
              <a:t>Cluster</a:t>
            </a:r>
            <a:r>
              <a:rPr lang="en-US" sz="5100" b="1" i="0" dirty="0">
                <a:solidFill>
                  <a:srgbClr val="000000"/>
                </a:solidFill>
                <a:effectLst/>
                <a:latin typeface="Times New Roman" panose="02020603050405020304" pitchFamily="18" charset="0"/>
                <a:cs typeface="Times New Roman" panose="02020603050405020304" pitchFamily="18" charset="0"/>
              </a:rPr>
              <a:t> 3:</a:t>
            </a:r>
          </a:p>
          <a:p>
            <a:pPr marL="263525" indent="-263525" algn="l">
              <a:buClr>
                <a:schemeClr val="tx1"/>
              </a:buClr>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All individuals in this cluster are parents.</a:t>
            </a:r>
          </a:p>
          <a:p>
            <a:pPr marL="263525" indent="-263525" algn="l">
              <a:buClr>
                <a:schemeClr val="tx1"/>
              </a:buClr>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Families in this cluster typically consist of a minimum of two members and a maximum of five.</a:t>
            </a:r>
          </a:p>
          <a:p>
            <a:pPr marL="263525" indent="-263525" algn="l">
              <a:buClr>
                <a:schemeClr val="tx1"/>
              </a:buClr>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The majority of families in this cluster have teenagers at home.</a:t>
            </a:r>
          </a:p>
          <a:p>
            <a:pPr marL="263525" indent="-263525" algn="l">
              <a:buClr>
                <a:schemeClr val="tx1"/>
              </a:buClr>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Customers in this cluster tend to be relatively older.</a:t>
            </a:r>
          </a:p>
          <a:p>
            <a:pPr marL="263525" indent="-263525" algn="l">
              <a:buClr>
                <a:schemeClr val="tx1"/>
              </a:buClr>
              <a:buAutoNum type="romanLcPeriod"/>
            </a:pPr>
            <a:r>
              <a:rPr lang="en-US" sz="4200" b="0" i="0" dirty="0">
                <a:solidFill>
                  <a:srgbClr val="000000"/>
                </a:solidFill>
                <a:effectLst/>
                <a:latin typeface="Times New Roman" panose="02020603050405020304" pitchFamily="18" charset="0"/>
                <a:cs typeface="Times New Roman" panose="02020603050405020304" pitchFamily="18" charset="0"/>
              </a:rPr>
              <a:t>Low amount spending &amp; average income.</a:t>
            </a:r>
          </a:p>
          <a:p>
            <a:pPr marL="514350" indent="-514350" algn="l">
              <a:buAutoNum type="romanLcPeriod"/>
            </a:pPr>
            <a:endParaRPr lang="en-US" sz="4200" b="0" i="0" dirty="0">
              <a:solidFill>
                <a:srgbClr val="000000"/>
              </a:solidFill>
              <a:effectLst/>
              <a:latin typeface="Times New Roman" panose="02020603050405020304" pitchFamily="18" charset="0"/>
              <a:cs typeface="Times New Roman" panose="02020603050405020304" pitchFamily="18" charset="0"/>
            </a:endParaRPr>
          </a:p>
          <a:p>
            <a:pPr algn="l"/>
            <a:endParaRPr lang="en-US" sz="4200" dirty="0">
              <a:solidFill>
                <a:srgbClr val="000000"/>
              </a:solidFill>
              <a:latin typeface="Times New Roman" panose="02020603050405020304" pitchFamily="18" charset="0"/>
              <a:cs typeface="Times New Roman" panose="02020603050405020304" pitchFamily="18" charset="0"/>
            </a:endParaRPr>
          </a:p>
          <a:p>
            <a:pPr algn="l"/>
            <a:endParaRPr lang="en-US" sz="4200" b="0" i="0" dirty="0">
              <a:solidFill>
                <a:srgbClr val="000000"/>
              </a:solidFill>
              <a:effectLst/>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63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BB66C0-7EC7-377F-BEBD-A013A7D5E493}"/>
              </a:ext>
            </a:extLst>
          </p:cNvPr>
          <p:cNvSpPr>
            <a:spLocks noGrp="1"/>
          </p:cNvSpPr>
          <p:nvPr>
            <p:ph idx="1"/>
          </p:nvPr>
        </p:nvSpPr>
        <p:spPr>
          <a:xfrm>
            <a:off x="998375" y="994099"/>
            <a:ext cx="10701603" cy="5224365"/>
          </a:xfrm>
        </p:spPr>
        <p:txBody>
          <a:bodyPr>
            <a:normAutofit/>
          </a:bodyPr>
          <a:lstStyle/>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So yet, the campaigns have not received a large reaction.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Overall, there were very few participants.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Perhaps more focused and well-planned efforts are needed to increase sales.</a:t>
            </a:r>
          </a:p>
          <a:p>
            <a:pPr marL="266700" indent="-266700" algn="l">
              <a:buClr>
                <a:schemeClr val="tx1"/>
              </a:buClr>
              <a:buSzPct val="100000"/>
              <a:buFont typeface="+mj-lt"/>
              <a:buAutoNum type="romanLcPeriod"/>
              <a:tabLst>
                <a:tab pos="88900" algn="l"/>
              </a:tabLst>
            </a:pPr>
            <a:r>
              <a:rPr lang="en-IN" dirty="0">
                <a:solidFill>
                  <a:srgbClr val="000000"/>
                </a:solidFill>
                <a:latin typeface="Times New Roman" panose="02020603050405020304" pitchFamily="18" charset="0"/>
                <a:cs typeface="Times New Roman" panose="02020603050405020304" pitchFamily="18" charset="0"/>
              </a:rPr>
              <a:t>T</a:t>
            </a:r>
            <a:r>
              <a:rPr lang="en-IN" sz="2200" b="0" i="0" dirty="0">
                <a:solidFill>
                  <a:srgbClr val="000000"/>
                </a:solidFill>
                <a:effectLst/>
                <a:latin typeface="Times New Roman" panose="02020603050405020304" pitchFamily="18" charset="0"/>
                <a:cs typeface="Times New Roman" panose="02020603050405020304" pitchFamily="18" charset="0"/>
              </a:rPr>
              <a:t>hose from Cluster 2 responded the most positively to campaigns, followed by those from Cluster 1.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This client segment provides chances for marketing or commercial tactics to target.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In terms of spending, Cluster 2 is our largest group of consumers, followed by Cluster 1.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We may investigate what each cluster spends on targeted marketing methods.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Cluster 2 represents our most recent collection of consumers. </a:t>
            </a:r>
          </a:p>
          <a:p>
            <a:pPr marL="266700" indent="-266700" algn="l">
              <a:buClr>
                <a:schemeClr val="tx1"/>
              </a:buClr>
              <a:buSzPct val="100000"/>
              <a:buFont typeface="+mj-lt"/>
              <a:buAutoNum type="romanLcPeriod"/>
              <a:tabLst>
                <a:tab pos="88900" algn="l"/>
              </a:tabLst>
            </a:pPr>
            <a:r>
              <a:rPr lang="en-IN" sz="2200" b="0" i="0" dirty="0">
                <a:solidFill>
                  <a:srgbClr val="000000"/>
                </a:solidFill>
                <a:effectLst/>
                <a:latin typeface="Times New Roman" panose="02020603050405020304" pitchFamily="18" charset="0"/>
                <a:cs typeface="Times New Roman" panose="02020603050405020304" pitchFamily="18" charset="0"/>
              </a:rPr>
              <a:t>Cluster 2 and then Cluster 1 are our most active consumers in terms of purchasing. </a:t>
            </a:r>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0DCC52-06DF-41E2-5BCC-686B367F38F1}"/>
              </a:ext>
            </a:extLst>
          </p:cNvPr>
          <p:cNvSpPr txBox="1"/>
          <p:nvPr/>
        </p:nvSpPr>
        <p:spPr>
          <a:xfrm>
            <a:off x="998375" y="345233"/>
            <a:ext cx="9769152" cy="461665"/>
          </a:xfrm>
          <a:prstGeom prst="rect">
            <a:avLst/>
          </a:prstGeom>
          <a:noFill/>
        </p:spPr>
        <p:txBody>
          <a:bodyPr wrap="square" rtlCol="0">
            <a:sp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OTHER IMPORTANT INFERENCES FROM CLUSTER ANALYSIS:</a:t>
            </a:r>
          </a:p>
        </p:txBody>
      </p:sp>
    </p:spTree>
    <p:extLst>
      <p:ext uri="{BB962C8B-B14F-4D97-AF65-F5344CB8AC3E}">
        <p14:creationId xmlns:p14="http://schemas.microsoft.com/office/powerpoint/2010/main" val="1632968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AEE9-A15A-AE0A-2440-F98B6E96B688}"/>
              </a:ext>
            </a:extLst>
          </p:cNvPr>
          <p:cNvSpPr>
            <a:spLocks noGrp="1"/>
          </p:cNvSpPr>
          <p:nvPr>
            <p:ph type="title"/>
          </p:nvPr>
        </p:nvSpPr>
        <p:spPr>
          <a:xfrm>
            <a:off x="149290" y="278780"/>
            <a:ext cx="11728579" cy="1008844"/>
          </a:xfrm>
        </p:spPr>
        <p:txBody>
          <a:bodyPr>
            <a:noAutofit/>
          </a:bodyPr>
          <a:lstStyle/>
          <a:p>
            <a:r>
              <a:rPr lang="en-IN" sz="4000" b="1" dirty="0">
                <a:latin typeface="Times New Roman" pitchFamily="18" charset="0"/>
                <a:cs typeface="Times New Roman" pitchFamily="18" charset="0"/>
              </a:rPr>
              <a:t>Business Recommendations Based on Segmentation analysis</a:t>
            </a:r>
            <a:r>
              <a:rPr lang="en-IN" sz="4000" dirty="0">
                <a:latin typeface="Times New Roman" pitchFamily="18" charset="0"/>
                <a:cs typeface="Times New Roman" pitchFamily="18" charset="0"/>
              </a:rPr>
              <a:t>:</a:t>
            </a:r>
            <a:endParaRPr lang="en-IN" sz="4000" b="1" dirty="0"/>
          </a:p>
        </p:txBody>
      </p:sp>
      <p:sp>
        <p:nvSpPr>
          <p:cNvPr id="4" name="TextBox 3">
            <a:extLst>
              <a:ext uri="{FF2B5EF4-FFF2-40B4-BE49-F238E27FC236}">
                <a16:creationId xmlns:a16="http://schemas.microsoft.com/office/drawing/2014/main" id="{DC33C9D6-5E31-7147-4254-EFD5779C0E83}"/>
              </a:ext>
            </a:extLst>
          </p:cNvPr>
          <p:cNvSpPr txBox="1"/>
          <p:nvPr/>
        </p:nvSpPr>
        <p:spPr>
          <a:xfrm>
            <a:off x="1103060" y="1384577"/>
            <a:ext cx="10774809" cy="5016758"/>
          </a:xfrm>
          <a:prstGeom prst="rect">
            <a:avLst/>
          </a:prstGeom>
          <a:noFill/>
        </p:spPr>
        <p:txBody>
          <a:bodyPr wrap="square" rtlCol="0">
            <a:spAutoFit/>
          </a:bodyPr>
          <a:lstStyle/>
          <a:p>
            <a:pPr marL="263525" indent="-263525" algn="l">
              <a:buFont typeface="+mj-lt"/>
              <a:buAutoNum type="romanUcPeriod"/>
            </a:pPr>
            <a:r>
              <a:rPr lang="en-US" sz="2000" b="1" i="0" dirty="0">
                <a:solidFill>
                  <a:srgbClr val="374151"/>
                </a:solidFill>
                <a:effectLst/>
                <a:latin typeface="Times New Roman" panose="02020603050405020304" pitchFamily="18" charset="0"/>
                <a:cs typeface="Times New Roman" panose="02020603050405020304" pitchFamily="18" charset="0"/>
              </a:rPr>
              <a:t> Target Marketing Strategies:</a:t>
            </a:r>
            <a:r>
              <a:rPr lang="en-US" sz="2000" b="0" i="0" dirty="0">
                <a:solidFill>
                  <a:srgbClr val="374151"/>
                </a:solidFill>
                <a:effectLst/>
                <a:latin typeface="Times New Roman" panose="02020603050405020304" pitchFamily="18" charset="0"/>
                <a:cs typeface="Times New Roman" panose="02020603050405020304" pitchFamily="18" charset="0"/>
              </a:rPr>
              <a:t> </a:t>
            </a:r>
          </a:p>
          <a:p>
            <a:pPr marL="358775" algn="l"/>
            <a:r>
              <a:rPr lang="en-US" sz="2000" b="0" i="0" dirty="0">
                <a:solidFill>
                  <a:srgbClr val="374151"/>
                </a:solidFill>
                <a:effectLst/>
                <a:latin typeface="Times New Roman" panose="02020603050405020304" pitchFamily="18" charset="0"/>
                <a:cs typeface="Times New Roman" panose="02020603050405020304" pitchFamily="18" charset="0"/>
              </a:rPr>
              <a:t>Focus on targeting customers from Cluster 2 and Cluster 1, as they are the biggest sets of customers in terms of spending amount and recency. Tailor marketing campaigns to cater specifically to the preferences and needs of these clusters.</a:t>
            </a:r>
            <a:br>
              <a:rPr lang="en-US" sz="2000" b="0" i="0" dirty="0">
                <a:solidFill>
                  <a:srgbClr val="374151"/>
                </a:solidFill>
                <a:effectLst/>
                <a:latin typeface="Times New Roman" panose="02020603050405020304" pitchFamily="18" charset="0"/>
                <a:cs typeface="Times New Roman" panose="02020603050405020304" pitchFamily="18" charset="0"/>
              </a:rPr>
            </a:b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2000" b="1" dirty="0">
                <a:solidFill>
                  <a:srgbClr val="374151"/>
                </a:solidFill>
                <a:latin typeface="Times New Roman" panose="02020603050405020304" pitchFamily="18" charset="0"/>
                <a:cs typeface="Times New Roman" panose="02020603050405020304" pitchFamily="18" charset="0"/>
              </a:rPr>
              <a:t>II. Personalized Online Offers: </a:t>
            </a:r>
          </a:p>
          <a:p>
            <a:pPr marL="358775" algn="l"/>
            <a:r>
              <a:rPr lang="en-US" sz="2000" b="0" i="0" dirty="0">
                <a:solidFill>
                  <a:srgbClr val="374151"/>
                </a:solidFill>
                <a:effectLst/>
                <a:latin typeface="Times New Roman" panose="02020603050405020304" pitchFamily="18" charset="0"/>
                <a:cs typeface="Times New Roman" panose="02020603050405020304" pitchFamily="18" charset="0"/>
              </a:rPr>
              <a:t>Since Cluster 2 is the biggest set of customers in terms of recency but not much into deals, consider offering personalized and exclusive online offers to these customers. Utilize data on their past purchases and preferences to provide relevant discounts or incentives to encourage repeat online purchases.</a:t>
            </a:r>
            <a:br>
              <a:rPr lang="en-US" sz="2000" b="0" i="0" dirty="0">
                <a:solidFill>
                  <a:srgbClr val="374151"/>
                </a:solidFill>
                <a:effectLst/>
                <a:latin typeface="Times New Roman" panose="02020603050405020304" pitchFamily="18" charset="0"/>
                <a:cs typeface="Times New Roman" panose="02020603050405020304" pitchFamily="18" charset="0"/>
              </a:rPr>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1" i="0" dirty="0">
                <a:solidFill>
                  <a:srgbClr val="374151"/>
                </a:solidFill>
                <a:effectLst/>
                <a:latin typeface="Times New Roman" panose="02020603050405020304" pitchFamily="18" charset="0"/>
                <a:cs typeface="Times New Roman" panose="02020603050405020304" pitchFamily="18" charset="0"/>
              </a:rPr>
              <a:t>III. Enhance Online Shopping Experience:</a:t>
            </a:r>
          </a:p>
          <a:p>
            <a:pPr marL="358775" algn="l"/>
            <a:r>
              <a:rPr lang="en-US" sz="2000" b="0" i="0" dirty="0">
                <a:solidFill>
                  <a:srgbClr val="374151"/>
                </a:solidFill>
                <a:effectLst/>
                <a:latin typeface="Times New Roman" panose="02020603050405020304" pitchFamily="18" charset="0"/>
                <a:cs typeface="Times New Roman" panose="02020603050405020304" pitchFamily="18" charset="0"/>
              </a:rPr>
              <a:t>Invest in improving the online shopping experience to make it convenient, user-friendly, and visually appealing. Ensure that the website is easy to navigate, and the checkout process is smooth to reduce cart abandonment.</a:t>
            </a:r>
            <a:br>
              <a:rPr lang="en-US" sz="2000" b="0" i="0" dirty="0">
                <a:solidFill>
                  <a:srgbClr val="374151"/>
                </a:solidFill>
                <a:effectLst/>
                <a:latin typeface="Times New Roman" panose="02020603050405020304" pitchFamily="18" charset="0"/>
                <a:cs typeface="Times New Roman" panose="02020603050405020304" pitchFamily="18" charset="0"/>
              </a:rPr>
            </a:b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15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D338-8225-06F0-9E8C-C8B63BC0D73C}"/>
              </a:ext>
            </a:extLst>
          </p:cNvPr>
          <p:cNvSpPr>
            <a:spLocks noGrp="1"/>
          </p:cNvSpPr>
          <p:nvPr>
            <p:ph type="title"/>
          </p:nvPr>
        </p:nvSpPr>
        <p:spPr>
          <a:xfrm>
            <a:off x="1063753" y="436848"/>
            <a:ext cx="10058400" cy="833805"/>
          </a:xfrm>
        </p:spPr>
        <p:txBody>
          <a:bodyPr anchor="t">
            <a:normAutofit/>
          </a:bodyPr>
          <a:lstStyle/>
          <a:p>
            <a:r>
              <a:rPr lang="en-IN" sz="4900" b="1" i="0" dirty="0">
                <a:solidFill>
                  <a:srgbClr val="091E42"/>
                </a:solidFill>
                <a:effectLst/>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E1CFB6F8-6C54-24B9-4013-AC0C208F40E9}"/>
              </a:ext>
            </a:extLst>
          </p:cNvPr>
          <p:cNvSpPr>
            <a:spLocks noGrp="1"/>
          </p:cNvSpPr>
          <p:nvPr>
            <p:ph idx="1"/>
          </p:nvPr>
        </p:nvSpPr>
        <p:spPr>
          <a:xfrm>
            <a:off x="1063753" y="1369430"/>
            <a:ext cx="10204035" cy="4970721"/>
          </a:xfrm>
        </p:spPr>
        <p:txBody>
          <a:bodyPr anchor="t" anchorCtr="0">
            <a:noAutofit/>
          </a:bodyPr>
          <a:lstStyle/>
          <a:p>
            <a:pPr marL="0" lvl="1" indent="0" algn="just">
              <a:buNone/>
            </a:pPr>
            <a:r>
              <a:rPr lang="en-IN" sz="2800" b="0" i="0" dirty="0">
                <a:solidFill>
                  <a:srgbClr val="374151"/>
                </a:solidFill>
                <a:effectLst/>
                <a:latin typeface="Times New Roman" panose="02020603050405020304" pitchFamily="18" charset="0"/>
                <a:ea typeface="Verdana" panose="020B0604030504040204" pitchFamily="34" charset="0"/>
                <a:cs typeface="Times New Roman" panose="02020603050405020304" pitchFamily="18" charset="0"/>
              </a:rPr>
              <a:t>Retailkart.com, a small and medium-sized organisation, is finding it difficult to remain competitive in the market due to increased competition from companies offering quick and free online delivery. Customer behaviour is changing, with more customers preferring online quick delivery for their daily necessities. To provide a data-driven strategy to reducing marketing conundrums through customer segmentation, identify the group of customers most likely to churn, and create successful marketing programmes based on customer qualities to keep them from leaving the platform. This could include collecting customer data, doing trials, and using consumer preferences and behaviour to execute targeted customer retention initiatives.</a:t>
            </a:r>
            <a:endParaRPr lang="en-IN" sz="2800" dirty="0">
              <a:latin typeface="Century Gothic" panose="020B0502020202020204" pitchFamily="34" charset="0"/>
              <a:ea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07307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C6D7C-8AF4-6D37-F54F-B5BF8F65B1EB}"/>
              </a:ext>
            </a:extLst>
          </p:cNvPr>
          <p:cNvSpPr txBox="1"/>
          <p:nvPr/>
        </p:nvSpPr>
        <p:spPr>
          <a:xfrm>
            <a:off x="1073020" y="1382286"/>
            <a:ext cx="10750680" cy="4401205"/>
          </a:xfrm>
          <a:prstGeom prst="rect">
            <a:avLst/>
          </a:prstGeom>
          <a:noFill/>
        </p:spPr>
        <p:txBody>
          <a:bodyPr wrap="square">
            <a:spAutoFit/>
          </a:bodyPr>
          <a:lstStyle/>
          <a:p>
            <a:pPr algn="l"/>
            <a:r>
              <a:rPr lang="en-US" sz="2000" b="1" i="0" dirty="0">
                <a:solidFill>
                  <a:srgbClr val="374151"/>
                </a:solidFill>
                <a:effectLst/>
                <a:latin typeface="Times New Roman" panose="02020603050405020304" pitchFamily="18" charset="0"/>
                <a:cs typeface="Times New Roman" panose="02020603050405020304" pitchFamily="18" charset="0"/>
              </a:rPr>
              <a:t>IV. Promote Online-Exclusive Products:</a:t>
            </a:r>
            <a:r>
              <a:rPr lang="en-US" sz="2000" b="0" i="0" dirty="0">
                <a:solidFill>
                  <a:srgbClr val="374151"/>
                </a:solidFill>
                <a:effectLst/>
                <a:latin typeface="Times New Roman" panose="02020603050405020304" pitchFamily="18" charset="0"/>
                <a:cs typeface="Times New Roman" panose="02020603050405020304" pitchFamily="18" charset="0"/>
              </a:rPr>
              <a:t> </a:t>
            </a:r>
          </a:p>
          <a:p>
            <a:pPr marL="358775" algn="l"/>
            <a:r>
              <a:rPr lang="en-US" sz="2000" b="0" i="0" dirty="0">
                <a:solidFill>
                  <a:srgbClr val="374151"/>
                </a:solidFill>
                <a:effectLst/>
                <a:latin typeface="Times New Roman" panose="02020603050405020304" pitchFamily="18" charset="0"/>
                <a:cs typeface="Times New Roman" panose="02020603050405020304" pitchFamily="18" charset="0"/>
              </a:rPr>
              <a:t>Introduce certain products or product bundles that are exclusively available online. This will create a sense of exclusivity and entice customers from Cluster 2 and Cluster 1 to make online purchases to access these unique offerings.</a:t>
            </a:r>
          </a:p>
          <a:p>
            <a:pPr algn="l"/>
            <a:endParaRPr lang="en-US" sz="2000" b="1" dirty="0">
              <a:solidFill>
                <a:srgbClr val="374151"/>
              </a:solidFill>
              <a:latin typeface="Times New Roman" panose="02020603050405020304" pitchFamily="18" charset="0"/>
              <a:cs typeface="Times New Roman" panose="02020603050405020304" pitchFamily="18" charset="0"/>
            </a:endParaRPr>
          </a:p>
          <a:p>
            <a:pPr algn="l"/>
            <a:r>
              <a:rPr lang="en-US" sz="2000" b="1" dirty="0">
                <a:solidFill>
                  <a:srgbClr val="374151"/>
                </a:solidFill>
                <a:latin typeface="Times New Roman" panose="02020603050405020304" pitchFamily="18" charset="0"/>
                <a:cs typeface="Times New Roman" panose="02020603050405020304" pitchFamily="18" charset="0"/>
              </a:rPr>
              <a:t>V. </a:t>
            </a:r>
            <a:r>
              <a:rPr lang="en-US" sz="2000" b="1" i="0" dirty="0">
                <a:solidFill>
                  <a:srgbClr val="374151"/>
                </a:solidFill>
                <a:effectLst/>
                <a:latin typeface="Times New Roman" panose="02020603050405020304" pitchFamily="18" charset="0"/>
                <a:cs typeface="Times New Roman" panose="02020603050405020304" pitchFamily="18" charset="0"/>
              </a:rPr>
              <a:t>Data-Driven Targeting:</a:t>
            </a:r>
            <a:r>
              <a:rPr lang="en-US" sz="2000" b="0" i="0" dirty="0">
                <a:solidFill>
                  <a:srgbClr val="374151"/>
                </a:solidFill>
                <a:effectLst/>
                <a:latin typeface="Times New Roman" panose="02020603050405020304" pitchFamily="18" charset="0"/>
                <a:cs typeface="Times New Roman" panose="02020603050405020304" pitchFamily="18" charset="0"/>
              </a:rPr>
              <a:t> </a:t>
            </a:r>
          </a:p>
          <a:p>
            <a:pPr marL="265113" algn="l"/>
            <a:r>
              <a:rPr lang="en-US" sz="2000" b="0" i="0" dirty="0">
                <a:solidFill>
                  <a:srgbClr val="374151"/>
                </a:solidFill>
                <a:effectLst/>
                <a:latin typeface="Times New Roman" panose="02020603050405020304" pitchFamily="18" charset="0"/>
                <a:cs typeface="Times New Roman" panose="02020603050405020304" pitchFamily="18" charset="0"/>
              </a:rPr>
              <a:t> Utilize customer data and analytics to identify trends, preferences, and purchase behavior of online  </a:t>
            </a:r>
          </a:p>
          <a:p>
            <a:pPr marL="265113" algn="l"/>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shoppers. This information can help in creating targeted marketing campaigns that resonate with the </a:t>
            </a:r>
          </a:p>
          <a:p>
            <a:pPr marL="265113" algn="l"/>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interests of online customers.</a:t>
            </a:r>
            <a:br>
              <a:rPr lang="en-US" sz="2000" b="0" i="0" dirty="0">
                <a:solidFill>
                  <a:srgbClr val="374151"/>
                </a:solidFill>
                <a:effectLst/>
                <a:latin typeface="Times New Roman" panose="02020603050405020304" pitchFamily="18" charset="0"/>
                <a:cs typeface="Times New Roman" panose="02020603050405020304" pitchFamily="18" charset="0"/>
              </a:rPr>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1" dirty="0">
                <a:solidFill>
                  <a:srgbClr val="374151"/>
                </a:solidFill>
                <a:latin typeface="Times New Roman" panose="02020603050405020304" pitchFamily="18" charset="0"/>
                <a:cs typeface="Times New Roman" panose="02020603050405020304" pitchFamily="18" charset="0"/>
              </a:rPr>
              <a:t>VI. </a:t>
            </a:r>
            <a:r>
              <a:rPr lang="en-US" sz="2000" b="1" i="0" dirty="0">
                <a:effectLst/>
                <a:latin typeface="Times New Roman" panose="02020603050405020304" pitchFamily="18" charset="0"/>
                <a:cs typeface="Times New Roman" panose="02020603050405020304" pitchFamily="18" charset="0"/>
              </a:rPr>
              <a:t>Social Media Engagement:</a:t>
            </a:r>
          </a:p>
          <a:p>
            <a:pPr algn="l"/>
            <a:r>
              <a:rPr lang="en-US" sz="2000" b="1"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 Leverage social media platforms to engage with online customers, showcase products, and run targeted </a:t>
            </a:r>
          </a:p>
          <a:p>
            <a:pPr algn="l"/>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advertisements. </a:t>
            </a:r>
          </a:p>
        </p:txBody>
      </p:sp>
    </p:spTree>
    <p:extLst>
      <p:ext uri="{BB962C8B-B14F-4D97-AF65-F5344CB8AC3E}">
        <p14:creationId xmlns:p14="http://schemas.microsoft.com/office/powerpoint/2010/main" val="371171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F530B-D61A-FAB8-8BF9-045DBF74E519}"/>
              </a:ext>
            </a:extLst>
          </p:cNvPr>
          <p:cNvSpPr txBox="1"/>
          <p:nvPr/>
        </p:nvSpPr>
        <p:spPr>
          <a:xfrm>
            <a:off x="237744" y="345686"/>
            <a:ext cx="11795760" cy="1323439"/>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PART- II : CUSTOMER CHURN PREDICTION EDA</a:t>
            </a:r>
            <a:endParaRPr lang="en-IN" sz="4000" dirty="0"/>
          </a:p>
        </p:txBody>
      </p:sp>
      <p:pic>
        <p:nvPicPr>
          <p:cNvPr id="17410" name="Picture 2">
            <a:extLst>
              <a:ext uri="{FF2B5EF4-FFF2-40B4-BE49-F238E27FC236}">
                <a16:creationId xmlns:a16="http://schemas.microsoft.com/office/drawing/2014/main" id="{4BF8D6AF-19F3-6A8C-E6E0-086E9D095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 y="1622391"/>
            <a:ext cx="4425696" cy="472075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F85E890A-9A7B-B4EB-CA21-0113FBD87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008" y="1669125"/>
            <a:ext cx="7318248" cy="472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27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C977FC3C-F9FF-D2F8-0561-88A4A714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549400"/>
            <a:ext cx="119761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5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20E9D294-2878-235E-1EAE-AA75D5BDC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476375"/>
            <a:ext cx="59721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BEA9D217-C684-4344-E4FA-933C04D98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817" y="2903959"/>
            <a:ext cx="57054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5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924B88B0-77CF-4175-4035-500916409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0"/>
            <a:ext cx="10321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75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C7398-0357-8F67-A79A-CDA30FDACFF7}"/>
              </a:ext>
            </a:extLst>
          </p:cNvPr>
          <p:cNvSpPr txBox="1"/>
          <p:nvPr/>
        </p:nvSpPr>
        <p:spPr>
          <a:xfrm>
            <a:off x="4406900" y="685800"/>
            <a:ext cx="5580381" cy="45719"/>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41629DD-A0AB-4D1A-BFE8-88ACC25298AA}"/>
              </a:ext>
            </a:extLst>
          </p:cNvPr>
          <p:cNvSpPr txBox="1"/>
          <p:nvPr/>
        </p:nvSpPr>
        <p:spPr>
          <a:xfrm>
            <a:off x="117628" y="203200"/>
            <a:ext cx="11936839"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CUSTOMER CHURN PREDICTION </a:t>
            </a:r>
            <a:r>
              <a:rPr lang="en-IN" sz="4000" b="1" dirty="0">
                <a:latin typeface="Times New Roman" panose="02020603050405020304" pitchFamily="18" charset="0"/>
                <a:cs typeface="Times New Roman" panose="02020603050405020304" pitchFamily="18" charset="0"/>
              </a:rPr>
              <a:t>INFERENCES</a:t>
            </a:r>
            <a:endParaRPr lang="en-IN" sz="4000" dirty="0"/>
          </a:p>
        </p:txBody>
      </p:sp>
      <p:sp>
        <p:nvSpPr>
          <p:cNvPr id="4" name="TextBox 3">
            <a:extLst>
              <a:ext uri="{FF2B5EF4-FFF2-40B4-BE49-F238E27FC236}">
                <a16:creationId xmlns:a16="http://schemas.microsoft.com/office/drawing/2014/main" id="{2BA54550-2548-D615-C026-053725E735B5}"/>
              </a:ext>
            </a:extLst>
          </p:cNvPr>
          <p:cNvSpPr txBox="1"/>
          <p:nvPr/>
        </p:nvSpPr>
        <p:spPr>
          <a:xfrm>
            <a:off x="426532" y="911086"/>
            <a:ext cx="11319029" cy="5115311"/>
          </a:xfrm>
          <a:prstGeom prst="rect">
            <a:avLst/>
          </a:prstGeom>
          <a:noFill/>
        </p:spPr>
        <p:txBody>
          <a:bodyPr wrap="square" rtlCol="0">
            <a:spAutoFit/>
          </a:bodyPr>
          <a:lstStyle/>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A higher proportion of newly joined clients have a tenure of '0_1_yr’.</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The majority of consumers are from </a:t>
            </a:r>
            <a:r>
              <a:rPr lang="en-IN" sz="2000" dirty="0" err="1">
                <a:solidFill>
                  <a:srgbClr val="000000"/>
                </a:solidFill>
                <a:latin typeface="Times New Roman" panose="02020603050405020304" pitchFamily="18" charset="0"/>
                <a:cs typeface="Times New Roman" panose="02020603050405020304" pitchFamily="18" charset="0"/>
              </a:rPr>
              <a:t>CityTier</a:t>
            </a:r>
            <a:r>
              <a:rPr lang="en-IN" sz="2000" dirty="0">
                <a:solidFill>
                  <a:srgbClr val="000000"/>
                </a:solidFill>
                <a:latin typeface="Times New Roman" panose="02020603050405020304" pitchFamily="18" charset="0"/>
                <a:cs typeface="Times New Roman" panose="02020603050405020304" pitchFamily="18" charset="0"/>
              </a:rPr>
              <a:t> 1.</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Mobile phones are the most often utilised customer login devices.</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Customers' preferred method of payment is debit cards.</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A higher proportion of male clients.</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Customers appear to prefer ordering 'Laptop &amp; Accessory' items more frequently.</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A higher proportion of married client.</a:t>
            </a:r>
          </a:p>
          <a:p>
            <a:pPr marL="514350" indent="-514350" algn="l">
              <a:lnSpc>
                <a:spcPct val="150000"/>
              </a:lnSpc>
              <a:buFont typeface="+mj-lt"/>
              <a:buAutoNum type="romanLcPeriod"/>
            </a:pPr>
            <a:r>
              <a:rPr lang="en-IN" sz="2000" dirty="0">
                <a:solidFill>
                  <a:srgbClr val="000000"/>
                </a:solidFill>
                <a:latin typeface="Times New Roman" panose="02020603050405020304" pitchFamily="18" charset="0"/>
                <a:cs typeface="Times New Roman" panose="02020603050405020304" pitchFamily="18" charset="0"/>
              </a:rPr>
              <a:t>Early tenure bins have a higher churn rate: Customers with tenures of 0 to 2 years are more prone to churn than those with longer tenures. This shows that new consumers, particularly those in their first year of involvement, are more likely to churn. It could be a sign that their onboarding experience or early encounters did not match their expectations or needs.</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34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93584-8F99-A8BD-1146-5B0B8205E779}"/>
              </a:ext>
            </a:extLst>
          </p:cNvPr>
          <p:cNvSpPr>
            <a:spLocks noGrp="1"/>
          </p:cNvSpPr>
          <p:nvPr>
            <p:ph idx="1"/>
          </p:nvPr>
        </p:nvSpPr>
        <p:spPr>
          <a:xfrm>
            <a:off x="186431" y="279917"/>
            <a:ext cx="11709647" cy="6316191"/>
          </a:xfrm>
        </p:spPr>
        <p:txBody>
          <a:bodyPr>
            <a:noAutofit/>
          </a:bodyPr>
          <a:lstStyle/>
          <a:p>
            <a:pPr marL="514350" indent="-514350">
              <a:buClr>
                <a:schemeClr val="tx1"/>
              </a:buClr>
              <a:buSzPct val="100000"/>
              <a:buFont typeface="+mj-lt"/>
              <a:buAutoNum type="romanLcPeriod" startAt="9"/>
              <a:tabLst>
                <a:tab pos="541338" algn="l"/>
              </a:tabLst>
            </a:pPr>
            <a:r>
              <a:rPr lang="en-US" sz="2000" b="1" dirty="0">
                <a:solidFill>
                  <a:srgbClr val="000000"/>
                </a:solidFill>
                <a:latin typeface="Times New Roman" panose="02020603050405020304" pitchFamily="18" charset="0"/>
                <a:cs typeface="Times New Roman" panose="02020603050405020304" pitchFamily="18" charset="0"/>
              </a:rPr>
              <a:t>Decreasing Churn Rate Over Time</a:t>
            </a:r>
            <a:r>
              <a:rPr lang="en-US" sz="2000" dirty="0">
                <a:solidFill>
                  <a:srgbClr val="000000"/>
                </a:solidFill>
                <a:latin typeface="Times New Roman" panose="02020603050405020304" pitchFamily="18" charset="0"/>
                <a:cs typeface="Times New Roman" panose="02020603050405020304" pitchFamily="18" charset="0"/>
              </a:rPr>
              <a:t>: </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The turnover rate reduces as consumers stay with the company longer. Only non-churn clients after 2 years of tenure shows that once consumers have been with the company for at least two years, their likelihood of churning reduces dramatically. This could be a good sign that clients are becoming more loyal and satisfied with the services over time.</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When compared to non-churned customers, a higher proportion of churned customers have more addresses (higher '</a:t>
            </a:r>
            <a:r>
              <a:rPr lang="en-IN" sz="2000" dirty="0" err="1">
                <a:solidFill>
                  <a:srgbClr val="000000"/>
                </a:solidFill>
                <a:latin typeface="Times New Roman" panose="02020603050405020304" pitchFamily="18" charset="0"/>
                <a:cs typeface="Times New Roman" panose="02020603050405020304" pitchFamily="18" charset="0"/>
              </a:rPr>
              <a:t>NumberOfAddress</a:t>
            </a:r>
            <a:r>
              <a:rPr lang="en-IN" sz="2000" dirty="0">
                <a:solidFill>
                  <a:srgbClr val="000000"/>
                </a:solidFill>
                <a:latin typeface="Times New Roman" panose="02020603050405020304" pitchFamily="18" charset="0"/>
                <a:cs typeface="Times New Roman" panose="02020603050405020304" pitchFamily="18" charset="0"/>
              </a:rPr>
              <a:t>’).</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When compared to non-churned consumers, churned customers have a higher number of registered </a:t>
            </a:r>
            <a:r>
              <a:rPr lang="en-IN" sz="2000" dirty="0" err="1">
                <a:solidFill>
                  <a:srgbClr val="000000"/>
                </a:solidFill>
                <a:latin typeface="Times New Roman" panose="02020603050405020304" pitchFamily="18" charset="0"/>
                <a:cs typeface="Times New Roman" panose="02020603050405020304" pitchFamily="18" charset="0"/>
              </a:rPr>
              <a:t>devices.Customers</a:t>
            </a:r>
            <a:r>
              <a:rPr lang="en-IN" sz="2000" dirty="0">
                <a:solidFill>
                  <a:srgbClr val="000000"/>
                </a:solidFill>
                <a:latin typeface="Times New Roman" panose="02020603050405020304" pitchFamily="18" charset="0"/>
                <a:cs typeface="Times New Roman" panose="02020603050405020304" pitchFamily="18" charset="0"/>
              </a:rPr>
              <a:t> in </a:t>
            </a:r>
            <a:r>
              <a:rPr lang="en-IN" sz="2000" dirty="0" err="1">
                <a:solidFill>
                  <a:srgbClr val="000000"/>
                </a:solidFill>
                <a:latin typeface="Times New Roman" panose="02020603050405020304" pitchFamily="18" charset="0"/>
                <a:cs typeface="Times New Roman" panose="02020603050405020304" pitchFamily="18" charset="0"/>
              </a:rPr>
              <a:t>CityTier</a:t>
            </a:r>
            <a:r>
              <a:rPr lang="en-IN" sz="2000" dirty="0">
                <a:solidFill>
                  <a:srgbClr val="000000"/>
                </a:solidFill>
                <a:latin typeface="Times New Roman" panose="02020603050405020304" pitchFamily="18" charset="0"/>
                <a:cs typeface="Times New Roman" panose="02020603050405020304" pitchFamily="18" charset="0"/>
              </a:rPr>
              <a:t> 1 have the lowest churn rate. They are more loyal and are less likely to stop utilising the service or product.</a:t>
            </a:r>
            <a:r>
              <a:rPr lang="en-US" sz="2000" dirty="0">
                <a:solidFill>
                  <a:srgbClr val="000000"/>
                </a:solidFill>
                <a:latin typeface="Times New Roman" panose="02020603050405020304" pitchFamily="18" charset="0"/>
                <a:cs typeface="Times New Roman" panose="02020603050405020304" pitchFamily="18" charset="0"/>
              </a:rPr>
              <a:t> </a:t>
            </a:r>
          </a:p>
          <a:p>
            <a:pPr marL="514350" indent="-514350">
              <a:buClr>
                <a:schemeClr val="tx1"/>
              </a:buClr>
              <a:buSzPct val="100000"/>
              <a:buFont typeface="+mj-lt"/>
              <a:buAutoNum type="romanLcPeriod" startAt="9"/>
              <a:tabLst>
                <a:tab pos="541338" algn="l"/>
              </a:tabLst>
            </a:pPr>
            <a:r>
              <a:rPr lang="en-US" sz="2000" dirty="0">
                <a:solidFill>
                  <a:srgbClr val="000000"/>
                </a:solidFill>
                <a:latin typeface="Times New Roman" panose="02020603050405020304" pitchFamily="18" charset="0"/>
                <a:cs typeface="Times New Roman" panose="02020603050405020304" pitchFamily="18" charset="0"/>
              </a:rPr>
              <a:t>Among various marital statuses, married customers exhibit the lowest probability of churn.</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Relationship status Singles have the greatest turnover </a:t>
            </a:r>
            <a:r>
              <a:rPr lang="en-IN" sz="2000" dirty="0" err="1">
                <a:solidFill>
                  <a:srgbClr val="000000"/>
                </a:solidFill>
                <a:latin typeface="Times New Roman" panose="02020603050405020304" pitchFamily="18" charset="0"/>
                <a:cs typeface="Times New Roman" panose="02020603050405020304" pitchFamily="18" charset="0"/>
              </a:rPr>
              <a:t>rate.Male</a:t>
            </a:r>
            <a:r>
              <a:rPr lang="en-IN" sz="2000" dirty="0">
                <a:solidFill>
                  <a:srgbClr val="000000"/>
                </a:solidFill>
                <a:latin typeface="Times New Roman" panose="02020603050405020304" pitchFamily="18" charset="0"/>
                <a:cs typeface="Times New Roman" panose="02020603050405020304" pitchFamily="18" charset="0"/>
              </a:rPr>
              <a:t> consumers have the lowest churn rate when compared to other genders.</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The "Mobile" and "Mobile Phone" categories had higher churn rates. Customers who have chosen these categories as their favourite order category are more likely to churn than customers who have chosen other categories. </a:t>
            </a:r>
          </a:p>
          <a:p>
            <a:pPr marL="514350" indent="-514350">
              <a:buClr>
                <a:schemeClr val="tx1"/>
              </a:buClr>
              <a:buSzPct val="100000"/>
              <a:buFont typeface="+mj-lt"/>
              <a:buAutoNum type="romanLcPeriod" startAt="9"/>
              <a:tabLst>
                <a:tab pos="541338" algn="l"/>
              </a:tabLst>
            </a:pPr>
            <a:r>
              <a:rPr lang="en-IN" sz="2000" dirty="0">
                <a:solidFill>
                  <a:srgbClr val="000000"/>
                </a:solidFill>
                <a:latin typeface="Times New Roman" panose="02020603050405020304" pitchFamily="18" charset="0"/>
                <a:cs typeface="Times New Roman" panose="02020603050405020304" pitchFamily="18" charset="0"/>
              </a:rPr>
              <a:t>Address any product flaws or performance concerns that may be causing consumer displeasure.</a:t>
            </a:r>
          </a:p>
        </p:txBody>
      </p:sp>
    </p:spTree>
    <p:extLst>
      <p:ext uri="{BB962C8B-B14F-4D97-AF65-F5344CB8AC3E}">
        <p14:creationId xmlns:p14="http://schemas.microsoft.com/office/powerpoint/2010/main" val="391419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DEEB4-C28D-4C12-774A-3983D2008098}"/>
              </a:ext>
            </a:extLst>
          </p:cNvPr>
          <p:cNvSpPr txBox="1"/>
          <p:nvPr/>
        </p:nvSpPr>
        <p:spPr>
          <a:xfrm>
            <a:off x="187910" y="689788"/>
            <a:ext cx="11816179" cy="5478423"/>
          </a:xfrm>
          <a:prstGeom prst="rect">
            <a:avLst/>
          </a:prstGeom>
          <a:noFill/>
        </p:spPr>
        <p:txBody>
          <a:bodyPr wrap="square">
            <a:spAutoFit/>
          </a:bodyPr>
          <a:lstStyle/>
          <a:p>
            <a:pPr marL="514350" indent="-514350">
              <a:lnSpc>
                <a:spcPct val="150000"/>
              </a:lnSpc>
              <a:buFont typeface="+mj-lt"/>
              <a:buAutoNum type="romanLcPeriod" startAt="17"/>
            </a:pPr>
            <a:r>
              <a:rPr lang="en-IN" sz="2000" dirty="0">
                <a:solidFill>
                  <a:srgbClr val="000000"/>
                </a:solidFill>
                <a:latin typeface="Times New Roman" panose="02020603050405020304" pitchFamily="18" charset="0"/>
                <a:cs typeface="Times New Roman" panose="02020603050405020304" pitchFamily="18" charset="0"/>
              </a:rPr>
              <a:t>Customers who prefer "Computer" and "Phone" for login may have a greater turnover rate than those who prefer "Mobile Phone." This shows that the login device they use may have an impact on their overall pleasure and engagement with the service.</a:t>
            </a:r>
          </a:p>
          <a:p>
            <a:pPr marL="514350" indent="-514350">
              <a:lnSpc>
                <a:spcPct val="150000"/>
              </a:lnSpc>
              <a:buFont typeface="+mj-lt"/>
              <a:buAutoNum type="romanLcPeriod" startAt="17"/>
            </a:pPr>
            <a:r>
              <a:rPr lang="en-IN" sz="2000" dirty="0">
                <a:solidFill>
                  <a:srgbClr val="000000"/>
                </a:solidFill>
                <a:latin typeface="Times New Roman" panose="02020603050405020304" pitchFamily="18" charset="0"/>
                <a:cs typeface="Times New Roman" panose="02020603050405020304" pitchFamily="18" charset="0"/>
              </a:rPr>
              <a:t>On average, the order quantity increased from the previous year, the coupon used, and the order count do not differ considerably between consumers who churned and those who did not churn.</a:t>
            </a:r>
          </a:p>
          <a:p>
            <a:pPr marL="514350" indent="-514350">
              <a:lnSpc>
                <a:spcPct val="150000"/>
              </a:lnSpc>
              <a:buFont typeface="+mj-lt"/>
              <a:buAutoNum type="romanLcPeriod" startAt="17"/>
            </a:pPr>
            <a:r>
              <a:rPr lang="en-IN" sz="2000" dirty="0">
                <a:solidFill>
                  <a:srgbClr val="000000"/>
                </a:solidFill>
                <a:latin typeface="Times New Roman" panose="02020603050405020304" pitchFamily="18" charset="0"/>
                <a:cs typeface="Times New Roman" panose="02020603050405020304" pitchFamily="18" charset="0"/>
              </a:rPr>
              <a:t>Significant difference between churn and non-churn consumers in Day since last order. consumers that have not churned tend to make more frequent purchases, whereas churned consumers either make fewer transactions or are more likely to cease buying from the company shortly after their last purchase.</a:t>
            </a:r>
          </a:p>
          <a:p>
            <a:pPr marL="514350" indent="-514350">
              <a:lnSpc>
                <a:spcPct val="150000"/>
              </a:lnSpc>
              <a:buFont typeface="+mj-lt"/>
              <a:buAutoNum type="romanLcPeriod" startAt="17"/>
            </a:pPr>
            <a:r>
              <a:rPr lang="en-IN" sz="2000" dirty="0">
                <a:solidFill>
                  <a:srgbClr val="000000"/>
                </a:solidFill>
                <a:latin typeface="Times New Roman" panose="02020603050405020304" pitchFamily="18" charset="0"/>
                <a:cs typeface="Times New Roman" panose="02020603050405020304" pitchFamily="18" charset="0"/>
              </a:rPr>
              <a:t>The median cashback amount earned by non-churned customers is more than the median cashback amount obtained by churned customers. This means that, on average, consumers who remain active receive greater cashback rewards than customers who have already churned.</a:t>
            </a:r>
          </a:p>
          <a:p>
            <a:pPr marL="514350" indent="-514350">
              <a:buFont typeface="+mj-lt"/>
              <a:buAutoNum type="romanLcPeriod" startAt="17"/>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08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050FC-C8E7-4CF1-0589-E15AFBA7283F}"/>
              </a:ext>
            </a:extLst>
          </p:cNvPr>
          <p:cNvSpPr txBox="1"/>
          <p:nvPr/>
        </p:nvSpPr>
        <p:spPr>
          <a:xfrm>
            <a:off x="390617" y="142041"/>
            <a:ext cx="1106157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Top 10 Feature:</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97D1C0-14D4-E921-5ADF-593DBD5587B6}"/>
              </a:ext>
            </a:extLst>
          </p:cNvPr>
          <p:cNvSpPr txBox="1"/>
          <p:nvPr/>
        </p:nvSpPr>
        <p:spPr>
          <a:xfrm>
            <a:off x="461639" y="932156"/>
            <a:ext cx="1591775" cy="369332"/>
          </a:xfrm>
          <a:prstGeom prst="rect">
            <a:avLst/>
          </a:prstGeom>
          <a:noFill/>
        </p:spPr>
        <p:txBody>
          <a:bodyPr wrap="square" rtlCol="0">
            <a:spAutoFit/>
          </a:bodyPr>
          <a:lstStyle/>
          <a:p>
            <a:endParaRPr lang="en-IN" dirty="0"/>
          </a:p>
        </p:txBody>
      </p:sp>
      <p:sp>
        <p:nvSpPr>
          <p:cNvPr id="9" name="Rectangle 5">
            <a:extLst>
              <a:ext uri="{FF2B5EF4-FFF2-40B4-BE49-F238E27FC236}">
                <a16:creationId xmlns:a16="http://schemas.microsoft.com/office/drawing/2014/main" id="{1BF5287B-8AA7-2AAA-BFBA-CDFA09E161A9}"/>
              </a:ext>
            </a:extLst>
          </p:cNvPr>
          <p:cNvSpPr>
            <a:spLocks noChangeArrowheads="1"/>
          </p:cNvSpPr>
          <p:nvPr/>
        </p:nvSpPr>
        <p:spPr bwMode="auto">
          <a:xfrm>
            <a:off x="532660" y="1099065"/>
            <a:ext cx="4243527" cy="4561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CashbackAmount</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WarehouseToHome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Complain </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DaySinceLastOrder</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OrderAmountHikeFromlastYear</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NumberOfAddress</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SatisfactionScore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Tenure_1_2_Yr </a:t>
            </a: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OrderCount</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444500" marR="0" lvl="0" indent="-44450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NumberOfDeviceRegistered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2954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754C4-A116-CB99-EFB0-8261C0B62EC7}"/>
              </a:ext>
            </a:extLst>
          </p:cNvPr>
          <p:cNvSpPr txBox="1"/>
          <p:nvPr/>
        </p:nvSpPr>
        <p:spPr>
          <a:xfrm>
            <a:off x="150919" y="142043"/>
            <a:ext cx="11931589" cy="1323439"/>
          </a:xfrm>
          <a:prstGeom prst="rect">
            <a:avLst/>
          </a:prstGeom>
          <a:noFill/>
        </p:spPr>
        <p:txBody>
          <a:bodyPr wrap="square" rtlCol="0">
            <a:spAutoFit/>
          </a:bodyPr>
          <a:lstStyle/>
          <a:p>
            <a:r>
              <a:rPr lang="en-IN" sz="4000" b="1" dirty="0">
                <a:latin typeface="Times New Roman" pitchFamily="18" charset="0"/>
                <a:cs typeface="Times New Roman" pitchFamily="18" charset="0"/>
              </a:rPr>
              <a:t>BUSINESS RECOMMENDATIONS BASED ON CHURN PREDICTION ANALYSIS:</a:t>
            </a:r>
            <a:endParaRPr lang="en-IN" sz="4000" b="1" dirty="0"/>
          </a:p>
        </p:txBody>
      </p:sp>
      <p:sp>
        <p:nvSpPr>
          <p:cNvPr id="5" name="TextBox 4">
            <a:extLst>
              <a:ext uri="{FF2B5EF4-FFF2-40B4-BE49-F238E27FC236}">
                <a16:creationId xmlns:a16="http://schemas.microsoft.com/office/drawing/2014/main" id="{E916A630-10F4-1AC2-0FE2-6EB6B5370BC0}"/>
              </a:ext>
            </a:extLst>
          </p:cNvPr>
          <p:cNvSpPr txBox="1"/>
          <p:nvPr/>
        </p:nvSpPr>
        <p:spPr>
          <a:xfrm flipH="1">
            <a:off x="296584" y="1941343"/>
            <a:ext cx="11640258" cy="3831818"/>
          </a:xfrm>
          <a:prstGeom prst="rect">
            <a:avLst/>
          </a:prstGeom>
          <a:noFill/>
        </p:spPr>
        <p:txBody>
          <a:bodyPr wrap="square" rtlCol="0">
            <a:spAutoFit/>
          </a:bodyPr>
          <a:lstStyle/>
          <a:p>
            <a:pPr marL="400050" lvl="0" indent="-400050">
              <a:lnSpc>
                <a:spcPct val="150000"/>
              </a:lnSpc>
              <a:buFont typeface="+mj-lt"/>
              <a:buAutoNum type="romanLcPeriod"/>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Cashback Offers Optimization:</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tabLst>
                <a:tab pos="457200" algn="l"/>
              </a:tabLst>
            </a:pPr>
            <a:r>
              <a:rPr lang="en-IN"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Consider improving your cashback offers. Analyse client preferences and behaviour to provide personalised and appealing cashback incentives. This can promote client loyalty and drive repeat purchases.</a:t>
            </a:r>
          </a:p>
          <a:p>
            <a:pPr marL="342900" lvl="0" indent="-342900">
              <a:tabLst>
                <a:tab pos="457200" algn="l"/>
              </a:tabLst>
            </a:pPr>
            <a:endParaRPr lang="en-IN"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tabLst>
                <a:tab pos="457200" algn="l"/>
              </a:tabLst>
            </a:pPr>
            <a:r>
              <a:rPr lang="en-IN" b="1" dirty="0">
                <a:solidFill>
                  <a:srgbClr val="374151"/>
                </a:solidFill>
                <a:latin typeface="Times New Roman" panose="02020603050405020304" pitchFamily="18" charset="0"/>
                <a:cs typeface="Times New Roman" panose="02020603050405020304" pitchFamily="18" charset="0"/>
              </a:rPr>
              <a:t>ii.   Warehouse-to-Home</a:t>
            </a: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Delivery Improvements:</a:t>
            </a:r>
          </a:p>
          <a:p>
            <a:pPr marL="342900" lvl="0" indent="-34290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Improve the efficiency and dependability of warehouse-to-home deliveries. Faster and more consistent deliveries can improve overall customer happiness and experience, leading to increased conversion rates.</a:t>
            </a:r>
          </a:p>
          <a:p>
            <a:pPr marL="342900" lvl="0" indent="-342900">
              <a:tabLst>
                <a:tab pos="457200" algn="l"/>
              </a:tabLst>
            </a:pPr>
            <a:endPar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tabLst>
                <a:tab pos="457200" algn="l"/>
              </a:tabLst>
            </a:pPr>
            <a:r>
              <a:rPr lang="en-IN" b="1"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iii.  </a:t>
            </a: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Complaint Management:</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5600" lvl="0">
              <a:tabLst>
                <a:tab pos="457200" algn="l"/>
              </a:tabLst>
            </a:pPr>
            <a:r>
              <a:rPr lang="en-IN"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customer complaints promptly and effectively .Implement a robust customer support system to resolve issues, improve customer satisfaction, and reduce the likelihood of churn.</a:t>
            </a:r>
          </a:p>
          <a:p>
            <a:pPr marL="355600" lvl="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lvl="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15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DE10-FEA6-2DD7-E425-D742F4C97E64}"/>
              </a:ext>
            </a:extLst>
          </p:cNvPr>
          <p:cNvSpPr>
            <a:spLocks noGrp="1"/>
          </p:cNvSpPr>
          <p:nvPr>
            <p:ph type="title"/>
          </p:nvPr>
        </p:nvSpPr>
        <p:spPr>
          <a:xfrm>
            <a:off x="1063752" y="239305"/>
            <a:ext cx="10058400" cy="875817"/>
          </a:xfrm>
        </p:spPr>
        <p:txBody>
          <a:bodyPr>
            <a:normAutofit/>
          </a:bodyPr>
          <a:lstStyle/>
          <a:p>
            <a:r>
              <a:rPr lang="en-IN" sz="4400" b="1" dirty="0">
                <a:solidFill>
                  <a:schemeClr val="tx1"/>
                </a:solidFill>
                <a:latin typeface="Times New Roman" pitchFamily="18" charset="0"/>
                <a:cs typeface="Times New Roman" pitchFamily="18" charset="0"/>
              </a:rPr>
              <a:t>BUSINESS OBJECTIVES</a:t>
            </a:r>
            <a:endParaRPr lang="en-IN" sz="4400" b="1" dirty="0"/>
          </a:p>
        </p:txBody>
      </p:sp>
      <p:sp>
        <p:nvSpPr>
          <p:cNvPr id="3" name="Content Placeholder 2">
            <a:extLst>
              <a:ext uri="{FF2B5EF4-FFF2-40B4-BE49-F238E27FC236}">
                <a16:creationId xmlns:a16="http://schemas.microsoft.com/office/drawing/2014/main" id="{EDE76385-8FA5-3F36-E9EB-B4BA94A84002}"/>
              </a:ext>
            </a:extLst>
          </p:cNvPr>
          <p:cNvSpPr>
            <a:spLocks noGrp="1"/>
          </p:cNvSpPr>
          <p:nvPr>
            <p:ph idx="1"/>
          </p:nvPr>
        </p:nvSpPr>
        <p:spPr>
          <a:xfrm>
            <a:off x="1069848" y="1115122"/>
            <a:ext cx="10058400" cy="5057078"/>
          </a:xfrm>
        </p:spPr>
        <p:txBody>
          <a:bodyPr>
            <a:normAutofit/>
          </a:bodyPr>
          <a:lstStyle/>
          <a:p>
            <a:pPr algn="l">
              <a:buClr>
                <a:schemeClr val="tx1"/>
              </a:buClr>
              <a:buSzPct val="100000"/>
            </a:pPr>
            <a:r>
              <a:rPr lang="en-IN" sz="2800" b="0" i="0" dirty="0">
                <a:solidFill>
                  <a:srgbClr val="091E42"/>
                </a:solidFill>
                <a:effectLst/>
                <a:latin typeface="Times New Roman" panose="02020603050405020304" pitchFamily="18" charset="0"/>
                <a:cs typeface="Times New Roman" panose="02020603050405020304" pitchFamily="18" charset="0"/>
              </a:rPr>
              <a:t>With increased competition promising 10-minute delivery, among other benefits, the company's near-term goal is to preserve its overall market share. </a:t>
            </a:r>
          </a:p>
          <a:p>
            <a:pPr algn="l">
              <a:buClr>
                <a:schemeClr val="tx1"/>
              </a:buClr>
              <a:buSzPct val="100000"/>
            </a:pPr>
            <a:r>
              <a:rPr lang="en-IN" sz="2800" b="0" i="0" dirty="0">
                <a:solidFill>
                  <a:srgbClr val="091E42"/>
                </a:solidFill>
                <a:effectLst/>
                <a:latin typeface="Times New Roman" panose="02020603050405020304" pitchFamily="18" charset="0"/>
                <a:cs typeface="Times New Roman" panose="02020603050405020304" pitchFamily="18" charset="0"/>
              </a:rPr>
              <a:t>However, it has become crucial for the corporation to maintain existing consumers and promote platform expansion. </a:t>
            </a:r>
          </a:p>
          <a:p>
            <a:pPr algn="l">
              <a:buClr>
                <a:schemeClr val="tx1"/>
              </a:buClr>
              <a:buSzPct val="100000"/>
            </a:pPr>
            <a:r>
              <a:rPr lang="en-IN" sz="2800" b="0" i="0" dirty="0">
                <a:solidFill>
                  <a:srgbClr val="091E42"/>
                </a:solidFill>
                <a:effectLst/>
                <a:latin typeface="Times New Roman" panose="02020603050405020304" pitchFamily="18" charset="0"/>
                <a:cs typeface="Times New Roman" panose="02020603050405020304" pitchFamily="18" charset="0"/>
              </a:rPr>
              <a:t>Increase conversion rates and buy frequency for current offline clients by shifting them to the online realm and providing a more personalised experience can boost platform growth. </a:t>
            </a:r>
          </a:p>
          <a:p>
            <a:pPr algn="l">
              <a:buClr>
                <a:schemeClr val="tx1"/>
              </a:buClr>
              <a:buSzPct val="100000"/>
            </a:pPr>
            <a:r>
              <a:rPr lang="en-IN" sz="2800" b="0" i="0" dirty="0">
                <a:solidFill>
                  <a:srgbClr val="091E42"/>
                </a:solidFill>
                <a:effectLst/>
                <a:latin typeface="Times New Roman" panose="02020603050405020304" pitchFamily="18" charset="0"/>
                <a:cs typeface="Times New Roman" panose="02020603050405020304" pitchFamily="18" charset="0"/>
              </a:rPr>
              <a:t>More than six months after introducing the platform online, the company is attempting to come up with better ways to keep existing clients and prevent them from opting out.</a:t>
            </a:r>
            <a:endParaRPr lang="en-IN" dirty="0"/>
          </a:p>
        </p:txBody>
      </p:sp>
    </p:spTree>
    <p:extLst>
      <p:ext uri="{BB962C8B-B14F-4D97-AF65-F5344CB8AC3E}">
        <p14:creationId xmlns:p14="http://schemas.microsoft.com/office/powerpoint/2010/main" val="2977826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56D9A-B24B-C279-70F8-96DD7B5E1B7B}"/>
              </a:ext>
            </a:extLst>
          </p:cNvPr>
          <p:cNvSpPr txBox="1"/>
          <p:nvPr/>
        </p:nvSpPr>
        <p:spPr>
          <a:xfrm>
            <a:off x="290004" y="820593"/>
            <a:ext cx="11611992" cy="5355312"/>
          </a:xfrm>
          <a:prstGeom prst="rect">
            <a:avLst/>
          </a:prstGeom>
          <a:noFill/>
        </p:spPr>
        <p:txBody>
          <a:bodyPr wrap="square">
            <a:spAutoFit/>
          </a:bodyPr>
          <a:lstStyle/>
          <a:p>
            <a:pPr marL="400050" lvl="0" indent="-400050">
              <a:lnSpc>
                <a:spcPct val="150000"/>
              </a:lnSpc>
              <a:buAutoNum type="romanLcPeriod" startAt="4"/>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Engagement Strategies based on </a:t>
            </a:r>
            <a:r>
              <a:rPr lang="en-IN"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DaySinceLastOrder</a:t>
            </a: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5600" lvl="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Monitor and optimize customer engagement based on the "</a:t>
            </a: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DaySinceLastOrder</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feature. Implement targeted marketing campaigns, reminders, or personalized offers to re-engage customers who haven't made a purchase in a while.</a:t>
            </a:r>
          </a:p>
          <a:p>
            <a:pPr lvl="0">
              <a:lnSpc>
                <a:spcPct val="150000"/>
              </a:lnSpc>
              <a:tabLst>
                <a:tab pos="457200" algn="l"/>
              </a:tabLst>
            </a:pPr>
            <a:endPar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lvl="0" indent="-400050">
              <a:lnSpc>
                <a:spcPct val="150000"/>
              </a:lnSpc>
              <a:buAutoNum type="romanLcPeriod" startAt="5"/>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Identify High-Order Amount Customers: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5600" lvl="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Analyse customers with significant changes in "</a:t>
            </a: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OrderAmountHikeFromlastYear</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Identify and cater to high-order amount customers with special offers, loyalty programs, or VIP treatment.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tabLst>
                <a:tab pos="457200" algn="l"/>
              </a:tabLst>
            </a:pPr>
            <a:endPar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vi.  Address Customer Needs for Multiple Addresses: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7188" lvl="0">
              <a:tabLst>
                <a:tab pos="457200" algn="l"/>
              </a:tabLst>
            </a:pP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the impact of "</a:t>
            </a: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NumberOfAddress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on the target variable. If relevant, optimize your service to accommodate customers with multiple addresses, such as work and home addresses.</a:t>
            </a:r>
          </a:p>
          <a:p>
            <a:pPr marL="357188" lvl="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vii. Enhance Customer Satisfaction:</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7188" lvl="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Consider ways to improve customer satisfaction .Gather feedback, conduct surveys, and use the data to enhance products, services, and customer interactions.</a:t>
            </a:r>
          </a:p>
          <a:p>
            <a:pPr marL="357188" lvl="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560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9BF87-7B70-4531-8420-821DA779347E}"/>
              </a:ext>
            </a:extLst>
          </p:cNvPr>
          <p:cNvSpPr txBox="1"/>
          <p:nvPr/>
        </p:nvSpPr>
        <p:spPr>
          <a:xfrm>
            <a:off x="394996" y="1582340"/>
            <a:ext cx="11402008" cy="3277820"/>
          </a:xfrm>
          <a:prstGeom prst="rect">
            <a:avLst/>
          </a:prstGeom>
          <a:noFill/>
        </p:spPr>
        <p:txBody>
          <a:bodyPr wrap="square">
            <a:spAutoFit/>
          </a:bodyPr>
          <a:lstStyle/>
          <a:p>
            <a:pPr marL="342900" lvl="0" indent="-342900">
              <a:lnSpc>
                <a:spcPct val="150000"/>
              </a:lnSpc>
              <a:tabLst>
                <a:tab pos="457200" algn="l"/>
              </a:tabLst>
            </a:pPr>
            <a:r>
              <a:rPr lang="en-IN" sz="1800" b="1"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Viii</a:t>
            </a: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Retention Strategies for 1-2 Years Tenure Customers: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7188" lvl="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Target customers with a tenure of 1-2 years for retention strategies. Implement loyalty programs, special offers, or personalized communications to keep them engaged and loyal.</a:t>
            </a:r>
          </a:p>
          <a:p>
            <a:pPr marL="342900" lvl="0" indent="-342900">
              <a:lnSpc>
                <a:spcPct val="150000"/>
              </a:lnSpc>
              <a:tabLst>
                <a:tab pos="457200" algn="l"/>
              </a:tabLst>
            </a:pPr>
            <a:r>
              <a:rPr lang="en-IN" sz="1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ix. Multi-Device Engagement:</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57188" lvl="0">
              <a:tabLst>
                <a:tab pos="457200" algn="l"/>
              </a:tabLst>
            </a:pP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Leverage "</a:t>
            </a:r>
            <a:r>
              <a:rPr lang="en-IN" sz="1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NumberOfDeviceRegistered</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to improve multi-device engagement. Ensure a seamless and consistent experience across all devices to encourage more frequent interactions and conversions.</a:t>
            </a:r>
          </a:p>
          <a:p>
            <a:pPr marL="357188" lvl="0">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7188" indent="-357188">
              <a:lnSpc>
                <a:spcPct val="150000"/>
              </a:lnSpc>
            </a:pPr>
            <a:r>
              <a:rPr lang="en-IN" sz="1800" b="1"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x.   Promote Repeat Purchases:</a:t>
            </a: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57188"/>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Encourage repeat purchases through personalized offers and incentives based on "</a:t>
            </a:r>
            <a:r>
              <a:rPr lang="en-IN" sz="1800" dirty="0" err="1">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OrderCount</a:t>
            </a: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Implement loyalty </a:t>
            </a:r>
            <a:r>
              <a:rPr lang="en-IN" dirty="0">
                <a:solidFill>
                  <a:srgbClr val="374151"/>
                </a:solidFill>
                <a:latin typeface="Times New Roman" panose="02020603050405020304" pitchFamily="18" charset="0"/>
                <a:cs typeface="Times New Roman" panose="02020603050405020304" pitchFamily="18" charset="0"/>
              </a:rPr>
              <a:t>rewards or referral programs to motivate customers to make multiple purchases.</a:t>
            </a:r>
          </a:p>
        </p:txBody>
      </p:sp>
    </p:spTree>
    <p:extLst>
      <p:ext uri="{BB962C8B-B14F-4D97-AF65-F5344CB8AC3E}">
        <p14:creationId xmlns:p14="http://schemas.microsoft.com/office/powerpoint/2010/main" val="2994958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4BD-8670-03CD-18F1-AA6E4FD6D1F0}"/>
              </a:ext>
            </a:extLst>
          </p:cNvPr>
          <p:cNvSpPr>
            <a:spLocks noGrp="1"/>
          </p:cNvSpPr>
          <p:nvPr>
            <p:ph type="title"/>
          </p:nvPr>
        </p:nvSpPr>
        <p:spPr/>
        <p:txBody>
          <a:bodyPr/>
          <a:lstStyle/>
          <a:p>
            <a:r>
              <a:rPr lang="en-IN" dirty="0"/>
              <a:t>Thank you so much</a:t>
            </a:r>
          </a:p>
        </p:txBody>
      </p:sp>
      <p:pic>
        <p:nvPicPr>
          <p:cNvPr id="7" name="Picture Placeholder 6">
            <a:extLst>
              <a:ext uri="{FF2B5EF4-FFF2-40B4-BE49-F238E27FC236}">
                <a16:creationId xmlns:a16="http://schemas.microsoft.com/office/drawing/2014/main" id="{9E32D05F-E4AB-6D9B-27E0-A9536C1CFE26}"/>
              </a:ext>
            </a:extLst>
          </p:cNvPr>
          <p:cNvPicPr>
            <a:picLocks noGrp="1" noChangeAspect="1"/>
          </p:cNvPicPr>
          <p:nvPr>
            <p:ph type="pic" idx="1"/>
          </p:nvPr>
        </p:nvPicPr>
        <p:blipFill>
          <a:blip r:embed="rId2"/>
          <a:srcRect l="8080" r="8080"/>
          <a:stretch/>
        </p:blipFill>
        <p:spPr>
          <a:xfrm>
            <a:off x="457200" y="434975"/>
            <a:ext cx="11204575" cy="3970338"/>
          </a:xfrm>
        </p:spPr>
      </p:pic>
      <p:sp>
        <p:nvSpPr>
          <p:cNvPr id="4" name="Text Placeholder 3">
            <a:extLst>
              <a:ext uri="{FF2B5EF4-FFF2-40B4-BE49-F238E27FC236}">
                <a16:creationId xmlns:a16="http://schemas.microsoft.com/office/drawing/2014/main" id="{F769720A-6B2C-F77E-E103-69ABD5CF5D86}"/>
              </a:ext>
            </a:extLst>
          </p:cNvPr>
          <p:cNvSpPr>
            <a:spLocks noGrp="1"/>
          </p:cNvSpPr>
          <p:nvPr>
            <p:ph type="body" sz="half" idx="2"/>
          </p:nvPr>
        </p:nvSpPr>
        <p:spPr/>
        <p:txBody>
          <a:bodyPr/>
          <a:lstStyle/>
          <a:p>
            <a:r>
              <a:rPr lang="en-US" sz="1800" b="1" dirty="0">
                <a:latin typeface="Times New Roman" panose="02020603050405020304" pitchFamily="18" charset="0"/>
                <a:cs typeface="Times New Roman" panose="02020603050405020304" pitchFamily="18" charset="0"/>
              </a:rPr>
              <a:t>Ujwal Kesharwani</a:t>
            </a:r>
          </a:p>
          <a:p>
            <a:r>
              <a:rPr lang="en-US" sz="1800" b="1" dirty="0">
                <a:latin typeface="Times New Roman" panose="02020603050405020304" pitchFamily="18" charset="0"/>
                <a:cs typeface="Times New Roman" panose="02020603050405020304" pitchFamily="18" charset="0"/>
              </a:rPr>
              <a:t>Shivani Kadam</a:t>
            </a:r>
          </a:p>
          <a:p>
            <a:r>
              <a:rPr lang="en-US" sz="1800" b="1" dirty="0">
                <a:latin typeface="Times New Roman" panose="02020603050405020304" pitchFamily="18" charset="0"/>
                <a:cs typeface="Times New Roman" panose="02020603050405020304" pitchFamily="18" charset="0"/>
              </a:rPr>
              <a:t>Amrin Mohammed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79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2CBF-5793-16D0-4882-8809A392D392}"/>
              </a:ext>
            </a:extLst>
          </p:cNvPr>
          <p:cNvSpPr>
            <a:spLocks noGrp="1"/>
          </p:cNvSpPr>
          <p:nvPr>
            <p:ph type="title"/>
          </p:nvPr>
        </p:nvSpPr>
        <p:spPr>
          <a:xfrm>
            <a:off x="0" y="168112"/>
            <a:ext cx="11821213" cy="1150070"/>
          </a:xfrm>
        </p:spPr>
        <p:txBody>
          <a:bodyPr>
            <a:normAutofit/>
          </a:bodyPr>
          <a:lstStyle/>
          <a:p>
            <a:r>
              <a:rPr lang="en-US" sz="4200" b="1" dirty="0">
                <a:latin typeface="Times New Roman" panose="02020603050405020304" pitchFamily="18" charset="0"/>
                <a:cs typeface="Times New Roman" panose="02020603050405020304" pitchFamily="18" charset="0"/>
              </a:rPr>
              <a:t>  Part- I : Customer SEGMENTATION </a:t>
            </a:r>
            <a:r>
              <a:rPr lang="en-US" sz="4200" b="1" dirty="0" err="1">
                <a:latin typeface="Times New Roman" panose="02020603050405020304" pitchFamily="18" charset="0"/>
                <a:cs typeface="Times New Roman" panose="02020603050405020304" pitchFamily="18" charset="0"/>
              </a:rPr>
              <a:t>eda</a:t>
            </a:r>
            <a:endParaRPr lang="en-IN" sz="4200" dirty="0"/>
          </a:p>
        </p:txBody>
      </p:sp>
      <p:pic>
        <p:nvPicPr>
          <p:cNvPr id="1027" name="Picture 3">
            <a:extLst>
              <a:ext uri="{FF2B5EF4-FFF2-40B4-BE49-F238E27FC236}">
                <a16:creationId xmlns:a16="http://schemas.microsoft.com/office/drawing/2014/main" id="{EE0908B4-5000-3285-74C6-56E829E8B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109" y="1227310"/>
            <a:ext cx="5468123" cy="470988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7D1B3A70-3DCA-31E0-45B1-8C36DF625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231" y="1172447"/>
            <a:ext cx="6079713" cy="459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7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6311ED-91C8-6EBD-6D4F-AC0A651AC7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63" y="348791"/>
            <a:ext cx="11764651" cy="585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932FE2-CED1-BE70-04C3-24AC0187BA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739" y="229708"/>
            <a:ext cx="6559246" cy="55089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0B0723-2B6C-863F-C55C-F1C9F50D4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823" y="313792"/>
            <a:ext cx="4714875" cy="471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44DA-861A-F005-6437-C973AAEDBF58}"/>
              </a:ext>
            </a:extLst>
          </p:cNvPr>
          <p:cNvSpPr>
            <a:spLocks noGrp="1"/>
          </p:cNvSpPr>
          <p:nvPr>
            <p:ph type="title"/>
          </p:nvPr>
        </p:nvSpPr>
        <p:spPr>
          <a:xfrm>
            <a:off x="377072" y="141403"/>
            <a:ext cx="10751176" cy="1564850"/>
          </a:xfrm>
        </p:spPr>
        <p:txBody>
          <a:bodyPr>
            <a:normAutofit/>
          </a:bodyPr>
          <a:lstStyle/>
          <a:p>
            <a:r>
              <a:rPr lang="en-US" sz="4900" b="1" dirty="0">
                <a:latin typeface="Times New Roman" panose="02020603050405020304" pitchFamily="18" charset="0"/>
                <a:cs typeface="Times New Roman" panose="02020603050405020304" pitchFamily="18" charset="0"/>
              </a:rPr>
              <a:t>Cluster Analysis</a:t>
            </a:r>
            <a:endParaRPr lang="en-IN" sz="49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F4AB860-A5F3-93B7-C866-DD80CC42C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072" y="1706253"/>
            <a:ext cx="10189328"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75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93D78C9-9F1D-BED1-724A-A83787BA9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71" y="555102"/>
            <a:ext cx="5839660" cy="5238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AF42F8C-E70C-F011-4782-95E5D3D01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27" y="605902"/>
            <a:ext cx="5708076" cy="476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22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4E6BF78-A256-8EC3-4434-46B020CC6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2" y="327926"/>
            <a:ext cx="5551700" cy="644994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32C1721-1FDC-9FAE-0C3D-02DF8D7EB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460" y="647700"/>
            <a:ext cx="6023728"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406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1627</TotalTime>
  <Words>1945</Words>
  <Application>Microsoft Office PowerPoint</Application>
  <PresentationFormat>Widescreen</PresentationFormat>
  <Paragraphs>146</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Century Gothic</vt:lpstr>
      <vt:lpstr>Times New Roman</vt:lpstr>
      <vt:lpstr>Tw Cen MT</vt:lpstr>
      <vt:lpstr>Tw Cen MT Condensed</vt:lpstr>
      <vt:lpstr>Wingdings</vt:lpstr>
      <vt:lpstr>Wingdings 3</vt:lpstr>
      <vt:lpstr>Integral</vt:lpstr>
      <vt:lpstr>Retail-customer segmentation and churn prediction</vt:lpstr>
      <vt:lpstr>Problem Statement</vt:lpstr>
      <vt:lpstr>BUSINESS OBJECTIVES</vt:lpstr>
      <vt:lpstr>  Part- I : Customer SEGMENTATION eda</vt:lpstr>
      <vt:lpstr>PowerPoint Presentation</vt:lpstr>
      <vt:lpstr>PowerPoint Presentation</vt:lpstr>
      <vt:lpstr>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Customer SEGMENTATIon Inferences </vt:lpstr>
      <vt:lpstr>Cluster analysis</vt:lpstr>
      <vt:lpstr>PowerPoint Presentation</vt:lpstr>
      <vt:lpstr>PowerPoint Presentation</vt:lpstr>
      <vt:lpstr>Business Recommendations Based on Segmentation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Retail-customer segmentation    and churn prediction</dc:title>
  <dc:creator>shital jadhav</dc:creator>
  <cp:lastModifiedBy>Ujwal Kesharwani</cp:lastModifiedBy>
  <cp:revision>3</cp:revision>
  <dcterms:created xsi:type="dcterms:W3CDTF">2023-07-25T08:51:19Z</dcterms:created>
  <dcterms:modified xsi:type="dcterms:W3CDTF">2023-08-06T08:23:27Z</dcterms:modified>
</cp:coreProperties>
</file>