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AUjlDSqLyEO+dqnq43HfLdXMh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5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ru-RU"/>
              <a:t>DEVOPS 2021S4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/>
              <a:t>Project by Lysyi Viktor “Project_name”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Goal and motivation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As final project I decide to create CI\CD for internet-shop. Using main devops instruments.1 pipeline for 1st creating.And another for CI.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ru-RU"/>
              <a:t>My motivation was to understand how to use devops instruments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ru-RU"/>
              <a:t>And my goals was :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-"/>
            </a:pPr>
            <a:r>
              <a:rPr lang="ru-RU"/>
              <a:t>Maximal automation</a:t>
            </a:r>
            <a:endParaRPr/>
          </a:p>
        </p:txBody>
      </p:sp>
      <p:sp>
        <p:nvSpPr>
          <p:cNvPr descr="Стасяо Сан - набор стикеров для Telegram и WhatsApp" id="151" name="Google Shape;151;p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2" name="Google Shape;15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9869" y="3721504"/>
            <a:ext cx="1411825" cy="14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ru-RU"/>
              <a:t>Relevance, everyone need website and with every year more and more websites creates . </a:t>
            </a:r>
            <a:endParaRPr/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Общее количество веб-сайтов в интернете 2000-2020" id="159" name="Google Shape;1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4616" y="2053350"/>
            <a:ext cx="4802099" cy="33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ru-RU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 stack</a:t>
            </a:r>
            <a:endParaRPr sz="5000"/>
          </a:p>
        </p:txBody>
      </p:sp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- Git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- Jenkins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- Terraform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-Github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-Php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-Docker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-Some AWS technologies ( RDS Mysql,Elastic Ip, EC2 etc)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Microsoft Powerpoint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Scheme of the project realisation</a:t>
            </a:r>
            <a:endParaRPr/>
          </a:p>
        </p:txBody>
      </p:sp>
      <p:sp>
        <p:nvSpPr>
          <p:cNvPr id="171" name="Google Shape;171;p5"/>
          <p:cNvSpPr txBox="1"/>
          <p:nvPr>
            <p:ph idx="1" type="body"/>
          </p:nvPr>
        </p:nvSpPr>
        <p:spPr>
          <a:xfrm>
            <a:off x="677334" y="21113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cxnSp>
        <p:nvCxnSpPr>
          <p:cNvPr id="172" name="Google Shape;172;p5"/>
          <p:cNvCxnSpPr/>
          <p:nvPr/>
        </p:nvCxnSpPr>
        <p:spPr>
          <a:xfrm>
            <a:off x="2796466" y="2823099"/>
            <a:ext cx="621437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5"/>
          <p:cNvCxnSpPr>
            <a:stCxn id="174" idx="3"/>
            <a:endCxn id="175" idx="1"/>
          </p:cNvCxnSpPr>
          <p:nvPr/>
        </p:nvCxnSpPr>
        <p:spPr>
          <a:xfrm>
            <a:off x="4909352" y="2831977"/>
            <a:ext cx="222300" cy="45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5"/>
          <p:cNvCxnSpPr>
            <a:stCxn id="177" idx="2"/>
            <a:endCxn id="178" idx="0"/>
          </p:cNvCxnSpPr>
          <p:nvPr/>
        </p:nvCxnSpPr>
        <p:spPr>
          <a:xfrm>
            <a:off x="11057902" y="3281357"/>
            <a:ext cx="0" cy="8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5"/>
          <p:cNvCxnSpPr>
            <a:stCxn id="175" idx="3"/>
          </p:cNvCxnSpPr>
          <p:nvPr/>
        </p:nvCxnSpPr>
        <p:spPr>
          <a:xfrm flipH="1" rot="10800000">
            <a:off x="6703102" y="2823735"/>
            <a:ext cx="8241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5"/>
          <p:cNvCxnSpPr>
            <a:stCxn id="181" idx="3"/>
            <a:endCxn id="177" idx="1"/>
          </p:cNvCxnSpPr>
          <p:nvPr/>
        </p:nvCxnSpPr>
        <p:spPr>
          <a:xfrm flipH="1" rot="10800000">
            <a:off x="9327052" y="2823107"/>
            <a:ext cx="7632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2" name="Google Shape;18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25" y="2111400"/>
            <a:ext cx="2332156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81" y="4066299"/>
            <a:ext cx="2271196" cy="1320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5"/>
          <p:cNvCxnSpPr>
            <a:stCxn id="183" idx="0"/>
            <a:endCxn id="182" idx="2"/>
          </p:cNvCxnSpPr>
          <p:nvPr/>
        </p:nvCxnSpPr>
        <p:spPr>
          <a:xfrm rot="10800000">
            <a:off x="1630279" y="3432099"/>
            <a:ext cx="30600" cy="6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5" name="Google Shape;18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6964" y="1930400"/>
            <a:ext cx="1293325" cy="19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7198" y="2376748"/>
            <a:ext cx="2025902" cy="1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5360" y="2322077"/>
            <a:ext cx="1504024" cy="150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94409" y="4560400"/>
            <a:ext cx="1873326" cy="20600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5"/>
          <p:cNvCxnSpPr>
            <a:endCxn id="177" idx="2"/>
          </p:cNvCxnSpPr>
          <p:nvPr/>
        </p:nvCxnSpPr>
        <p:spPr>
          <a:xfrm flipH="1" rot="10800000">
            <a:off x="8333902" y="3281357"/>
            <a:ext cx="2724000" cy="13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5"/>
          <p:cNvCxnSpPr>
            <a:stCxn id="185" idx="2"/>
            <a:endCxn id="188" idx="1"/>
          </p:cNvCxnSpPr>
          <p:nvPr/>
        </p:nvCxnSpPr>
        <p:spPr>
          <a:xfrm>
            <a:off x="4163627" y="3880750"/>
            <a:ext cx="2330700" cy="17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5"/>
          <p:cNvCxnSpPr>
            <a:stCxn id="188" idx="0"/>
            <a:endCxn id="187" idx="2"/>
          </p:cNvCxnSpPr>
          <p:nvPr/>
        </p:nvCxnSpPr>
        <p:spPr>
          <a:xfrm rot="10800000">
            <a:off x="5917272" y="3826000"/>
            <a:ext cx="1513800" cy="7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2" name="Google Shape;192;p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10459" y="4158850"/>
            <a:ext cx="1538523" cy="206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43185" y="1834927"/>
            <a:ext cx="1504024" cy="1503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5"/>
          <p:cNvCxnSpPr>
            <a:stCxn id="186" idx="1"/>
            <a:endCxn id="186" idx="1"/>
          </p:cNvCxnSpPr>
          <p:nvPr/>
        </p:nvCxnSpPr>
        <p:spPr>
          <a:xfrm>
            <a:off x="7527198" y="2905573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Stage view of project.Time and Stages </a:t>
            </a:r>
            <a:endParaRPr/>
          </a:p>
        </p:txBody>
      </p:sp>
      <p:pic>
        <p:nvPicPr>
          <p:cNvPr id="200" name="Google Shape;20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50" y="2879775"/>
            <a:ext cx="6667870" cy="2902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4702" y="512325"/>
            <a:ext cx="2613198" cy="267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825" y="3184632"/>
            <a:ext cx="4732174" cy="26372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6"/>
          <p:cNvCxnSpPr>
            <a:stCxn id="202" idx="1"/>
          </p:cNvCxnSpPr>
          <p:nvPr/>
        </p:nvCxnSpPr>
        <p:spPr>
          <a:xfrm flipH="1">
            <a:off x="4073425" y="4503252"/>
            <a:ext cx="3386400" cy="8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>
            <p:ph type="title"/>
          </p:nvPr>
        </p:nvSpPr>
        <p:spPr>
          <a:xfrm>
            <a:off x="677334" y="257452"/>
            <a:ext cx="8596668" cy="1672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ru-RU" sz="2800"/>
              <a:t>Example of website</a:t>
            </a:r>
            <a:endParaRPr/>
          </a:p>
        </p:txBody>
      </p:sp>
      <p:pic>
        <p:nvPicPr>
          <p:cNvPr id="209" name="Google Shape;20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25" y="1020150"/>
            <a:ext cx="9260070" cy="462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Project done</a:t>
            </a:r>
            <a:endParaRPr/>
          </a:p>
        </p:txBody>
      </p:sp>
      <p:sp>
        <p:nvSpPr>
          <p:cNvPr id="215" name="Google Shape;215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tasks </a:t>
            </a:r>
            <a:r>
              <a:rPr lang="ru-RU"/>
              <a:t>completed</a:t>
            </a:r>
            <a:r>
              <a:rPr lang="ru-RU"/>
              <a:t>. fully automate web-shop,CI\CD</a:t>
            </a:r>
            <a:r>
              <a:rPr lang="ru-RU"/>
              <a:t>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achieved </a:t>
            </a:r>
            <a:r>
              <a:rPr lang="ru-RU"/>
              <a:t>experience</a:t>
            </a:r>
            <a:r>
              <a:rPr lang="ru-RU"/>
              <a:t> of creating pipelines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used relevant technological and software solutions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Стикер «Стасяо Сан-4»" id="216" name="Google Shape;2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27" y="3916523"/>
            <a:ext cx="2778711" cy="2778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Аспект">
  <a:themeElements>
    <a:clrScheme name="Аспект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2022-02-09T22:02:17Z</dcterms:created>
  <dc:creator>Dih</dc:creator>
</cp:coreProperties>
</file>