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0" r:id="rId3"/>
    <p:sldId id="262" r:id="rId4"/>
    <p:sldId id="257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D1EB0-AD3E-4369-9E9D-2CDD6D4AA20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99680-A53D-4E5E-903F-71FE5E92E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24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F18B-9E4C-4CFB-8507-4EFC2C39AF4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0B3C-2BAB-46E1-8331-28A2F1FBF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F18B-9E4C-4CFB-8507-4EFC2C39AF4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0B3C-2BAB-46E1-8331-28A2F1FBF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7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F18B-9E4C-4CFB-8507-4EFC2C39AF4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0B3C-2BAB-46E1-8331-28A2F1FBF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0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132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4" y="390905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06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2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946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88525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1344" y="123479"/>
            <a:ext cx="11809312" cy="6611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03893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07787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1168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104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08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9312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758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407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346339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44" y="1389641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40416" y="1566977"/>
            <a:ext cx="1344149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24359" y="1681512"/>
            <a:ext cx="2206355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48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F18B-9E4C-4CFB-8507-4EFC2C39AF4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0B3C-2BAB-46E1-8331-28A2F1FBF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13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0043" y="0"/>
            <a:ext cx="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6528043" y="1749000"/>
            <a:ext cx="240000" cy="3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30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63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242176"/>
            <a:ext cx="801621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1010261"/>
            <a:ext cx="80162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95293" y="1508787"/>
            <a:ext cx="4079776" cy="534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103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8680"/>
            <a:ext cx="8592277" cy="576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82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6513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49448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271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592277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592277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4951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14951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048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4389107"/>
            <a:ext cx="116646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5157192"/>
            <a:ext cx="116646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272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866870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2400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F18B-9E4C-4CFB-8507-4EFC2C39AF4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0B3C-2BAB-46E1-8331-28A2F1FBF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F18B-9E4C-4CFB-8507-4EFC2C39AF4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0B3C-2BAB-46E1-8331-28A2F1FBF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0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F18B-9E4C-4CFB-8507-4EFC2C39AF4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0B3C-2BAB-46E1-8331-28A2F1FBF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1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F18B-9E4C-4CFB-8507-4EFC2C39AF4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0B3C-2BAB-46E1-8331-28A2F1FBF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6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F18B-9E4C-4CFB-8507-4EFC2C39AF4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0B3C-2BAB-46E1-8331-28A2F1FBF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1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F18B-9E4C-4CFB-8507-4EFC2C39AF4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0B3C-2BAB-46E1-8331-28A2F1FBF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F18B-9E4C-4CFB-8507-4EFC2C39AF4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0B3C-2BAB-46E1-8331-28A2F1FBF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4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F18B-9E4C-4CFB-8507-4EFC2C39AF4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0B3C-2BAB-46E1-8331-28A2F1FBF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5F18B-9E4C-4CFB-8507-4EFC2C39AF4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0B3C-2BAB-46E1-8331-28A2F1FBF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5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34168"/>
            <a:ext cx="12192000" cy="4580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115758"/>
            <a:ext cx="12192000" cy="27422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6977639" y="3269556"/>
            <a:ext cx="4526788" cy="1449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2399" y="3486510"/>
            <a:ext cx="3985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소프트웨어학부</a:t>
            </a:r>
            <a:endParaRPr lang="en-US" altLang="ko-KR" sz="30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이정욱  </a:t>
            </a:r>
            <a:r>
              <a:rPr lang="en-US" altLang="ko-KR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20203119</a:t>
            </a:r>
            <a:endParaRPr lang="ko-KR" altLang="en-US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0339" y="1609908"/>
            <a:ext cx="8928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Adventure Design Project</a:t>
            </a:r>
            <a:endParaRPr lang="ko-KR" altLang="en-US" sz="5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6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18495" y="190804"/>
            <a:ext cx="1511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착안점</a:t>
            </a:r>
            <a:endParaRPr lang="ko-KR" altLang="en-US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5048211"/>
            <a:ext cx="12192000" cy="18097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28" y="1157667"/>
            <a:ext cx="2165926" cy="54148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46" y="1119181"/>
            <a:ext cx="2304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해야할 일들을 기록해 </a:t>
            </a:r>
            <a:r>
              <a:rPr lang="ko-KR" altLang="en-US" sz="30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둘때</a:t>
            </a:r>
            <a:r>
              <a:rPr lang="ko-KR" altLang="en-US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ko-KR" altLang="en-US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위로 굽은 화살표 13"/>
          <p:cNvSpPr/>
          <p:nvPr/>
        </p:nvSpPr>
        <p:spPr>
          <a:xfrm rot="5400000">
            <a:off x="868218" y="2420746"/>
            <a:ext cx="1313874" cy="979055"/>
          </a:xfrm>
          <a:prstGeom prst="bentUpArrow">
            <a:avLst>
              <a:gd name="adj1" fmla="val 8962"/>
              <a:gd name="adj2" fmla="val 13207"/>
              <a:gd name="adj3" fmla="val 1367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178138" y="2001430"/>
            <a:ext cx="1394690" cy="2164533"/>
          </a:xfrm>
          <a:prstGeom prst="rightArrow">
            <a:avLst>
              <a:gd name="adj1" fmla="val 36345"/>
              <a:gd name="adj2" fmla="val 3940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49310" y="2448656"/>
            <a:ext cx="1967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가시성</a:t>
            </a:r>
            <a:endParaRPr lang="en-US" altLang="ko-KR" sz="32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en-US" altLang="ko-KR" sz="3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32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마감기한을</a:t>
            </a:r>
            <a:r>
              <a:rPr lang="ko-KR" altLang="en-US" sz="3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알기 </a:t>
            </a:r>
            <a:r>
              <a:rPr lang="ko-KR" altLang="en-US" sz="32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힘듬</a:t>
            </a:r>
            <a:endParaRPr lang="ko-KR" altLang="en-US" sz="3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9402618" y="2388777"/>
            <a:ext cx="646546" cy="640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17487" y="609602"/>
            <a:ext cx="230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윈도우 스티커 메모</a:t>
            </a:r>
            <a:endParaRPr lang="ko-KR" altLang="en-US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15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5" grpId="0" animBg="1"/>
      <p:bldP spid="16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5048210"/>
            <a:ext cx="12192000" cy="1809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2947930" y="192572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5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1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3" name="Donut 13"/>
                <p:cNvSpPr/>
                <p:nvPr/>
              </p:nvSpPr>
              <p:spPr>
                <a:xfrm>
                  <a:off x="1691680" y="-1532706"/>
                  <a:ext cx="4896544" cy="4896545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7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9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1254">
            <a:off x="8492087" y="3274974"/>
            <a:ext cx="3348904" cy="335185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9303">
            <a:off x="537533" y="959511"/>
            <a:ext cx="2330400" cy="24762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63684" y="384249"/>
            <a:ext cx="50646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Calender</a:t>
            </a:r>
            <a:r>
              <a:rPr lang="en-US" altLang="ko-KR" sz="5000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 + Diary</a:t>
            </a:r>
            <a:endParaRPr lang="ko-KR" altLang="en-US" sz="5000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0980" y="365670"/>
            <a:ext cx="50646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Calendiary</a:t>
            </a:r>
            <a:endParaRPr lang="ko-KR" altLang="en-US" sz="5000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79448" y="2630649"/>
            <a:ext cx="3934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기존의 기록의 기능</a:t>
            </a:r>
            <a:endParaRPr lang="ko-KR" altLang="en-US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158" y="3627463"/>
            <a:ext cx="29809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마감 기한에 대한 가시성</a:t>
            </a:r>
            <a:endParaRPr lang="ko-KR" altLang="en-US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20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5048210"/>
            <a:ext cx="12192000" cy="1809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12" y="1369608"/>
            <a:ext cx="8358647" cy="3091555"/>
          </a:xfrm>
          <a:prstGeom prst="rect">
            <a:avLst/>
          </a:prstGeom>
        </p:spPr>
      </p:pic>
      <p:sp>
        <p:nvSpPr>
          <p:cNvPr id="21" name="도넛 20"/>
          <p:cNvSpPr/>
          <p:nvPr/>
        </p:nvSpPr>
        <p:spPr>
          <a:xfrm>
            <a:off x="4192728" y="1826788"/>
            <a:ext cx="591710" cy="316042"/>
          </a:xfrm>
          <a:prstGeom prst="donut">
            <a:avLst>
              <a:gd name="adj" fmla="val 6295"/>
            </a:avLst>
          </a:prstGeom>
          <a:solidFill>
            <a:schemeClr val="accent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도넛 23"/>
          <p:cNvSpPr/>
          <p:nvPr/>
        </p:nvSpPr>
        <p:spPr>
          <a:xfrm>
            <a:off x="4201073" y="2230244"/>
            <a:ext cx="592600" cy="300522"/>
          </a:xfrm>
          <a:prstGeom prst="donut">
            <a:avLst>
              <a:gd name="adj" fmla="val 6295"/>
            </a:avLst>
          </a:prstGeom>
          <a:solidFill>
            <a:schemeClr val="accent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도넛 24"/>
          <p:cNvSpPr/>
          <p:nvPr/>
        </p:nvSpPr>
        <p:spPr>
          <a:xfrm>
            <a:off x="6966611" y="1819564"/>
            <a:ext cx="579501" cy="355260"/>
          </a:xfrm>
          <a:prstGeom prst="donut">
            <a:avLst>
              <a:gd name="adj" fmla="val 6295"/>
            </a:avLst>
          </a:prstGeom>
          <a:solidFill>
            <a:schemeClr val="accent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0800000" flipV="1">
            <a:off x="8888294" y="2045515"/>
            <a:ext cx="1317889" cy="1150896"/>
          </a:xfrm>
          <a:prstGeom prst="curvedConnector3">
            <a:avLst>
              <a:gd name="adj1" fmla="val 3318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94259" y="423493"/>
            <a:ext cx="539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CalenDiary</a:t>
            </a:r>
            <a:r>
              <a:rPr lang="en-US" altLang="ko-KR" sz="4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인터페이스</a:t>
            </a:r>
            <a:endParaRPr lang="ko-KR" altLang="en-US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2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63" y="1288706"/>
            <a:ext cx="8557087" cy="31816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5048210"/>
            <a:ext cx="12192000" cy="1809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4259" y="423493"/>
            <a:ext cx="539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CalenDiary</a:t>
            </a:r>
            <a:r>
              <a:rPr lang="en-US" altLang="ko-KR" sz="4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인터페이스</a:t>
            </a:r>
            <a:endParaRPr lang="ko-KR" altLang="en-US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cxnSp>
        <p:nvCxnSpPr>
          <p:cNvPr id="8" name="구부러진 연결선 7"/>
          <p:cNvCxnSpPr/>
          <p:nvPr/>
        </p:nvCxnSpPr>
        <p:spPr>
          <a:xfrm>
            <a:off x="646545" y="1131379"/>
            <a:ext cx="1403928" cy="1159239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flipV="1">
            <a:off x="748145" y="3038764"/>
            <a:ext cx="1717964" cy="1209963"/>
          </a:xfrm>
          <a:prstGeom prst="curvedConnector3">
            <a:avLst>
              <a:gd name="adj1" fmla="val 45161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/>
          <p:nvPr/>
        </p:nvCxnSpPr>
        <p:spPr>
          <a:xfrm rot="16200000" flipH="1">
            <a:off x="2480194" y="725287"/>
            <a:ext cx="1477359" cy="1191489"/>
          </a:xfrm>
          <a:prstGeom prst="curvedConnector3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048210"/>
            <a:ext cx="12192000" cy="1809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4259" y="423493"/>
            <a:ext cx="539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CalenDiary</a:t>
            </a:r>
            <a:r>
              <a:rPr lang="en-US" altLang="ko-KR" sz="4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인터페이스</a:t>
            </a:r>
            <a:endParaRPr lang="ko-KR" altLang="en-US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92" y="1310691"/>
            <a:ext cx="7468426" cy="33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35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Arial Unicode MS</vt:lpstr>
      <vt:lpstr>맑은 고딕</vt:lpstr>
      <vt:lpstr>휴먼매직체</vt:lpstr>
      <vt:lpstr>Arial</vt:lpstr>
      <vt:lpstr>Constantia</vt:lpstr>
      <vt:lpstr>Office 테마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2020-11-30T08:52:44Z</dcterms:created>
  <dcterms:modified xsi:type="dcterms:W3CDTF">2020-11-30T12:54:18Z</dcterms:modified>
</cp:coreProperties>
</file>