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3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3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2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3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6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4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3151-A315-447D-B6F6-90C734A4415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C49E-55D2-45DA-8784-0EC1D1803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33796" y="947795"/>
            <a:ext cx="10778837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Socket programming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server-client HTTP </a:t>
            </a:r>
            <a:r>
              <a:rPr lang="ko-KR" altLang="en-US" dirty="0" smtClean="0"/>
              <a:t>통신 구현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0873" y="3784919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20203119 </a:t>
            </a:r>
            <a:r>
              <a:rPr lang="ko-KR" altLang="en-US" dirty="0" smtClean="0"/>
              <a:t>이정욱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4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876" y="240434"/>
            <a:ext cx="6402185" cy="59083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받은 파일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6" y="1103169"/>
            <a:ext cx="6105525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3389" y="1294361"/>
            <a:ext cx="336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요청한 대로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파일이 작성된 모습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6" y="2873865"/>
            <a:ext cx="6105525" cy="2336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3882" y="3108961"/>
            <a:ext cx="394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Server.py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responseMessage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정상적으로 전송 시 </a:t>
            </a:r>
            <a:r>
              <a:rPr lang="en-US" altLang="ko-KR" dirty="0" smtClean="0"/>
              <a:t>OK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814" y="248746"/>
            <a:ext cx="7324898" cy="6656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다양한 </a:t>
            </a:r>
            <a:r>
              <a:rPr lang="en-US" altLang="ko-KR" sz="3200" dirty="0" smtClean="0"/>
              <a:t>Request </a:t>
            </a:r>
            <a:r>
              <a:rPr lang="ko-KR" altLang="en-US" sz="3200" dirty="0" smtClean="0"/>
              <a:t>요청 모습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1" y="1008784"/>
            <a:ext cx="5931343" cy="1644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7877" y="1379913"/>
            <a:ext cx="509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작성한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, 200 OK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status line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headers line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1" y="2885990"/>
            <a:ext cx="5931343" cy="1619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6066" y="3427788"/>
            <a:ext cx="4671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작성한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, 200</a:t>
            </a:r>
            <a:r>
              <a:rPr lang="ko-KR" altLang="en-US" dirty="0"/>
              <a:t> </a:t>
            </a:r>
            <a:r>
              <a:rPr lang="en-US" altLang="ko-KR" dirty="0" smtClean="0"/>
              <a:t>OK</a:t>
            </a:r>
            <a:r>
              <a:rPr lang="ko-KR" altLang="en-US" dirty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status line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headers line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담은 </a:t>
            </a:r>
            <a:r>
              <a:rPr lang="en-US" altLang="ko-KR" dirty="0" smtClean="0"/>
              <a:t>body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1" y="4821382"/>
            <a:ext cx="5931343" cy="18632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66066" y="4821382"/>
            <a:ext cx="484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기존에 작성한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PUT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, </a:t>
            </a:r>
            <a:r>
              <a:rPr lang="en-US" altLang="ko-KR" dirty="0" smtClean="0"/>
              <a:t>200 OK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status line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headers line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4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22" y="198871"/>
            <a:ext cx="4706389" cy="790344"/>
          </a:xfrm>
        </p:spPr>
        <p:txBody>
          <a:bodyPr/>
          <a:lstStyle/>
          <a:p>
            <a:r>
              <a:rPr lang="en-US" altLang="ko-KR" dirty="0" smtClean="0"/>
              <a:t>4xx </a:t>
            </a:r>
            <a:r>
              <a:rPr lang="ko-KR" altLang="en-US" dirty="0" smtClean="0"/>
              <a:t>오류 발생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21" y="1064894"/>
            <a:ext cx="6520417" cy="2019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1" y="3473940"/>
            <a:ext cx="5135289" cy="16523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1" y="5126267"/>
            <a:ext cx="5135289" cy="1575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8451" y="1222013"/>
            <a:ext cx="394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존재하지 않는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요청 시 </a:t>
            </a:r>
            <a:r>
              <a:rPr lang="en-US" altLang="ko-KR" dirty="0" smtClean="0"/>
              <a:t>400 Bad Request</a:t>
            </a:r>
            <a:r>
              <a:rPr lang="ko-KR" altLang="en-US" dirty="0"/>
              <a:t> </a:t>
            </a:r>
            <a:r>
              <a:rPr lang="ko-KR" altLang="en-US" dirty="0" smtClean="0"/>
              <a:t>메시지를 반환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4298" y="4300103"/>
            <a:ext cx="4879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요청 시 존재하지 않는 파일을 요청하게 되면 </a:t>
            </a:r>
            <a:r>
              <a:rPr lang="en-US" altLang="ko-KR" dirty="0" smtClean="0"/>
              <a:t>404 Not Found </a:t>
            </a:r>
            <a:r>
              <a:rPr lang="ko-KR" altLang="en-US" dirty="0" smtClean="0"/>
              <a:t>에러를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8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999807" cy="881784"/>
          </a:xfrm>
        </p:spPr>
        <p:txBody>
          <a:bodyPr/>
          <a:lstStyle/>
          <a:p>
            <a:r>
              <a:rPr lang="en-US" altLang="ko-KR" smtClean="0"/>
              <a:t>505 </a:t>
            </a:r>
            <a:r>
              <a:rPr lang="ko-KR" altLang="en-US" dirty="0" smtClean="0"/>
              <a:t>오류 발생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44" y="1765588"/>
            <a:ext cx="8239125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778" y="4738255"/>
            <a:ext cx="773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지원하지 않는 </a:t>
            </a:r>
            <a:r>
              <a:rPr lang="en-US" altLang="ko-KR" dirty="0" smtClean="0"/>
              <a:t>HTTP Version(1.1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만 지원한다고 가정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요청 시에 </a:t>
            </a:r>
            <a:r>
              <a:rPr lang="en-US" altLang="ko-KR" dirty="0" smtClean="0"/>
              <a:t>505 HTTP Version Not Supported </a:t>
            </a:r>
            <a:r>
              <a:rPr lang="ko-KR" altLang="en-US" dirty="0" smtClean="0"/>
              <a:t>메시지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9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135" y="240435"/>
            <a:ext cx="6269182" cy="53265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구현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135" y="13850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TCP socket programming</a:t>
            </a:r>
            <a:r>
              <a:rPr lang="ko-KR" altLang="en-US" dirty="0" smtClean="0"/>
              <a:t>을 구현하여 </a:t>
            </a:r>
            <a:r>
              <a:rPr lang="en-US" altLang="ko-KR" dirty="0" smtClean="0"/>
              <a:t>client.py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HTTP </a:t>
            </a:r>
            <a:r>
              <a:rPr lang="en-US" altLang="ko-KR" dirty="0" err="1" smtClean="0"/>
              <a:t>Reqeust</a:t>
            </a:r>
            <a:r>
              <a:rPr lang="en-US" altLang="ko-KR" dirty="0" smtClean="0"/>
              <a:t> message</a:t>
            </a:r>
            <a:r>
              <a:rPr lang="ko-KR" altLang="en-US" dirty="0" smtClean="0"/>
              <a:t>를 요청하면 이에 적절한 </a:t>
            </a:r>
            <a:r>
              <a:rPr lang="en-US" altLang="ko-KR" dirty="0" smtClean="0"/>
              <a:t>HTTP Response message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server.py</a:t>
            </a:r>
            <a:r>
              <a:rPr lang="ko-KR" altLang="en-US" dirty="0" smtClean="0"/>
              <a:t>에서 응답</a:t>
            </a:r>
            <a:endParaRPr lang="en-US" altLang="ko-KR" dirty="0" smtClean="0"/>
          </a:p>
          <a:p>
            <a:r>
              <a:rPr lang="ko-KR" altLang="en-US" dirty="0" smtClean="0"/>
              <a:t>사용한 모듈</a:t>
            </a:r>
            <a:r>
              <a:rPr lang="en-US" altLang="ko-KR" dirty="0" smtClean="0"/>
              <a:t>: socket,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datetime</a:t>
            </a:r>
            <a:endParaRPr lang="en-US" altLang="ko-KR" dirty="0" smtClean="0"/>
          </a:p>
          <a:p>
            <a:r>
              <a:rPr lang="ko-KR" altLang="en-US" dirty="0" smtClean="0"/>
              <a:t>사용 포트</a:t>
            </a:r>
            <a:r>
              <a:rPr lang="en-US" altLang="ko-KR" dirty="0" smtClean="0"/>
              <a:t>: 8080</a:t>
            </a:r>
          </a:p>
          <a:p>
            <a:r>
              <a:rPr lang="ko-KR" altLang="en-US" dirty="0" smtClean="0"/>
              <a:t>노트북 한대를 이용하여 </a:t>
            </a:r>
            <a:r>
              <a:rPr lang="en-US" altLang="ko-KR" dirty="0" smtClean="0"/>
              <a:t>localhost</a:t>
            </a:r>
            <a:r>
              <a:rPr lang="ko-KR" altLang="en-US" dirty="0" smtClean="0"/>
              <a:t>를 통해 통신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7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6389" y="248748"/>
            <a:ext cx="2794462" cy="49108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client.py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8" y="986875"/>
            <a:ext cx="5564938" cy="2682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8" y="3598431"/>
            <a:ext cx="5564938" cy="3226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0906" y="1377574"/>
            <a:ext cx="530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연결할 </a:t>
            </a:r>
            <a:r>
              <a:rPr lang="en-US" altLang="ko-KR" dirty="0" smtClean="0"/>
              <a:t>serve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IP(127.0.0.1)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port(8080)</a:t>
            </a:r>
            <a:r>
              <a:rPr lang="ko-KR" altLang="en-US" dirty="0" smtClean="0"/>
              <a:t>을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7920" y="2026337"/>
            <a:ext cx="527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clientSocket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객체를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그후 </a:t>
            </a:r>
            <a:r>
              <a:rPr lang="en-US" altLang="ko-KR" dirty="0" smtClean="0"/>
              <a:t>serve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7920" y="2803640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HTTP </a:t>
            </a:r>
            <a:r>
              <a:rPr lang="en-US" altLang="ko-KR" dirty="0" err="1" smtClean="0"/>
              <a:t>reques</a:t>
            </a:r>
            <a:r>
              <a:rPr lang="ko-KR" altLang="en-US" dirty="0" smtClean="0"/>
              <a:t>로 넘겨줄 </a:t>
            </a:r>
            <a:r>
              <a:rPr lang="en-US" altLang="ko-KR" dirty="0" smtClean="0"/>
              <a:t>method, </a:t>
            </a:r>
            <a:r>
              <a:rPr lang="en-US" altLang="ko-KR" dirty="0" err="1" smtClean="0"/>
              <a:t>requestFile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HTTPversion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받음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17920" y="3910593"/>
            <a:ext cx="4206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Method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en-US" altLang="ko-KR" dirty="0" smtClean="0"/>
              <a:t>- POST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PUT</a:t>
            </a:r>
            <a:r>
              <a:rPr lang="ko-KR" altLang="en-US" dirty="0" smtClean="0"/>
              <a:t>이면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데이터를 같이 넘겨줌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GET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method, </a:t>
            </a:r>
            <a:r>
              <a:rPr lang="en-US" altLang="ko-KR" dirty="0" err="1" smtClean="0"/>
              <a:t>requestFile</a:t>
            </a:r>
            <a:r>
              <a:rPr lang="en-US" altLang="ko-KR" dirty="0" smtClean="0"/>
              <a:t>, version</a:t>
            </a:r>
            <a:r>
              <a:rPr lang="ko-KR" altLang="en-US" dirty="0" smtClean="0"/>
              <a:t>만 넘겨줌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2735" y="5663877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encode</a:t>
            </a:r>
            <a:r>
              <a:rPr lang="ko-KR" altLang="en-US" dirty="0" smtClean="0"/>
              <a:t>한 뒤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을 통해 전송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2735" y="6113183"/>
            <a:ext cx="573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r>
              <a:rPr lang="ko-KR" altLang="en-US" dirty="0" smtClean="0"/>
              <a:t>로 받을 바이트를 </a:t>
            </a:r>
            <a:r>
              <a:rPr lang="en-US" altLang="ko-KR" dirty="0" smtClean="0"/>
              <a:t>1024</a:t>
            </a:r>
            <a:r>
              <a:rPr lang="ko-KR" altLang="en-US" dirty="0" smtClean="0"/>
              <a:t>로 설정 한 뒤 </a:t>
            </a:r>
            <a:r>
              <a:rPr lang="en-US" altLang="ko-KR" dirty="0" err="1" smtClean="0"/>
              <a:t>respons</a:t>
            </a:r>
            <a:r>
              <a:rPr lang="ko-KR" altLang="en-US" dirty="0" smtClean="0"/>
              <a:t>로 온 응답을 </a:t>
            </a:r>
            <a:r>
              <a:rPr lang="en-US" altLang="ko-KR" dirty="0" err="1" smtClean="0"/>
              <a:t>decod</a:t>
            </a:r>
            <a:r>
              <a:rPr lang="ko-KR" altLang="en-US" dirty="0" smtClean="0"/>
              <a:t>하여 출력 이후 연결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3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095" y="215496"/>
            <a:ext cx="5304905" cy="707217"/>
          </a:xfrm>
        </p:spPr>
        <p:txBody>
          <a:bodyPr/>
          <a:lstStyle/>
          <a:p>
            <a:r>
              <a:rPr lang="en-US" altLang="ko-KR" dirty="0" smtClean="0"/>
              <a:t>Server.py 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9" y="1206021"/>
            <a:ext cx="5669800" cy="5407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5615" y="1405527"/>
            <a:ext cx="510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Socket import</a:t>
            </a:r>
          </a:p>
          <a:p>
            <a:r>
              <a:rPr lang="en-US" altLang="ko-KR" dirty="0" smtClean="0"/>
              <a:t>Head-line </a:t>
            </a:r>
            <a:r>
              <a:rPr lang="ko-KR" altLang="en-US" dirty="0" smtClean="0"/>
              <a:t>작성을 위해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datetime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import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5615" y="2194560"/>
            <a:ext cx="50125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Port</a:t>
            </a:r>
            <a:r>
              <a:rPr lang="ko-KR" altLang="en-US" sz="1500" dirty="0" smtClean="0"/>
              <a:t>로 </a:t>
            </a:r>
            <a:r>
              <a:rPr lang="en-US" altLang="ko-KR" sz="1500" dirty="0" smtClean="0"/>
              <a:t>8080</a:t>
            </a:r>
            <a:r>
              <a:rPr lang="ko-KR" altLang="en-US" sz="1500" dirty="0" smtClean="0"/>
              <a:t>사용</a:t>
            </a:r>
            <a:endParaRPr lang="en-US" altLang="ko-KR" sz="1500" dirty="0" smtClean="0"/>
          </a:p>
          <a:p>
            <a:r>
              <a:rPr lang="en-US" altLang="ko-KR" sz="1500" dirty="0" smtClean="0"/>
              <a:t>Server socket </a:t>
            </a:r>
            <a:r>
              <a:rPr lang="ko-KR" altLang="en-US" sz="1500" dirty="0" smtClean="0"/>
              <a:t>생성</a:t>
            </a:r>
            <a:endParaRPr lang="en-US" altLang="ko-KR" sz="1500" dirty="0" smtClean="0"/>
          </a:p>
          <a:p>
            <a:r>
              <a:rPr lang="ko-KR" altLang="en-US" sz="1500" dirty="0" smtClean="0"/>
              <a:t>모든 </a:t>
            </a:r>
            <a:r>
              <a:rPr lang="en-US" altLang="ko-KR" sz="1500" dirty="0" smtClean="0"/>
              <a:t>IP</a:t>
            </a:r>
            <a:r>
              <a:rPr lang="ko-KR" altLang="en-US" sz="1500" dirty="0" smtClean="0"/>
              <a:t>와 </a:t>
            </a:r>
            <a:r>
              <a:rPr lang="en-US" altLang="ko-KR" sz="1500" dirty="0" smtClean="0"/>
              <a:t>8080port</a:t>
            </a:r>
            <a:r>
              <a:rPr lang="ko-KR" altLang="en-US" sz="1500" dirty="0" smtClean="0"/>
              <a:t>로부터 오는 연결 수신</a:t>
            </a:r>
            <a:endParaRPr lang="en-US" altLang="ko-KR" sz="1500" dirty="0" smtClean="0"/>
          </a:p>
          <a:p>
            <a:r>
              <a:rPr lang="en-US" altLang="ko-KR" sz="1500" dirty="0"/>
              <a:t>l</a:t>
            </a:r>
            <a:r>
              <a:rPr lang="en-US" altLang="ko-KR" sz="1500" dirty="0" smtClean="0"/>
              <a:t>isten(1)</a:t>
            </a:r>
            <a:r>
              <a:rPr lang="ko-KR" altLang="en-US" sz="1500" dirty="0" smtClean="0"/>
              <a:t>은 한번에 하나의 연결 받음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요청받을</a:t>
            </a:r>
            <a:r>
              <a:rPr lang="ko-KR" altLang="en-US" sz="1500" dirty="0" smtClean="0"/>
              <a:t> 수 있는 </a:t>
            </a:r>
            <a:r>
              <a:rPr lang="en-US" altLang="ko-KR" sz="1500" dirty="0" err="1" smtClean="0"/>
              <a:t>metho</a:t>
            </a:r>
            <a:r>
              <a:rPr lang="ko-KR" altLang="en-US" sz="1500" dirty="0" smtClean="0"/>
              <a:t>들을 담은 리스트</a:t>
            </a:r>
            <a:endParaRPr lang="en-US" altLang="ko-KR" sz="1500" dirty="0" smtClean="0"/>
          </a:p>
          <a:p>
            <a:r>
              <a:rPr lang="ko-KR" altLang="en-US" sz="1500" dirty="0" smtClean="0"/>
              <a:t>지원 가능한 </a:t>
            </a:r>
            <a:r>
              <a:rPr lang="en-US" altLang="ko-KR" sz="1500" dirty="0" smtClean="0"/>
              <a:t>HTTP version</a:t>
            </a:r>
            <a:r>
              <a:rPr lang="ko-KR" altLang="en-US" sz="1500" dirty="0" smtClean="0"/>
              <a:t>들 목록</a:t>
            </a:r>
            <a:endParaRPr lang="en-US" altLang="ko-KR" sz="1500" dirty="0" smtClean="0"/>
          </a:p>
          <a:p>
            <a:r>
              <a:rPr lang="ko-KR" altLang="en-US" sz="1500" dirty="0" smtClean="0"/>
              <a:t>응답 대기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6475615" y="4045422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BadRequest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발생을 위한 에러</a:t>
            </a:r>
            <a:endParaRPr lang="en-US" altLang="ko-KR" dirty="0" smtClean="0"/>
          </a:p>
          <a:p>
            <a:r>
              <a:rPr lang="en-US" altLang="ko-KR" dirty="0" smtClean="0"/>
              <a:t>HTTP </a:t>
            </a:r>
            <a:r>
              <a:rPr lang="en-US" altLang="ko-KR" dirty="0" err="1" smtClean="0"/>
              <a:t>NotSupportedVersion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발생을 위한 에러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7069" y="5353488"/>
            <a:ext cx="594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connectionSocket</a:t>
            </a:r>
            <a:r>
              <a:rPr lang="en-US" altLang="ko-KR" dirty="0" smtClean="0"/>
              <a:t>, address</a:t>
            </a:r>
            <a:r>
              <a:rPr lang="ko-KR" altLang="en-US" dirty="0" smtClean="0"/>
              <a:t>로 연결된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받아옴</a:t>
            </a:r>
            <a:endParaRPr lang="en-US" altLang="ko-KR" dirty="0" smtClean="0"/>
          </a:p>
          <a:p>
            <a:r>
              <a:rPr lang="en-US" altLang="ko-KR" dirty="0" err="1" smtClean="0"/>
              <a:t>connectionSocket</a:t>
            </a:r>
            <a:r>
              <a:rPr lang="ko-KR" altLang="en-US" dirty="0" smtClean="0"/>
              <a:t>을 통해 받아온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메시지를 </a:t>
            </a:r>
            <a:r>
              <a:rPr lang="en-US" altLang="ko-KR" dirty="0" smtClean="0"/>
              <a:t>decode()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split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형태로 바꿔준다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70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946" y="290312"/>
            <a:ext cx="4082935" cy="65734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Server.py 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2" y="1043419"/>
            <a:ext cx="5284776" cy="561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7098" y="1101609"/>
            <a:ext cx="4131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만약 </a:t>
            </a:r>
            <a:r>
              <a:rPr lang="en-US" altLang="ko-KR" sz="1400" dirty="0" smtClean="0"/>
              <a:t>request </a:t>
            </a:r>
            <a:r>
              <a:rPr lang="ko-KR" altLang="en-US" sz="1400" dirty="0" smtClean="0"/>
              <a:t>받은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가 지원하지 않는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라면 </a:t>
            </a:r>
            <a:r>
              <a:rPr lang="en-US" altLang="ko-KR" sz="1400" dirty="0" err="1" smtClean="0"/>
              <a:t>BadRequest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오류 발생</a:t>
            </a:r>
            <a:endParaRPr lang="en-US" altLang="ko-KR" sz="1400" dirty="0" smtClean="0"/>
          </a:p>
          <a:p>
            <a:r>
              <a:rPr lang="ko-KR" altLang="en-US" sz="1400" dirty="0" smtClean="0"/>
              <a:t>만약 </a:t>
            </a:r>
            <a:r>
              <a:rPr lang="en-US" altLang="ko-KR" sz="1400" dirty="0" smtClean="0"/>
              <a:t>request </a:t>
            </a:r>
            <a:r>
              <a:rPr lang="ko-KR" altLang="en-US" sz="1400" dirty="0" smtClean="0"/>
              <a:t>받은 </a:t>
            </a:r>
            <a:r>
              <a:rPr lang="en-US" altLang="ko-KR" sz="1400" dirty="0" smtClean="0"/>
              <a:t>HTTP</a:t>
            </a:r>
            <a:r>
              <a:rPr lang="ko-KR" altLang="en-US" sz="1400" dirty="0" smtClean="0"/>
              <a:t>가 지원하지 않는 </a:t>
            </a:r>
            <a:r>
              <a:rPr lang="en-US" altLang="ko-KR" sz="1400" dirty="0" smtClean="0"/>
              <a:t>HTTP version</a:t>
            </a:r>
            <a:r>
              <a:rPr lang="ko-KR" altLang="en-US" sz="1400" dirty="0" smtClean="0"/>
              <a:t>이라면 </a:t>
            </a:r>
            <a:r>
              <a:rPr lang="en-US" altLang="ko-KR" sz="1400" dirty="0" err="1" smtClean="0"/>
              <a:t>NotSupportedVersion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오류 발생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055716"/>
            <a:ext cx="5187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RequestMethod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GET</a:t>
            </a:r>
            <a:r>
              <a:rPr lang="ko-KR" altLang="en-US" sz="1400" dirty="0" smtClean="0"/>
              <a:t>이면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 = open()</a:t>
            </a:r>
            <a:r>
              <a:rPr lang="ko-KR" altLang="en-US" sz="1400" dirty="0" smtClean="0"/>
              <a:t>을 통해 </a:t>
            </a:r>
            <a:r>
              <a:rPr lang="en-US" altLang="ko-KR" sz="1400" dirty="0" smtClean="0"/>
              <a:t>request </a:t>
            </a:r>
            <a:r>
              <a:rPr lang="ko-KR" altLang="en-US" sz="1400" dirty="0" smtClean="0"/>
              <a:t>받은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읽어옴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 존재하지 않는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을 요청 시 오류 발생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Data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f.read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통해 내용을 </a:t>
            </a:r>
            <a:r>
              <a:rPr lang="ko-KR" altLang="en-US" sz="1400" dirty="0" err="1" smtClean="0"/>
              <a:t>읽어옴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3112292"/>
            <a:ext cx="5827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RequestMethod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POST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open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‘w’</a:t>
            </a:r>
            <a:r>
              <a:rPr lang="ko-KR" altLang="en-US" sz="1400" dirty="0" smtClean="0"/>
              <a:t>옵션을 넣어 새로운 파일 생성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err="1" smtClean="0"/>
              <a:t>requestMessage</a:t>
            </a:r>
            <a:r>
              <a:rPr lang="ko-KR" altLang="en-US" sz="1400" dirty="0" smtClean="0"/>
              <a:t>를 통해 넘겨받은 </a:t>
            </a:r>
            <a:r>
              <a:rPr lang="en-US" altLang="ko-KR" sz="1400" dirty="0" err="1" smtClean="0"/>
              <a:t>inputData</a:t>
            </a:r>
            <a:r>
              <a:rPr lang="ko-KR" altLang="en-US" sz="1400" dirty="0" smtClean="0"/>
              <a:t>를 토대로 파일 내용 작성</a:t>
            </a:r>
            <a:endParaRPr lang="en-US" altLang="ko-KR" sz="1400" dirty="0" smtClean="0"/>
          </a:p>
          <a:p>
            <a:r>
              <a:rPr lang="en-US" altLang="ko-KR" sz="1400" dirty="0" smtClean="0"/>
              <a:t>F = open()</a:t>
            </a:r>
            <a:r>
              <a:rPr lang="ko-KR" altLang="en-US" sz="1400" dirty="0" smtClean="0"/>
              <a:t>을 통해 저장 확인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4505500"/>
            <a:ext cx="5827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RequestMethod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PUT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open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‘a’</a:t>
            </a:r>
            <a:r>
              <a:rPr lang="ko-KR" altLang="en-US" sz="1400" dirty="0" smtClean="0"/>
              <a:t>옵션을 넣어 기존의 파일 수</a:t>
            </a:r>
            <a:r>
              <a:rPr lang="ko-KR" altLang="en-US" sz="1400" dirty="0" smtClean="0"/>
              <a:t>정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err="1" smtClean="0"/>
              <a:t>requestMessage</a:t>
            </a:r>
            <a:r>
              <a:rPr lang="ko-KR" altLang="en-US" sz="1400" dirty="0" smtClean="0"/>
              <a:t>를 통해 넘겨받은 </a:t>
            </a:r>
            <a:r>
              <a:rPr lang="en-US" altLang="ko-KR" sz="1400" dirty="0" err="1" smtClean="0"/>
              <a:t>inputData</a:t>
            </a:r>
            <a:r>
              <a:rPr lang="ko-KR" altLang="en-US" sz="1400" dirty="0" smtClean="0"/>
              <a:t>를 토대로 파일 내용 작성</a:t>
            </a:r>
            <a:endParaRPr lang="en-US" altLang="ko-KR" sz="1400" dirty="0" smtClean="0"/>
          </a:p>
          <a:p>
            <a:r>
              <a:rPr lang="en-US" altLang="ko-KR" sz="1400" dirty="0" smtClean="0"/>
              <a:t>F = open()</a:t>
            </a:r>
            <a:r>
              <a:rPr lang="ko-KR" altLang="en-US" sz="1400" dirty="0" smtClean="0"/>
              <a:t>을 통해 저장 확인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54436" y="5898708"/>
            <a:ext cx="518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RequestMethod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GET</a:t>
            </a:r>
            <a:r>
              <a:rPr lang="ko-KR" altLang="en-US" sz="1400" dirty="0" smtClean="0"/>
              <a:t>이면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 = open()</a:t>
            </a:r>
            <a:r>
              <a:rPr lang="ko-KR" altLang="en-US" sz="1400" dirty="0" smtClean="0"/>
              <a:t>을 통해 </a:t>
            </a:r>
            <a:r>
              <a:rPr lang="en-US" altLang="ko-KR" sz="1400" dirty="0" smtClean="0"/>
              <a:t>request </a:t>
            </a:r>
            <a:r>
              <a:rPr lang="ko-KR" altLang="en-US" sz="1400" dirty="0" smtClean="0"/>
              <a:t>받은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읽어옴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여기서 존재하지 않는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을 요청 시 오류 발생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519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369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Server.py(3)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9" y="1474557"/>
            <a:ext cx="6993774" cy="5300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3265" y="1398300"/>
            <a:ext cx="430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받은 </a:t>
            </a:r>
            <a:r>
              <a:rPr lang="en-US" altLang="ko-KR" sz="1600" dirty="0" smtClean="0"/>
              <a:t>HTTP version</a:t>
            </a:r>
            <a:r>
              <a:rPr lang="ko-KR" altLang="en-US" sz="1600" dirty="0" smtClean="0"/>
              <a:t>을 기반으로</a:t>
            </a:r>
            <a:r>
              <a:rPr lang="en-US" altLang="ko-KR" sz="1600" dirty="0" smtClean="0"/>
              <a:t> response </a:t>
            </a:r>
            <a:r>
              <a:rPr lang="ko-KR" altLang="en-US" sz="1600" dirty="0" smtClean="0"/>
              <a:t>해줄 </a:t>
            </a:r>
            <a:r>
              <a:rPr lang="en-US" altLang="ko-KR" sz="1600" dirty="0" smtClean="0"/>
              <a:t>status line </a:t>
            </a:r>
            <a:r>
              <a:rPr lang="ko-KR" altLang="en-US" sz="1600" dirty="0" smtClean="0"/>
              <a:t>작성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423265" y="2061167"/>
            <a:ext cx="4360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Request </a:t>
            </a:r>
            <a:r>
              <a:rPr lang="ko-KR" altLang="en-US" sz="1400" dirty="0" smtClean="0"/>
              <a:t>받은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명을 통해 경로 확인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Os.path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모듈을 통해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size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Os.path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모듈을 통해 </a:t>
            </a:r>
            <a:r>
              <a:rPr lang="en-US" altLang="ko-KR" sz="1400" dirty="0" smtClean="0"/>
              <a:t>file</a:t>
            </a:r>
            <a:r>
              <a:rPr lang="ko-KR" altLang="en-US" sz="1400" dirty="0" smtClean="0"/>
              <a:t>의 최종 </a:t>
            </a:r>
            <a:r>
              <a:rPr lang="ko-KR" altLang="en-US" sz="1400" dirty="0" err="1" smtClean="0"/>
              <a:t>수정시간</a:t>
            </a:r>
            <a:r>
              <a:rPr lang="ko-KR" altLang="en-US" sz="1400" dirty="0" smtClean="0"/>
              <a:t> 확인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datetime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모듈을 통해 최종 </a:t>
            </a:r>
            <a:r>
              <a:rPr lang="ko-KR" altLang="en-US" sz="1400" dirty="0" err="1" smtClean="0"/>
              <a:t>수정시간을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datetime</a:t>
            </a:r>
            <a:r>
              <a:rPr lang="ko-KR" altLang="en-US" sz="1400" dirty="0" smtClean="0"/>
              <a:t>의 형태로 변환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423265" y="3494116"/>
            <a:ext cx="4015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위에서 구한 정보들을 토대로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header lines</a:t>
            </a:r>
            <a:r>
              <a:rPr lang="ko-KR" altLang="en-US" sz="1400" dirty="0" smtClean="0"/>
              <a:t>에 해당하는 </a:t>
            </a:r>
            <a:r>
              <a:rPr lang="en-US" altLang="ko-KR" sz="1400" dirty="0" smtClean="0"/>
              <a:t>Content-type, Content-Length, Last-Modified </a:t>
            </a:r>
            <a:r>
              <a:rPr lang="ko-KR" altLang="en-US" sz="1400" dirty="0" smtClean="0"/>
              <a:t>파트 구현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마지막 줄에는 </a:t>
            </a:r>
            <a:r>
              <a:rPr lang="ko-KR" altLang="en-US" sz="1400" dirty="0" err="1" smtClean="0"/>
              <a:t>줄바꿈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39644" y="4904509"/>
            <a:ext cx="389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 </a:t>
            </a:r>
            <a:r>
              <a:rPr lang="en-US" altLang="ko-KR" dirty="0" err="1" smtClean="0"/>
              <a:t>methode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GET</a:t>
            </a:r>
            <a:r>
              <a:rPr lang="ko-KR" altLang="en-US" dirty="0"/>
              <a:t> </a:t>
            </a:r>
            <a:r>
              <a:rPr lang="ko-KR" altLang="en-US" dirty="0" smtClean="0"/>
              <a:t>이었을 경우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내용도 추가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9644" y="5745515"/>
            <a:ext cx="4073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연결되어 있는 </a:t>
            </a:r>
            <a:r>
              <a:rPr lang="en-US" altLang="ko-KR" sz="1400" dirty="0" smtClean="0"/>
              <a:t>socket</a:t>
            </a:r>
            <a:r>
              <a:rPr lang="ko-KR" altLang="en-US" sz="1400" dirty="0" smtClean="0"/>
              <a:t>을 통해 해당 </a:t>
            </a:r>
            <a:r>
              <a:rPr lang="en-US" altLang="ko-KR" sz="1400" dirty="0" err="1" smtClean="0"/>
              <a:t>responseMessage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encoding </a:t>
            </a:r>
            <a:r>
              <a:rPr lang="ko-KR" altLang="en-US" sz="1400" dirty="0" smtClean="0"/>
              <a:t>한 후 전송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전송 후 </a:t>
            </a:r>
            <a:r>
              <a:rPr lang="en-US" altLang="ko-KR" sz="1400" dirty="0" smtClean="0"/>
              <a:t>connection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닫아줌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25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066" y="30693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Server.py(4)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8" y="1862829"/>
            <a:ext cx="7388900" cy="4770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7338" y="2011680"/>
            <a:ext cx="3815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 = open() </a:t>
            </a:r>
            <a:r>
              <a:rPr lang="ko-KR" altLang="en-US" sz="1600" dirty="0" smtClean="0"/>
              <a:t>실행 중 </a:t>
            </a:r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rt</a:t>
            </a:r>
            <a:r>
              <a:rPr lang="ko-KR" altLang="en-US" sz="1600" dirty="0" smtClean="0"/>
              <a:t>를 통해 읽어오는데 존재하지 않는 파일일 경우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오류 발생 </a:t>
            </a:r>
            <a:r>
              <a:rPr lang="en-US" altLang="ko-KR" sz="1600" dirty="0" smtClean="0"/>
              <a:t>=&gt;404 Not Found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797338" y="3400293"/>
            <a:ext cx="3724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requestMethod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GET, POST, PUT ,HEAD</a:t>
            </a:r>
            <a:r>
              <a:rPr lang="ko-KR" altLang="en-US" sz="1600" dirty="0" smtClean="0"/>
              <a:t>가 아닐 경우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BadRequest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오류 발생 </a:t>
            </a:r>
            <a:r>
              <a:rPr lang="en-US" altLang="ko-KR" sz="1600" dirty="0" smtClean="0"/>
              <a:t>=&gt; 404 Bad Request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797338" y="4605251"/>
            <a:ext cx="3732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Request</a:t>
            </a:r>
            <a:r>
              <a:rPr lang="ko-KR" altLang="en-US" sz="1600" dirty="0" smtClean="0"/>
              <a:t>한 </a:t>
            </a:r>
            <a:r>
              <a:rPr lang="en-US" altLang="ko-KR" sz="1600" dirty="0" smtClean="0"/>
              <a:t>HTTP Version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HTTP/1.1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HTTP/2</a:t>
            </a:r>
            <a:r>
              <a:rPr lang="ko-KR" altLang="en-US" sz="1600" dirty="0" smtClean="0"/>
              <a:t>가 아닌 경우 오류 발생 </a:t>
            </a:r>
            <a:r>
              <a:rPr lang="en-US" altLang="ko-KR" sz="1600" dirty="0" smtClean="0"/>
              <a:t>=&gt; 505 HTTP Version Not Supported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69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3236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초기 </a:t>
            </a:r>
            <a:r>
              <a:rPr lang="ko-KR" altLang="en-US" dirty="0" err="1" smtClean="0"/>
              <a:t>실행화면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33" y="4026565"/>
            <a:ext cx="6344762" cy="24988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733" y="1227410"/>
            <a:ext cx="6344762" cy="2454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772751"/>
            <a:ext cx="404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Server.py </a:t>
            </a:r>
            <a:r>
              <a:rPr lang="ko-KR" altLang="en-US" dirty="0" smtClean="0"/>
              <a:t>실행 시 해당 메시지가 나오면서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메시를 받은 준비 완료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352643"/>
            <a:ext cx="404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Client.py </a:t>
            </a:r>
            <a:r>
              <a:rPr lang="ko-KR" altLang="en-US" dirty="0" smtClean="0"/>
              <a:t>실행 시 요청할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입력하는 창이 나옴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이후에 요청할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명과 </a:t>
            </a:r>
            <a:r>
              <a:rPr lang="en-US" altLang="ko-KR" dirty="0" smtClean="0"/>
              <a:t>HTTP version</a:t>
            </a:r>
            <a:r>
              <a:rPr lang="ko-KR" altLang="en-US" dirty="0" smtClean="0"/>
              <a:t>을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434" y="173934"/>
            <a:ext cx="7216832" cy="707215"/>
          </a:xfrm>
        </p:spPr>
        <p:txBody>
          <a:bodyPr/>
          <a:lstStyle/>
          <a:p>
            <a:r>
              <a:rPr lang="en-US" altLang="ko-KR" dirty="0" smtClean="0"/>
              <a:t>Request Message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12" y="1005840"/>
            <a:ext cx="6260868" cy="2501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7214" y="1388110"/>
            <a:ext cx="3582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r>
              <a:rPr lang="ko-KR" altLang="en-US" dirty="0"/>
              <a:t> </a:t>
            </a:r>
            <a:r>
              <a:rPr lang="ko-KR" altLang="en-US" dirty="0" smtClean="0"/>
              <a:t>요청할 내용 작성</a:t>
            </a:r>
            <a:endParaRPr lang="en-US" altLang="ko-KR" dirty="0" smtClean="0"/>
          </a:p>
          <a:p>
            <a:r>
              <a:rPr lang="en-US" altLang="ko-KR" dirty="0" smtClean="0"/>
              <a:t>Method, file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HTTP Version</a:t>
            </a:r>
          </a:p>
          <a:p>
            <a:r>
              <a:rPr lang="en-US" altLang="ko-KR" dirty="0" smtClean="0"/>
              <a:t>POST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PUT Method </a:t>
            </a:r>
            <a:r>
              <a:rPr lang="ko-KR" altLang="en-US" dirty="0" smtClean="0"/>
              <a:t>요청 시 추가 데이터도 입력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88" y="3695779"/>
            <a:ext cx="6210992" cy="3141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6313" y="3695779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성공 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로부터 응답 메시지 반환</a:t>
            </a:r>
            <a:endParaRPr lang="en-US" altLang="ko-KR" dirty="0" smtClean="0"/>
          </a:p>
          <a:p>
            <a:r>
              <a:rPr lang="ko-KR" altLang="en-US" dirty="0" smtClean="0"/>
              <a:t>첫 줄에 </a:t>
            </a:r>
            <a:r>
              <a:rPr lang="en-US" altLang="ko-KR" dirty="0" smtClean="0"/>
              <a:t>status line</a:t>
            </a:r>
            <a:r>
              <a:rPr lang="ko-KR" altLang="en-US" dirty="0" smtClean="0"/>
              <a:t>과 그 다음 줄에 요청한 파일에 대한 </a:t>
            </a:r>
            <a:r>
              <a:rPr lang="en-US" altLang="ko-KR" dirty="0" smtClean="0"/>
              <a:t>header lines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8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746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Socket programming을 통한  server-client HTTP 통신 구현 </vt:lpstr>
      <vt:lpstr>구현 내용</vt:lpstr>
      <vt:lpstr>client.py</vt:lpstr>
      <vt:lpstr>Server.py (1)</vt:lpstr>
      <vt:lpstr>Server.py (2)</vt:lpstr>
      <vt:lpstr>Server.py(3)</vt:lpstr>
      <vt:lpstr>Server.py(4)</vt:lpstr>
      <vt:lpstr>초기 실행화면</vt:lpstr>
      <vt:lpstr>Request Message 작성</vt:lpstr>
      <vt:lpstr>Request 받은 파일 확인</vt:lpstr>
      <vt:lpstr>다양한 Request 요청 모습</vt:lpstr>
      <vt:lpstr>4xx 오류 발생</vt:lpstr>
      <vt:lpstr>505 오류 발생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ukly</dc:creator>
  <cp:lastModifiedBy>ukly</cp:lastModifiedBy>
  <cp:revision>15</cp:revision>
  <dcterms:created xsi:type="dcterms:W3CDTF">2023-07-06T15:49:05Z</dcterms:created>
  <dcterms:modified xsi:type="dcterms:W3CDTF">2023-07-07T07:53:39Z</dcterms:modified>
</cp:coreProperties>
</file>