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lb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rami raja" userId="321b968fec73a74d" providerId="LiveId" clId="{2DC24E56-7EA1-4574-8FF6-B6A5DB66561C}"/>
    <pc:docChg chg="custSel addSld delSld modSld">
      <pc:chgData name="abirami raja" userId="321b968fec73a74d" providerId="LiveId" clId="{2DC24E56-7EA1-4574-8FF6-B6A5DB66561C}" dt="2024-03-14T11:41:08.256" v="91" actId="20577"/>
      <pc:docMkLst>
        <pc:docMk/>
      </pc:docMkLst>
      <pc:sldChg chg="modSp mod">
        <pc:chgData name="abirami raja" userId="321b968fec73a74d" providerId="LiveId" clId="{2DC24E56-7EA1-4574-8FF6-B6A5DB66561C}" dt="2024-03-14T11:32:34.768" v="19" actId="27636"/>
        <pc:sldMkLst>
          <pc:docMk/>
          <pc:sldMk cId="3524593522" sldId="261"/>
        </pc:sldMkLst>
        <pc:spChg chg="mod">
          <ac:chgData name="abirami raja" userId="321b968fec73a74d" providerId="LiveId" clId="{2DC24E56-7EA1-4574-8FF6-B6A5DB66561C}" dt="2024-03-14T11:32:34.768" v="19" actId="27636"/>
          <ac:spMkLst>
            <pc:docMk/>
            <pc:sldMk cId="3524593522" sldId="261"/>
            <ac:spMk id="3" creationId="{4A9B5238-4902-4975-A933-F646BE9130C4}"/>
          </ac:spMkLst>
        </pc:spChg>
      </pc:sldChg>
      <pc:sldChg chg="modSp mod">
        <pc:chgData name="abirami raja" userId="321b968fec73a74d" providerId="LiveId" clId="{2DC24E56-7EA1-4574-8FF6-B6A5DB66561C}" dt="2024-03-14T11:35:29.341" v="74"/>
        <pc:sldMkLst>
          <pc:docMk/>
          <pc:sldMk cId="2246650521" sldId="262"/>
        </pc:sldMkLst>
        <pc:spChg chg="mod">
          <ac:chgData name="abirami raja" userId="321b968fec73a74d" providerId="LiveId" clId="{2DC24E56-7EA1-4574-8FF6-B6A5DB66561C}" dt="2024-03-14T11:35:29.341" v="74"/>
          <ac:spMkLst>
            <pc:docMk/>
            <pc:sldMk cId="2246650521" sldId="262"/>
            <ac:spMk id="3" creationId="{63AED362-78B2-449B-B53C-5ABEBBCFAD03}"/>
          </ac:spMkLst>
        </pc:spChg>
      </pc:sldChg>
      <pc:sldChg chg="modSp del mod">
        <pc:chgData name="abirami raja" userId="321b968fec73a74d" providerId="LiveId" clId="{2DC24E56-7EA1-4574-8FF6-B6A5DB66561C}" dt="2024-03-14T11:35:40.417" v="76" actId="2696"/>
        <pc:sldMkLst>
          <pc:docMk/>
          <pc:sldMk cId="3440791334" sldId="263"/>
        </pc:sldMkLst>
        <pc:spChg chg="mod">
          <ac:chgData name="abirami raja" userId="321b968fec73a74d" providerId="LiveId" clId="{2DC24E56-7EA1-4574-8FF6-B6A5DB66561C}" dt="2024-03-14T11:35:08.574" v="70" actId="21"/>
          <ac:spMkLst>
            <pc:docMk/>
            <pc:sldMk cId="3440791334" sldId="263"/>
            <ac:spMk id="3" creationId="{796CD431-705D-430F-94FD-3C5BA5473EAB}"/>
          </ac:spMkLst>
        </pc:spChg>
      </pc:sldChg>
      <pc:sldChg chg="modSp new mod">
        <pc:chgData name="abirami raja" userId="321b968fec73a74d" providerId="LiveId" clId="{2DC24E56-7EA1-4574-8FF6-B6A5DB66561C}" dt="2024-03-14T11:40:55.224" v="89" actId="255"/>
        <pc:sldMkLst>
          <pc:docMk/>
          <pc:sldMk cId="3742273228" sldId="264"/>
        </pc:sldMkLst>
        <pc:spChg chg="mod">
          <ac:chgData name="abirami raja" userId="321b968fec73a74d" providerId="LiveId" clId="{2DC24E56-7EA1-4574-8FF6-B6A5DB66561C}" dt="2024-03-14T11:27:10.598" v="7" actId="122"/>
          <ac:spMkLst>
            <pc:docMk/>
            <pc:sldMk cId="3742273228" sldId="264"/>
            <ac:spMk id="2" creationId="{75CCFAEB-F279-43B0-A47C-03B307521F5F}"/>
          </ac:spMkLst>
        </pc:spChg>
        <pc:spChg chg="mod">
          <ac:chgData name="abirami raja" userId="321b968fec73a74d" providerId="LiveId" clId="{2DC24E56-7EA1-4574-8FF6-B6A5DB66561C}" dt="2024-03-14T11:40:55.224" v="89" actId="255"/>
          <ac:spMkLst>
            <pc:docMk/>
            <pc:sldMk cId="3742273228" sldId="264"/>
            <ac:spMk id="3" creationId="{EB5E9EC6-A426-4E3D-AEA6-56440A61E2F9}"/>
          </ac:spMkLst>
        </pc:spChg>
      </pc:sldChg>
      <pc:sldChg chg="modSp new mod">
        <pc:chgData name="abirami raja" userId="321b968fec73a74d" providerId="LiveId" clId="{2DC24E56-7EA1-4574-8FF6-B6A5DB66561C}" dt="2024-03-14T11:41:08.256" v="91" actId="20577"/>
        <pc:sldMkLst>
          <pc:docMk/>
          <pc:sldMk cId="2791576294" sldId="265"/>
        </pc:sldMkLst>
        <pc:spChg chg="mod">
          <ac:chgData name="abirami raja" userId="321b968fec73a74d" providerId="LiveId" clId="{2DC24E56-7EA1-4574-8FF6-B6A5DB66561C}" dt="2024-03-14T11:28:32.118" v="15" actId="403"/>
          <ac:spMkLst>
            <pc:docMk/>
            <pc:sldMk cId="2791576294" sldId="265"/>
            <ac:spMk id="2" creationId="{D5504652-85F9-4F14-B5A7-0A4E4115502D}"/>
          </ac:spMkLst>
        </pc:spChg>
        <pc:spChg chg="mod">
          <ac:chgData name="abirami raja" userId="321b968fec73a74d" providerId="LiveId" clId="{2DC24E56-7EA1-4574-8FF6-B6A5DB66561C}" dt="2024-03-14T11:41:08.256" v="91" actId="20577"/>
          <ac:spMkLst>
            <pc:docMk/>
            <pc:sldMk cId="2791576294" sldId="265"/>
            <ac:spMk id="3" creationId="{F8B89312-FFF9-48E4-995C-1ABD7E7DC4C6}"/>
          </ac:spMkLst>
        </pc:spChg>
      </pc:sldChg>
      <pc:sldChg chg="new del">
        <pc:chgData name="abirami raja" userId="321b968fec73a74d" providerId="LiveId" clId="{2DC24E56-7EA1-4574-8FF6-B6A5DB66561C}" dt="2024-03-14T11:35:34.674" v="75" actId="2696"/>
        <pc:sldMkLst>
          <pc:docMk/>
          <pc:sldMk cId="3797725663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26D2-5EF8-4402-90A6-32CB828AE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b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02B0D-1984-4BB2-B0EA-39EAFF427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b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3E8C6-9ABF-4618-A446-D7E9FF5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128-E26E-4297-ACBD-651B4F77838E}" type="datetimeFigureOut">
              <a:rPr lang="lb-LU" smtClean="0"/>
              <a:t>14.03.24</a:t>
            </a:fld>
            <a:endParaRPr lang="lb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BECC6-609C-4F60-8D2B-E41062E2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b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11D04-FD82-4347-B663-6ABC9958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928E-21BD-410A-8E32-45FF1F0051BD}" type="slidenum">
              <a:rPr lang="lb-LU" smtClean="0"/>
              <a:t>‹#›</a:t>
            </a:fld>
            <a:endParaRPr lang="lb-LU"/>
          </a:p>
        </p:txBody>
      </p:sp>
    </p:spTree>
    <p:extLst>
      <p:ext uri="{BB962C8B-B14F-4D97-AF65-F5344CB8AC3E}">
        <p14:creationId xmlns:p14="http://schemas.microsoft.com/office/powerpoint/2010/main" val="20743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C22E-590D-470D-B9DD-BFBDD3A8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b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9A7B4-1161-4D1C-B1BC-8E6375890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b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03C0-6463-4666-97F8-75407E7B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128-E26E-4297-ACBD-651B4F77838E}" type="datetimeFigureOut">
              <a:rPr lang="lb-LU" smtClean="0"/>
              <a:t>14.03.24</a:t>
            </a:fld>
            <a:endParaRPr lang="lb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8D2E6-60D8-4370-8349-E0D35559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b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3844-BECA-4614-9959-908F6CC5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928E-21BD-410A-8E32-45FF1F0051BD}" type="slidenum">
              <a:rPr lang="lb-LU" smtClean="0"/>
              <a:t>‹#›</a:t>
            </a:fld>
            <a:endParaRPr lang="lb-LU"/>
          </a:p>
        </p:txBody>
      </p:sp>
    </p:spTree>
    <p:extLst>
      <p:ext uri="{BB962C8B-B14F-4D97-AF65-F5344CB8AC3E}">
        <p14:creationId xmlns:p14="http://schemas.microsoft.com/office/powerpoint/2010/main" val="419617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F0461-B290-467E-8E05-AB024343E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b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973DA-2635-401E-8E39-B3B6B2285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b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543E8-7990-4C4E-80B3-39AE1625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128-E26E-4297-ACBD-651B4F77838E}" type="datetimeFigureOut">
              <a:rPr lang="lb-LU" smtClean="0"/>
              <a:t>14.03.24</a:t>
            </a:fld>
            <a:endParaRPr lang="lb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72709-A8AA-446F-8DAB-B871C3E8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b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7B7B5-4956-42D4-8417-20601541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928E-21BD-410A-8E32-45FF1F0051BD}" type="slidenum">
              <a:rPr lang="lb-LU" smtClean="0"/>
              <a:t>‹#›</a:t>
            </a:fld>
            <a:endParaRPr lang="lb-LU"/>
          </a:p>
        </p:txBody>
      </p:sp>
    </p:spTree>
    <p:extLst>
      <p:ext uri="{BB962C8B-B14F-4D97-AF65-F5344CB8AC3E}">
        <p14:creationId xmlns:p14="http://schemas.microsoft.com/office/powerpoint/2010/main" val="37813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B9B2-520C-4351-A387-56BA4828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b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839F-2929-49C5-9108-693AC5367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b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52E54-9020-4FEE-B4F2-53DBB17A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128-E26E-4297-ACBD-651B4F77838E}" type="datetimeFigureOut">
              <a:rPr lang="lb-LU" smtClean="0"/>
              <a:t>14.03.24</a:t>
            </a:fld>
            <a:endParaRPr lang="lb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E363-E21F-4883-ABF2-021DA699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b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D27B6-AA7E-456C-A22F-564ADEFE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928E-21BD-410A-8E32-45FF1F0051BD}" type="slidenum">
              <a:rPr lang="lb-LU" smtClean="0"/>
              <a:t>‹#›</a:t>
            </a:fld>
            <a:endParaRPr lang="lb-LU"/>
          </a:p>
        </p:txBody>
      </p:sp>
    </p:spTree>
    <p:extLst>
      <p:ext uri="{BB962C8B-B14F-4D97-AF65-F5344CB8AC3E}">
        <p14:creationId xmlns:p14="http://schemas.microsoft.com/office/powerpoint/2010/main" val="252249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18D9-B9AA-4653-8A8B-D20AA44A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b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13D6B-E6B7-4A29-808A-190D12B61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031D-CDE3-4E93-BAF9-BFA9D457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128-E26E-4297-ACBD-651B4F77838E}" type="datetimeFigureOut">
              <a:rPr lang="lb-LU" smtClean="0"/>
              <a:t>14.03.24</a:t>
            </a:fld>
            <a:endParaRPr lang="lb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C945D-93D4-4737-8DC5-E36A126B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b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6DB2A-BC92-438D-9C67-B7883DF9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928E-21BD-410A-8E32-45FF1F0051BD}" type="slidenum">
              <a:rPr lang="lb-LU" smtClean="0"/>
              <a:t>‹#›</a:t>
            </a:fld>
            <a:endParaRPr lang="lb-LU"/>
          </a:p>
        </p:txBody>
      </p:sp>
    </p:spTree>
    <p:extLst>
      <p:ext uri="{BB962C8B-B14F-4D97-AF65-F5344CB8AC3E}">
        <p14:creationId xmlns:p14="http://schemas.microsoft.com/office/powerpoint/2010/main" val="339930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C19F-DC9D-463F-AA94-20369A5A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b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221E-7A58-4670-B06A-68555A959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b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E0BCF-1350-450E-B150-B1CBD3CF2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b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D2460-D9BC-4CC1-ABF2-8042E67F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128-E26E-4297-ACBD-651B4F77838E}" type="datetimeFigureOut">
              <a:rPr lang="lb-LU" smtClean="0"/>
              <a:t>14.03.24</a:t>
            </a:fld>
            <a:endParaRPr lang="lb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74C0B-B30F-4A7E-BC28-ED448D64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b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DE000-28A9-4D4E-A0AB-B83ACB9C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928E-21BD-410A-8E32-45FF1F0051BD}" type="slidenum">
              <a:rPr lang="lb-LU" smtClean="0"/>
              <a:t>‹#›</a:t>
            </a:fld>
            <a:endParaRPr lang="lb-LU"/>
          </a:p>
        </p:txBody>
      </p:sp>
    </p:spTree>
    <p:extLst>
      <p:ext uri="{BB962C8B-B14F-4D97-AF65-F5344CB8AC3E}">
        <p14:creationId xmlns:p14="http://schemas.microsoft.com/office/powerpoint/2010/main" val="368770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95FA-54CA-4A0B-BE0A-D1F97B80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b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BBF07-BD2D-4715-BDC7-19EC19D25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9AE3D-5000-4307-9883-626EBD3F8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b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DB814-0A3C-4A1A-A908-7A73EA617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62293-FF28-400D-9A36-D1DBBDF0A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b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C73F2-E1CB-4C15-A045-0049E2C5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128-E26E-4297-ACBD-651B4F77838E}" type="datetimeFigureOut">
              <a:rPr lang="lb-LU" smtClean="0"/>
              <a:t>14.03.24</a:t>
            </a:fld>
            <a:endParaRPr lang="lb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70DEC-2EC2-45E7-99D2-4763532B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b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64F0F-4BAE-47D9-B22B-440D078D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928E-21BD-410A-8E32-45FF1F0051BD}" type="slidenum">
              <a:rPr lang="lb-LU" smtClean="0"/>
              <a:t>‹#›</a:t>
            </a:fld>
            <a:endParaRPr lang="lb-LU"/>
          </a:p>
        </p:txBody>
      </p:sp>
    </p:spTree>
    <p:extLst>
      <p:ext uri="{BB962C8B-B14F-4D97-AF65-F5344CB8AC3E}">
        <p14:creationId xmlns:p14="http://schemas.microsoft.com/office/powerpoint/2010/main" val="206673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92E5-28F8-48F1-839E-A28F5F62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b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704D3-BEB5-4BCF-A133-3CD0D3B7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128-E26E-4297-ACBD-651B4F77838E}" type="datetimeFigureOut">
              <a:rPr lang="lb-LU" smtClean="0"/>
              <a:t>14.03.24</a:t>
            </a:fld>
            <a:endParaRPr lang="lb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942C3-7B06-472E-8943-411833AE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b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04B04-6AEC-41E5-B52F-2DB355D0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928E-21BD-410A-8E32-45FF1F0051BD}" type="slidenum">
              <a:rPr lang="lb-LU" smtClean="0"/>
              <a:t>‹#›</a:t>
            </a:fld>
            <a:endParaRPr lang="lb-LU"/>
          </a:p>
        </p:txBody>
      </p:sp>
    </p:spTree>
    <p:extLst>
      <p:ext uri="{BB962C8B-B14F-4D97-AF65-F5344CB8AC3E}">
        <p14:creationId xmlns:p14="http://schemas.microsoft.com/office/powerpoint/2010/main" val="294018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EB263-C7F3-475C-B725-A338175C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128-E26E-4297-ACBD-651B4F77838E}" type="datetimeFigureOut">
              <a:rPr lang="lb-LU" smtClean="0"/>
              <a:t>14.03.24</a:t>
            </a:fld>
            <a:endParaRPr lang="lb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98745-F31E-4E2C-8CEF-4290B9C9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b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9AD0D-7109-4198-B692-2FC64D93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928E-21BD-410A-8E32-45FF1F0051BD}" type="slidenum">
              <a:rPr lang="lb-LU" smtClean="0"/>
              <a:t>‹#›</a:t>
            </a:fld>
            <a:endParaRPr lang="lb-LU"/>
          </a:p>
        </p:txBody>
      </p:sp>
    </p:spTree>
    <p:extLst>
      <p:ext uri="{BB962C8B-B14F-4D97-AF65-F5344CB8AC3E}">
        <p14:creationId xmlns:p14="http://schemas.microsoft.com/office/powerpoint/2010/main" val="313610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952-02A9-410C-BD0C-CB50C58B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b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3F98F-F1F0-4F56-A861-667861C93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b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68F1D-EA9C-4AE9-99C0-2F8FC2FFB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84FC5-2D18-4F32-BC68-59228263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128-E26E-4297-ACBD-651B4F77838E}" type="datetimeFigureOut">
              <a:rPr lang="lb-LU" smtClean="0"/>
              <a:t>14.03.24</a:t>
            </a:fld>
            <a:endParaRPr lang="lb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CD550-3D47-42D4-B284-A52B0717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b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50DFF-234B-41E2-AE93-97DE55AA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928E-21BD-410A-8E32-45FF1F0051BD}" type="slidenum">
              <a:rPr lang="lb-LU" smtClean="0"/>
              <a:t>‹#›</a:t>
            </a:fld>
            <a:endParaRPr lang="lb-LU"/>
          </a:p>
        </p:txBody>
      </p:sp>
    </p:spTree>
    <p:extLst>
      <p:ext uri="{BB962C8B-B14F-4D97-AF65-F5344CB8AC3E}">
        <p14:creationId xmlns:p14="http://schemas.microsoft.com/office/powerpoint/2010/main" val="310879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4E5F-8A6B-47E4-9732-C3C27888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b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8763D-617C-4DE1-9D0C-F7621EA4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b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AB1AE-A4D4-46D3-8828-89394082E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F1215-D2D1-43FD-8A5D-A539DA63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128-E26E-4297-ACBD-651B4F77838E}" type="datetimeFigureOut">
              <a:rPr lang="lb-LU" smtClean="0"/>
              <a:t>14.03.24</a:t>
            </a:fld>
            <a:endParaRPr lang="lb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96180-1C9A-4910-98A3-6848527D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b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7B628-AE41-4369-8759-8678777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928E-21BD-410A-8E32-45FF1F0051BD}" type="slidenum">
              <a:rPr lang="lb-LU" smtClean="0"/>
              <a:t>‹#›</a:t>
            </a:fld>
            <a:endParaRPr lang="lb-LU"/>
          </a:p>
        </p:txBody>
      </p:sp>
    </p:spTree>
    <p:extLst>
      <p:ext uri="{BB962C8B-B14F-4D97-AF65-F5344CB8AC3E}">
        <p14:creationId xmlns:p14="http://schemas.microsoft.com/office/powerpoint/2010/main" val="152473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FF9F-4609-4E7F-B8ED-D5DDFD4B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b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8120B-3013-4A06-A3D2-4EA9188CA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b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E5522-AB8E-4799-BAE8-B9EDC63CE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2128-E26E-4297-ACBD-651B4F77838E}" type="datetimeFigureOut">
              <a:rPr lang="lb-LU" smtClean="0"/>
              <a:t>14.03.24</a:t>
            </a:fld>
            <a:endParaRPr lang="lb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3E51-3AAD-4373-9C12-54B3E9EFD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b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1279C-16A2-46C2-B301-4ECFCD06A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928E-21BD-410A-8E32-45FF1F0051BD}" type="slidenum">
              <a:rPr lang="lb-LU" smtClean="0"/>
              <a:t>‹#›</a:t>
            </a:fld>
            <a:endParaRPr lang="lb-LU"/>
          </a:p>
        </p:txBody>
      </p:sp>
    </p:spTree>
    <p:extLst>
      <p:ext uri="{BB962C8B-B14F-4D97-AF65-F5344CB8AC3E}">
        <p14:creationId xmlns:p14="http://schemas.microsoft.com/office/powerpoint/2010/main" val="327656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b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C19E3-6F1B-469D-9C15-0D704E449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122"/>
            <a:ext cx="9144000" cy="1655762"/>
          </a:xfrm>
        </p:spPr>
        <p:txBody>
          <a:bodyPr>
            <a:normAutofit/>
          </a:bodyPr>
          <a:lstStyle/>
          <a:p>
            <a:r>
              <a:rPr lang="lb-LU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INTRODUCTION</a:t>
            </a:r>
            <a:br>
              <a:rPr lang="lb-L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lb-L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EA535-86D0-4972-AC2C-D76ECBA77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8379"/>
            <a:ext cx="9144000" cy="358942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b-L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INTRODUCTION</a:t>
            </a:r>
            <a:endParaRPr lang="lb-L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0" indent="-8572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distributed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version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control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system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that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tracks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changes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any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set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of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computer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files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used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coordinating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work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among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programmers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developing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source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code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during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software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development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lb-LU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0" indent="-8572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Its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goals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include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speed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integrity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support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distributed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non-linear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workflows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thousands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of parallel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branches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running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different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8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computers</a:t>
            </a:r>
            <a:r>
              <a:rPr lang="lb-LU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GB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lb-LU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0" indent="-8572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GB" sz="8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 was originally authored by Linus Torvalds in 2005 for development of the Linux kernel .Since 2005, Junio Hamano has been the core maintainer. </a:t>
            </a:r>
            <a:endParaRPr lang="lb-LU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b-LU" dirty="0"/>
          </a:p>
        </p:txBody>
      </p:sp>
    </p:spTree>
    <p:extLst>
      <p:ext uri="{BB962C8B-B14F-4D97-AF65-F5344CB8AC3E}">
        <p14:creationId xmlns:p14="http://schemas.microsoft.com/office/powerpoint/2010/main" val="143060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77DAE0-3899-48BB-ADEA-BD005E84D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638"/>
            <a:ext cx="10515600" cy="5648325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 with most other distributed version control systems, and unlike most client–server systems.</a:t>
            </a:r>
            <a:endParaRPr lang="lb-L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 Git directory on every computer is a full-fledged repository with complete history and full version-tracking abilities, independent of network access or a central server.</a:t>
            </a:r>
            <a:endParaRPr lang="lb-L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Git is free and open-source software shared under the GPL-2.0-only license. </a:t>
            </a:r>
            <a:endParaRPr lang="lb-L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has become the most popular distributed version control system, with nearly 95% of developers reporting it as their primary version control system as of 2022.</a:t>
            </a:r>
            <a:endParaRPr lang="lb-L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There are many popular offerings of Git repository services, including GitHub, </a:t>
            </a:r>
            <a:r>
              <a:rPr lang="en-GB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SourceForge</a:t>
            </a: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Bitbucket and GitLab.</a:t>
            </a:r>
            <a:endParaRPr lang="lb-L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b-LU" dirty="0"/>
          </a:p>
        </p:txBody>
      </p:sp>
    </p:spTree>
    <p:extLst>
      <p:ext uri="{BB962C8B-B14F-4D97-AF65-F5344CB8AC3E}">
        <p14:creationId xmlns:p14="http://schemas.microsoft.com/office/powerpoint/2010/main" val="100119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27922A-2F5A-4AA7-A529-7E37070FF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853" y="673767"/>
            <a:ext cx="7122694" cy="558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5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DA39-FF76-471C-AA1A-BE8C8F50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 Providers</a:t>
            </a:r>
            <a:br>
              <a:rPr lang="lb-LU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lb-L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C207-D7AC-4147-AF3E-ABA34175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These are the following Git providers for storing your repository code:</a:t>
            </a:r>
            <a:endParaRPr lang="lb-L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lb-L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Bitbucket Cloud</a:t>
            </a:r>
            <a:endParaRPr lang="lb-L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Bitbucket Server</a:t>
            </a:r>
            <a:endParaRPr lang="lb-L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GitHub</a:t>
            </a:r>
            <a:endParaRPr lang="lb-L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GitLab</a:t>
            </a:r>
            <a:endParaRPr lang="lb-L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b-LU" dirty="0"/>
          </a:p>
        </p:txBody>
      </p:sp>
    </p:spTree>
    <p:extLst>
      <p:ext uri="{BB962C8B-B14F-4D97-AF65-F5344CB8AC3E}">
        <p14:creationId xmlns:p14="http://schemas.microsoft.com/office/powerpoint/2010/main" val="112574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D850-704E-4543-94D5-21760789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Bitbucket Cloud</a:t>
            </a:r>
            <a:br>
              <a:rPr lang="lb-L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lb-L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ED91-A43B-4469-B0BB-B4DC077B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Bitbucket Cloud (previously known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Bitbucket)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written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 Python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using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Django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web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framework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lb-L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Bitbucket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mostly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used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code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code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review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Bitbucket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supports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following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features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lb-L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Pull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requests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code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review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comments</a:t>
            </a:r>
            <a:r>
              <a:rPr lang="lb-L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lb-L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Bitbucket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Pipelines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continuous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delivery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service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lb-L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Two-step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verification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required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two-step</a:t>
            </a: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verification</a:t>
            </a:r>
            <a:r>
              <a:rPr lang="lb-L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lb-L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b-L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IP </a:t>
            </a:r>
            <a:r>
              <a:rPr lang="lb-LU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whitelisting</a:t>
            </a:r>
            <a:r>
              <a:rPr lang="lb-L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lb-L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b-LU" sz="2400" dirty="0"/>
          </a:p>
        </p:txBody>
      </p:sp>
    </p:spTree>
    <p:extLst>
      <p:ext uri="{BB962C8B-B14F-4D97-AF65-F5344CB8AC3E}">
        <p14:creationId xmlns:p14="http://schemas.microsoft.com/office/powerpoint/2010/main" val="336652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5238-4902-4975-A933-F646BE91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Merge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Checks.</a:t>
            </a:r>
            <a:endParaRPr lang="lb-LU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Code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search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(Alpha).</a:t>
            </a:r>
            <a:endParaRPr lang="lb-LU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Large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File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Storage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(LFS).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Documentation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including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automatically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rendered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README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files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 a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variety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of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Markdown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-like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file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formats</a:t>
            </a:r>
            <a:endParaRPr lang="lb-LU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Issue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Tracking</a:t>
            </a:r>
            <a:r>
              <a:rPr lang="lb-L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lb-LU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Static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sites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hosted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Bitbucket Cloud: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Static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websites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have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bitbucket.io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domain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their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URL.</a:t>
            </a:r>
            <a:endParaRPr lang="lb-LU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Add-ons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integrations</a:t>
            </a:r>
            <a:r>
              <a:rPr lang="lb-L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lb-LU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REST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APIs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build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third-party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applications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which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can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any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development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language</a:t>
            </a:r>
            <a:r>
              <a:rPr lang="lb-L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lb-LU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Snippets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that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allow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developers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share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code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segments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files</a:t>
            </a:r>
            <a:r>
              <a:rPr lang="lb-L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lb-LU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Smart</a:t>
            </a:r>
            <a:r>
              <a:rPr lang="lb-L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Mirroring</a:t>
            </a:r>
            <a:r>
              <a:rPr lang="lb-L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lb-LU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lb-LU" dirty="0"/>
          </a:p>
        </p:txBody>
      </p:sp>
    </p:spTree>
    <p:extLst>
      <p:ext uri="{BB962C8B-B14F-4D97-AF65-F5344CB8AC3E}">
        <p14:creationId xmlns:p14="http://schemas.microsoft.com/office/powerpoint/2010/main" val="352459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B1DE-A0A3-4443-851E-4B72F9D0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b-LU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Bitbucket Server</a:t>
            </a:r>
            <a:br>
              <a:rPr lang="lb-L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lb-L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D362-78B2-449B-B53C-5ABEBBCF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Bitbucket Server (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formerly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known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Stash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combination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server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web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interface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written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 Java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built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Apache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Maven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allows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users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do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basic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operations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such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reviewing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merging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code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similar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GitHub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while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controlling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read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write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access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code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provides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integration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other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Atlassian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tools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commercial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software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that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can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licensed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running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on-premises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Atlassian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provides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Bitbucket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Server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free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open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source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projects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meeting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certain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criteria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organizations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that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are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non-profit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non-government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non-academic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non-commercial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non-political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secular</a:t>
            </a:r>
            <a:r>
              <a:rPr lang="lb-L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lb-LU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lb-LU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b-LU" dirty="0"/>
          </a:p>
        </p:txBody>
      </p:sp>
    </p:spTree>
    <p:extLst>
      <p:ext uri="{BB962C8B-B14F-4D97-AF65-F5344CB8AC3E}">
        <p14:creationId xmlns:p14="http://schemas.microsoft.com/office/powerpoint/2010/main" val="224665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FAEB-F279-43B0-A47C-03B30752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lb-LU" sz="49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GitHub</a:t>
            </a:r>
            <a:br>
              <a:rPr lang="lb-L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lb-L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9EC6-A426-4E3D-AEA6-56440A61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79" y="1590733"/>
            <a:ext cx="10515600" cy="4351338"/>
          </a:xfrm>
        </p:spPr>
        <p:txBody>
          <a:bodyPr/>
          <a:lstStyle/>
          <a:p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GitHub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subsidiary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of Microsoft,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for-profit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company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that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offers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cloud-based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repository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hosting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service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houses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over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100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million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repositories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making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largest host of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source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code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globally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GitHub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offers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plethora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of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features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that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facilitate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collaborative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coding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management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interface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user-friendly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enough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that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can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compete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 the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GitHub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vs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GitLab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duel</a:t>
            </a:r>
            <a:r>
              <a:rPr lang="lb-L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lb-LU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b-LU" dirty="0"/>
          </a:p>
        </p:txBody>
      </p:sp>
    </p:spTree>
    <p:extLst>
      <p:ext uri="{BB962C8B-B14F-4D97-AF65-F5344CB8AC3E}">
        <p14:creationId xmlns:p14="http://schemas.microsoft.com/office/powerpoint/2010/main" val="374227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4652-85F9-4F14-B5A7-0A4E4115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lb-LU" sz="49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GitLab</a:t>
            </a:r>
            <a:br>
              <a:rPr lang="lb-L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lb-L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9312-FFF9-48E4-995C-1ABD7E7D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GitLab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open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source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repository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management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collaboration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tool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created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 2011. </a:t>
            </a:r>
          </a:p>
          <a:p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GitLab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was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started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Ukrainian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developers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Dmytro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Zaporozhets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Valeriy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Sizov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today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one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of the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world’s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largest all-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remote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companies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known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its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comprehensive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DevSecOps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platform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built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-in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version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control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issue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tracking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CI/CD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pipelines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covering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entire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software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development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lb-L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lifecycle</a:t>
            </a:r>
            <a:r>
              <a:rPr lang="lb-L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lb-L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b-LU" dirty="0"/>
          </a:p>
        </p:txBody>
      </p:sp>
    </p:spTree>
    <p:extLst>
      <p:ext uri="{BB962C8B-B14F-4D97-AF65-F5344CB8AC3E}">
        <p14:creationId xmlns:p14="http://schemas.microsoft.com/office/powerpoint/2010/main" val="279157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INTRODUCTION </vt:lpstr>
      <vt:lpstr>PowerPoint Presentation</vt:lpstr>
      <vt:lpstr>PowerPoint Presentation</vt:lpstr>
      <vt:lpstr>Git Providers </vt:lpstr>
      <vt:lpstr>Bitbucket Cloud </vt:lpstr>
      <vt:lpstr>PowerPoint Presentation</vt:lpstr>
      <vt:lpstr>Bitbucket Server </vt:lpstr>
      <vt:lpstr>GitHub </vt:lpstr>
      <vt:lpstr>GitLab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abirami raja</dc:creator>
  <cp:lastModifiedBy>abirami raja</cp:lastModifiedBy>
  <cp:revision>4</cp:revision>
  <dcterms:created xsi:type="dcterms:W3CDTF">2024-03-14T08:50:20Z</dcterms:created>
  <dcterms:modified xsi:type="dcterms:W3CDTF">2024-03-14T13:44:11Z</dcterms:modified>
</cp:coreProperties>
</file>