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258" r:id="rId3"/>
    <p:sldId id="260" r:id="rId4"/>
    <p:sldId id="292" r:id="rId5"/>
    <p:sldId id="279" r:id="rId6"/>
    <p:sldId id="284" r:id="rId7"/>
    <p:sldId id="291" r:id="rId8"/>
    <p:sldId id="294" r:id="rId9"/>
    <p:sldId id="295" r:id="rId10"/>
    <p:sldId id="293" r:id="rId11"/>
    <p:sldId id="272" r:id="rId12"/>
    <p:sldId id="289" r:id="rId13"/>
    <p:sldId id="296" r:id="rId14"/>
    <p:sldId id="271" r:id="rId15"/>
  </p:sldIdLst>
  <p:sldSz cx="9144000" cy="6858000" type="screen4x3"/>
  <p:notesSz cx="6797675" cy="9926638"/>
  <p:embeddedFontLst>
    <p:embeddedFont>
      <p:font typeface="HY견고딕" panose="02030600000101010101" pitchFamily="18" charset="-127"/>
      <p:regular r:id="rId18"/>
    </p:embeddedFont>
    <p:embeddedFont>
      <p:font typeface="나눔명조 ExtraBold" panose="020B0600000101010101" charset="-127"/>
      <p:bold r:id="rId19"/>
    </p:embeddedFont>
    <p:embeddedFont>
      <p:font typeface="나눔고딕 ExtraBold" panose="020B0600000101010101" charset="-127"/>
      <p:bold r:id="rId20"/>
    </p:embeddedFon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99CCFF"/>
    <a:srgbClr val="2D2D2D"/>
    <a:srgbClr val="373737"/>
    <a:srgbClr val="323232"/>
    <a:srgbClr val="282828"/>
    <a:srgbClr val="00D0C6"/>
    <a:srgbClr val="0082B0"/>
    <a:srgbClr val="00708A"/>
    <a:srgbClr val="10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09" d="100"/>
          <a:sy n="109" d="100"/>
        </p:scale>
        <p:origin x="150" y="7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2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6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6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1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0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3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8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9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hangeul.naver.com/font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김병훈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|   2019.12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645391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게임 </a:t>
            </a:r>
            <a:r>
              <a:rPr lang="en-US" altLang="ko-KR" spc="-50" dirty="0" smtClean="0"/>
              <a:t>&lt;</a:t>
            </a:r>
            <a:r>
              <a:rPr lang="ko-KR" altLang="en-US" spc="-50" dirty="0" smtClean="0"/>
              <a:t>수호신</a:t>
            </a:r>
            <a:r>
              <a:rPr lang="en-US" altLang="ko-KR" spc="-50" dirty="0" smtClean="0"/>
              <a:t>&gt; </a:t>
            </a:r>
            <a:r>
              <a:rPr lang="ko-KR" altLang="en-US" spc="-50" dirty="0" smtClean="0"/>
              <a:t>제안서</a:t>
            </a:r>
            <a:r>
              <a:rPr lang="en-US" altLang="ko-KR" spc="-50" dirty="0" smtClean="0"/>
              <a:t/>
            </a:r>
            <a:br>
              <a:rPr lang="en-US" altLang="ko-KR" spc="-50" dirty="0" smtClean="0"/>
            </a:b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18427"/>
          <a:stretch/>
        </p:blipFill>
        <p:spPr>
          <a:xfrm>
            <a:off x="2406716" y="2492897"/>
            <a:ext cx="5760000" cy="32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전쟁 시스템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시스템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757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가끔 국경 바깥의 야만인들이 도시를 공격한다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소규모 공격 시 플레이어는 손으로 튕겨 적을 섬멸할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동시다발적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공격시에는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자연재해 같은 특수 능력을  활용하는 방법으로 다수의 적을 제거할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hand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79" y="3140968"/>
            <a:ext cx="3112437" cy="194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3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007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궁으로부터 각종 </a:t>
            </a:r>
            <a:r>
              <a:rPr lang="ko-KR" altLang="en-US" sz="1200" b="1" spc="-20" dirty="0" err="1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퀘스트가</a:t>
            </a:r>
            <a:r>
              <a:rPr lang="ko-KR" altLang="en-US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 주어진다</a:t>
            </a:r>
            <a:r>
              <a:rPr lang="en-US" altLang="ko-KR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승패 조건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1" name="직사각형 20"/>
          <p:cNvSpPr/>
          <p:nvPr/>
        </p:nvSpPr>
        <p:spPr>
          <a:xfrm>
            <a:off x="2310602" y="1206907"/>
            <a:ext cx="5588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특정  자원을 특정시간 내에 생산해 궁에 납품하고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특정 건물을 건설하는 등의 메인 스토리에 따른 다양한 미션을 수행해내고 완수하면 승리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메인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스토리 </a:t>
            </a:r>
            <a:r>
              <a:rPr lang="ko-KR" altLang="en-US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퀘스트에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실패하면 패배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000" spc="-3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6510" y="224977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도시를 방어한다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0602" y="2517077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국경 너머의 야만인들이 공격해 온다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손가락을 튕기거나  자연재해를 일으켜 도시를 보호할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적들은 다양한 루트로  성을 공격한다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성이 뚫려 성 중심부의 관청이 붕괴되면 패배</a:t>
            </a:r>
            <a:endParaRPr lang="ko-KR" altLang="en-US" sz="1000" spc="-3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개발 일정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11960" y="1615003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상세 기획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11960" y="2014433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모드 구현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93554" y="2413863"/>
            <a:ext cx="2522662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11960" y="2818280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1960" y="3222697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레벨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11960" y="3627114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퀘스트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93554" y="4030569"/>
            <a:ext cx="2522662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11960" y="4434024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밸런싱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11960" y="4837479"/>
            <a:ext cx="2085850" cy="288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컨텐츠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디자인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93554" y="5240934"/>
            <a:ext cx="2522662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 </a:t>
            </a:r>
            <a:r>
              <a:rPr lang="ko-KR" altLang="en-US" sz="1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93554" y="5644389"/>
            <a:ext cx="2522662" cy="288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CBT</a:t>
            </a:r>
            <a:endParaRPr lang="ko-KR" altLang="en-US" sz="1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04248" y="163167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04248" y="202543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4248" y="282928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04248" y="323444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04248" y="36396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04248" y="444502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04248" y="483417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1200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개월</a:t>
            </a:r>
            <a:endParaRPr lang="en-US" altLang="ko-KR" sz="12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1720" y="3222697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예상 개발 기간</a:t>
            </a:r>
            <a:endParaRPr lang="en-US" altLang="ko-KR" sz="1200" spc="-2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endParaRPr lang="en-US" altLang="ko-KR" sz="1200" spc="-2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약 </a:t>
            </a:r>
            <a:r>
              <a:rPr lang="en-US" altLang="ko-KR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pc="-2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년</a:t>
            </a:r>
            <a:endParaRPr lang="en-US" altLang="ko-KR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3106280"/>
            <a:ext cx="1302213" cy="1042800"/>
          </a:xfrm>
          <a:prstGeom prst="roundRect">
            <a:avLst/>
          </a:prstGeom>
          <a:noFill/>
          <a:ln w="44450"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009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관리파트</a:t>
            </a:r>
            <a:r>
              <a:rPr lang="en-US" altLang="ko-KR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16235" y="918245"/>
            <a:ext cx="1725960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개발 인원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1" name="직사각형 20"/>
          <p:cNvSpPr/>
          <p:nvPr/>
        </p:nvSpPr>
        <p:spPr>
          <a:xfrm>
            <a:off x="2310602" y="1206907"/>
            <a:ext cx="5588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PD 1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디렉터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PM 1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</a:t>
            </a:r>
            <a:endParaRPr lang="ko-KR" altLang="en-US" sz="1000" spc="-3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6510" y="2307345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개발파트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0602" y="2574652"/>
            <a:ext cx="5588624" cy="284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3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</a:t>
            </a:r>
            <a:endParaRPr lang="ko-KR" altLang="en-US" sz="1000" spc="-3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6510" y="3126076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디자인</a:t>
            </a:r>
            <a:r>
              <a:rPr lang="en-US" altLang="ko-KR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사운드 파트</a:t>
            </a:r>
            <a:r>
              <a:rPr lang="en-US" altLang="ko-KR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10602" y="3393383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컨셉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아티스트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모델러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사운드는 외주와 기존 소스 사용</a:t>
            </a:r>
            <a:endParaRPr lang="ko-KR" altLang="en-US" sz="1000" spc="-3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6510" y="1582368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기획파트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10602" y="1849675"/>
            <a:ext cx="5588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spc="-30" dirty="0" err="1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콘텐츠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기획자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1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 작가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,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레벨디자이너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</a:t>
            </a:r>
            <a:endParaRPr lang="ko-KR" altLang="en-US" sz="1000" spc="-3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510" y="418391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QA </a:t>
            </a:r>
            <a:r>
              <a:rPr lang="ko-KR" altLang="en-US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파트</a:t>
            </a:r>
            <a:r>
              <a:rPr lang="en-US" altLang="ko-KR" sz="1200" b="1" spc="-20" dirty="0" smtClean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10602" y="4451217"/>
            <a:ext cx="5588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QA 3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</a:t>
            </a:r>
            <a:endParaRPr lang="ko-KR" altLang="en-US" sz="1000" spc="-3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3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588224" y="633877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312318" y="940068"/>
            <a:ext cx="25922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001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개요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002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의도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003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시놉시스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004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컨셉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005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특징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006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시스템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007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승패조건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008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일정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009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인원</a:t>
            </a:r>
            <a:endParaRPr lang="en-US" altLang="ko-KR" sz="1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게임</a:t>
            </a:r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&lt; </a:t>
            </a:r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수호신</a:t>
            </a:r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제안서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dirty="0" smtClean="0"/>
              <a:t>목차 </a:t>
            </a:r>
            <a:r>
              <a:rPr lang="en-US" altLang="ko-KR" sz="1800" dirty="0" smtClean="0"/>
              <a:t>:</a:t>
            </a:r>
            <a:endParaRPr lang="ko-KR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제목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수호신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가제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개요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20" name="TextBox 19"/>
          <p:cNvSpPr txBox="1"/>
          <p:nvPr/>
        </p:nvSpPr>
        <p:spPr>
          <a:xfrm>
            <a:off x="2301652" y="1320163"/>
            <a:ext cx="356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장르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1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인칭 신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(God) +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건설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1652" y="1740364"/>
            <a:ext cx="356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타겟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20-30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게임을 오래 즐기고 싶은 유저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1652" y="2160565"/>
            <a:ext cx="3566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배경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고려시대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1652" y="258076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플랫폼 </a:t>
            </a:r>
            <a:r>
              <a:rPr lang="en-US" altLang="ko-KR" sz="1200" b="1" kern="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VR</a:t>
            </a:r>
            <a:endParaRPr lang="en-US" altLang="ko-KR" sz="1200" b="1" kern="0" spc="-3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게임은 플레이 시간이 다른 플랫폼에 비해 비교적 짧다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오래 할 수 있는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게임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03245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기존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VR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게임과의 차별화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06715" y="2389063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중 이미 출시된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God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 게임들은 주로 캐릭터를 괴롭히거나 보호하는데 치중되었다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조이스틱을 통한 다양한 액션으로 건축물을 건설하고 자연재해를 일으킬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기획 의도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383185" y="1598603"/>
            <a:ext cx="57841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 자리 앉아 간단한 손 동작으로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플레이할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수 있는 시뮬레이션 장르를 기획하였다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14" y="3163707"/>
            <a:ext cx="3821469" cy="286610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313390" y="5517232"/>
            <a:ext cx="17281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VR God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 마이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제네시스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666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갈매기형 수장 17"/>
          <p:cNvSpPr>
            <a:spLocks/>
          </p:cNvSpPr>
          <p:nvPr/>
        </p:nvSpPr>
        <p:spPr>
          <a:xfrm>
            <a:off x="2411760" y="2996952"/>
            <a:ext cx="2615987" cy="1440160"/>
          </a:xfrm>
          <a:prstGeom prst="chevron">
            <a:avLst/>
          </a:prstGeom>
          <a:gradFill flip="none" rotWithShape="1">
            <a:gsLst>
              <a:gs pos="0">
                <a:srgbClr val="B5E4F5"/>
              </a:gs>
              <a:gs pos="0">
                <a:srgbClr val="1FADDF"/>
              </a:gs>
              <a:gs pos="75000">
                <a:srgbClr val="0F6E9D"/>
              </a:gs>
            </a:gsLst>
            <a:lin ang="2700000" scaled="0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갈매기형 수장 18"/>
          <p:cNvSpPr/>
          <p:nvPr/>
        </p:nvSpPr>
        <p:spPr>
          <a:xfrm>
            <a:off x="4130492" y="2996952"/>
            <a:ext cx="2616331" cy="1440160"/>
          </a:xfrm>
          <a:prstGeom prst="chevron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15859B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849570" y="2996952"/>
            <a:ext cx="2466846" cy="1440160"/>
          </a:xfrm>
          <a:prstGeom prst="chevron">
            <a:avLst/>
          </a:prstGeom>
          <a:gradFill flip="none" rotWithShape="1">
            <a:gsLst>
              <a:gs pos="0">
                <a:srgbClr val="87F1E7"/>
              </a:gs>
              <a:gs pos="0">
                <a:srgbClr val="87F1E7"/>
              </a:gs>
              <a:gs pos="70000">
                <a:srgbClr val="0D9790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8766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복원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08567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9720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128" y="259508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endParaRPr lang="en-US" altLang="ko-KR" sz="10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003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2040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방어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7484" y="3565289"/>
            <a:ext cx="126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도시의 확장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10602" y="1196752"/>
            <a:ext cx="5588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고려시대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나라의 덕장으로 존경 받았던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노장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은퇴를 앞두고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그를 시기하던 간신배 무리들이 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그가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국경의 작은 </a:t>
            </a:r>
            <a:r>
              <a:rPr lang="ko-KR" altLang="en-US" sz="1000" b="1" spc="-30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읍성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성주로 임명할 것을 임금에게 청한다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그곳은 국경의 야만인들이 끊임없이 약탈을 일삼고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인구도 많지 않은 곳이었다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임금은 간신배의 등쌀에 어쩔 수 없이 그를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읍성의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성주로 임명한다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평성 그를 지켜본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하늘님은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그의 사정을 딱히 여겨 성을 지키는 </a:t>
            </a:r>
            <a:r>
              <a:rPr lang="ko-KR" altLang="en-US" sz="1000" b="1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수호신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급파한다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2" name="제목 21"/>
          <p:cNvSpPr>
            <a:spLocks noGrp="1"/>
          </p:cNvSpPr>
          <p:nvPr>
            <p:ph type="ctrTitle"/>
          </p:nvPr>
        </p:nvSpPr>
        <p:spPr>
          <a:xfrm>
            <a:off x="314003" y="918245"/>
            <a:ext cx="165395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시놉시스</a:t>
            </a:r>
            <a:r>
              <a:rPr lang="ko-KR" altLang="en-US" sz="1800" spc="-50" dirty="0" smtClean="0"/>
              <a:t>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8" name="TextBox 27"/>
          <p:cNvSpPr txBox="1"/>
          <p:nvPr/>
        </p:nvSpPr>
        <p:spPr>
          <a:xfrm>
            <a:off x="2411760" y="4565246"/>
            <a:ext cx="171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황폐한 </a:t>
            </a:r>
            <a:r>
              <a:rPr lang="ko-KR" altLang="en-US" sz="1000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읍성을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복구하고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군사를 훈련시킨다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0492" y="4565246"/>
            <a:ext cx="17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국경의 야만인들로부터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읍성을</a:t>
            </a:r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지켜낸다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49224" y="4565246"/>
            <a:ext cx="171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성을 확장시키고  </a:t>
            </a:r>
            <a:endParaRPr lang="en-US" altLang="ko-KR" sz="1000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기술을 발전시킨다</a:t>
            </a:r>
            <a:r>
              <a:rPr lang="en-US" altLang="ko-KR" sz="1000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406284" y="3898482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97921" y="3898482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84704" y="3399662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008A80"/>
              </a:gs>
              <a:gs pos="74000">
                <a:srgbClr val="00D0C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1504" y="4618129"/>
            <a:ext cx="1175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심즈</a:t>
            </a:r>
            <a:r>
              <a:rPr lang="en-US" altLang="ko-KR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spc="-10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심시티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24627" y="3898482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03100" y="3898482"/>
            <a:ext cx="27544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50" dirty="0" smtClean="0">
                <a:solidFill>
                  <a:schemeClr val="bg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3803" y="4503902"/>
            <a:ext cx="117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ANNO </a:t>
            </a:r>
          </a:p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시리즈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0619" y="4028160"/>
            <a:ext cx="117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수호신</a:t>
            </a:r>
            <a:endParaRPr lang="en-US" altLang="ko-KR" sz="1400" b="1" spc="-10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가제</a:t>
            </a:r>
            <a:r>
              <a:rPr lang="en-US" altLang="ko-KR" sz="1400" b="1" spc="-1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004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16510" y="939600"/>
            <a:ext cx="486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플레이어는 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신이 </a:t>
            </a:r>
            <a:r>
              <a:rPr lang="ko-KR" altLang="en-US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되어 도시를 육성시켜라</a:t>
            </a:r>
            <a:r>
              <a:rPr lang="en-US" altLang="ko-KR" sz="1200" spc="-2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en-US" altLang="ko-KR" sz="1200" spc="-2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310602" y="1196752"/>
            <a:ext cx="558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플레이어는 작은 성을 수호하는 신이 되어 마을을  보호해야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적으로부터  지키고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성장하도록 도움을 주어야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318195" y="918245"/>
            <a:ext cx="1869976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</a:t>
            </a:r>
            <a:r>
              <a:rPr lang="ko-KR" altLang="en-US" sz="1800" spc="-50" dirty="0" err="1" smtClean="0"/>
              <a:t>컨셉</a:t>
            </a:r>
            <a:r>
              <a:rPr lang="ko-KR" altLang="en-US" sz="1800" spc="-50" dirty="0" smtClean="0"/>
              <a:t> </a:t>
            </a:r>
            <a:r>
              <a:rPr lang="en-US" altLang="ko-KR" sz="1800" spc="-50" dirty="0" smtClean="0"/>
              <a:t>:</a:t>
            </a:r>
            <a:endParaRPr lang="ko-KR" altLang="en-US" sz="1800" spc="-50" dirty="0"/>
          </a:p>
        </p:txBody>
      </p:sp>
      <p:sp>
        <p:nvSpPr>
          <p:cNvPr id="27" name="타원 26"/>
          <p:cNvSpPr/>
          <p:nvPr/>
        </p:nvSpPr>
        <p:spPr>
          <a:xfrm>
            <a:off x="3287131" y="2170290"/>
            <a:ext cx="1747072" cy="1747072"/>
          </a:xfrm>
          <a:prstGeom prst="ellipse">
            <a:avLst/>
          </a:prstGeom>
          <a:gradFill flip="none" rotWithShape="1">
            <a:gsLst>
              <a:gs pos="0">
                <a:srgbClr val="1278B6">
                  <a:shade val="30000"/>
                  <a:satMod val="115000"/>
                </a:srgbClr>
              </a:gs>
              <a:gs pos="50000">
                <a:srgbClr val="1278B6">
                  <a:shade val="67500"/>
                  <a:satMod val="115000"/>
                </a:srgbClr>
              </a:gs>
              <a:gs pos="100000">
                <a:srgbClr val="148DC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01600" dir="3000000" algn="t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73046" y="2788722"/>
            <a:ext cx="117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GOD </a:t>
            </a:r>
          </a:p>
          <a:p>
            <a:pPr algn="ctr"/>
            <a:r>
              <a:rPr lang="ko-KR" altLang="en-US" sz="1400" b="1" spc="-1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</a:gradFill>
                <a:latin typeface="나눔고딕" pitchFamily="50" charset="-127"/>
                <a:ea typeface="나눔고딕" pitchFamily="50" charset="-127"/>
              </a:rPr>
              <a:t>시뮬레이션</a:t>
            </a:r>
            <a:endParaRPr lang="en-US" altLang="ko-KR" sz="1400" b="1" spc="-1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액션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특징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조이스틱만을 이용한 간단한 조작으로 블록놀이를 하듯 건축물을 건설하거나 벽을 쌓아 올릴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지나가는 구름을 건드려 비를 내릴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자원의 생산량을 일시적으로 변화시킨다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손가락을 튕기는 액션을 통해 적을 공격할 수도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1026" name="Picture 2" descr="에이지 오브 엠파이어 4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6" y="2492896"/>
            <a:ext cx="576063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67" y="3187416"/>
            <a:ext cx="2953788" cy="2545840"/>
          </a:xfrm>
          <a:prstGeom prst="rect">
            <a:avLst/>
          </a:prstGeom>
          <a:noFill/>
          <a:effectLst>
            <a:outerShdw blurRad="50800" dist="5080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" name="직사각형 1"/>
          <p:cNvSpPr/>
          <p:nvPr/>
        </p:nvSpPr>
        <p:spPr>
          <a:xfrm>
            <a:off x="1547664" y="5733256"/>
            <a:ext cx="7056783" cy="112474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1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5" y="2492896"/>
            <a:ext cx="57606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고려시대 배경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특징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757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컨텐츠로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많이 다뤄지지 않은 고려시대를 배경으로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플레이어에게 주어진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읍성은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고려시대 성곽 안에 마을이 펼쳐진 형태다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건물의 형태와 캐릭터들의 의복에 고증이 필요하다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77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/>
          <p:cNvCxnSpPr/>
          <p:nvPr/>
        </p:nvCxnSpPr>
        <p:spPr>
          <a:xfrm>
            <a:off x="5552345" y="5658538"/>
            <a:ext cx="914400" cy="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552345" y="3286651"/>
            <a:ext cx="914400" cy="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52345" y="4470599"/>
            <a:ext cx="914400" cy="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63488" y="2636912"/>
            <a:ext cx="1239699" cy="36832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513465" y="2636912"/>
            <a:ext cx="1239699" cy="36832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건설 시스템 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006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게임 시스템 </a:t>
            </a:r>
            <a:r>
              <a:rPr lang="en-US" altLang="ko-KR" sz="1800" spc="-50" dirty="0" smtClean="0"/>
              <a:t>:</a:t>
            </a:r>
            <a:br>
              <a:rPr lang="en-US" altLang="ko-KR" sz="1800" spc="-50" dirty="0" smtClean="0"/>
            </a:br>
            <a:endParaRPr lang="ko-KR" altLang="en-US" sz="1800" b="1" spc="-50" dirty="0"/>
          </a:p>
        </p:txBody>
      </p:sp>
      <p:sp>
        <p:nvSpPr>
          <p:cNvPr id="19" name="직사각형 18"/>
          <p:cNvSpPr/>
          <p:nvPr/>
        </p:nvSpPr>
        <p:spPr>
          <a:xfrm>
            <a:off x="2406715" y="1295430"/>
            <a:ext cx="576064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주민들은 플레이어가 지정한 자원을 자동으로 수확하고 생산한다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축적된 자원을 가지고 건설을 할 수 있게 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대장간을  건설하면 무기를 생산하여 주민들을 무장시킬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주민시설은 인구를 증가시키고 도시를 확장시킨다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교육시설은 기술을 발전시켜 새로운 건축물과 무기를 사용할 수 있게 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10209" y="3943920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주민시설건설</a:t>
            </a:r>
            <a:endParaRPr lang="ko-KR" altLang="en-US" sz="10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10209" y="5107952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교육시설건설</a:t>
            </a:r>
            <a:endParaRPr lang="ko-KR" altLang="en-US" sz="10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660232" y="3943920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도시</a:t>
            </a:r>
            <a:endParaRPr lang="en-US" altLang="ko-KR" sz="1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확장</a:t>
            </a:r>
            <a:endParaRPr lang="ko-KR" altLang="en-US" sz="12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60232" y="5107952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기술</a:t>
            </a:r>
            <a:endParaRPr lang="en-US" altLang="ko-KR" sz="1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발전</a:t>
            </a:r>
            <a:endParaRPr lang="ko-KR" altLang="en-US" sz="12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0209" y="2757949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대장간</a:t>
            </a:r>
            <a:endParaRPr lang="en-US" altLang="ko-KR" sz="10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건설</a:t>
            </a:r>
            <a:endParaRPr lang="ko-KR" altLang="en-US" sz="10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660232" y="2757949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도시</a:t>
            </a:r>
            <a:endParaRPr lang="en-US" altLang="ko-KR" sz="1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방어</a:t>
            </a:r>
            <a:endParaRPr lang="ko-KR" altLang="en-US" sz="12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cxnSp>
        <p:nvCxnSpPr>
          <p:cNvPr id="9" name="꺾인 연결선 8"/>
          <p:cNvCxnSpPr/>
          <p:nvPr/>
        </p:nvCxnSpPr>
        <p:spPr>
          <a:xfrm>
            <a:off x="3487322" y="329942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3474583" y="4734523"/>
            <a:ext cx="927139" cy="900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487322" y="4470599"/>
            <a:ext cx="914400" cy="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406715" y="2779888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식량</a:t>
            </a:r>
            <a:endParaRPr lang="en-US" altLang="ko-KR" sz="1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자원</a:t>
            </a:r>
            <a:endParaRPr lang="ko-KR" altLang="en-US" sz="12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19454" y="3943920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금속</a:t>
            </a:r>
            <a:endParaRPr lang="en-US" altLang="ko-KR" sz="1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자원</a:t>
            </a:r>
            <a:endParaRPr lang="ko-KR" altLang="en-US" sz="12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06715" y="5107952"/>
            <a:ext cx="1046212" cy="1046212"/>
          </a:xfrm>
          <a:prstGeom prst="ellipse">
            <a:avLst/>
          </a:prstGeom>
          <a:gradFill flip="none" rotWithShape="1">
            <a:gsLst>
              <a:gs pos="1000">
                <a:srgbClr val="78DCF0"/>
              </a:gs>
              <a:gs pos="5000">
                <a:srgbClr val="30C9E8"/>
              </a:gs>
              <a:gs pos="70000">
                <a:srgbClr val="0D515F"/>
              </a:gs>
            </a:gsLst>
            <a:lin ang="2700000" scaled="1"/>
            <a:tileRect/>
          </a:gra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특수</a:t>
            </a:r>
            <a:endParaRPr lang="en-US" altLang="ko-KR" sz="1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자원</a:t>
            </a:r>
            <a:endParaRPr lang="ko-KR" altLang="en-US" sz="12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003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5754</TotalTime>
  <Words>675</Words>
  <Application>Microsoft Office PowerPoint</Application>
  <PresentationFormat>화면 슬라이드 쇼(4:3)</PresentationFormat>
  <Paragraphs>174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HY견고딕</vt:lpstr>
      <vt:lpstr>나눔명조 ExtraBold</vt:lpstr>
      <vt:lpstr>Arial</vt:lpstr>
      <vt:lpstr>나눔고딕 ExtraBold</vt:lpstr>
      <vt:lpstr>나눔고딕</vt:lpstr>
      <vt:lpstr>맑은 고딕</vt:lpstr>
      <vt:lpstr>Office 테마</vt:lpstr>
      <vt:lpstr>게임 &lt;수호신&gt; 제안서 </vt:lpstr>
      <vt:lpstr>목차 :</vt:lpstr>
      <vt:lpstr>게임 개요 : </vt:lpstr>
      <vt:lpstr>기획 의도 : </vt:lpstr>
      <vt:lpstr>시놉시스 :</vt:lpstr>
      <vt:lpstr>게임 컨셉 :</vt:lpstr>
      <vt:lpstr>게임 특징 : </vt:lpstr>
      <vt:lpstr>게임 특징 : </vt:lpstr>
      <vt:lpstr>게임 시스템 : </vt:lpstr>
      <vt:lpstr>게임 시스템 : </vt:lpstr>
      <vt:lpstr>승패 조건 :</vt:lpstr>
      <vt:lpstr>개발 일정 :</vt:lpstr>
      <vt:lpstr>개발 인원 :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student</cp:lastModifiedBy>
  <cp:revision>49</cp:revision>
  <dcterms:created xsi:type="dcterms:W3CDTF">2011-08-23T09:45:48Z</dcterms:created>
  <dcterms:modified xsi:type="dcterms:W3CDTF">2019-12-27T08:01:38Z</dcterms:modified>
</cp:coreProperties>
</file>