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1"/>
  </p:notesMasterIdLst>
  <p:sldIdLst>
    <p:sldId id="2425" r:id="rId3"/>
    <p:sldId id="2455" r:id="rId4"/>
    <p:sldId id="2457" r:id="rId5"/>
    <p:sldId id="2456" r:id="rId6"/>
    <p:sldId id="758" r:id="rId7"/>
    <p:sldId id="759" r:id="rId8"/>
    <p:sldId id="261" r:id="rId9"/>
    <p:sldId id="7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77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2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26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24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9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648F5-D8E0-436B-BCB2-CFF462C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79" y="218456"/>
            <a:ext cx="8229600" cy="666750"/>
          </a:xfrm>
        </p:spPr>
        <p:txBody>
          <a:bodyPr/>
          <a:lstStyle/>
          <a:p>
            <a:r>
              <a:rPr lang="ko-KR" altLang="en-US" dirty="0"/>
              <a:t>강사 프로필</a:t>
            </a:r>
          </a:p>
        </p:txBody>
      </p:sp>
      <p:sp>
        <p:nvSpPr>
          <p:cNvPr id="3" name="Shape 63526">
            <a:extLst>
              <a:ext uri="{FF2B5EF4-FFF2-40B4-BE49-F238E27FC236}">
                <a16:creationId xmlns:a16="http://schemas.microsoft.com/office/drawing/2014/main" id="{65C045AF-6437-4485-B7F4-94F95811687F}"/>
              </a:ext>
            </a:extLst>
          </p:cNvPr>
          <p:cNvSpPr/>
          <p:nvPr/>
        </p:nvSpPr>
        <p:spPr>
          <a:xfrm>
            <a:off x="296090" y="1091088"/>
            <a:ext cx="2207678" cy="2677802"/>
          </a:xfrm>
          <a:prstGeom prst="rect">
            <a:avLst/>
          </a:prstGeom>
          <a:solidFill>
            <a:srgbClr val="3484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DD4076-CA6E-49D4-93C1-F468F14CE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98" y="1187978"/>
            <a:ext cx="2007261" cy="2479457"/>
          </a:xfrm>
          <a:prstGeom prst="rect">
            <a:avLst/>
          </a:prstGeom>
        </p:spPr>
      </p:pic>
      <p:sp>
        <p:nvSpPr>
          <p:cNvPr id="5" name="Shape 59502">
            <a:extLst>
              <a:ext uri="{FF2B5EF4-FFF2-40B4-BE49-F238E27FC236}">
                <a16:creationId xmlns:a16="http://schemas.microsoft.com/office/drawing/2014/main" id="{CB211586-8971-40D5-B6D2-96EB33E6F05F}"/>
              </a:ext>
            </a:extLst>
          </p:cNvPr>
          <p:cNvSpPr/>
          <p:nvPr/>
        </p:nvSpPr>
        <p:spPr>
          <a:xfrm>
            <a:off x="296089" y="3762526"/>
            <a:ext cx="2207678" cy="635001"/>
          </a:xfrm>
          <a:prstGeom prst="rect">
            <a:avLst/>
          </a:prstGeom>
          <a:solidFill>
            <a:srgbClr val="72B1D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sym typeface="Helvetica Neue Light"/>
              </a:rPr>
              <a:t>김홍태</a:t>
            </a:r>
            <a:endParaRPr kumimoji="0" sz="14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sym typeface="Helvetica Neue Ligh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0FA1070-AC67-45CD-BD72-13425B84A821}"/>
              </a:ext>
            </a:extLst>
          </p:cNvPr>
          <p:cNvGraphicFramePr>
            <a:graphicFrameLocks noGrp="1"/>
          </p:cNvGraphicFramePr>
          <p:nvPr/>
        </p:nvGraphicFramePr>
        <p:xfrm>
          <a:off x="2603975" y="1091087"/>
          <a:ext cx="6264721" cy="522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0393">
                  <a:extLst>
                    <a:ext uri="{9D8B030D-6E8A-4147-A177-3AD203B41FA5}">
                      <a16:colId xmlns:a16="http://schemas.microsoft.com/office/drawing/2014/main" val="2965765084"/>
                    </a:ext>
                  </a:extLst>
                </a:gridCol>
              </a:tblGrid>
              <a:tr h="1867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약력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학력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84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現 ㈜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더와이랩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대표이사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삼성엔지니어링 인재개발팀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대우일렉트로닉스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신사업기획팀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인사기획팀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삼성전자 반도체총괄 설비구매팀</a:t>
                      </a:r>
                      <a:b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고려대학교 기술경영전문대학원 기술경영학 박사과정 </a:t>
                      </a: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국민대학교 글로벌창업벤처대학원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창업학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석사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고려대학교 재료금속공학부 학사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주요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교육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한국토지공사 신입공채 면접위원장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인천항만공사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한국산업인력공단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서울시 시설관리공단 등 공공기관 면접위원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하이닉스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직군 코딩 테스트 이후 역량 면접문제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현대글로비스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 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세방그룹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계열사 임원 대상 면접관 특강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한국오츠카제약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임원 대상 면접관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BGF,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코오롱베니트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DK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유엔씨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동국제강그룹 계열사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AXA, ASML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등 외국계기업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삼표그룹 팀장 면접관 교육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컨설팅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채용 컨설팅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코멘토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자기소개서 역량 분석기 알고리즘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검증력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검증 연구 용역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Burberry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Lam Research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ASML Korea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61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427911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val="4158380450"/>
                    </a:ext>
                  </a:extLst>
                </a:gridCol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 시 어려움 및 성공 포인트</a:t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64726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1264</Words>
  <Application>Microsoft Office PowerPoint</Application>
  <PresentationFormat>화면 슬라이드 쇼(4:3)</PresentationFormat>
  <Paragraphs>245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HY헤드라인M</vt:lpstr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2_Office 테마</vt:lpstr>
      <vt:lpstr>강사 프로필</vt:lpstr>
      <vt:lpstr>세부 프로그램 내용 (취업특강 2)</vt:lpstr>
      <vt:lpstr>세부 프로그램 내용 (취업특강 3)</vt:lpstr>
      <vt:lpstr>세부 프로그램 내용 (취업특강 4)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ALEX KIM 김홍태</cp:lastModifiedBy>
  <cp:revision>14</cp:revision>
  <dcterms:created xsi:type="dcterms:W3CDTF">2012-09-09T23:52:09Z</dcterms:created>
  <dcterms:modified xsi:type="dcterms:W3CDTF">2020-01-02T00:01:46Z</dcterms:modified>
</cp:coreProperties>
</file>