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86" r:id="rId3"/>
    <p:sldId id="258" r:id="rId4"/>
    <p:sldId id="277" r:id="rId5"/>
    <p:sldId id="260" r:id="rId6"/>
    <p:sldId id="284" r:id="rId7"/>
    <p:sldId id="279" r:id="rId8"/>
    <p:sldId id="272" r:id="rId9"/>
    <p:sldId id="280" r:id="rId10"/>
    <p:sldId id="268" r:id="rId11"/>
    <p:sldId id="267" r:id="rId12"/>
    <p:sldId id="269" r:id="rId13"/>
    <p:sldId id="289" r:id="rId14"/>
    <p:sldId id="271" r:id="rId1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나눔명조 ExtraBold" panose="020B0600000101010101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150" y="-6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90008358027727"/>
          <c:y val="9.7200392088555201E-2"/>
          <c:w val="0.67020002091388242"/>
          <c:h val="0.811382635850599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1278B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 내용</c:v>
                </c:pt>
                <c:pt idx="1">
                  <c:v> 내용</c:v>
                </c:pt>
                <c:pt idx="2">
                  <c:v> 내용</c:v>
                </c:pt>
                <c:pt idx="3">
                  <c:v> 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80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54"/>
        <c:holeSize val="65"/>
      </c:doughnutChart>
    </c:plotArea>
    <c:legend>
      <c:legendPos val="r"/>
      <c:overlay val="1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effectLst>
      <a:outerShdw blurRad="50800" dist="50800" dir="5400000" algn="ctr" rotWithShape="0">
        <a:srgbClr val="000000">
          <a:alpha val="38000"/>
        </a:srgbClr>
      </a:outerShdw>
    </a:effectLst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3A98E6"/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310896672"/>
        <c:axId val="310894712"/>
      </c:barChart>
      <c:catAx>
        <c:axId val="310896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0894712"/>
        <c:crosses val="autoZero"/>
        <c:auto val="1"/>
        <c:lblAlgn val="ctr"/>
        <c:lblOffset val="100"/>
        <c:noMultiLvlLbl val="0"/>
      </c:catAx>
      <c:valAx>
        <c:axId val="310894712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089667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gradFill>
              <a:gsLst>
                <a:gs pos="0">
                  <a:srgbClr val="00B0AC">
                    <a:alpha val="7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12700" cap="sq"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spPr>
            <a:gradFill>
              <a:gsLst>
                <a:gs pos="0">
                  <a:srgbClr val="4DD3C3">
                    <a:alpha val="8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25400" cap="rnd" cmpd="sng">
              <a:noFill/>
              <a:prstDash val="sysDot"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spPr>
            <a:gradFill>
              <a:gsLst>
                <a:gs pos="0">
                  <a:srgbClr val="3A98E6">
                    <a:alpha val="80000"/>
                  </a:srgbClr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</a:gradFill>
            <a:ln w="15875" cmpd="sng">
              <a:noFill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499824"/>
        <c:axId val="310501000"/>
      </c:areaChart>
      <c:catAx>
        <c:axId val="3104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0501000"/>
        <c:crosses val="autoZero"/>
        <c:auto val="1"/>
        <c:lblAlgn val="ctr"/>
        <c:lblOffset val="100"/>
        <c:noMultiLvlLbl val="0"/>
      </c:catAx>
      <c:valAx>
        <c:axId val="310501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0499824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38"/>
          <c:h val="4.0993522087289444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1278B6"/>
              </a:solidFill>
            </a:ln>
          </c:spPr>
          <c:marker>
            <c:symbol val="circle"/>
            <c:size val="7"/>
            <c:spPr>
              <a:solidFill>
                <a:srgbClr val="1278B6"/>
              </a:solidFill>
              <a:ln>
                <a:solidFill>
                  <a:srgbClr val="1278B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3948B5"/>
              </a:solidFill>
            </a:ln>
          </c:spPr>
          <c:marker>
            <c:symbol val="circle"/>
            <c:size val="7"/>
            <c:spPr>
              <a:solidFill>
                <a:srgbClr val="3948B5"/>
              </a:solidFill>
              <a:ln w="19050">
                <a:solidFill>
                  <a:srgbClr val="3948B5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4BDAE1"/>
              </a:solidFill>
            </a:ln>
          </c:spPr>
          <c:marker>
            <c:symbol val="circle"/>
            <c:size val="7"/>
            <c:spPr>
              <a:solidFill>
                <a:srgbClr val="4BDAE1"/>
              </a:solidFill>
              <a:ln>
                <a:solidFill>
                  <a:srgbClr val="4BDAE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403744"/>
        <c:axId val="317406096"/>
      </c:lineChart>
      <c:catAx>
        <c:axId val="317403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7406096"/>
        <c:crosses val="autoZero"/>
        <c:auto val="1"/>
        <c:lblAlgn val="ctr"/>
        <c:lblOffset val="100"/>
        <c:noMultiLvlLbl val="0"/>
      </c:catAx>
      <c:valAx>
        <c:axId val="3174060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740374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883"/>
          <c:y val="0.90353556703720328"/>
          <c:w val="0.37205036983438389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899"/>
          <c:y val="0.90353556703720317"/>
          <c:w val="0.372050369834384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6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5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2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2011.10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b="0" spc="-50" smtClean="0"/>
              <a:t>나눔고딕 </a:t>
            </a:r>
            <a:r>
              <a:rPr lang="en-US" altLang="ko-KR" b="0" spc="-50" smtClean="0"/>
              <a:t>45pt</a:t>
            </a:r>
            <a:endParaRPr lang="ko-KR" altLang="en-US" b="0" spc="-5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/>
        </p:nvGraphicFramePr>
        <p:xfrm>
          <a:off x="1799824" y="1412776"/>
          <a:ext cx="7128792" cy="494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2267744" y="2060848"/>
          <a:ext cx="64095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1-7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1465464" y="215873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/>
        </p:nvGraphicFramePr>
        <p:xfrm>
          <a:off x="4707390" y="2175987"/>
          <a:ext cx="4544976" cy="364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1-8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381246" y="2852936"/>
          <a:ext cx="6367214" cy="2304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2640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표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표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문서분류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 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spc="-50" smtClean="0"/>
              <a:t>나눔고딕 </a:t>
            </a:r>
            <a:r>
              <a:rPr lang="en-US" altLang="ko-KR" spc="-50" smtClean="0"/>
              <a:t>B, 45pt</a:t>
            </a:r>
            <a:endParaRPr lang="ko-KR" altLang="en-US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smtClean="0"/>
              <a:t>꼭지 제목 </a:t>
            </a:r>
            <a:r>
              <a:rPr lang="en-US" altLang="ko-KR" sz="3800" b="0" spc="-90" smtClean="0"/>
              <a:t>:</a:t>
            </a:r>
            <a:br>
              <a:rPr lang="en-US" altLang="ko-KR" sz="3800" b="0" spc="-90" smtClean="0"/>
            </a:br>
            <a:r>
              <a:rPr lang="ko-KR" altLang="en-US" sz="3800" b="0" spc="-90" smtClean="0"/>
              <a:t>나눔고딕</a:t>
            </a:r>
            <a:r>
              <a:rPr lang="en-US" altLang="ko-KR" sz="3800" b="0" spc="-90" smtClean="0"/>
              <a:t>R, 38pt</a:t>
            </a:r>
            <a:endParaRPr lang="ko-KR" altLang="en-US" sz="3800" b="0" spc="-9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본문 요약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글꼴크기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000" spc="-30" dirty="0" err="1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캡션으로 사용하는 경우 등 상황에 따라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 문서의 본문 </a:t>
            </a:r>
            <a:r>
              <a:rPr lang="ko-KR" altLang="en-US" sz="1000" spc="-30" dirty="0" err="1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줄간격은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배 입니다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글자간격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 문서의 글자간격은 좁게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0.3pt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페이지 제목 </a:t>
            </a:r>
            <a:r>
              <a:rPr lang="en-US" altLang="ko-KR" sz="1800" spc="-50" smtClean="0"/>
              <a:t>:</a:t>
            </a:r>
            <a:br>
              <a:rPr lang="en-US" altLang="ko-KR" sz="1800" spc="-50" smtClean="0"/>
            </a:br>
            <a:r>
              <a:rPr lang="ko-KR" altLang="en-US" sz="1800" spc="-50" smtClean="0"/>
              <a:t>나눔고딕</a:t>
            </a:r>
            <a:r>
              <a:rPr lang="en-US" altLang="ko-KR" sz="1800" spc="-50" smtClean="0"/>
              <a:t>B, 18pt</a:t>
            </a:r>
            <a:endParaRPr lang="ko-KR" altLang="en-US" sz="1800" b="1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98363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9379" y="16402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623" y="2053483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2857" y="7090433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7" name="타원 26"/>
          <p:cNvSpPr/>
          <p:nvPr/>
        </p:nvSpPr>
        <p:spPr>
          <a:xfrm>
            <a:off x="398363" y="343640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623" y="384966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61349" y="1640216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28191" y="2053483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구  입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463" y="20534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축  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꺾인 연결선 7"/>
          <p:cNvCxnSpPr>
            <a:stCxn id="27" idx="6"/>
            <a:endCxn id="32" idx="2"/>
          </p:cNvCxnSpPr>
          <p:nvPr/>
        </p:nvCxnSpPr>
        <p:spPr>
          <a:xfrm flipV="1">
            <a:off x="1479745" y="2180907"/>
            <a:ext cx="381604" cy="1796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8259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281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상   점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4335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6550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필 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화살표 연결선 10"/>
          <p:cNvCxnSpPr>
            <a:stCxn id="32" idx="6"/>
            <a:endCxn id="20" idx="2"/>
          </p:cNvCxnSpPr>
          <p:nvPr/>
        </p:nvCxnSpPr>
        <p:spPr>
          <a:xfrm flipV="1">
            <a:off x="2942731" y="2176593"/>
            <a:ext cx="426648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32876" y="170185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32876" y="17587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건설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832876" y="214366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2876" y="220057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69379" y="3440716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95463" y="3853983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캐 </a:t>
            </a:r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릭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터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3" name="꺾인 연결선 62"/>
          <p:cNvCxnSpPr>
            <a:stCxn id="32" idx="4"/>
            <a:endCxn id="59" idx="2"/>
          </p:cNvCxnSpPr>
          <p:nvPr/>
        </p:nvCxnSpPr>
        <p:spPr>
          <a:xfrm rot="16200000" flipH="1">
            <a:off x="2257962" y="2865675"/>
            <a:ext cx="1255495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9" idx="0"/>
            <a:endCxn id="20" idx="4"/>
          </p:cNvCxnSpPr>
          <p:nvPr/>
        </p:nvCxnSpPr>
        <p:spPr>
          <a:xfrm flipV="1">
            <a:off x="3905756" y="2712970"/>
            <a:ext cx="0" cy="72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813256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3256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노동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813256" y="39818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3256" y="403873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보이스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32876" y="2588756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32876" y="264566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9562" y="187714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369379" y="4704839"/>
            <a:ext cx="1072754" cy="1072754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69379" y="5118106"/>
            <a:ext cx="107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장 식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도 로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9" name="꺾인 연결선 78"/>
          <p:cNvCxnSpPr>
            <a:stCxn id="32" idx="4"/>
          </p:cNvCxnSpPr>
          <p:nvPr/>
        </p:nvCxnSpPr>
        <p:spPr>
          <a:xfrm rot="16200000" flipH="1">
            <a:off x="1625900" y="3497737"/>
            <a:ext cx="2519618" cy="96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75416" y="4926737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건  설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13256" y="476937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13256" y="482628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애니메이션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813256" y="5188629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13256" y="524553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효과음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832876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35091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효  과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75747" y="2147280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75747" y="22041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375747" y="356257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75747" y="36194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화 획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72200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4415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보  상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375747" y="3975845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5747" y="403275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372200" y="2589093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72200" y="264600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경험치 획득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7625" y="4700525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62885" y="5113792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재  화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387996" y="4696211"/>
            <a:ext cx="1081382" cy="108138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83256" y="5109478"/>
            <a:ext cx="690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레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  벨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8" name="꺾인 연결선 127"/>
          <p:cNvCxnSpPr>
            <a:stCxn id="101" idx="1"/>
            <a:endCxn id="107" idx="2"/>
          </p:cNvCxnSpPr>
          <p:nvPr/>
        </p:nvCxnSpPr>
        <p:spPr>
          <a:xfrm rot="10800000" flipH="1" flipV="1">
            <a:off x="6372200" y="2769112"/>
            <a:ext cx="15796" cy="2467789"/>
          </a:xfrm>
          <a:prstGeom prst="bentConnector3">
            <a:avLst>
              <a:gd name="adj1" fmla="val -1447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98" idx="1"/>
            <a:endCxn id="107" idx="2"/>
          </p:cNvCxnSpPr>
          <p:nvPr/>
        </p:nvCxnSpPr>
        <p:spPr>
          <a:xfrm rot="10800000" flipH="1" flipV="1">
            <a:off x="6375746" y="4155864"/>
            <a:ext cx="12249" cy="1081037"/>
          </a:xfrm>
          <a:prstGeom prst="bentConnector3">
            <a:avLst>
              <a:gd name="adj1" fmla="val -1866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92" idx="3"/>
            <a:endCxn id="105" idx="0"/>
          </p:cNvCxnSpPr>
          <p:nvPr/>
        </p:nvCxnSpPr>
        <p:spPr>
          <a:xfrm>
            <a:off x="7527875" y="2327300"/>
            <a:ext cx="680441" cy="237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93" idx="3"/>
            <a:endCxn id="105" idx="0"/>
          </p:cNvCxnSpPr>
          <p:nvPr/>
        </p:nvCxnSpPr>
        <p:spPr>
          <a:xfrm>
            <a:off x="7527875" y="3742598"/>
            <a:ext cx="680441" cy="957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22" idx="6"/>
            <a:endCxn id="32" idx="2"/>
          </p:cNvCxnSpPr>
          <p:nvPr/>
        </p:nvCxnSpPr>
        <p:spPr>
          <a:xfrm>
            <a:off x="1479745" y="2180907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398363" y="980728"/>
            <a:ext cx="1152128" cy="360040"/>
          </a:xfrm>
          <a:prstGeom prst="roundRec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0578" y="1037637"/>
            <a:ext cx="74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조  건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855877" y="2983215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632612" y="3242791"/>
            <a:ext cx="62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노  동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39981" y="1749494"/>
            <a:ext cx="100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소득세 </a:t>
            </a:r>
            <a:r>
              <a:rPr lang="en-US" altLang="ko-KR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세금</a:t>
            </a:r>
            <a:endParaRPr lang="en-US" altLang="ko-KR" sz="10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>
            <a:spLocks/>
          </p:cNvSpPr>
          <p:nvPr/>
        </p:nvSpPr>
        <p:spPr>
          <a:xfrm>
            <a:off x="2411760" y="2996952"/>
            <a:ext cx="2615987" cy="1440160"/>
          </a:xfrm>
          <a:prstGeom prst="chevron">
            <a:avLst/>
          </a:prstGeom>
          <a:gradFill flip="none" rotWithShape="1">
            <a:gsLst>
              <a:gs pos="0">
                <a:srgbClr val="B5E4F5"/>
              </a:gs>
              <a:gs pos="0">
                <a:srgbClr val="1FADDF"/>
              </a:gs>
              <a:gs pos="75000">
                <a:srgbClr val="0F6E9D"/>
              </a:gs>
            </a:gsLst>
            <a:lin ang="2700000" scaled="0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갈매기형 수장 18"/>
          <p:cNvSpPr/>
          <p:nvPr/>
        </p:nvSpPr>
        <p:spPr>
          <a:xfrm>
            <a:off x="4130492" y="2996952"/>
            <a:ext cx="2616331" cy="1440160"/>
          </a:xfrm>
          <a:prstGeom prst="chevron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849570" y="2996952"/>
            <a:ext cx="2466846" cy="1440160"/>
          </a:xfrm>
          <a:prstGeom prst="chevron">
            <a:avLst/>
          </a:prstGeom>
          <a:gradFill flip="none" rotWithShape="1">
            <a:gsLst>
              <a:gs pos="0">
                <a:srgbClr val="87F1E7"/>
              </a:gs>
              <a:gs pos="0">
                <a:srgbClr val="87F1E7"/>
              </a:gs>
              <a:gs pos="70000">
                <a:srgbClr val="0D9790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766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8567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9720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484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err="1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Smartart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를 이용한 도형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또는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20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도형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차트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0602" y="1196752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graphicFrame>
        <p:nvGraphicFramePr>
          <p:cNvPr id="49" name="차트 48"/>
          <p:cNvGraphicFramePr/>
          <p:nvPr/>
        </p:nvGraphicFramePr>
        <p:xfrm>
          <a:off x="1547664" y="1988840"/>
          <a:ext cx="5317044" cy="439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779912" y="4022316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차트 제목</a:t>
            </a:r>
            <a:endParaRPr lang="ko-KR" altLang="en-US" sz="1600" b="1" spc="-150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/>
          <p:cNvGraphicFramePr/>
          <p:nvPr/>
        </p:nvGraphicFramePr>
        <p:xfrm>
          <a:off x="2051720" y="2636912"/>
          <a:ext cx="6624736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5986</TotalTime>
  <Words>448</Words>
  <Application>Microsoft Office PowerPoint</Application>
  <PresentationFormat>화면 슬라이드 쇼(4:3)</PresentationFormat>
  <Paragraphs>176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나눔고딕</vt:lpstr>
      <vt:lpstr>나눔고딕 ExtraBold</vt:lpstr>
      <vt:lpstr>나눔명조 ExtraBold</vt:lpstr>
      <vt:lpstr>Arial</vt:lpstr>
      <vt:lpstr>Office 테마</vt:lpstr>
      <vt:lpstr>문서의 제목 나눔고딕 45pt</vt:lpstr>
      <vt:lpstr>문서의 제목  나눔고딕 B, 45pt</vt:lpstr>
      <vt:lpstr>목차</vt:lpstr>
      <vt:lpstr>꼭지 제목 : 나눔고딕R, 38pt</vt:lpstr>
      <vt:lpstr>페이지 제목 : 나눔고딕B, 18pt</vt:lpstr>
      <vt:lpstr>PowerPoint 프레젠테이션</vt:lpstr>
      <vt:lpstr>도형 예시</vt:lpstr>
      <vt:lpstr>차트 예시</vt:lpstr>
      <vt:lpstr>차트 예시</vt:lpstr>
      <vt:lpstr>차트 예시</vt:lpstr>
      <vt:lpstr>차트 예시</vt:lpstr>
      <vt:lpstr>차트 예시</vt:lpstr>
      <vt:lpstr>표 예시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11</cp:revision>
  <dcterms:created xsi:type="dcterms:W3CDTF">2011-08-23T09:45:48Z</dcterms:created>
  <dcterms:modified xsi:type="dcterms:W3CDTF">2020-01-06T10:12:40Z</dcterms:modified>
</cp:coreProperties>
</file>