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91" r:id="rId10"/>
    <p:sldId id="292" r:id="rId11"/>
    <p:sldId id="285" r:id="rId12"/>
    <p:sldId id="289" r:id="rId13"/>
    <p:sldId id="284" r:id="rId14"/>
    <p:sldId id="283" r:id="rId15"/>
    <p:sldId id="290" r:id="rId16"/>
    <p:sldId id="274" r:id="rId17"/>
    <p:sldId id="275" r:id="rId18"/>
    <p:sldId id="276" r:id="rId19"/>
    <p:sldId id="277" r:id="rId20"/>
    <p:sldId id="278" r:id="rId21"/>
    <p:sldId id="279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9911" autoAdjust="0"/>
  </p:normalViewPr>
  <p:slideViewPr>
    <p:cSldViewPr snapToGrid="0">
      <p:cViewPr>
        <p:scale>
          <a:sx n="130" d="100"/>
          <a:sy n="130" d="100"/>
        </p:scale>
        <p:origin x="-846" y="-612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28일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노비의 모험</a:t>
            </a:r>
            <a:r>
              <a:rPr lang="en-US" altLang="ko-KR" dirty="0" smtClean="0"/>
              <a:t>&gt;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작성자 김병훈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수정할 것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043840" y="6103297"/>
            <a:ext cx="3452835" cy="547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2020.01</a:t>
            </a:r>
          </a:p>
          <a:p>
            <a:pPr algn="r"/>
            <a:r>
              <a:rPr lang="en-US" altLang="ko-KR" sz="1200" dirty="0" smtClean="0"/>
              <a:t>V 0.01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판정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096000" y="3429000"/>
            <a:ext cx="540067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1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</a:t>
            </a:r>
            <a:r>
              <a:rPr lang="ko-KR" altLang="en-US" sz="1400" dirty="0" smtClean="0"/>
              <a:t>전투 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513968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20000" y="3639726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58796"/>
              </p:ext>
            </p:extLst>
          </p:nvPr>
        </p:nvGraphicFramePr>
        <p:xfrm>
          <a:off x="720001" y="2302758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몽둥이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투척형</a:t>
                      </a:r>
                      <a:r>
                        <a:rPr lang="ko-KR" altLang="en-US" sz="1200" dirty="0" smtClean="0"/>
                        <a:t> 소모성 무기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응용전투 참조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7549291" y="1308675"/>
            <a:ext cx="3471134" cy="2146083"/>
            <a:chOff x="7241833" y="1064523"/>
            <a:chExt cx="3962525" cy="2686455"/>
          </a:xfrm>
        </p:grpSpPr>
        <p:grpSp>
          <p:nvGrpSpPr>
            <p:cNvPr id="30" name="그룹 29"/>
            <p:cNvGrpSpPr/>
            <p:nvPr/>
          </p:nvGrpSpPr>
          <p:grpSpPr>
            <a:xfrm>
              <a:off x="7241833" y="1064523"/>
              <a:ext cx="3962525" cy="2686455"/>
              <a:chOff x="6996171" y="1237777"/>
              <a:chExt cx="4008939" cy="2717922"/>
            </a:xfrm>
          </p:grpSpPr>
          <p:pic>
            <p:nvPicPr>
              <p:cNvPr id="5" name="그림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96171" y="1440001"/>
                <a:ext cx="3979943" cy="2515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72382" y="1237777"/>
                <a:ext cx="3032728" cy="104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7241833" y="1202155"/>
              <a:ext cx="412364" cy="15455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34" y="1426520"/>
            <a:ext cx="1219048" cy="1466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16" y="4082668"/>
            <a:ext cx="1219047" cy="14664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04" y="4082668"/>
            <a:ext cx="1219047" cy="1466485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7251358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0281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213173" y="1167573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62636" y="5453288"/>
            <a:ext cx="1491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8416388" y="5596679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일반공격에서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연속입력시</a:t>
            </a:r>
            <a:r>
              <a:rPr lang="ko-KR" altLang="en-US" sz="1400" dirty="0"/>
              <a:t>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스킬 공격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2-7. </a:t>
            </a:r>
            <a:r>
              <a:rPr lang="ko-KR" altLang="en-US" sz="2000" dirty="0" smtClean="0"/>
              <a:t>응용 전투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521804"/>
            <a:ext cx="5337998" cy="230233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ko-KR" sz="1400" dirty="0" smtClean="0"/>
              <a:t>사거리 </a:t>
            </a:r>
            <a:r>
              <a:rPr lang="ko-KR" altLang="ko-KR" sz="1400" dirty="0"/>
              <a:t>바깥으로 나가 있으면 피해 없음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피해범위가 </a:t>
            </a:r>
            <a:r>
              <a:rPr lang="ko-KR" altLang="ko-KR" sz="1400" dirty="0" smtClean="0"/>
              <a:t>발생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750639"/>
            <a:ext cx="5337406" cy="2302329"/>
            <a:chOff x="6159270" y="1126671"/>
            <a:chExt cx="5337406" cy="2302329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126671"/>
              <a:ext cx="5337406" cy="230232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전투 행동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54" y="1590191"/>
            <a:ext cx="1219047" cy="14664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14" y="1590191"/>
            <a:ext cx="1219047" cy="14664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1" y="4676573"/>
            <a:ext cx="982810" cy="11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80001" y="1440000"/>
            <a:ext cx="5844866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600" dirty="0" err="1" smtClean="0"/>
              <a:t>돌쇠</a:t>
            </a:r>
            <a:r>
              <a:rPr lang="ko-KR" altLang="ko-KR" sz="1600" dirty="0" smtClean="0"/>
              <a:t> </a:t>
            </a:r>
            <a:endParaRPr lang="ko-KR" altLang="ko-KR" sz="1600" dirty="0"/>
          </a:p>
          <a:p>
            <a:r>
              <a:rPr lang="ko-KR" altLang="ko-KR" sz="1600" dirty="0" smtClean="0"/>
              <a:t>노비</a:t>
            </a:r>
            <a:endParaRPr lang="ko-KR" altLang="ko-KR" sz="1600" dirty="0"/>
          </a:p>
          <a:p>
            <a:r>
              <a:rPr lang="ko-KR" altLang="ko-KR" sz="1600" dirty="0" err="1" smtClean="0"/>
              <a:t>돌쇠는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김대감</a:t>
            </a:r>
            <a:r>
              <a:rPr lang="ko-KR" altLang="ko-KR" sz="1600" dirty="0"/>
              <a:t> 집의 노비다</a:t>
            </a:r>
            <a:r>
              <a:rPr lang="en-US" altLang="ko-KR" sz="1600" dirty="0"/>
              <a:t>. </a:t>
            </a:r>
            <a:r>
              <a:rPr lang="ko-KR" altLang="ko-KR" sz="1600" dirty="0"/>
              <a:t>평소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가족들로부터 온갖 구박과 차별 대우를 받고 있었다</a:t>
            </a:r>
            <a:r>
              <a:rPr lang="en-US" altLang="ko-KR" sz="1600" dirty="0"/>
              <a:t>. </a:t>
            </a:r>
            <a:r>
              <a:rPr lang="ko-KR" altLang="ko-KR" sz="1600" dirty="0"/>
              <a:t>어느 날</a:t>
            </a:r>
            <a:r>
              <a:rPr lang="en-US" altLang="ko-KR" sz="1600" dirty="0"/>
              <a:t>, </a:t>
            </a:r>
            <a:r>
              <a:rPr lang="ko-KR" altLang="ko-KR" sz="1600" dirty="0"/>
              <a:t>부당한 사건으로 인해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아들에 의해 부모가 죽임을 당한다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이에 분노한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아들을 죽이고 그 집에서 뛰쳐나와 도주한다</a:t>
            </a:r>
            <a:r>
              <a:rPr lang="en-US" altLang="ko-KR" sz="1600" dirty="0"/>
              <a:t>. </a:t>
            </a:r>
            <a:r>
              <a:rPr lang="ko-KR" altLang="ko-KR" sz="1600" dirty="0"/>
              <a:t>관청의 포졸과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의뢰를 받은 </a:t>
            </a:r>
            <a:r>
              <a:rPr lang="ko-KR" altLang="ko-KR" sz="1600" dirty="0" err="1"/>
              <a:t>추노꾼이</a:t>
            </a:r>
            <a:r>
              <a:rPr lang="ko-KR" altLang="ko-KR" sz="1600" dirty="0"/>
              <a:t> 그를 뒤쫓기 시작한다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관청에 들어가 노비문서를 불태우고 항구에 정박 중인 외국 선박에 몸을 숨겨 조선을 떠나는 여정을 시작한다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smtClean="0"/>
              <a:t>각진 </a:t>
            </a:r>
            <a:r>
              <a:rPr lang="ko-KR" altLang="ko-KR" sz="1600" dirty="0"/>
              <a:t>얼굴</a:t>
            </a:r>
            <a:r>
              <a:rPr lang="en-US" altLang="ko-KR" sz="1600" dirty="0"/>
              <a:t>, </a:t>
            </a:r>
            <a:r>
              <a:rPr lang="ko-KR" altLang="ko-KR" sz="1600" dirty="0"/>
              <a:t>다부진 체구</a:t>
            </a:r>
            <a:r>
              <a:rPr lang="en-US" altLang="ko-KR" sz="1600" dirty="0"/>
              <a:t>. </a:t>
            </a:r>
            <a:r>
              <a:rPr lang="ko-KR" altLang="ko-KR" sz="1600" dirty="0"/>
              <a:t>흰색 한복을 입었다</a:t>
            </a:r>
            <a:r>
              <a:rPr lang="en-US" altLang="ko-KR" sz="1600" dirty="0"/>
              <a:t>. </a:t>
            </a:r>
            <a:r>
              <a:rPr lang="ko-KR" altLang="ko-KR" sz="1600" dirty="0"/>
              <a:t>짚신을 신었다</a:t>
            </a:r>
            <a:r>
              <a:rPr lang="en-US" altLang="ko-KR" sz="1600" dirty="0"/>
              <a:t>. </a:t>
            </a:r>
            <a:r>
              <a:rPr lang="ko-KR" altLang="ko-KR" sz="1600" dirty="0"/>
              <a:t>조선시대 상투</a:t>
            </a:r>
            <a:r>
              <a:rPr lang="en-US" altLang="ko-KR" sz="1600" dirty="0"/>
              <a:t>. </a:t>
            </a:r>
            <a:r>
              <a:rPr lang="ko-KR" altLang="ko-KR" sz="1600" dirty="0"/>
              <a:t>절굿공이를 등에 매고 있다</a:t>
            </a:r>
            <a:r>
              <a:rPr lang="en-US" altLang="ko-KR" sz="1600" dirty="0"/>
              <a:t>. </a:t>
            </a:r>
            <a:r>
              <a:rPr lang="ko-KR" altLang="ko-KR" sz="1600" dirty="0"/>
              <a:t>두 손에 주 무기인 낫을 하나씩 들고 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1249853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ko-KR" sz="1600" dirty="0"/>
              <a:t>이름 </a:t>
            </a:r>
            <a:endParaRPr lang="en-US" altLang="ko-KR" sz="1600" dirty="0" smtClean="0"/>
          </a:p>
          <a:p>
            <a:pPr algn="r"/>
            <a:r>
              <a:rPr lang="ko-KR" altLang="ko-KR" sz="1600" dirty="0" smtClean="0"/>
              <a:t>직업</a:t>
            </a:r>
            <a:endParaRPr lang="ko-KR" altLang="ko-KR" sz="1600" dirty="0"/>
          </a:p>
          <a:p>
            <a:pPr algn="r"/>
            <a:r>
              <a:rPr lang="ko-KR" altLang="ko-KR" sz="1600" dirty="0" smtClean="0"/>
              <a:t>배경설정</a:t>
            </a:r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r>
              <a:rPr lang="ko-KR" altLang="ko-KR" sz="1600" dirty="0" smtClean="0"/>
              <a:t>외형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8336193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222"/>
              </p:ext>
            </p:extLst>
          </p:nvPr>
        </p:nvGraphicFramePr>
        <p:xfrm>
          <a:off x="720000" y="2091343"/>
          <a:ext cx="10776675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공격 시 상대에게 주는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데미지에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무기의 공격력과 시너지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 수 있는 장비 무게의 한계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근력이 높으면 지력에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숙련도에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지력이 높으면 근력에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회복속도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HP,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체력이 높으면 민첩에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(AGI)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이동과 공격의 빠르기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민첩이 높으면 체력에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원거리 공격 시 명중률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손재주가 높으면 운에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(LUK)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치명타와 회피 확률을 높이고 지속성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공격과 상태이상 등에 걸릴 확률을 감소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성공률에도 관여하지만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몬스터의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아이템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드랍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확률에는 관여하지 않음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운이 높으면 손재주에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054"/>
              </p:ext>
            </p:extLst>
          </p:nvPr>
        </p:nvGraphicFramePr>
        <p:xfrm>
          <a:off x="720000" y="1440001"/>
          <a:ext cx="10776676" cy="517052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10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72380"/>
              </p:ext>
            </p:extLst>
          </p:nvPr>
        </p:nvGraphicFramePr>
        <p:xfrm>
          <a:off x="720000" y="1440000"/>
          <a:ext cx="10776675" cy="50965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9084"/>
              </p:ext>
            </p:extLst>
          </p:nvPr>
        </p:nvGraphicFramePr>
        <p:xfrm>
          <a:off x="720000" y="2091343"/>
          <a:ext cx="10776675" cy="2438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2-2 </a:t>
              </a:r>
              <a:r>
                <a:rPr lang="ko-KR" altLang="en-US" sz="1800" dirty="0" smtClean="0"/>
                <a:t>이동과 판정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-2 </a:t>
              </a:r>
              <a:r>
                <a:rPr lang="ko-KR" altLang="en-US" sz="1800" dirty="0" smtClean="0"/>
                <a:t>일반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연계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스킬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응용 전투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5873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5873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빠른 템포의 전투</a:t>
            </a:r>
            <a:endParaRPr lang="en-US" altLang="ko-KR" sz="2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 스테이지의 총 플레이 시간을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 이하로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간편한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디자인으로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전투 중 빠른 스킬 사용과 아이템 선택 및 사용이 가능하도록 할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</a:t>
            </a:r>
            <a:r>
              <a:rPr lang="ko-KR" altLang="en-US" sz="1400" dirty="0"/>
              <a:t>기획하고자 하였다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15213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</a:t>
            </a:r>
            <a:r>
              <a:rPr lang="ko-KR" altLang="en-US" sz="1400" dirty="0" err="1" smtClean="0"/>
              <a:t>횡스크롤</a:t>
            </a:r>
            <a:r>
              <a:rPr lang="ko-KR" altLang="en-US" sz="1400" dirty="0" smtClean="0"/>
              <a:t> 액션 게임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좌에서 우로 게임을 진행</a:t>
            </a:r>
            <a:r>
              <a:rPr lang="en-US" altLang="ko-KR" sz="1400" dirty="0" smtClean="0"/>
              <a:t>.)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일반공격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연계공격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일반공격에서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연속입력시</a:t>
            </a:r>
            <a:r>
              <a:rPr lang="ko-KR" altLang="en-US" sz="1400" dirty="0" smtClean="0"/>
              <a:t> 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/>
              <a:t>스킬공격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/>
              <a:t>응용공격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발생되는 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7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캐릭터는 오른쪽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하로 이동 가능하다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규칙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상하로 이동 중 공격은 불가능하다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좌우 이동 시 </a:t>
            </a:r>
            <a:r>
              <a:rPr lang="ko-KR" altLang="en-US" sz="1400" dirty="0" err="1" smtClean="0"/>
              <a:t>이동키를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두번</a:t>
            </a:r>
            <a:r>
              <a:rPr lang="ko-KR" altLang="en-US" sz="1400" dirty="0" smtClean="0"/>
              <a:t> 연타하면 달리기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왼쪽</a:t>
            </a:r>
            <a:r>
              <a:rPr lang="en-US" altLang="ko-KR" sz="1400" dirty="0"/>
              <a:t>(</a:t>
            </a:r>
            <a:r>
              <a:rPr lang="ko-KR" altLang="en-US" sz="1400" dirty="0"/>
              <a:t>후진</a:t>
            </a:r>
            <a:r>
              <a:rPr lang="en-US" altLang="ko-KR" sz="1400" dirty="0"/>
              <a:t>)</a:t>
            </a:r>
            <a:r>
              <a:rPr lang="ko-KR" altLang="en-US" sz="1400" dirty="0"/>
              <a:t>은 오른쪽</a:t>
            </a:r>
            <a:r>
              <a:rPr lang="en-US" altLang="ko-KR" sz="1400" dirty="0"/>
              <a:t>(</a:t>
            </a:r>
            <a:r>
              <a:rPr lang="ko-KR" altLang="en-US" sz="1400" dirty="0"/>
              <a:t>전진</a:t>
            </a:r>
            <a:r>
              <a:rPr lang="en-US" altLang="ko-KR" sz="1400" dirty="0"/>
              <a:t>) </a:t>
            </a:r>
            <a:r>
              <a:rPr lang="ko-KR" altLang="en-US" sz="1400" dirty="0"/>
              <a:t>이동 애니메이션의 좌우반전이다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045525" cy="4436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26" y="1485142"/>
            <a:ext cx="1219048" cy="14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1007</TotalTime>
  <Words>2019</Words>
  <Application>Microsoft Office PowerPoint</Application>
  <PresentationFormat>와이드스크린</PresentationFormat>
  <Paragraphs>475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표지 – 디자인 수정할 것</vt:lpstr>
      <vt:lpstr>업데이트 내용</vt:lpstr>
      <vt:lpstr>목차</vt:lpstr>
      <vt:lpstr>1. 개  요</vt:lpstr>
      <vt:lpstr>1-1. 기획의도(작성중)</vt:lpstr>
      <vt:lpstr>1-2. 게임 컨셉(작성중)</vt:lpstr>
      <vt:lpstr>2. 전투시스템</vt:lpstr>
      <vt:lpstr>2-1. 전투 정의</vt:lpstr>
      <vt:lpstr>2-2. 이동</vt:lpstr>
      <vt:lpstr>2-3. 판정(작성중)</vt:lpstr>
      <vt:lpstr>2-4. 일반 공격</vt:lpstr>
      <vt:lpstr>2-5. 연계 공격</vt:lpstr>
      <vt:lpstr>2-6. 스킬 공격</vt:lpstr>
      <vt:lpstr>2-7. 응용 전투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kbh</cp:lastModifiedBy>
  <cp:revision>69</cp:revision>
  <dcterms:created xsi:type="dcterms:W3CDTF">2020-01-22T01:04:23Z</dcterms:created>
  <dcterms:modified xsi:type="dcterms:W3CDTF">2020-01-28T15:26:46Z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