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2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6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4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8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9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1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1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06FA-8CE1-4D24-B432-D1CD061783E0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C374-458E-46AB-8AD4-C8132FE26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3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03052" y="2006472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</a:rPr>
              <a:t>Idle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217052" y="2006469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Attack</a:t>
            </a:r>
            <a:endParaRPr lang="en-US" altLang="ko-KR" sz="120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89052" y="2006469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</a:rPr>
              <a:t>Jump</a:t>
            </a:r>
            <a:endParaRPr lang="en-US" altLang="ko-KR" sz="160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03051" y="3693473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 w="0"/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400" dirty="0" smtClean="0">
                <a:ln w="0"/>
                <a:solidFill>
                  <a:schemeClr val="tx1"/>
                </a:solidFill>
              </a:rPr>
              <a:t>Move</a:t>
            </a:r>
            <a:endParaRPr lang="en-US" altLang="ko-KR" sz="140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376256" y="507606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050" dirty="0" smtClean="0">
                <a:ln w="0"/>
                <a:solidFill>
                  <a:schemeClr val="tx1"/>
                </a:solidFill>
              </a:rPr>
              <a:t>stunned</a:t>
            </a:r>
            <a:endParaRPr lang="ko-KR" altLang="en-US" sz="1050" dirty="0">
              <a:ln w="0"/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410511" y="3690078"/>
            <a:ext cx="965915" cy="9659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bg1"/>
                </a:solidFill>
              </a:rPr>
              <a:t>Dead</a:t>
            </a:r>
            <a:endParaRPr lang="en-US" altLang="ko-KR" sz="1600" dirty="0" smtClean="0">
              <a:ln w="0"/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873375" y="2006469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Hit</a:t>
            </a:r>
            <a:endParaRPr lang="en-US" altLang="ko-KR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217051" y="3693473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Move</a:t>
            </a:r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 &amp; Attack</a:t>
            </a:r>
            <a:endParaRPr lang="en-US" altLang="ko-KR" sz="1200" dirty="0" smtClean="0">
              <a:ln w="0"/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4" idx="6"/>
            <a:endCxn id="6" idx="2"/>
          </p:cNvCxnSpPr>
          <p:nvPr/>
        </p:nvCxnSpPr>
        <p:spPr>
          <a:xfrm flipV="1">
            <a:off x="4468967" y="2489427"/>
            <a:ext cx="13200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624705" y="2160860"/>
            <a:ext cx="100860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점프키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4" idx="2"/>
            <a:endCxn id="5" idx="6"/>
          </p:cNvCxnSpPr>
          <p:nvPr/>
        </p:nvCxnSpPr>
        <p:spPr>
          <a:xfrm flipH="1" flipV="1">
            <a:off x="2182967" y="2489427"/>
            <a:ext cx="132008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38704" y="2160860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공격키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4" idx="4"/>
            <a:endCxn id="7" idx="0"/>
          </p:cNvCxnSpPr>
          <p:nvPr/>
        </p:nvCxnSpPr>
        <p:spPr>
          <a:xfrm flipH="1">
            <a:off x="3986009" y="2972387"/>
            <a:ext cx="1" cy="72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43444" y="3274799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이동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키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7" idx="2"/>
            <a:endCxn id="11" idx="6"/>
          </p:cNvCxnSpPr>
          <p:nvPr/>
        </p:nvCxnSpPr>
        <p:spPr>
          <a:xfrm flipH="1">
            <a:off x="2182966" y="4176431"/>
            <a:ext cx="1320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338706" y="3641851"/>
            <a:ext cx="10086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이동 중 </a:t>
            </a:r>
            <a:endParaRPr lang="en-US" altLang="ko-KR" sz="1200" b="0" cap="none" spc="0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공격키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217052" y="274259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 w="0"/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100" dirty="0" smtClean="0">
                <a:ln w="0"/>
                <a:solidFill>
                  <a:schemeClr val="tx1"/>
                </a:solidFill>
              </a:rPr>
              <a:t>Double Attack</a:t>
            </a:r>
            <a:endParaRPr lang="en-US" altLang="ko-KR" sz="1100" dirty="0" smtClean="0">
              <a:ln w="0"/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5" idx="0"/>
            <a:endCxn id="35" idx="4"/>
          </p:cNvCxnSpPr>
          <p:nvPr/>
        </p:nvCxnSpPr>
        <p:spPr>
          <a:xfrm flipV="1">
            <a:off x="1700010" y="1240174"/>
            <a:ext cx="0" cy="76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781817" y="1459063"/>
            <a:ext cx="137088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err="1" smtClean="0">
                <a:ln w="0"/>
                <a:solidFill>
                  <a:schemeClr val="tx1"/>
                </a:solidFill>
              </a:rPr>
              <a:t>공격키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 연속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6" idx="6"/>
            <a:endCxn id="10" idx="2"/>
          </p:cNvCxnSpPr>
          <p:nvPr/>
        </p:nvCxnSpPr>
        <p:spPr>
          <a:xfrm>
            <a:off x="6754967" y="2489427"/>
            <a:ext cx="111840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823905" y="2109450"/>
            <a:ext cx="85472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공격 당함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61" name="구부러진 연결선 60"/>
          <p:cNvCxnSpPr>
            <a:stCxn id="35" idx="6"/>
            <a:endCxn id="10" idx="0"/>
          </p:cNvCxnSpPr>
          <p:nvPr/>
        </p:nvCxnSpPr>
        <p:spPr>
          <a:xfrm>
            <a:off x="2182967" y="757217"/>
            <a:ext cx="6173366" cy="1249252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4" idx="7"/>
            <a:endCxn id="10" idx="1"/>
          </p:cNvCxnSpPr>
          <p:nvPr/>
        </p:nvCxnSpPr>
        <p:spPr>
          <a:xfrm rot="5400000" flipH="1" flipV="1">
            <a:off x="6171170" y="304267"/>
            <a:ext cx="3" cy="3687318"/>
          </a:xfrm>
          <a:prstGeom prst="curvedConnector3">
            <a:avLst>
              <a:gd name="adj1" fmla="val 1233526666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>
            <a:stCxn id="7" idx="6"/>
            <a:endCxn id="10" idx="4"/>
          </p:cNvCxnSpPr>
          <p:nvPr/>
        </p:nvCxnSpPr>
        <p:spPr>
          <a:xfrm flipV="1">
            <a:off x="4468966" y="2972384"/>
            <a:ext cx="3887367" cy="1204047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구부러진 연결선 66"/>
          <p:cNvCxnSpPr>
            <a:stCxn id="5" idx="5"/>
            <a:endCxn id="10" idx="3"/>
          </p:cNvCxnSpPr>
          <p:nvPr/>
        </p:nvCxnSpPr>
        <p:spPr>
          <a:xfrm rot="16200000" flipH="1">
            <a:off x="5028171" y="-155730"/>
            <a:ext cx="12700" cy="5973318"/>
          </a:xfrm>
          <a:prstGeom prst="curvedConnector3">
            <a:avLst>
              <a:gd name="adj1" fmla="val 291381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>
            <a:stCxn id="11" idx="4"/>
            <a:endCxn id="10" idx="5"/>
          </p:cNvCxnSpPr>
          <p:nvPr/>
        </p:nvCxnSpPr>
        <p:spPr>
          <a:xfrm rot="5400000" flipH="1" flipV="1">
            <a:off x="4284692" y="246246"/>
            <a:ext cx="1828459" cy="6997826"/>
          </a:xfrm>
          <a:prstGeom prst="curvedConnector3">
            <a:avLst>
              <a:gd name="adj1" fmla="val -8998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0410511" y="2006468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Falling</a:t>
            </a:r>
            <a:endParaRPr lang="ko-KR" altLang="en-US" sz="12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10" idx="6"/>
            <a:endCxn id="71" idx="2"/>
          </p:cNvCxnSpPr>
          <p:nvPr/>
        </p:nvCxnSpPr>
        <p:spPr>
          <a:xfrm flipV="1">
            <a:off x="8839290" y="2489426"/>
            <a:ext cx="1571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>
            <a:stCxn id="10" idx="7"/>
            <a:endCxn id="4" idx="0"/>
          </p:cNvCxnSpPr>
          <p:nvPr/>
        </p:nvCxnSpPr>
        <p:spPr>
          <a:xfrm rot="16200000" flipV="1">
            <a:off x="6271197" y="-278715"/>
            <a:ext cx="141452" cy="4711825"/>
          </a:xfrm>
          <a:prstGeom prst="curvedConnector3">
            <a:avLst>
              <a:gd name="adj1" fmla="val 1244925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0" idx="6"/>
            <a:endCxn id="8" idx="2"/>
          </p:cNvCxnSpPr>
          <p:nvPr/>
        </p:nvCxnSpPr>
        <p:spPr>
          <a:xfrm flipV="1">
            <a:off x="8839290" y="990564"/>
            <a:ext cx="1536966" cy="149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1" idx="4"/>
            <a:endCxn id="9" idx="0"/>
          </p:cNvCxnSpPr>
          <p:nvPr/>
        </p:nvCxnSpPr>
        <p:spPr>
          <a:xfrm>
            <a:off x="10893469" y="2972383"/>
            <a:ext cx="0" cy="7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8" idx="0"/>
            <a:endCxn id="4" idx="0"/>
          </p:cNvCxnSpPr>
          <p:nvPr/>
        </p:nvCxnSpPr>
        <p:spPr>
          <a:xfrm rot="16200000" flipH="1" flipV="1">
            <a:off x="6673179" y="-2179563"/>
            <a:ext cx="1498866" cy="6873204"/>
          </a:xfrm>
          <a:prstGeom prst="curvedConnector3">
            <a:avLst>
              <a:gd name="adj1" fmla="val -719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103469" y="21373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일정시간 후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12" name="구부러진 연결선 111"/>
          <p:cNvCxnSpPr>
            <a:stCxn id="71" idx="3"/>
            <a:endCxn id="4" idx="4"/>
          </p:cNvCxnSpPr>
          <p:nvPr/>
        </p:nvCxnSpPr>
        <p:spPr>
          <a:xfrm rot="5400000">
            <a:off x="7198259" y="-381321"/>
            <a:ext cx="141459" cy="6565956"/>
          </a:xfrm>
          <a:prstGeom prst="curvedConnector3">
            <a:avLst>
              <a:gd name="adj1" fmla="val 962634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9522295" y="3375431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일정시간 후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8987941" y="2511123"/>
            <a:ext cx="12170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큰 </a:t>
            </a:r>
            <a:r>
              <a:rPr lang="ko-KR" altLang="en-US" sz="1200" dirty="0" err="1" smtClean="0">
                <a:ln w="0"/>
              </a:rPr>
              <a:t>데미지</a:t>
            </a:r>
            <a:r>
              <a:rPr lang="ko-KR" altLang="en-US" sz="1200" dirty="0" smtClean="0">
                <a:ln w="0"/>
              </a:rPr>
              <a:t> 공격</a:t>
            </a:r>
            <a:endParaRPr lang="en-US" altLang="ko-KR" sz="1200" dirty="0" smtClean="0">
              <a:ln w="0"/>
            </a:endParaRPr>
          </a:p>
          <a:p>
            <a:pPr algn="ctr"/>
            <a:r>
              <a:rPr lang="en-US" altLang="ko-KR" sz="1200" b="0" cap="none" spc="0" dirty="0" smtClean="0">
                <a:ln w="0"/>
                <a:solidFill>
                  <a:schemeClr val="tx1"/>
                </a:solidFill>
              </a:rPr>
              <a:t>HP 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완전 소진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0947169" y="3168853"/>
            <a:ext cx="110959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chemeClr val="tx1"/>
                </a:solidFill>
              </a:rPr>
              <a:t>HP 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완전 소진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137432" y="876065"/>
            <a:ext cx="10631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연속 피격 후</a:t>
            </a:r>
            <a:endParaRPr lang="en-US" altLang="ko-KR" sz="1200" dirty="0" smtClean="0">
              <a:ln w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503051" y="5032625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</a:rPr>
              <a:t>Run</a:t>
            </a:r>
            <a:endParaRPr lang="en-US" altLang="ko-KR" sz="1600" dirty="0" smtClean="0">
              <a:ln w="0"/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7" idx="4"/>
            <a:endCxn id="52" idx="0"/>
          </p:cNvCxnSpPr>
          <p:nvPr/>
        </p:nvCxnSpPr>
        <p:spPr>
          <a:xfrm>
            <a:off x="3986009" y="4659388"/>
            <a:ext cx="0" cy="37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26659" y="4653181"/>
            <a:ext cx="137088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이동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키 </a:t>
            </a:r>
            <a:r>
              <a:rPr lang="ko-KR" altLang="en-US" sz="1200" dirty="0" smtClean="0">
                <a:ln w="0"/>
              </a:rPr>
              <a:t>연타 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4" name="구부러진 연결선 23"/>
          <p:cNvCxnSpPr>
            <a:stCxn id="52" idx="6"/>
            <a:endCxn id="10" idx="5"/>
          </p:cNvCxnSpPr>
          <p:nvPr/>
        </p:nvCxnSpPr>
        <p:spPr>
          <a:xfrm flipV="1">
            <a:off x="4468966" y="2830929"/>
            <a:ext cx="4228869" cy="2684654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7268988" y="5702839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</a:rPr>
              <a:t>Idle</a:t>
            </a:r>
            <a:endParaRPr lang="en-US" altLang="ko-KR" sz="16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</a:rPr>
              <a:t>Use item</a:t>
            </a:r>
          </a:p>
        </p:txBody>
      </p:sp>
      <p:cxnSp>
        <p:nvCxnSpPr>
          <p:cNvPr id="34" name="직선 화살표 연결선 33"/>
          <p:cNvCxnSpPr>
            <a:stCxn id="4" idx="5"/>
            <a:endCxn id="66" idx="1"/>
          </p:cNvCxnSpPr>
          <p:nvPr/>
        </p:nvCxnSpPr>
        <p:spPr>
          <a:xfrm>
            <a:off x="4327512" y="2830932"/>
            <a:ext cx="3082931" cy="301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058624" y="4700476"/>
            <a:ext cx="152477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아이템</a:t>
            </a:r>
            <a:r>
              <a:rPr lang="en-US" altLang="ko-KR" sz="1200" b="0" cap="none" spc="0" dirty="0" smtClean="0">
                <a:ln w="0"/>
                <a:solidFill>
                  <a:schemeClr val="tx1"/>
                </a:solidFill>
              </a:rPr>
              <a:t> 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사용키 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-206758" y="2848272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 w="0"/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100" dirty="0" smtClean="0">
                <a:ln w="0"/>
                <a:solidFill>
                  <a:schemeClr val="tx1"/>
                </a:solidFill>
              </a:rPr>
              <a:t>Special</a:t>
            </a:r>
            <a:r>
              <a:rPr lang="en-US" altLang="ko-KR" sz="1100" dirty="0" smtClean="0">
                <a:ln w="0"/>
                <a:solidFill>
                  <a:schemeClr val="tx1"/>
                </a:solidFill>
              </a:rPr>
              <a:t> Attack</a:t>
            </a:r>
            <a:endParaRPr lang="en-US" altLang="ko-KR" sz="1100" dirty="0" smtClean="0">
              <a:ln w="0"/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4" idx="3"/>
            <a:endCxn id="76" idx="6"/>
          </p:cNvCxnSpPr>
          <p:nvPr/>
        </p:nvCxnSpPr>
        <p:spPr>
          <a:xfrm flipH="1">
            <a:off x="759157" y="2830932"/>
            <a:ext cx="2885350" cy="50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012361" y="3052266"/>
            <a:ext cx="13708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사용 조건 성립</a:t>
            </a:r>
            <a:endParaRPr lang="en-US" altLang="ko-KR" sz="1200" b="0" cap="none" spc="0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특수공격 키 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69" name="구부러진 연결선 68"/>
          <p:cNvCxnSpPr>
            <a:stCxn id="35" idx="6"/>
            <a:endCxn id="4" idx="0"/>
          </p:cNvCxnSpPr>
          <p:nvPr/>
        </p:nvCxnSpPr>
        <p:spPr>
          <a:xfrm>
            <a:off x="2182967" y="757217"/>
            <a:ext cx="1803043" cy="1249255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765506" y="2731280"/>
            <a:ext cx="2749222" cy="47056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2165839" y="2609590"/>
            <a:ext cx="1320085" cy="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 flipV="1">
            <a:off x="4391551" y="2741955"/>
            <a:ext cx="3082931" cy="3013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528034" y="6323679"/>
            <a:ext cx="116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528034" y="6691004"/>
            <a:ext cx="116977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28034" y="7048270"/>
            <a:ext cx="11697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1823867" y="6197417"/>
            <a:ext cx="13163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200" dirty="0" smtClean="0">
                <a:ln w="0"/>
              </a:rPr>
              <a:t>동작조건 </a:t>
            </a:r>
            <a:r>
              <a:rPr lang="ko-KR" altLang="en-US" sz="1200" dirty="0" err="1" smtClean="0">
                <a:ln w="0"/>
              </a:rPr>
              <a:t>성립시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823292" y="6565384"/>
            <a:ext cx="116249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대기로 돌아감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823292" y="6909771"/>
            <a:ext cx="1678665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1200" dirty="0" smtClean="0">
                <a:ln w="0"/>
              </a:rPr>
              <a:t>상대로부터 공격 당함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4468967" y="2604157"/>
            <a:ext cx="1320085" cy="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" idx="7"/>
            <a:endCxn id="4" idx="3"/>
          </p:cNvCxnSpPr>
          <p:nvPr/>
        </p:nvCxnSpPr>
        <p:spPr>
          <a:xfrm flipV="1">
            <a:off x="2041511" y="2830932"/>
            <a:ext cx="1602996" cy="10039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4087375" y="2972383"/>
            <a:ext cx="1" cy="7210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4093812" y="4659388"/>
            <a:ext cx="0" cy="37323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구부러진 연결선 133"/>
          <p:cNvCxnSpPr>
            <a:stCxn id="52" idx="6"/>
            <a:endCxn id="4" idx="4"/>
          </p:cNvCxnSpPr>
          <p:nvPr/>
        </p:nvCxnSpPr>
        <p:spPr>
          <a:xfrm flipH="1" flipV="1">
            <a:off x="3986010" y="2972387"/>
            <a:ext cx="482956" cy="2543196"/>
          </a:xfrm>
          <a:prstGeom prst="curvedConnector4">
            <a:avLst>
              <a:gd name="adj1" fmla="val -60667"/>
              <a:gd name="adj2" fmla="val 726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308589" y="5680842"/>
            <a:ext cx="965915" cy="9659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Idle</a:t>
            </a:r>
            <a:endParaRPr lang="en-US" altLang="ko-KR" sz="12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</a:rPr>
              <a:t>Defend</a:t>
            </a:r>
            <a:endParaRPr lang="en-US" altLang="ko-KR" sz="1200" dirty="0" smtClean="0">
              <a:ln w="0"/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8211616" y="4423477"/>
            <a:ext cx="12715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방어키</a:t>
            </a:r>
            <a:r>
              <a:rPr lang="en-US" altLang="ko-KR" sz="1200" dirty="0" smtClean="0">
                <a:ln w="0"/>
              </a:rPr>
              <a:t> </a:t>
            </a:r>
            <a:r>
              <a:rPr lang="ko-KR" altLang="en-US" sz="1200" dirty="0" smtClean="0">
                <a:ln w="0"/>
              </a:rPr>
              <a:t>입력</a:t>
            </a:r>
            <a:endParaRPr lang="en-US" altLang="ko-KR" sz="1200" dirty="0" smtClean="0">
              <a:ln w="0"/>
            </a:endParaRPr>
          </a:p>
          <a:p>
            <a:pPr algn="ctr"/>
            <a:r>
              <a:rPr lang="ko-KR" altLang="en-US" sz="1200" dirty="0" smtClean="0">
                <a:ln w="0"/>
              </a:rPr>
              <a:t>한 </a:t>
            </a:r>
            <a:r>
              <a:rPr lang="ko-KR" altLang="en-US" sz="1200" b="0" cap="none" spc="0" dirty="0" smtClean="0">
                <a:ln w="0"/>
                <a:solidFill>
                  <a:schemeClr val="tx1"/>
                </a:solidFill>
              </a:rPr>
              <a:t>대 이후 불허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/>
          <p:cNvCxnSpPr>
            <a:stCxn id="10" idx="5"/>
            <a:endCxn id="141" idx="0"/>
          </p:cNvCxnSpPr>
          <p:nvPr/>
        </p:nvCxnSpPr>
        <p:spPr>
          <a:xfrm>
            <a:off x="8697835" y="2830929"/>
            <a:ext cx="1093712" cy="284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H="1" flipV="1">
            <a:off x="8792311" y="2796679"/>
            <a:ext cx="1093712" cy="284991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4" idx="6"/>
          </p:cNvCxnSpPr>
          <p:nvPr/>
        </p:nvCxnSpPr>
        <p:spPr>
          <a:xfrm>
            <a:off x="4468967" y="2489430"/>
            <a:ext cx="4883289" cy="350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 flipH="1" flipV="1">
            <a:off x="4417074" y="2604154"/>
            <a:ext cx="4894812" cy="350911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8351341" y="5117800"/>
            <a:ext cx="100861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dirty="0" smtClean="0">
                <a:ln w="0"/>
              </a:rPr>
              <a:t>방어키</a:t>
            </a:r>
            <a:r>
              <a:rPr lang="en-US" altLang="ko-KR" sz="1200" dirty="0" smtClean="0">
                <a:ln w="0"/>
              </a:rPr>
              <a:t> </a:t>
            </a:r>
            <a:r>
              <a:rPr lang="ko-KR" altLang="en-US" sz="1200" dirty="0" smtClean="0">
                <a:ln w="0"/>
              </a:rPr>
              <a:t>입력</a:t>
            </a:r>
            <a:endParaRPr lang="en-US" altLang="ko-KR" sz="12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66" name="구부러진 연결선 165"/>
          <p:cNvCxnSpPr>
            <a:stCxn id="71" idx="1"/>
            <a:endCxn id="4" idx="0"/>
          </p:cNvCxnSpPr>
          <p:nvPr/>
        </p:nvCxnSpPr>
        <p:spPr>
          <a:xfrm rot="16200000" flipV="1">
            <a:off x="7198263" y="-1205780"/>
            <a:ext cx="141451" cy="6565956"/>
          </a:xfrm>
          <a:prstGeom prst="curvedConnector3">
            <a:avLst>
              <a:gd name="adj1" fmla="val 64401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88</Words>
  <Application>Microsoft Office PowerPoint</Application>
  <PresentationFormat>와이드스크린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2020-01-14T08:19:35Z</dcterms:created>
  <dcterms:modified xsi:type="dcterms:W3CDTF">2020-01-15T01:46:53Z</dcterms:modified>
</cp:coreProperties>
</file>