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2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6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8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06FA-8CE1-4D24-B432-D1CD061783E0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03052" y="2807595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대기</a:t>
            </a:r>
            <a:endParaRPr lang="en-US" altLang="ko-KR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17052" y="280759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공격</a:t>
            </a:r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6" name="타원 5"/>
          <p:cNvSpPr/>
          <p:nvPr/>
        </p:nvSpPr>
        <p:spPr>
          <a:xfrm>
            <a:off x="5789052" y="280759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점프</a:t>
            </a:r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7" name="타원 6"/>
          <p:cNvSpPr/>
          <p:nvPr/>
        </p:nvSpPr>
        <p:spPr>
          <a:xfrm>
            <a:off x="3503051" y="4778061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이동</a:t>
            </a:r>
            <a:endParaRPr lang="en-US" altLang="ko-KR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8" name="타원 7"/>
          <p:cNvSpPr/>
          <p:nvPr/>
        </p:nvSpPr>
        <p:spPr>
          <a:xfrm>
            <a:off x="10376256" y="130872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</a:rPr>
              <a:t>스탠</a:t>
            </a:r>
            <a:endParaRPr lang="en-US" altLang="ko-KR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410511" y="4774666"/>
            <a:ext cx="965915" cy="965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bg1"/>
                </a:solidFill>
              </a:rPr>
              <a:t>사망</a:t>
            </a:r>
            <a:endParaRPr lang="en-US" altLang="ko-KR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73375" y="280759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피격</a:t>
            </a:r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11" name="타원 10"/>
          <p:cNvSpPr/>
          <p:nvPr/>
        </p:nvSpPr>
        <p:spPr>
          <a:xfrm>
            <a:off x="1217051" y="4778061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</a:rPr>
              <a:t>이동 중 공격</a:t>
            </a:r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 flipV="1">
            <a:off x="4468967" y="3290550"/>
            <a:ext cx="13200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24705" y="2961983"/>
            <a:ext cx="10086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점프키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6"/>
          </p:cNvCxnSpPr>
          <p:nvPr/>
        </p:nvCxnSpPr>
        <p:spPr>
          <a:xfrm flipH="1" flipV="1">
            <a:off x="2182967" y="3290550"/>
            <a:ext cx="13200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8704" y="2961983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" idx="4"/>
            <a:endCxn id="7" idx="0"/>
          </p:cNvCxnSpPr>
          <p:nvPr/>
        </p:nvCxnSpPr>
        <p:spPr>
          <a:xfrm flipH="1">
            <a:off x="3986009" y="3773510"/>
            <a:ext cx="1" cy="100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20400" y="4137285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이동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키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7" idx="2"/>
            <a:endCxn id="11" idx="6"/>
          </p:cNvCxnSpPr>
          <p:nvPr/>
        </p:nvCxnSpPr>
        <p:spPr>
          <a:xfrm flipH="1">
            <a:off x="2182966" y="5261019"/>
            <a:ext cx="132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38706" y="4726439"/>
            <a:ext cx="10086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이동 중 </a:t>
            </a:r>
            <a:endParaRPr lang="en-US" altLang="ko-KR" sz="1200" b="0" cap="none" spc="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17052" y="107538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연속</a:t>
            </a:r>
            <a:endParaRPr lang="en-US" altLang="ko-KR" sz="110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공격</a:t>
            </a:r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37" name="직선 화살표 연결선 36"/>
          <p:cNvCxnSpPr>
            <a:stCxn id="5" idx="0"/>
            <a:endCxn id="35" idx="4"/>
          </p:cNvCxnSpPr>
          <p:nvPr/>
        </p:nvCxnSpPr>
        <p:spPr>
          <a:xfrm flipV="1">
            <a:off x="1700010" y="2041297"/>
            <a:ext cx="0" cy="76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7642" y="2260186"/>
            <a:ext cx="13708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연속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33204" y="2213475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6" idx="6"/>
            <a:endCxn id="10" idx="2"/>
          </p:cNvCxnSpPr>
          <p:nvPr/>
        </p:nvCxnSpPr>
        <p:spPr>
          <a:xfrm>
            <a:off x="6754967" y="3290550"/>
            <a:ext cx="111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71899" y="5257624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51156" y="2910573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1" name="구부러진 연결선 60"/>
          <p:cNvCxnSpPr>
            <a:stCxn id="35" idx="6"/>
            <a:endCxn id="10" idx="0"/>
          </p:cNvCxnSpPr>
          <p:nvPr/>
        </p:nvCxnSpPr>
        <p:spPr>
          <a:xfrm>
            <a:off x="2182967" y="1558340"/>
            <a:ext cx="6173366" cy="1249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" idx="7"/>
            <a:endCxn id="10" idx="1"/>
          </p:cNvCxnSpPr>
          <p:nvPr/>
        </p:nvCxnSpPr>
        <p:spPr>
          <a:xfrm rot="5400000" flipH="1" flipV="1">
            <a:off x="6171170" y="1105390"/>
            <a:ext cx="3" cy="3687318"/>
          </a:xfrm>
          <a:prstGeom prst="curvedConnector3">
            <a:avLst>
              <a:gd name="adj1" fmla="val 123352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7" idx="6"/>
            <a:endCxn id="10" idx="4"/>
          </p:cNvCxnSpPr>
          <p:nvPr/>
        </p:nvCxnSpPr>
        <p:spPr>
          <a:xfrm flipV="1">
            <a:off x="4468966" y="3773507"/>
            <a:ext cx="3887367" cy="148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5" idx="5"/>
            <a:endCxn id="10" idx="3"/>
          </p:cNvCxnSpPr>
          <p:nvPr/>
        </p:nvCxnSpPr>
        <p:spPr>
          <a:xfrm rot="16200000" flipH="1">
            <a:off x="5028171" y="645393"/>
            <a:ext cx="12700" cy="5973318"/>
          </a:xfrm>
          <a:prstGeom prst="curvedConnector3">
            <a:avLst>
              <a:gd name="adj1" fmla="val 29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871899" y="4121480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70" name="구부러진 연결선 69"/>
          <p:cNvCxnSpPr>
            <a:stCxn id="11" idx="4"/>
            <a:endCxn id="10" idx="5"/>
          </p:cNvCxnSpPr>
          <p:nvPr/>
        </p:nvCxnSpPr>
        <p:spPr>
          <a:xfrm rot="5400000" flipH="1" flipV="1">
            <a:off x="4142960" y="1189101"/>
            <a:ext cx="2111924" cy="6997826"/>
          </a:xfrm>
          <a:prstGeom prst="curvedConnector3">
            <a:avLst>
              <a:gd name="adj1" fmla="val -10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0410511" y="2807591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</a:rPr>
              <a:t>쓰러짐</a:t>
            </a:r>
            <a:endParaRPr lang="en-US" altLang="ko-KR" sz="120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10" idx="6"/>
            <a:endCxn id="71" idx="2"/>
          </p:cNvCxnSpPr>
          <p:nvPr/>
        </p:nvCxnSpPr>
        <p:spPr>
          <a:xfrm flipV="1">
            <a:off x="8839290" y="3290549"/>
            <a:ext cx="1571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10" idx="7"/>
            <a:endCxn id="4" idx="0"/>
          </p:cNvCxnSpPr>
          <p:nvPr/>
        </p:nvCxnSpPr>
        <p:spPr>
          <a:xfrm rot="16200000" flipV="1">
            <a:off x="6271197" y="522408"/>
            <a:ext cx="141452" cy="4711825"/>
          </a:xfrm>
          <a:prstGeom prst="curvedConnector3">
            <a:avLst>
              <a:gd name="adj1" fmla="val 1244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775306" y="801123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피격 </a:t>
            </a:r>
            <a:r>
              <a:rPr lang="ko-KR" altLang="en-US" sz="1200" dirty="0" err="1" smtClean="0">
                <a:ln w="0"/>
              </a:rPr>
              <a:t>정지시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10" idx="6"/>
            <a:endCxn id="8" idx="2"/>
          </p:cNvCxnSpPr>
          <p:nvPr/>
        </p:nvCxnSpPr>
        <p:spPr>
          <a:xfrm flipV="1">
            <a:off x="8839290" y="1791687"/>
            <a:ext cx="1536966" cy="149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1" idx="4"/>
            <a:endCxn id="9" idx="0"/>
          </p:cNvCxnSpPr>
          <p:nvPr/>
        </p:nvCxnSpPr>
        <p:spPr>
          <a:xfrm>
            <a:off x="10893469" y="3773506"/>
            <a:ext cx="0" cy="100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8" idx="0"/>
            <a:endCxn id="4" idx="0"/>
          </p:cNvCxnSpPr>
          <p:nvPr/>
        </p:nvCxnSpPr>
        <p:spPr>
          <a:xfrm rot="16200000" flipH="1" flipV="1">
            <a:off x="6673179" y="-1378440"/>
            <a:ext cx="1498866" cy="6873204"/>
          </a:xfrm>
          <a:prstGeom prst="curvedConnector3">
            <a:avLst>
              <a:gd name="adj1" fmla="val -71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103469" y="822496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일정시간 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12" name="구부러진 연결선 111"/>
          <p:cNvCxnSpPr>
            <a:stCxn id="71" idx="3"/>
            <a:endCxn id="4" idx="4"/>
          </p:cNvCxnSpPr>
          <p:nvPr/>
        </p:nvCxnSpPr>
        <p:spPr>
          <a:xfrm rot="5400000">
            <a:off x="7198259" y="419802"/>
            <a:ext cx="141459" cy="6565956"/>
          </a:xfrm>
          <a:prstGeom prst="curvedConnector3">
            <a:avLst>
              <a:gd name="adj1" fmla="val 962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9035637" y="3976505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일정시간 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55249" y="2835234"/>
            <a:ext cx="12170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큰 </a:t>
            </a:r>
            <a:r>
              <a:rPr lang="ko-KR" altLang="en-US" sz="1200" dirty="0" err="1" smtClean="0">
                <a:ln w="0"/>
              </a:rPr>
              <a:t>데미지</a:t>
            </a:r>
            <a:r>
              <a:rPr lang="ko-KR" altLang="en-US" sz="1200" dirty="0" smtClean="0">
                <a:ln w="0"/>
              </a:rPr>
              <a:t> 공격</a:t>
            </a:r>
            <a:endParaRPr lang="en-US" altLang="ko-KR" sz="1200" dirty="0" smtClean="0">
              <a:ln w="0"/>
            </a:endParaRPr>
          </a:p>
          <a:p>
            <a:pPr algn="ctr"/>
            <a:r>
              <a:rPr lang="en-US" altLang="ko-KR" sz="1200" b="0" cap="none" spc="0" dirty="0" smtClean="0">
                <a:ln w="0"/>
                <a:solidFill>
                  <a:schemeClr val="tx1"/>
                </a:solidFill>
              </a:rPr>
              <a:t>HP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완전 소진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947169" y="3969976"/>
            <a:ext cx="11095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chemeClr val="tx1"/>
                </a:solidFill>
              </a:rPr>
              <a:t>HP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완전 소진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132196" y="1936476"/>
            <a:ext cx="10631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연속 피격 후</a:t>
            </a:r>
            <a:endParaRPr lang="en-US" altLang="ko-KR" sz="1200" dirty="0" smtClean="0">
              <a:ln w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75873" y="1777228"/>
            <a:ext cx="965915" cy="965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bg1"/>
                </a:solidFill>
              </a:rPr>
              <a:t>게임시작</a:t>
            </a:r>
            <a:endParaRPr lang="en-US" altLang="ko-KR" dirty="0" smtClean="0">
              <a:ln w="0"/>
              <a:solidFill>
                <a:schemeClr val="bg1"/>
              </a:solidFill>
            </a:endParaRPr>
          </a:p>
        </p:txBody>
      </p:sp>
      <p:cxnSp>
        <p:nvCxnSpPr>
          <p:cNvPr id="121" name="직선 화살표 연결선 120"/>
          <p:cNvCxnSpPr>
            <a:stCxn id="119" idx="5"/>
            <a:endCxn id="4" idx="1"/>
          </p:cNvCxnSpPr>
          <p:nvPr/>
        </p:nvCxnSpPr>
        <p:spPr>
          <a:xfrm>
            <a:off x="3300333" y="2601688"/>
            <a:ext cx="344174" cy="34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2020-01-14T08:19:35Z</dcterms:created>
  <dcterms:modified xsi:type="dcterms:W3CDTF">2020-01-14T08:50:39Z</dcterms:modified>
</cp:coreProperties>
</file>