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0" r:id="rId2"/>
    <p:sldId id="286" r:id="rId3"/>
    <p:sldId id="258" r:id="rId4"/>
    <p:sldId id="277" r:id="rId5"/>
    <p:sldId id="260" r:id="rId6"/>
    <p:sldId id="284" r:id="rId7"/>
    <p:sldId id="279" r:id="rId8"/>
    <p:sldId id="272" r:id="rId9"/>
    <p:sldId id="280" r:id="rId10"/>
    <p:sldId id="268" r:id="rId11"/>
    <p:sldId id="267" r:id="rId12"/>
    <p:sldId id="269" r:id="rId13"/>
    <p:sldId id="289" r:id="rId14"/>
    <p:sldId id="271" r:id="rId15"/>
  </p:sldIdLst>
  <p:sldSz cx="9144000" cy="6858000" type="screen4x3"/>
  <p:notesSz cx="6797675" cy="9926638"/>
  <p:embeddedFontLst>
    <p:embeddedFont>
      <p:font typeface="나눔고딕 ExtraBold" panose="020B0600000101010101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명조 ExtraBold" panose="020B0600000101010101" charset="-127"/>
      <p:bold r:id="rId21"/>
    </p:embeddedFont>
    <p:embeddedFont>
      <p:font typeface="나눔고딕" panose="020B0600000101010101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09" d="100"/>
          <a:sy n="109" d="100"/>
        </p:scale>
        <p:origin x="150" y="72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6.bin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90008358027727"/>
          <c:y val="9.7200392088555201E-2"/>
          <c:w val="0.67020002091388242"/>
          <c:h val="0.811382635850599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3A98E6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1278B6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376889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 내용</c:v>
                </c:pt>
                <c:pt idx="1">
                  <c:v> 내용</c:v>
                </c:pt>
                <c:pt idx="2">
                  <c:v> 내용</c:v>
                </c:pt>
                <c:pt idx="3">
                  <c:v> 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10</c:v>
                </c:pt>
                <c:pt idx="3">
                  <c:v>80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54"/>
        <c:holeSize val="65"/>
      </c:doughnutChart>
    </c:plotArea>
    <c:legend>
      <c:legendPos val="r"/>
      <c:layout/>
      <c:overlay val="1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effectLst>
      <a:outerShdw blurRad="50800" dist="50800" dir="5400000" algn="ctr" rotWithShape="0">
        <a:srgbClr val="000000">
          <a:alpha val="38000"/>
        </a:srgbClr>
      </a:outerShdw>
    </a:effectLst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3A98E6"/>
                </a:gs>
                <a:gs pos="50000">
                  <a:srgbClr val="1278B6"/>
                </a:gs>
                <a:gs pos="100000">
                  <a:srgbClr val="073D55"/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308781520"/>
        <c:axId val="308782304"/>
      </c:barChart>
      <c:catAx>
        <c:axId val="308781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08782304"/>
        <c:crosses val="autoZero"/>
        <c:auto val="1"/>
        <c:lblAlgn val="ctr"/>
        <c:lblOffset val="100"/>
        <c:noMultiLvlLbl val="0"/>
      </c:catAx>
      <c:valAx>
        <c:axId val="308782304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0878152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114665354330707E-2"/>
          <c:y val="0.27050000000000002"/>
          <c:w val="0.86454164667283273"/>
          <c:h val="0.5400624999999995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gradFill>
              <a:gsLst>
                <a:gs pos="0">
                  <a:srgbClr val="00B0AC">
                    <a:alpha val="70000"/>
                  </a:srgbClr>
                </a:gs>
                <a:gs pos="100000">
                  <a:srgbClr val="073D55"/>
                </a:gs>
              </a:gsLst>
              <a:lin ang="5400000" scaled="0"/>
            </a:gradFill>
            <a:ln w="12700" cap="sq">
              <a:noFill/>
              <a:round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1.5</c:v>
                </c:pt>
                <c:pt idx="2">
                  <c:v>4.5</c:v>
                </c:pt>
                <c:pt idx="3">
                  <c:v>3.8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내용1</c:v>
                </c:pt>
              </c:strCache>
            </c:strRef>
          </c:tx>
          <c:spPr>
            <a:gradFill>
              <a:gsLst>
                <a:gs pos="0">
                  <a:srgbClr val="4DD3C3">
                    <a:alpha val="80000"/>
                  </a:srgbClr>
                </a:gs>
                <a:gs pos="100000">
                  <a:srgbClr val="073D55"/>
                </a:gs>
              </a:gsLst>
              <a:lin ang="5400000" scaled="0"/>
            </a:gradFill>
            <a:ln w="25400" cap="rnd" cmpd="sng">
              <a:noFill/>
              <a:prstDash val="sysDot"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4.5</c:v>
                </c:pt>
                <c:pt idx="2">
                  <c:v>3.2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내용2</c:v>
                </c:pt>
              </c:strCache>
            </c:strRef>
          </c:tx>
          <c:spPr>
            <a:gradFill>
              <a:gsLst>
                <a:gs pos="0">
                  <a:srgbClr val="3A98E6">
                    <a:alpha val="80000"/>
                  </a:srgbClr>
                </a:gs>
                <a:gs pos="50000">
                  <a:srgbClr val="1278B6"/>
                </a:gs>
                <a:gs pos="100000">
                  <a:srgbClr val="073D55"/>
                </a:gs>
              </a:gsLst>
              <a:lin ang="5400000" scaled="0"/>
            </a:gradFill>
            <a:ln w="15875" cmpd="sng">
              <a:noFill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4.2</c:v>
                </c:pt>
                <c:pt idx="4">
                  <c:v>4.5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80736"/>
        <c:axId val="308777992"/>
      </c:areaChart>
      <c:catAx>
        <c:axId val="30878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/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08777992"/>
        <c:crosses val="autoZero"/>
        <c:auto val="1"/>
        <c:lblAlgn val="ctr"/>
        <c:lblOffset val="100"/>
        <c:noMultiLvlLbl val="0"/>
      </c:catAx>
      <c:valAx>
        <c:axId val="30877799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08780736"/>
        <c:crosses val="autoZero"/>
        <c:crossBetween val="midCat"/>
        <c:majorUnit val="1"/>
      </c:valAx>
    </c:plotArea>
    <c:legend>
      <c:legendPos val="t"/>
      <c:layout>
        <c:manualLayout>
          <c:xMode val="edge"/>
          <c:yMode val="edge"/>
          <c:x val="0.77024536555422063"/>
          <c:y val="0.1986841021845919"/>
          <c:w val="0.17935625356048138"/>
          <c:h val="4.0993522087289444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rgbClr val="1278B6"/>
              </a:solidFill>
            </a:ln>
          </c:spPr>
          <c:marker>
            <c:symbol val="circle"/>
            <c:size val="7"/>
            <c:spPr>
              <a:solidFill>
                <a:srgbClr val="1278B6"/>
              </a:solidFill>
              <a:ln>
                <a:solidFill>
                  <a:srgbClr val="1278B6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rgbClr val="3948B5"/>
              </a:solidFill>
            </a:ln>
          </c:spPr>
          <c:marker>
            <c:symbol val="circle"/>
            <c:size val="7"/>
            <c:spPr>
              <a:solidFill>
                <a:srgbClr val="3948B5"/>
              </a:solidFill>
              <a:ln w="19050">
                <a:solidFill>
                  <a:srgbClr val="3948B5"/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4BDAE1"/>
              </a:solidFill>
            </a:ln>
          </c:spPr>
          <c:marker>
            <c:symbol val="circle"/>
            <c:size val="7"/>
            <c:spPr>
              <a:solidFill>
                <a:srgbClr val="4BDAE1"/>
              </a:solidFill>
              <a:ln>
                <a:solidFill>
                  <a:srgbClr val="4BDAE1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81912"/>
        <c:axId val="308776424"/>
      </c:lineChart>
      <c:catAx>
        <c:axId val="3087819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08776424"/>
        <c:crosses val="autoZero"/>
        <c:auto val="1"/>
        <c:lblAlgn val="ctr"/>
        <c:lblOffset val="100"/>
        <c:noMultiLvlLbl val="0"/>
      </c:catAx>
      <c:valAx>
        <c:axId val="30877642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08781912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41E-2"/>
          <c:w val="0.4051608225866643"/>
          <c:h val="5.4379161952527517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1283B6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3A98E6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376889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31397481508281883"/>
          <c:y val="0.90353556703720328"/>
          <c:w val="0.37205036983438389"/>
          <c:h val="5.0068107092531913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1283B6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3A98E6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376889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31397481508281899"/>
          <c:y val="0.90353556703720317"/>
          <c:w val="0.372050369834384"/>
          <c:h val="5.0068107092531913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6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5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32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4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작성자  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상위부서  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2011.10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51520" y="645391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ko-KR" altLang="en-US" spc="-50" smtClean="0"/>
              <a:t>문서의 제목</a:t>
            </a:r>
            <a:r>
              <a:rPr lang="en-US" altLang="ko-KR" spc="-50" smtClean="0"/>
              <a:t/>
            </a:r>
            <a:br>
              <a:rPr lang="en-US" altLang="ko-KR" spc="-50" smtClean="0"/>
            </a:br>
            <a:r>
              <a:rPr lang="ko-KR" altLang="en-US" b="0" spc="-50" smtClean="0"/>
              <a:t>나눔고딕 </a:t>
            </a:r>
            <a:r>
              <a:rPr lang="en-US" altLang="ko-KR" b="0" spc="-50" smtClean="0"/>
              <a:t>45pt</a:t>
            </a:r>
            <a:endParaRPr lang="ko-KR" altLang="en-US" b="0" spc="-5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/>
        </p:nvGraphicFramePr>
        <p:xfrm>
          <a:off x="1799824" y="1412776"/>
          <a:ext cx="7128792" cy="4942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1" name="직사각형 10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/>
        </p:nvGraphicFramePr>
        <p:xfrm>
          <a:off x="2267744" y="2060848"/>
          <a:ext cx="6409531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1-7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/>
        </p:nvGraphicFramePr>
        <p:xfrm>
          <a:off x="1465464" y="2158734"/>
          <a:ext cx="4587980" cy="36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/>
          <p:nvPr/>
        </p:nvGraphicFramePr>
        <p:xfrm>
          <a:off x="4707390" y="2175987"/>
          <a:ext cx="4544976" cy="3646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1-8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314003" y="912763"/>
            <a:ext cx="1797968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381246" y="2852936"/>
          <a:ext cx="6367214" cy="23042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9602"/>
                <a:gridCol w="909602"/>
                <a:gridCol w="909602"/>
                <a:gridCol w="909602"/>
                <a:gridCol w="909602"/>
                <a:gridCol w="909602"/>
                <a:gridCol w="909602"/>
              </a:tblGrid>
              <a:tr h="2640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항목</a:t>
                      </a:r>
                      <a:endParaRPr lang="ko-KR" altLang="en-US" sz="10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표 예시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표를 선택한 상태에서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표 도구 </a:t>
            </a:r>
            <a:r>
              <a:rPr lang="en-US" altLang="ko-KR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디자인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레이아웃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에서 색상 및 선을 편집할 수 있으며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항목별 집행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예산표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등을 작성하기에 좋습니다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표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38094"/>
            <a:ext cx="864890" cy="16082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6588224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상위부서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문서분류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80440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38094"/>
            <a:ext cx="864890" cy="160826"/>
          </a:xfrm>
          <a:prstGeom prst="rect">
            <a:avLst/>
          </a:prstGeom>
          <a:noFill/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smtClean="0"/>
              <a:t>문서의 제목 </a:t>
            </a:r>
            <a:r>
              <a:rPr lang="en-US" altLang="ko-KR" spc="-50" smtClean="0"/>
              <a:t/>
            </a:r>
            <a:br>
              <a:rPr lang="en-US" altLang="ko-KR" spc="-50" smtClean="0"/>
            </a:br>
            <a:r>
              <a:rPr lang="ko-KR" altLang="en-US" spc="-50" smtClean="0"/>
              <a:t>나눔고딕 </a:t>
            </a:r>
            <a:r>
              <a:rPr lang="en-US" altLang="ko-KR" spc="-50" smtClean="0"/>
              <a:t>B, 45pt</a:t>
            </a:r>
            <a:endParaRPr lang="ko-KR" altLang="en-US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894988"/>
            <a:chOff x="2312318" y="2101721"/>
            <a:chExt cx="2592288" cy="89498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01204"/>
            <a:chOff x="2308126" y="3973929"/>
            <a:chExt cx="2595339" cy="901204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894988"/>
            <a:chOff x="5464671" y="939671"/>
            <a:chExt cx="2592288" cy="89498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1429" y="2101721"/>
            <a:ext cx="2595339" cy="901204"/>
            <a:chOff x="5441429" y="2380228"/>
            <a:chExt cx="2595339" cy="901204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851920" y="1412776"/>
            <a:ext cx="1081382" cy="108138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8762" y="1826043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지  능  형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55776" y="2905383"/>
            <a:ext cx="1081382" cy="108138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2618" y="3318650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기  술  형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8064" y="2905383"/>
            <a:ext cx="1081382" cy="10813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4906" y="3318650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근  육  형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화살표 연결선 3"/>
          <p:cNvCxnSpPr>
            <a:stCxn id="11" idx="1"/>
            <a:endCxn id="6" idx="5"/>
          </p:cNvCxnSpPr>
          <p:nvPr/>
        </p:nvCxnSpPr>
        <p:spPr>
          <a:xfrm flipH="1" flipV="1">
            <a:off x="4774937" y="2335793"/>
            <a:ext cx="531492" cy="72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  <a:endCxn id="9" idx="7"/>
          </p:cNvCxnSpPr>
          <p:nvPr/>
        </p:nvCxnSpPr>
        <p:spPr>
          <a:xfrm flipH="1">
            <a:off x="3478793" y="2335793"/>
            <a:ext cx="531492" cy="72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6"/>
            <a:endCxn id="11" idx="2"/>
          </p:cNvCxnSpPr>
          <p:nvPr/>
        </p:nvCxnSpPr>
        <p:spPr>
          <a:xfrm>
            <a:off x="3637158" y="3446074"/>
            <a:ext cx="1510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398363" y="920136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69379" y="920136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623" y="1256458"/>
            <a:ext cx="69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놀이 동산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입장권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61349" y="920136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8191" y="1333403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구  입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3782" y="1256458"/>
            <a:ext cx="97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놀이기구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놀이동산 상점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25976" y="26064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28191" y="31755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상   점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24335" y="26064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6550" y="31755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필  </a:t>
            </a:r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드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화살표 연결선 32"/>
          <p:cNvCxnSpPr>
            <a:stCxn id="25" idx="6"/>
            <a:endCxn id="20" idx="2"/>
          </p:cNvCxnSpPr>
          <p:nvPr/>
        </p:nvCxnSpPr>
        <p:spPr>
          <a:xfrm flipV="1">
            <a:off x="2942731" y="1456513"/>
            <a:ext cx="426648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832876" y="981775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32876" y="103868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건설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832876" y="142358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32876" y="148049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노동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369379" y="2720636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25" idx="4"/>
            <a:endCxn id="39" idx="2"/>
          </p:cNvCxnSpPr>
          <p:nvPr/>
        </p:nvCxnSpPr>
        <p:spPr>
          <a:xfrm rot="16200000" flipH="1">
            <a:off x="2257962" y="2145595"/>
            <a:ext cx="1255495" cy="96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813256" y="402935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3256" y="408626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노동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13256" y="444860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13256" y="450551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보이스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32876" y="1868676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32876" y="1925585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효과음 출력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19562" y="1157065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  설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69379" y="3116555"/>
            <a:ext cx="1072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장 식 </a:t>
            </a:r>
            <a:r>
              <a:rPr lang="en-US" altLang="ko-KR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도 로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75416" y="2949236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  설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32876" y="26064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35091" y="31755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효  과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375747" y="1427200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75747" y="148410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화 획 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75747" y="4035324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75747" y="409223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화 획 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372200" y="26064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74415" y="31755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보  상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375747" y="4448591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75747" y="450550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경험치 획득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72200" y="1869013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72200" y="192592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경험치 획득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884368" y="5135080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391407" y="2476047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86667" y="2889314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레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 벨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7" name="꺾인 연결선 76"/>
          <p:cNvCxnSpPr>
            <a:stCxn id="61" idx="3"/>
            <a:endCxn id="71" idx="0"/>
          </p:cNvCxnSpPr>
          <p:nvPr/>
        </p:nvCxnSpPr>
        <p:spPr>
          <a:xfrm>
            <a:off x="7527875" y="1607220"/>
            <a:ext cx="897184" cy="3527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2" idx="3"/>
            <a:endCxn id="71" idx="0"/>
          </p:cNvCxnSpPr>
          <p:nvPr/>
        </p:nvCxnSpPr>
        <p:spPr>
          <a:xfrm>
            <a:off x="7527875" y="4215344"/>
            <a:ext cx="897184" cy="919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9" idx="6"/>
            <a:endCxn id="25" idx="2"/>
          </p:cNvCxnSpPr>
          <p:nvPr/>
        </p:nvCxnSpPr>
        <p:spPr>
          <a:xfrm>
            <a:off x="1479745" y="1460827"/>
            <a:ext cx="38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398363" y="26064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0578" y="31755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조  건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93024" y="3012424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  동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32612" y="3685951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  동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89474" y="923658"/>
            <a:ext cx="130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세금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놀이동산 입장권</a:t>
            </a:r>
            <a:r>
              <a:rPr lang="en-US" altLang="ko-KR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85" name="타원 84"/>
          <p:cNvSpPr/>
          <p:nvPr/>
        </p:nvSpPr>
        <p:spPr>
          <a:xfrm>
            <a:off x="3369379" y="3932172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69379" y="4327966"/>
            <a:ext cx="1072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캐 </a:t>
            </a:r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릭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터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3369379" y="5143708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69379" y="5480030"/>
            <a:ext cx="107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놀이동산 방문 </a:t>
            </a:r>
            <a:r>
              <a:rPr lang="en-US" altLang="ko-KR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NPC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79628" y="5471402"/>
            <a:ext cx="69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놀이 동산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입장권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375747" y="5498155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75747" y="555506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화 획 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직선 화살표 연결선 98"/>
          <p:cNvCxnSpPr>
            <a:stCxn id="90" idx="3"/>
            <a:endCxn id="71" idx="2"/>
          </p:cNvCxnSpPr>
          <p:nvPr/>
        </p:nvCxnSpPr>
        <p:spPr>
          <a:xfrm flipV="1">
            <a:off x="7527875" y="5675771"/>
            <a:ext cx="356493" cy="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9" idx="3"/>
            <a:endCxn id="73" idx="6"/>
          </p:cNvCxnSpPr>
          <p:nvPr/>
        </p:nvCxnSpPr>
        <p:spPr>
          <a:xfrm flipH="1">
            <a:off x="7472789" y="2049033"/>
            <a:ext cx="51539" cy="967705"/>
          </a:xfrm>
          <a:prstGeom prst="bentConnector3">
            <a:avLst>
              <a:gd name="adj1" fmla="val -443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68" idx="1"/>
            <a:endCxn id="73" idx="2"/>
          </p:cNvCxnSpPr>
          <p:nvPr/>
        </p:nvCxnSpPr>
        <p:spPr>
          <a:xfrm rot="10800000" flipH="1">
            <a:off x="6375747" y="3016739"/>
            <a:ext cx="15660" cy="1611873"/>
          </a:xfrm>
          <a:prstGeom prst="bentConnector3">
            <a:avLst>
              <a:gd name="adj1" fmla="val -1459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4813256" y="5509283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13256" y="556619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이동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4" name="꺾인 연결선 113"/>
          <p:cNvCxnSpPr>
            <a:stCxn id="85" idx="6"/>
            <a:endCxn id="20" idx="6"/>
          </p:cNvCxnSpPr>
          <p:nvPr/>
        </p:nvCxnSpPr>
        <p:spPr>
          <a:xfrm flipV="1">
            <a:off x="4442133" y="1456513"/>
            <a:ext cx="12700" cy="30120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398363" y="1640216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69379" y="1640216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3623" y="2053483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 화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2857" y="7090433"/>
            <a:ext cx="27544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</a:p>
        </p:txBody>
      </p:sp>
      <p:sp>
        <p:nvSpPr>
          <p:cNvPr id="27" name="타원 26"/>
          <p:cNvSpPr/>
          <p:nvPr/>
        </p:nvSpPr>
        <p:spPr>
          <a:xfrm>
            <a:off x="398363" y="3436401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623" y="3849668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레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 벨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61349" y="1640216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28191" y="2053483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구  입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95463" y="2053483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  축  물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꺾인 연결선 7"/>
          <p:cNvCxnSpPr>
            <a:stCxn id="27" idx="6"/>
            <a:endCxn id="32" idx="2"/>
          </p:cNvCxnSpPr>
          <p:nvPr/>
        </p:nvCxnSpPr>
        <p:spPr>
          <a:xfrm flipV="1">
            <a:off x="1479745" y="2180907"/>
            <a:ext cx="381604" cy="1796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825976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28191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상   점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24335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6550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필  </a:t>
            </a:r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드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화살표 연결선 10"/>
          <p:cNvCxnSpPr>
            <a:stCxn id="32" idx="6"/>
            <a:endCxn id="20" idx="2"/>
          </p:cNvCxnSpPr>
          <p:nvPr/>
        </p:nvCxnSpPr>
        <p:spPr>
          <a:xfrm flipV="1">
            <a:off x="2942731" y="2176593"/>
            <a:ext cx="426648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832876" y="1701855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32876" y="175876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건설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832876" y="214366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2876" y="220057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노동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69379" y="3440716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95463" y="3853983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캐 </a:t>
            </a:r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릭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터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3" name="꺾인 연결선 62"/>
          <p:cNvCxnSpPr>
            <a:stCxn id="32" idx="4"/>
            <a:endCxn id="59" idx="2"/>
          </p:cNvCxnSpPr>
          <p:nvPr/>
        </p:nvCxnSpPr>
        <p:spPr>
          <a:xfrm rot="16200000" flipH="1">
            <a:off x="2257962" y="2865675"/>
            <a:ext cx="1255495" cy="96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9" idx="0"/>
            <a:endCxn id="20" idx="4"/>
          </p:cNvCxnSpPr>
          <p:nvPr/>
        </p:nvCxnSpPr>
        <p:spPr>
          <a:xfrm flipV="1">
            <a:off x="3905756" y="2712970"/>
            <a:ext cx="0" cy="72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4813256" y="356257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3256" y="361948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노동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813256" y="39818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13256" y="403873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보이스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832876" y="2588756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32876" y="2645665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효과음 출력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19562" y="1877145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  설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369379" y="4704839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69379" y="5118106"/>
            <a:ext cx="1072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장 식 </a:t>
            </a:r>
            <a:r>
              <a:rPr lang="en-US" altLang="ko-KR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도 로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9" name="꺾인 연결선 78"/>
          <p:cNvCxnSpPr>
            <a:stCxn id="32" idx="4"/>
          </p:cNvCxnSpPr>
          <p:nvPr/>
        </p:nvCxnSpPr>
        <p:spPr>
          <a:xfrm rot="16200000" flipH="1">
            <a:off x="1625900" y="3497737"/>
            <a:ext cx="2519618" cy="96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75416" y="4926737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  설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13256" y="4769379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13256" y="482628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반응형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813256" y="5188629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13256" y="524553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효과음 출력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832876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35091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효  과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375747" y="2147280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75747" y="22041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화 획 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375747" y="356257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375747" y="361948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화 획 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72200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4415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보  상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375747" y="3975845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75747" y="403275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경험치 획득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372200" y="2589093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72200" y="264600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경험치 획득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667625" y="4700525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862885" y="5113792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 화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6387996" y="4696211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83256" y="5109478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레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 벨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28" name="꺾인 연결선 127"/>
          <p:cNvCxnSpPr>
            <a:stCxn id="101" idx="1"/>
            <a:endCxn id="107" idx="2"/>
          </p:cNvCxnSpPr>
          <p:nvPr/>
        </p:nvCxnSpPr>
        <p:spPr>
          <a:xfrm rot="10800000" flipH="1" flipV="1">
            <a:off x="6372200" y="2769112"/>
            <a:ext cx="15796" cy="2467789"/>
          </a:xfrm>
          <a:prstGeom prst="bentConnector3">
            <a:avLst>
              <a:gd name="adj1" fmla="val -1447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98" idx="1"/>
            <a:endCxn id="107" idx="2"/>
          </p:cNvCxnSpPr>
          <p:nvPr/>
        </p:nvCxnSpPr>
        <p:spPr>
          <a:xfrm rot="10800000" flipH="1" flipV="1">
            <a:off x="6375746" y="4155864"/>
            <a:ext cx="12249" cy="1081037"/>
          </a:xfrm>
          <a:prstGeom prst="bentConnector3">
            <a:avLst>
              <a:gd name="adj1" fmla="val -1866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92" idx="3"/>
            <a:endCxn id="105" idx="0"/>
          </p:cNvCxnSpPr>
          <p:nvPr/>
        </p:nvCxnSpPr>
        <p:spPr>
          <a:xfrm>
            <a:off x="7527875" y="2327300"/>
            <a:ext cx="680441" cy="2373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93" idx="3"/>
            <a:endCxn id="105" idx="0"/>
          </p:cNvCxnSpPr>
          <p:nvPr/>
        </p:nvCxnSpPr>
        <p:spPr>
          <a:xfrm>
            <a:off x="7527875" y="3742598"/>
            <a:ext cx="680441" cy="957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22" idx="6"/>
            <a:endCxn id="32" idx="2"/>
          </p:cNvCxnSpPr>
          <p:nvPr/>
        </p:nvCxnSpPr>
        <p:spPr>
          <a:xfrm>
            <a:off x="1479745" y="2180907"/>
            <a:ext cx="38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398363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0578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공 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855877" y="2983215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  동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632612" y="3242791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  동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439981" y="1749494"/>
            <a:ext cx="100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소득세 </a:t>
            </a:r>
            <a:r>
              <a:rPr lang="en-US" altLang="ko-KR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세금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398363" y="1640216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369379" y="1640216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3623" y="2053483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 화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98363" y="3436401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623" y="3849668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레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 벨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861349" y="1640216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28191" y="2053483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구  입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95463" y="2053483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  축  물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0" name="꺾인 연결선 39"/>
          <p:cNvCxnSpPr>
            <a:stCxn id="33" idx="6"/>
            <a:endCxn id="37" idx="2"/>
          </p:cNvCxnSpPr>
          <p:nvPr/>
        </p:nvCxnSpPr>
        <p:spPr>
          <a:xfrm flipV="1">
            <a:off x="1479745" y="2180907"/>
            <a:ext cx="381604" cy="1796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1825976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28191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상   점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24335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26550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필  </a:t>
            </a:r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드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7" name="직선 화살표 연결선 46"/>
          <p:cNvCxnSpPr>
            <a:stCxn id="37" idx="6"/>
            <a:endCxn id="29" idx="2"/>
          </p:cNvCxnSpPr>
          <p:nvPr/>
        </p:nvCxnSpPr>
        <p:spPr>
          <a:xfrm flipV="1">
            <a:off x="2942731" y="2176593"/>
            <a:ext cx="426648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4832876" y="1701855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32876" y="175876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건설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32876" y="214366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32876" y="220057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노동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369379" y="3440716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95463" y="3853983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캐 </a:t>
            </a:r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릭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터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4" name="꺾인 연결선 53"/>
          <p:cNvCxnSpPr>
            <a:stCxn id="37" idx="4"/>
            <a:endCxn id="52" idx="2"/>
          </p:cNvCxnSpPr>
          <p:nvPr/>
        </p:nvCxnSpPr>
        <p:spPr>
          <a:xfrm rot="16200000" flipH="1">
            <a:off x="2257962" y="2865675"/>
            <a:ext cx="1255495" cy="96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2" idx="0"/>
            <a:endCxn id="29" idx="4"/>
          </p:cNvCxnSpPr>
          <p:nvPr/>
        </p:nvCxnSpPr>
        <p:spPr>
          <a:xfrm flipV="1">
            <a:off x="3905756" y="2712970"/>
            <a:ext cx="0" cy="72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4813256" y="356257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13256" y="361948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노동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13256" y="39818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13256" y="403873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보이스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832876" y="2588756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32876" y="2645665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효과음 출력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19562" y="1877145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  설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369379" y="4704839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69379" y="5118106"/>
            <a:ext cx="1072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장 식 </a:t>
            </a:r>
            <a:r>
              <a:rPr lang="en-US" altLang="ko-KR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도 로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5" name="꺾인 연결선 64"/>
          <p:cNvCxnSpPr>
            <a:stCxn id="37" idx="4"/>
          </p:cNvCxnSpPr>
          <p:nvPr/>
        </p:nvCxnSpPr>
        <p:spPr>
          <a:xfrm rot="16200000" flipH="1">
            <a:off x="1625900" y="3497737"/>
            <a:ext cx="2519618" cy="96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75416" y="4926737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  설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13256" y="4769379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3256" y="482628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반응형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813256" y="5188629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13256" y="524553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효과음 출력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832876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35091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효  과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375747" y="2147280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75747" y="22041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화 획 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375747" y="356257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75747" y="361948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화 획 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72200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74415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보  상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375747" y="3975845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75747" y="403275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경험치 획득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372200" y="2589093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72200" y="264600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경험치 획득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667625" y="4700525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62885" y="5113792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 화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387996" y="4696211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83256" y="5109478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레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 벨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7" name="꺾인 연결선 86"/>
          <p:cNvCxnSpPr>
            <a:stCxn id="81" idx="1"/>
            <a:endCxn id="85" idx="2"/>
          </p:cNvCxnSpPr>
          <p:nvPr/>
        </p:nvCxnSpPr>
        <p:spPr>
          <a:xfrm rot="10800000" flipH="1" flipV="1">
            <a:off x="6372200" y="2769112"/>
            <a:ext cx="15796" cy="2467789"/>
          </a:xfrm>
          <a:prstGeom prst="bentConnector3">
            <a:avLst>
              <a:gd name="adj1" fmla="val -1447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0" idx="1"/>
            <a:endCxn id="85" idx="2"/>
          </p:cNvCxnSpPr>
          <p:nvPr/>
        </p:nvCxnSpPr>
        <p:spPr>
          <a:xfrm rot="10800000" flipH="1" flipV="1">
            <a:off x="6375746" y="4155864"/>
            <a:ext cx="12249" cy="1081037"/>
          </a:xfrm>
          <a:prstGeom prst="bentConnector3">
            <a:avLst>
              <a:gd name="adj1" fmla="val -1866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4" idx="3"/>
            <a:endCxn id="83" idx="0"/>
          </p:cNvCxnSpPr>
          <p:nvPr/>
        </p:nvCxnSpPr>
        <p:spPr>
          <a:xfrm>
            <a:off x="7527875" y="2327300"/>
            <a:ext cx="680441" cy="2373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75" idx="3"/>
            <a:endCxn id="83" idx="0"/>
          </p:cNvCxnSpPr>
          <p:nvPr/>
        </p:nvCxnSpPr>
        <p:spPr>
          <a:xfrm>
            <a:off x="7527875" y="3742598"/>
            <a:ext cx="680441" cy="957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8" idx="6"/>
            <a:endCxn id="37" idx="2"/>
          </p:cNvCxnSpPr>
          <p:nvPr/>
        </p:nvCxnSpPr>
        <p:spPr>
          <a:xfrm>
            <a:off x="1479745" y="2180907"/>
            <a:ext cx="38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398363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0578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조  건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55877" y="2983215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  동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2612" y="3242791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  동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39981" y="1749494"/>
            <a:ext cx="100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소득세 </a:t>
            </a:r>
            <a:r>
              <a:rPr lang="en-US" altLang="ko-KR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세금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차트 예시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0602" y="1196752"/>
            <a:ext cx="5588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pc="-30" dirty="0"/>
          </a:p>
        </p:txBody>
      </p:sp>
      <p:graphicFrame>
        <p:nvGraphicFramePr>
          <p:cNvPr id="49" name="차트 48"/>
          <p:cNvGraphicFramePr/>
          <p:nvPr/>
        </p:nvGraphicFramePr>
        <p:xfrm>
          <a:off x="1547664" y="1988840"/>
          <a:ext cx="5317044" cy="4391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" name="직사각형 50"/>
          <p:cNvSpPr/>
          <p:nvPr/>
        </p:nvSpPr>
        <p:spPr>
          <a:xfrm>
            <a:off x="3779912" y="4022316"/>
            <a:ext cx="915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차트 제목</a:t>
            </a:r>
            <a:endParaRPr lang="ko-KR" altLang="en-US" sz="1600" b="1" spc="-150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1-5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차트 8"/>
          <p:cNvGraphicFramePr/>
          <p:nvPr/>
        </p:nvGraphicFramePr>
        <p:xfrm>
          <a:off x="2051720" y="2636912"/>
          <a:ext cx="6624736" cy="327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4" name="직사각형 1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6535</TotalTime>
  <Words>489</Words>
  <Application>Microsoft Office PowerPoint</Application>
  <PresentationFormat>화면 슬라이드 쇼(4:3)</PresentationFormat>
  <Paragraphs>207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 ExtraBold</vt:lpstr>
      <vt:lpstr>Arial</vt:lpstr>
      <vt:lpstr>맑은 고딕</vt:lpstr>
      <vt:lpstr>나눔명조 ExtraBold</vt:lpstr>
      <vt:lpstr>나눔고딕</vt:lpstr>
      <vt:lpstr>Office 테마</vt:lpstr>
      <vt:lpstr>문서의 제목 나눔고딕 45pt</vt:lpstr>
      <vt:lpstr>문서의 제목  나눔고딕 B, 45pt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차트 예시</vt:lpstr>
      <vt:lpstr>차트 예시</vt:lpstr>
      <vt:lpstr>차트 예시</vt:lpstr>
      <vt:lpstr>차트 예시</vt:lpstr>
      <vt:lpstr>차트 예시</vt:lpstr>
      <vt:lpstr>표 예시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student</cp:lastModifiedBy>
  <cp:revision>17</cp:revision>
  <dcterms:created xsi:type="dcterms:W3CDTF">2011-08-23T09:45:48Z</dcterms:created>
  <dcterms:modified xsi:type="dcterms:W3CDTF">2020-01-07T08:55:32Z</dcterms:modified>
</cp:coreProperties>
</file>