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03" r:id="rId5"/>
    <p:sldId id="302" r:id="rId6"/>
    <p:sldId id="305" r:id="rId7"/>
    <p:sldId id="286" r:id="rId8"/>
    <p:sldId id="297" r:id="rId9"/>
    <p:sldId id="294" r:id="rId10"/>
    <p:sldId id="346" r:id="rId11"/>
    <p:sldId id="295" r:id="rId12"/>
    <p:sldId id="290" r:id="rId13"/>
    <p:sldId id="274" r:id="rId14"/>
    <p:sldId id="271" r:id="rId15"/>
    <p:sldId id="281" r:id="rId16"/>
    <p:sldId id="285" r:id="rId17"/>
    <p:sldId id="277" r:id="rId18"/>
    <p:sldId id="289" r:id="rId19"/>
    <p:sldId id="287" r:id="rId20"/>
    <p:sldId id="296" r:id="rId21"/>
    <p:sldId id="292" r:id="rId22"/>
    <p:sldId id="293" r:id="rId23"/>
    <p:sldId id="291" r:id="rId24"/>
    <p:sldId id="344" r:id="rId25"/>
    <p:sldId id="298" r:id="rId26"/>
    <p:sldId id="284" r:id="rId27"/>
    <p:sldId id="300" r:id="rId28"/>
    <p:sldId id="301" r:id="rId29"/>
    <p:sldId id="288" r:id="rId30"/>
    <p:sldId id="283" r:id="rId31"/>
    <p:sldId id="304" r:id="rId32"/>
    <p:sldId id="278" r:id="rId33"/>
    <p:sldId id="306" r:id="rId34"/>
    <p:sldId id="307" r:id="rId35"/>
    <p:sldId id="308" r:id="rId36"/>
    <p:sldId id="309" r:id="rId37"/>
    <p:sldId id="310" r:id="rId38"/>
    <p:sldId id="345" r:id="rId39"/>
    <p:sldId id="312" r:id="rId40"/>
    <p:sldId id="313" r:id="rId41"/>
    <p:sldId id="343" r:id="rId42"/>
    <p:sldId id="315" r:id="rId43"/>
    <p:sldId id="316" r:id="rId44"/>
    <p:sldId id="279" r:id="rId45"/>
    <p:sldId id="282" r:id="rId46"/>
    <p:sldId id="280" r:id="rId47"/>
    <p:sldId id="275" r:id="rId48"/>
    <p:sldId id="276" r:id="rId49"/>
    <p:sldId id="257" r:id="rId50"/>
    <p:sldId id="258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117"/>
    <a:srgbClr val="CC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" y="57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B51-47CF-8AD9-3C292E5CB8DD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B51-47CF-8AD9-3C292E5CB8DD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B51-47CF-8AD9-3C292E5CB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A5-4D06-AAD7-BBF6263F7162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A5-4D06-AAD7-BBF6263F716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2A5-4D06-AAD7-BBF6263F7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 w="19050">
                <a:solidFill>
                  <a:schemeClr val="bg1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  <c:pt idx="3">
                  <c:v>D 4</c:v>
                </c:pt>
                <c:pt idx="4">
                  <c:v>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E12-417B-9FBE-62D6191F9F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  <c:pt idx="3">
                  <c:v>D 4</c:v>
                </c:pt>
                <c:pt idx="4">
                  <c:v>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E12-417B-9FBE-62D6191F9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676648"/>
        <c:axId val="510673904"/>
      </c:lineChart>
      <c:catAx>
        <c:axId val="510676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100">
                <a:solidFill>
                  <a:schemeClr val="bg1"/>
                </a:solidFill>
                <a:latin typeface="Bebas Neue" pitchFamily="34" charset="0"/>
              </a:defRPr>
            </a:pPr>
            <a:endParaRPr lang="ko-KR"/>
          </a:p>
        </c:txPr>
        <c:crossAx val="510673904"/>
        <c:crosses val="autoZero"/>
        <c:auto val="1"/>
        <c:lblAlgn val="ctr"/>
        <c:lblOffset val="100"/>
        <c:noMultiLvlLbl val="0"/>
      </c:catAx>
      <c:valAx>
        <c:axId val="5106739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400">
                <a:solidFill>
                  <a:schemeClr val="bg1"/>
                </a:solidFill>
                <a:latin typeface="Bebas Neue" pitchFamily="34" charset="0"/>
              </a:defRPr>
            </a:pPr>
            <a:endParaRPr lang="ko-KR"/>
          </a:p>
        </c:txPr>
        <c:crossAx val="51067664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63500">
          <a:solidFill>
            <a:schemeClr val="tx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527033" y="0"/>
          <a:ext cx="478319" cy="426859"/>
        </a:xfrm>
        <a:prstGeom prst="trapezoid">
          <a:avLst>
            <a:gd name="adj" fmla="val 56851"/>
          </a:avLst>
        </a:pr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527033" y="0"/>
        <a:ext cx="478319" cy="426859"/>
      </dsp:txXfrm>
    </dsp:sp>
    <dsp:sp modelId="{3CE8FECB-ADC6-4195-8C29-ECF1EEE9F8FA}">
      <dsp:nvSpPr>
        <dsp:cNvPr id="0" name=""/>
        <dsp:cNvSpPr/>
      </dsp:nvSpPr>
      <dsp:spPr>
        <a:xfrm>
          <a:off x="349012" y="426859"/>
          <a:ext cx="834360" cy="306954"/>
        </a:xfrm>
        <a:prstGeom prst="trapezoid">
          <a:avLst>
            <a:gd name="adj" fmla="val 56851"/>
          </a:avLst>
        </a:prstGeom>
        <a:solidFill>
          <a:schemeClr val="accent2"/>
        </a:solidFill>
        <a:ln w="635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495025" y="426859"/>
        <a:ext cx="542334" cy="306954"/>
      </dsp:txXfrm>
    </dsp:sp>
    <dsp:sp modelId="{753AA43A-5097-42D8-A3EF-20B11215D8F3}">
      <dsp:nvSpPr>
        <dsp:cNvPr id="0" name=""/>
        <dsp:cNvSpPr/>
      </dsp:nvSpPr>
      <dsp:spPr>
        <a:xfrm>
          <a:off x="174506" y="733813"/>
          <a:ext cx="1183373" cy="306954"/>
        </a:xfrm>
        <a:prstGeom prst="trapezoid">
          <a:avLst>
            <a:gd name="adj" fmla="val 56851"/>
          </a:avLst>
        </a:prstGeom>
        <a:solidFill>
          <a:schemeClr val="accent3"/>
        </a:solidFill>
        <a:ln w="635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381596" y="733813"/>
        <a:ext cx="769192" cy="306954"/>
      </dsp:txXfrm>
    </dsp:sp>
    <dsp:sp modelId="{E6279944-4AC5-4561-B5D0-64EE0E57E695}">
      <dsp:nvSpPr>
        <dsp:cNvPr id="0" name=""/>
        <dsp:cNvSpPr/>
      </dsp:nvSpPr>
      <dsp:spPr>
        <a:xfrm>
          <a:off x="0" y="1040767"/>
          <a:ext cx="1532386" cy="306954"/>
        </a:xfrm>
        <a:prstGeom prst="trapezoid">
          <a:avLst>
            <a:gd name="adj" fmla="val 56851"/>
          </a:avLst>
        </a:prstGeom>
        <a:solidFill>
          <a:schemeClr val="accent4"/>
        </a:solidFill>
        <a:ln w="635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268167" y="1040767"/>
        <a:ext cx="996050" cy="30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18453" y="178904"/>
            <a:ext cx="3119669" cy="6490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46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=""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597965" y="1301929"/>
            <a:ext cx="8289234" cy="5029200"/>
          </a:xfrm>
          <a:prstGeom prst="frame">
            <a:avLst>
              <a:gd name="adj1" fmla="val 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2447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55725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692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144855" y="1393370"/>
            <a:ext cx="390229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302650" y="1393370"/>
            <a:ext cx="3889350" cy="3169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4015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8" r:id="rId13"/>
    <p:sldLayoutId id="2147483679" r:id="rId14"/>
    <p:sldLayoutId id="2147483680" r:id="rId15"/>
    <p:sldLayoutId id="2147483681" r:id="rId16"/>
    <p:sldLayoutId id="2147483677" r:id="rId17"/>
    <p:sldLayoutId id="2147483660" r:id="rId18"/>
    <p:sldLayoutId id="2147483659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=""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=""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=""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71997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PRISON IN&amp;OUT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142" y="559952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err="1" smtClean="0">
                <a:solidFill>
                  <a:schemeClr val="accent1"/>
                </a:solidFill>
                <a:cs typeface="Arial" pitchFamily="34" charset="0"/>
              </a:rPr>
              <a:t>프리즌</a:t>
            </a:r>
            <a:r>
              <a:rPr lang="ko-KR" altLang="en-US" sz="1867" dirty="0" smtClean="0">
                <a:solidFill>
                  <a:schemeClr val="accent1"/>
                </a:solidFill>
                <a:cs typeface="Arial" pitchFamily="34" charset="0"/>
              </a:rPr>
              <a:t> 인 앤 아웃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="" xmlns:a16="http://schemas.microsoft.com/office/drawing/2014/main" id="{20DFD680-AEA0-492B-81D7-5C7D74BBD510}"/>
              </a:ext>
            </a:extLst>
          </p:cNvPr>
          <p:cNvSpPr/>
          <p:nvPr/>
        </p:nvSpPr>
        <p:spPr>
          <a:xfrm>
            <a:off x="463799" y="310394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="" xmlns:a16="http://schemas.microsoft.com/office/drawing/2014/main" id="{1673091C-A0E3-4AEA-850F-3742D4645E44}"/>
              </a:ext>
            </a:extLst>
          </p:cNvPr>
          <p:cNvSpPr txBox="1"/>
          <p:nvPr/>
        </p:nvSpPr>
        <p:spPr>
          <a:xfrm>
            <a:off x="0" y="652285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김병훈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박지영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cs typeface="Arial" pitchFamily="34" charset="0"/>
              </a:rPr>
              <a:t>차하연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cs typeface="Arial" pitchFamily="34" charset="0"/>
              </a:rPr>
              <a:t>차호준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cs typeface="Arial" pitchFamily="34" charset="0"/>
              </a:rPr>
              <a:t>한상이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게임 </a:t>
            </a:r>
            <a:r>
              <a:rPr lang="ko-KR" altLang="en-US" dirty="0" err="1" smtClean="0"/>
              <a:t>컨셉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E842304-7C12-463A-AF40-93EB81353568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0CB3E83-D1E8-4B4C-9867-54B7C80B2A1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70C8860-4BFA-454A-9D85-C690F318ECC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092727E-67AF-482D-A3DE-FB9619F9168C}"/>
              </a:ext>
            </a:extLst>
          </p:cNvPr>
          <p:cNvSpPr/>
          <p:nvPr/>
        </p:nvSpPr>
        <p:spPr>
          <a:xfrm>
            <a:off x="9761526" y="1832853"/>
            <a:ext cx="622189" cy="62218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24">
            <a:extLst>
              <a:ext uri="{FF2B5EF4-FFF2-40B4-BE49-F238E27FC236}">
                <a16:creationId xmlns="" xmlns:a16="http://schemas.microsoft.com/office/drawing/2014/main" id="{88161B96-1876-4707-BE52-5C78718EF5EE}"/>
              </a:ext>
            </a:extLst>
          </p:cNvPr>
          <p:cNvSpPr/>
          <p:nvPr/>
        </p:nvSpPr>
        <p:spPr>
          <a:xfrm>
            <a:off x="9929917" y="201958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8846CD1-222C-422C-8C83-CAB2FB886BBE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9ED1300-709B-4379-98D7-28ECAD33BFC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EEA403A-155F-4B40-81F0-59ADDBC318F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60D2B13-9F98-41AE-8BFD-67655D08CFFA}"/>
              </a:ext>
            </a:extLst>
          </p:cNvPr>
          <p:cNvSpPr/>
          <p:nvPr/>
        </p:nvSpPr>
        <p:spPr>
          <a:xfrm>
            <a:off x="9761526" y="4361664"/>
            <a:ext cx="622189" cy="62218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EA2FD-6C5C-4941-AD46-2DD027AB7CD2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3A262C5-6FFA-457E-851A-1105D7DB923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45CC8DC-1E1B-48C0-823A-DC3250C82D2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250C0EA-9B9E-4579-8405-A4D0F6BC3F33}"/>
              </a:ext>
            </a:extLst>
          </p:cNvPr>
          <p:cNvSpPr/>
          <p:nvPr/>
        </p:nvSpPr>
        <p:spPr>
          <a:xfrm>
            <a:off x="1858132" y="1841745"/>
            <a:ext cx="622189" cy="62218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38FC3B7-82A2-4FD7-AF38-3398B240EACD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DD7CEBB-4427-46B6-B383-BAE391B51C2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3762E3D-7A7A-4FC1-B299-FD920ECA3D4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61D1D1F-C5E6-4AD9-8B4B-D6729A141156}"/>
              </a:ext>
            </a:extLst>
          </p:cNvPr>
          <p:cNvSpPr/>
          <p:nvPr/>
        </p:nvSpPr>
        <p:spPr>
          <a:xfrm>
            <a:off x="1858132" y="4370557"/>
            <a:ext cx="622189" cy="62218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="" xmlns:a16="http://schemas.microsoft.com/office/drawing/2014/main" id="{566609CF-02CE-40B0-B7B1-C472C0BE4DD4}"/>
              </a:ext>
            </a:extLst>
          </p:cNvPr>
          <p:cNvSpPr/>
          <p:nvPr/>
        </p:nvSpPr>
        <p:spPr>
          <a:xfrm rot="20700000">
            <a:off x="1998970" y="4544168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Pie 2">
            <a:extLst>
              <a:ext uri="{FF2B5EF4-FFF2-40B4-BE49-F238E27FC236}">
                <a16:creationId xmlns="" xmlns:a16="http://schemas.microsoft.com/office/drawing/2014/main" id="{1ABB0902-A3B1-4B55-923B-604B821BBEB8}"/>
              </a:ext>
            </a:extLst>
          </p:cNvPr>
          <p:cNvSpPr/>
          <p:nvPr/>
        </p:nvSpPr>
        <p:spPr>
          <a:xfrm>
            <a:off x="9910595" y="4507214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="" xmlns:a16="http://schemas.microsoft.com/office/drawing/2014/main" id="{34B9E3EC-EF85-4D93-839C-0C05AA842DD8}"/>
              </a:ext>
            </a:extLst>
          </p:cNvPr>
          <p:cNvSpPr/>
          <p:nvPr/>
        </p:nvSpPr>
        <p:spPr>
          <a:xfrm>
            <a:off x="1991022" y="197480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2510280"/>
            <a:ext cx="1905613" cy="19056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64" y="1813917"/>
            <a:ext cx="583589" cy="5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제작과정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="" xmlns:a16="http://schemas.microsoft.com/office/drawing/2014/main" id="{0BB7DC72-C6C5-4F1A-830B-D5A1D6030B85}"/>
              </a:ext>
            </a:extLst>
          </p:cNvPr>
          <p:cNvCxnSpPr>
            <a:cxnSpLocks/>
          </p:cNvCxnSpPr>
          <p:nvPr/>
        </p:nvCxnSpPr>
        <p:spPr>
          <a:xfrm flipV="1">
            <a:off x="880507" y="5154092"/>
            <a:ext cx="10479151" cy="0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7">
            <a:extLst>
              <a:ext uri="{FF2B5EF4-FFF2-40B4-BE49-F238E27FC236}">
                <a16:creationId xmlns="" xmlns:a16="http://schemas.microsoft.com/office/drawing/2014/main" id="{24DA492B-2806-4724-BF6E-364437636229}"/>
              </a:ext>
            </a:extLst>
          </p:cNvPr>
          <p:cNvSpPr/>
          <p:nvPr/>
        </p:nvSpPr>
        <p:spPr>
          <a:xfrm flipV="1">
            <a:off x="5945231" y="5008464"/>
            <a:ext cx="290156" cy="292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8">
            <a:extLst>
              <a:ext uri="{FF2B5EF4-FFF2-40B4-BE49-F238E27FC236}">
                <a16:creationId xmlns="" xmlns:a16="http://schemas.microsoft.com/office/drawing/2014/main" id="{3D2959E3-5DAB-459D-81C6-CC172DDD2694}"/>
              </a:ext>
            </a:extLst>
          </p:cNvPr>
          <p:cNvSpPr/>
          <p:nvPr/>
        </p:nvSpPr>
        <p:spPr>
          <a:xfrm flipV="1">
            <a:off x="7439531" y="5008464"/>
            <a:ext cx="290156" cy="2927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9">
            <a:extLst>
              <a:ext uri="{FF2B5EF4-FFF2-40B4-BE49-F238E27FC236}">
                <a16:creationId xmlns="" xmlns:a16="http://schemas.microsoft.com/office/drawing/2014/main" id="{5321E2BF-E2CA-4DA3-B79C-2E2D22D6ECE1}"/>
              </a:ext>
            </a:extLst>
          </p:cNvPr>
          <p:cNvSpPr/>
          <p:nvPr/>
        </p:nvSpPr>
        <p:spPr>
          <a:xfrm flipV="1">
            <a:off x="8933831" y="5008464"/>
            <a:ext cx="290156" cy="2927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10">
            <a:extLst>
              <a:ext uri="{FF2B5EF4-FFF2-40B4-BE49-F238E27FC236}">
                <a16:creationId xmlns="" xmlns:a16="http://schemas.microsoft.com/office/drawing/2014/main" id="{F93369F9-56E2-46AD-B557-703295E5EC6D}"/>
              </a:ext>
            </a:extLst>
          </p:cNvPr>
          <p:cNvSpPr/>
          <p:nvPr/>
        </p:nvSpPr>
        <p:spPr>
          <a:xfrm flipV="1">
            <a:off x="10428134" y="5008464"/>
            <a:ext cx="290156" cy="292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="" xmlns:a16="http://schemas.microsoft.com/office/drawing/2014/main" id="{E9F722DF-E786-424D-9BFC-C37C1DA38484}"/>
              </a:ext>
            </a:extLst>
          </p:cNvPr>
          <p:cNvSpPr/>
          <p:nvPr/>
        </p:nvSpPr>
        <p:spPr>
          <a:xfrm flipV="1">
            <a:off x="1462330" y="5008464"/>
            <a:ext cx="290156" cy="2927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12">
            <a:extLst>
              <a:ext uri="{FF2B5EF4-FFF2-40B4-BE49-F238E27FC236}">
                <a16:creationId xmlns="" xmlns:a16="http://schemas.microsoft.com/office/drawing/2014/main" id="{9B06AF9B-8BC4-47DA-8341-32C4870E07BE}"/>
              </a:ext>
            </a:extLst>
          </p:cNvPr>
          <p:cNvSpPr/>
          <p:nvPr/>
        </p:nvSpPr>
        <p:spPr>
          <a:xfrm flipV="1">
            <a:off x="2956630" y="5008464"/>
            <a:ext cx="290156" cy="2927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13">
            <a:extLst>
              <a:ext uri="{FF2B5EF4-FFF2-40B4-BE49-F238E27FC236}">
                <a16:creationId xmlns="" xmlns:a16="http://schemas.microsoft.com/office/drawing/2014/main" id="{57DFED65-0C19-4143-8E65-19C7FC2ADD3F}"/>
              </a:ext>
            </a:extLst>
          </p:cNvPr>
          <p:cNvSpPr/>
          <p:nvPr/>
        </p:nvSpPr>
        <p:spPr>
          <a:xfrm flipV="1">
            <a:off x="4450930" y="5008464"/>
            <a:ext cx="290156" cy="292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9">
            <a:extLst>
              <a:ext uri="{FF2B5EF4-FFF2-40B4-BE49-F238E27FC236}">
                <a16:creationId xmlns="" xmlns:a16="http://schemas.microsoft.com/office/drawing/2014/main" id="{827C87AE-C7E7-468F-832B-1127290E9A06}"/>
              </a:ext>
            </a:extLst>
          </p:cNvPr>
          <p:cNvSpPr/>
          <p:nvPr/>
        </p:nvSpPr>
        <p:spPr>
          <a:xfrm flipV="1">
            <a:off x="1262848" y="3957231"/>
            <a:ext cx="689120" cy="69527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2">
            <a:extLst>
              <a:ext uri="{FF2B5EF4-FFF2-40B4-BE49-F238E27FC236}">
                <a16:creationId xmlns="" xmlns:a16="http://schemas.microsoft.com/office/drawing/2014/main" id="{A88EB7EF-48C5-44F7-A2DE-05E9334AAFA0}"/>
              </a:ext>
            </a:extLst>
          </p:cNvPr>
          <p:cNvGrpSpPr/>
          <p:nvPr/>
        </p:nvGrpSpPr>
        <p:grpSpPr>
          <a:xfrm>
            <a:off x="835266" y="2756537"/>
            <a:ext cx="1561870" cy="1104379"/>
            <a:chOff x="470970" y="3346956"/>
            <a:chExt cx="1550267" cy="1086471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6B767FF-FA8F-47AF-BC2D-918D5DFB6F01}"/>
                </a:ext>
              </a:extLst>
            </p:cNvPr>
            <p:cNvSpPr txBox="1"/>
            <p:nvPr/>
          </p:nvSpPr>
          <p:spPr>
            <a:xfrm>
              <a:off x="470970" y="33469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6A89D53-FB7F-425C-A305-007C013845F2}"/>
                </a:ext>
              </a:extLst>
            </p:cNvPr>
            <p:cNvSpPr txBox="1"/>
            <p:nvPr/>
          </p:nvSpPr>
          <p:spPr>
            <a:xfrm>
              <a:off x="470970" y="36024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5" name="Straight Arrow Connector 34">
            <a:extLst>
              <a:ext uri="{FF2B5EF4-FFF2-40B4-BE49-F238E27FC236}">
                <a16:creationId xmlns="" xmlns:a16="http://schemas.microsoft.com/office/drawing/2014/main" id="{62E9DA44-A928-43D3-B0D6-4A3E29774370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1607353" y="4652505"/>
            <a:ext cx="55" cy="355959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13">
            <a:extLst>
              <a:ext uri="{FF2B5EF4-FFF2-40B4-BE49-F238E27FC236}">
                <a16:creationId xmlns="" xmlns:a16="http://schemas.microsoft.com/office/drawing/2014/main" id="{9A7951CB-552F-4B20-BCE3-56BAC7666F32}"/>
              </a:ext>
            </a:extLst>
          </p:cNvPr>
          <p:cNvSpPr/>
          <p:nvPr/>
        </p:nvSpPr>
        <p:spPr>
          <a:xfrm flipV="1">
            <a:off x="4251448" y="3956053"/>
            <a:ext cx="689120" cy="69527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5">
            <a:extLst>
              <a:ext uri="{FF2B5EF4-FFF2-40B4-BE49-F238E27FC236}">
                <a16:creationId xmlns="" xmlns:a16="http://schemas.microsoft.com/office/drawing/2014/main" id="{A84C717F-5301-48CA-8253-B497E485CE20}"/>
              </a:ext>
            </a:extLst>
          </p:cNvPr>
          <p:cNvGrpSpPr/>
          <p:nvPr/>
        </p:nvGrpSpPr>
        <p:grpSpPr>
          <a:xfrm>
            <a:off x="3823867" y="2755359"/>
            <a:ext cx="1561870" cy="1104379"/>
            <a:chOff x="2676933" y="3348115"/>
            <a:chExt cx="1550267" cy="108647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7EBF3FF-4372-48EB-A04D-1332BD62B46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DA9F325-C4F7-4EF7-AD3F-AC1DF56CFBEC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15">
            <a:extLst>
              <a:ext uri="{FF2B5EF4-FFF2-40B4-BE49-F238E27FC236}">
                <a16:creationId xmlns="" xmlns:a16="http://schemas.microsoft.com/office/drawing/2014/main" id="{EA9F4653-D1A6-4FB3-A25A-095DAEE5E9A5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>
            <a:off x="4596008" y="4651327"/>
            <a:ext cx="0" cy="35713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9">
            <a:extLst>
              <a:ext uri="{FF2B5EF4-FFF2-40B4-BE49-F238E27FC236}">
                <a16:creationId xmlns="" xmlns:a16="http://schemas.microsoft.com/office/drawing/2014/main" id="{AFC4FDCA-CFE8-4986-BB8A-29BEBD62383E}"/>
              </a:ext>
            </a:extLst>
          </p:cNvPr>
          <p:cNvSpPr/>
          <p:nvPr/>
        </p:nvSpPr>
        <p:spPr>
          <a:xfrm flipV="1">
            <a:off x="7240049" y="3954875"/>
            <a:ext cx="689120" cy="69527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15">
            <a:extLst>
              <a:ext uri="{FF2B5EF4-FFF2-40B4-BE49-F238E27FC236}">
                <a16:creationId xmlns="" xmlns:a16="http://schemas.microsoft.com/office/drawing/2014/main" id="{F23F8288-500A-404C-B04D-365BCD97ECBD}"/>
              </a:ext>
            </a:extLst>
          </p:cNvPr>
          <p:cNvGrpSpPr/>
          <p:nvPr/>
        </p:nvGrpSpPr>
        <p:grpSpPr>
          <a:xfrm>
            <a:off x="6812467" y="2754181"/>
            <a:ext cx="1561870" cy="1104379"/>
            <a:chOff x="4898136" y="3349274"/>
            <a:chExt cx="1550267" cy="1086471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EB6A6D7-8E9E-4276-AD52-624FBA336228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E1D20EA-458C-4241-8E24-B310A6730C20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Straight Arrow Connector 121">
            <a:extLst>
              <a:ext uri="{FF2B5EF4-FFF2-40B4-BE49-F238E27FC236}">
                <a16:creationId xmlns="" xmlns:a16="http://schemas.microsoft.com/office/drawing/2014/main" id="{B633BD3B-C710-4D07-9F8C-0BB42E1AE77E}"/>
              </a:ext>
            </a:extLst>
          </p:cNvPr>
          <p:cNvCxnSpPr>
            <a:cxnSpLocks/>
            <a:stCxn id="21" idx="0"/>
            <a:endCxn id="5" idx="4"/>
          </p:cNvCxnSpPr>
          <p:nvPr/>
        </p:nvCxnSpPr>
        <p:spPr>
          <a:xfrm>
            <a:off x="7584609" y="4650149"/>
            <a:ext cx="0" cy="35831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25">
            <a:extLst>
              <a:ext uri="{FF2B5EF4-FFF2-40B4-BE49-F238E27FC236}">
                <a16:creationId xmlns="" xmlns:a16="http://schemas.microsoft.com/office/drawing/2014/main" id="{5243DECE-26E0-49E0-8144-58616D9E8E7D}"/>
              </a:ext>
            </a:extLst>
          </p:cNvPr>
          <p:cNvSpPr/>
          <p:nvPr/>
        </p:nvSpPr>
        <p:spPr>
          <a:xfrm flipV="1">
            <a:off x="10228652" y="3953698"/>
            <a:ext cx="689120" cy="6952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="" xmlns:a16="http://schemas.microsoft.com/office/drawing/2014/main" id="{3A36BEFE-8182-4E69-AB6E-A60FF2A68CD6}"/>
              </a:ext>
            </a:extLst>
          </p:cNvPr>
          <p:cNvGrpSpPr/>
          <p:nvPr/>
        </p:nvGrpSpPr>
        <p:grpSpPr>
          <a:xfrm>
            <a:off x="9801070" y="2753004"/>
            <a:ext cx="1561870" cy="1104379"/>
            <a:chOff x="7119339" y="3350432"/>
            <a:chExt cx="1550267" cy="1086471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09F13EF-B2F2-4A11-9198-940AE2EEB735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95C530AF-43AA-40D2-9605-3E743D3E79C5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Arrow Connector 127">
            <a:extLst>
              <a:ext uri="{FF2B5EF4-FFF2-40B4-BE49-F238E27FC236}">
                <a16:creationId xmlns="" xmlns:a16="http://schemas.microsoft.com/office/drawing/2014/main" id="{28796CC2-0769-44E2-9C0C-B906A4890A03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10573212" y="4648972"/>
            <a:ext cx="2306" cy="35949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31">
            <a:extLst>
              <a:ext uri="{FF2B5EF4-FFF2-40B4-BE49-F238E27FC236}">
                <a16:creationId xmlns="" xmlns:a16="http://schemas.microsoft.com/office/drawing/2014/main" id="{C95CBD66-EDF9-437D-909B-CDA532E7D634}"/>
              </a:ext>
            </a:extLst>
          </p:cNvPr>
          <p:cNvSpPr/>
          <p:nvPr/>
        </p:nvSpPr>
        <p:spPr>
          <a:xfrm flipV="1">
            <a:off x="2757148" y="2979108"/>
            <a:ext cx="689120" cy="69527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2" name="Group 4">
            <a:extLst>
              <a:ext uri="{FF2B5EF4-FFF2-40B4-BE49-F238E27FC236}">
                <a16:creationId xmlns="" xmlns:a16="http://schemas.microsoft.com/office/drawing/2014/main" id="{DF86129F-5917-4AAA-ABBF-D59496FEDD7F}"/>
              </a:ext>
            </a:extLst>
          </p:cNvPr>
          <p:cNvGrpSpPr/>
          <p:nvPr/>
        </p:nvGrpSpPr>
        <p:grpSpPr>
          <a:xfrm>
            <a:off x="2302993" y="1785477"/>
            <a:ext cx="1561870" cy="1104379"/>
            <a:chOff x="1570525" y="4862808"/>
            <a:chExt cx="1550267" cy="1086471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2CFEC6C-1ED0-4CCD-9FA7-62D1A727C0B7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2791EB8-DEB1-4EE4-A373-C01B0E9F2DAE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Arrow Connector 133">
            <a:extLst>
              <a:ext uri="{FF2B5EF4-FFF2-40B4-BE49-F238E27FC236}">
                <a16:creationId xmlns="" xmlns:a16="http://schemas.microsoft.com/office/drawing/2014/main" id="{5AA26FBC-77D2-4DE2-9CFA-3FA57D02A8B7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>
          <a:xfrm>
            <a:off x="3101708" y="3674382"/>
            <a:ext cx="0" cy="1334082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50">
            <a:extLst>
              <a:ext uri="{FF2B5EF4-FFF2-40B4-BE49-F238E27FC236}">
                <a16:creationId xmlns="" xmlns:a16="http://schemas.microsoft.com/office/drawing/2014/main" id="{2F8A986C-0CA0-41CE-8F9D-F5D660825FB4}"/>
              </a:ext>
            </a:extLst>
          </p:cNvPr>
          <p:cNvSpPr/>
          <p:nvPr/>
        </p:nvSpPr>
        <p:spPr>
          <a:xfrm flipV="1">
            <a:off x="5745749" y="2982641"/>
            <a:ext cx="689120" cy="69527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14">
            <a:extLst>
              <a:ext uri="{FF2B5EF4-FFF2-40B4-BE49-F238E27FC236}">
                <a16:creationId xmlns="" xmlns:a16="http://schemas.microsoft.com/office/drawing/2014/main" id="{D1F59F44-6873-49AF-9633-BF5879E4633A}"/>
              </a:ext>
            </a:extLst>
          </p:cNvPr>
          <p:cNvGrpSpPr/>
          <p:nvPr/>
        </p:nvGrpSpPr>
        <p:grpSpPr>
          <a:xfrm>
            <a:off x="5319891" y="1785477"/>
            <a:ext cx="1561870" cy="1104379"/>
            <a:chOff x="3790962" y="4859332"/>
            <a:chExt cx="1550267" cy="1086471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14AFB19-004F-4021-8F8A-90DD3398393E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6BECE70-5537-4052-AA39-CC7E027A38AB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Arrow Connector 152">
            <a:extLst>
              <a:ext uri="{FF2B5EF4-FFF2-40B4-BE49-F238E27FC236}">
                <a16:creationId xmlns="" xmlns:a16="http://schemas.microsoft.com/office/drawing/2014/main" id="{E2D0748E-DE3D-4836-B900-A8A09468EBA6}"/>
              </a:ext>
            </a:extLst>
          </p:cNvPr>
          <p:cNvCxnSpPr>
            <a:cxnSpLocks/>
            <a:stCxn id="36" idx="0"/>
            <a:endCxn id="4" idx="4"/>
          </p:cNvCxnSpPr>
          <p:nvPr/>
        </p:nvCxnSpPr>
        <p:spPr>
          <a:xfrm>
            <a:off x="6090309" y="3677915"/>
            <a:ext cx="0" cy="1330549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56">
            <a:extLst>
              <a:ext uri="{FF2B5EF4-FFF2-40B4-BE49-F238E27FC236}">
                <a16:creationId xmlns="" xmlns:a16="http://schemas.microsoft.com/office/drawing/2014/main" id="{EBF53D15-3F6B-4C73-A3DA-B8A47BCDA6BD}"/>
              </a:ext>
            </a:extLst>
          </p:cNvPr>
          <p:cNvSpPr/>
          <p:nvPr/>
        </p:nvSpPr>
        <p:spPr>
          <a:xfrm flipV="1">
            <a:off x="8734349" y="2986174"/>
            <a:ext cx="689120" cy="69527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2" name="Group 16">
            <a:extLst>
              <a:ext uri="{FF2B5EF4-FFF2-40B4-BE49-F238E27FC236}">
                <a16:creationId xmlns="" xmlns:a16="http://schemas.microsoft.com/office/drawing/2014/main" id="{607FD535-B663-4B08-808D-21D22427641C}"/>
              </a:ext>
            </a:extLst>
          </p:cNvPr>
          <p:cNvGrpSpPr/>
          <p:nvPr/>
        </p:nvGrpSpPr>
        <p:grpSpPr>
          <a:xfrm>
            <a:off x="8280194" y="1785477"/>
            <a:ext cx="1561870" cy="1104379"/>
            <a:chOff x="6011399" y="4855856"/>
            <a:chExt cx="1550267" cy="1086471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72B082C-8C86-4F15-ADC6-36ADA6A42BB6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DEBB5BC-E53C-4895-8B43-5F978C55F939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Arrow Connector 158">
            <a:extLst>
              <a:ext uri="{FF2B5EF4-FFF2-40B4-BE49-F238E27FC236}">
                <a16:creationId xmlns="" xmlns:a16="http://schemas.microsoft.com/office/drawing/2014/main" id="{9FB6A2A3-D06E-4ACD-B69B-724851FCECDD}"/>
              </a:ext>
            </a:extLst>
          </p:cNvPr>
          <p:cNvCxnSpPr>
            <a:cxnSpLocks/>
            <a:stCxn id="41" idx="0"/>
            <a:endCxn id="6" idx="4"/>
          </p:cNvCxnSpPr>
          <p:nvPr/>
        </p:nvCxnSpPr>
        <p:spPr>
          <a:xfrm>
            <a:off x="9078909" y="3681448"/>
            <a:ext cx="0" cy="1327016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12977DE-7F5A-4407-8794-1EB231E1C921}"/>
              </a:ext>
            </a:extLst>
          </p:cNvPr>
          <p:cNvSpPr txBox="1"/>
          <p:nvPr/>
        </p:nvSpPr>
        <p:spPr>
          <a:xfrm>
            <a:off x="10103383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815057-A795-4EF6-9CD1-503BB8FCF01F}"/>
              </a:ext>
            </a:extLst>
          </p:cNvPr>
          <p:cNvSpPr txBox="1"/>
          <p:nvPr/>
        </p:nvSpPr>
        <p:spPr>
          <a:xfrm>
            <a:off x="86090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1E52630-9617-4C99-956C-3A73BF07A67E}"/>
              </a:ext>
            </a:extLst>
          </p:cNvPr>
          <p:cNvSpPr txBox="1"/>
          <p:nvPr/>
        </p:nvSpPr>
        <p:spPr>
          <a:xfrm>
            <a:off x="71147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4047668-B075-4569-9A5A-80C1D57D897B}"/>
              </a:ext>
            </a:extLst>
          </p:cNvPr>
          <p:cNvSpPr txBox="1"/>
          <p:nvPr/>
        </p:nvSpPr>
        <p:spPr>
          <a:xfrm>
            <a:off x="56204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3262E67-634D-48BB-A40D-325696B21C24}"/>
              </a:ext>
            </a:extLst>
          </p:cNvPr>
          <p:cNvSpPr txBox="1"/>
          <p:nvPr/>
        </p:nvSpPr>
        <p:spPr>
          <a:xfrm>
            <a:off x="41261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28CADD1-3842-4D58-8C0B-41245F60D99F}"/>
              </a:ext>
            </a:extLst>
          </p:cNvPr>
          <p:cNvSpPr txBox="1"/>
          <p:nvPr/>
        </p:nvSpPr>
        <p:spPr>
          <a:xfrm>
            <a:off x="26318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9855A52-3C3A-454F-AB67-15DD0466AF6D}"/>
              </a:ext>
            </a:extLst>
          </p:cNvPr>
          <p:cNvSpPr txBox="1"/>
          <p:nvPr/>
        </p:nvSpPr>
        <p:spPr>
          <a:xfrm>
            <a:off x="11375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Rectangle 7">
            <a:extLst>
              <a:ext uri="{FF2B5EF4-FFF2-40B4-BE49-F238E27FC236}">
                <a16:creationId xmlns="" xmlns:a16="http://schemas.microsoft.com/office/drawing/2014/main" id="{C6F5F1CA-3A87-41C3-8CE0-EFFA404C5C33}"/>
              </a:ext>
            </a:extLst>
          </p:cNvPr>
          <p:cNvSpPr/>
          <p:nvPr/>
        </p:nvSpPr>
        <p:spPr>
          <a:xfrm>
            <a:off x="2939483" y="3170139"/>
            <a:ext cx="324450" cy="3273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="" xmlns:a16="http://schemas.microsoft.com/office/drawing/2014/main" id="{6BB628E4-5382-45EF-9266-F70F61ADE419}"/>
              </a:ext>
            </a:extLst>
          </p:cNvPr>
          <p:cNvSpPr/>
          <p:nvPr/>
        </p:nvSpPr>
        <p:spPr>
          <a:xfrm>
            <a:off x="1425944" y="4151442"/>
            <a:ext cx="362820" cy="3426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="" xmlns:a16="http://schemas.microsoft.com/office/drawing/2014/main" id="{8E4CD1F1-53C7-4223-8697-07F21C2822A3}"/>
              </a:ext>
            </a:extLst>
          </p:cNvPr>
          <p:cNvSpPr/>
          <p:nvPr/>
        </p:nvSpPr>
        <p:spPr>
          <a:xfrm>
            <a:off x="10388776" y="4134167"/>
            <a:ext cx="347704" cy="3508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="" xmlns:a16="http://schemas.microsoft.com/office/drawing/2014/main" id="{A3104C96-8C30-4FC1-AE8B-F585AA6C345C}"/>
              </a:ext>
            </a:extLst>
          </p:cNvPr>
          <p:cNvSpPr/>
          <p:nvPr/>
        </p:nvSpPr>
        <p:spPr>
          <a:xfrm>
            <a:off x="5915851" y="3187986"/>
            <a:ext cx="370078" cy="2868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="" xmlns:a16="http://schemas.microsoft.com/office/drawing/2014/main" id="{F8AED2AF-A05E-4600-9AF1-151484131433}"/>
              </a:ext>
            </a:extLst>
          </p:cNvPr>
          <p:cNvSpPr/>
          <p:nvPr/>
        </p:nvSpPr>
        <p:spPr>
          <a:xfrm>
            <a:off x="7412962" y="4151442"/>
            <a:ext cx="376254" cy="32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="" xmlns:a16="http://schemas.microsoft.com/office/drawing/2014/main" id="{932EB2CB-D946-41D0-9D34-A6882F7984C1}"/>
              </a:ext>
            </a:extLst>
          </p:cNvPr>
          <p:cNvSpPr/>
          <p:nvPr/>
        </p:nvSpPr>
        <p:spPr>
          <a:xfrm>
            <a:off x="4470089" y="4134167"/>
            <a:ext cx="247231" cy="3603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="" xmlns:a16="http://schemas.microsoft.com/office/drawing/2014/main" id="{563D3DD4-9F71-41F3-8C01-4EB1DF614FB5}"/>
              </a:ext>
            </a:extLst>
          </p:cNvPr>
          <p:cNvSpPr/>
          <p:nvPr/>
        </p:nvSpPr>
        <p:spPr>
          <a:xfrm>
            <a:off x="8895721" y="3187987"/>
            <a:ext cx="354177" cy="28251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" y="3024682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20228" y="3787766"/>
            <a:ext cx="547754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59F33B-2CA3-4386-8F49-B234BF96DC71}"/>
              </a:ext>
            </a:extLst>
          </p:cNvPr>
          <p:cNvSpPr txBox="1"/>
          <p:nvPr/>
        </p:nvSpPr>
        <p:spPr>
          <a:xfrm>
            <a:off x="1577360" y="219746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86D5C9B-AB83-4EE5-B0A2-F12EAC0B3ECE}"/>
              </a:ext>
            </a:extLst>
          </p:cNvPr>
          <p:cNvGrpSpPr/>
          <p:nvPr/>
        </p:nvGrpSpPr>
        <p:grpSpPr>
          <a:xfrm>
            <a:off x="801958" y="1514542"/>
            <a:ext cx="5419664" cy="777510"/>
            <a:chOff x="6102442" y="1483456"/>
            <a:chExt cx="5419664" cy="77751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F17B1B3-FFAF-4247-8258-E17CB7EF84D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B6FE61E-CE0C-4214-BC4D-B053E3E9706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88B6458-DB7A-460E-977F-722449119EB0}"/>
              </a:ext>
            </a:extLst>
          </p:cNvPr>
          <p:cNvSpPr txBox="1"/>
          <p:nvPr/>
        </p:nvSpPr>
        <p:spPr>
          <a:xfrm>
            <a:off x="1577360" y="333645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58" y="2653534"/>
            <a:ext cx="5419664" cy="777510"/>
            <a:chOff x="6102442" y="1483456"/>
            <a:chExt cx="5419664" cy="77751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8C6008-94BC-492B-8A33-BF3198EA8953}"/>
              </a:ext>
            </a:extLst>
          </p:cNvPr>
          <p:cNvSpPr txBox="1"/>
          <p:nvPr/>
        </p:nvSpPr>
        <p:spPr>
          <a:xfrm>
            <a:off x="1577360" y="447544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801958" y="3792526"/>
            <a:ext cx="5419664" cy="777510"/>
            <a:chOff x="6102442" y="1483456"/>
            <a:chExt cx="5419664" cy="77751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E7C564A-9D30-491E-A81F-98D842C5F762}"/>
              </a:ext>
            </a:extLst>
          </p:cNvPr>
          <p:cNvSpPr txBox="1"/>
          <p:nvPr/>
        </p:nvSpPr>
        <p:spPr>
          <a:xfrm>
            <a:off x="1577360" y="5614438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F2F38A6-8C6A-41EF-B150-8A737ABA1487}"/>
              </a:ext>
            </a:extLst>
          </p:cNvPr>
          <p:cNvGrpSpPr/>
          <p:nvPr/>
        </p:nvGrpSpPr>
        <p:grpSpPr>
          <a:xfrm>
            <a:off x="801958" y="4931518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EA81B06-6E8A-47D0-A58F-1737A2B4ACD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59C297D-DA8E-4FD4-8F4A-DC320DE15D9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9F42D07-E1F6-4F21-9CF8-398BC8E5FCEB}"/>
              </a:ext>
            </a:extLst>
          </p:cNvPr>
          <p:cNvSpPr txBox="1"/>
          <p:nvPr/>
        </p:nvSpPr>
        <p:spPr>
          <a:xfrm>
            <a:off x="7906143" y="4475446"/>
            <a:ext cx="3163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spc="6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Team Style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="" xmlns:a16="http://schemas.microsoft.com/office/drawing/2014/main" id="{BE0B501F-369A-47A5-B495-F0D448FB11A5}"/>
              </a:ext>
            </a:extLst>
          </p:cNvPr>
          <p:cNvGrpSpPr/>
          <p:nvPr/>
        </p:nvGrpSpPr>
        <p:grpSpPr>
          <a:xfrm>
            <a:off x="1082150" y="4377199"/>
            <a:ext cx="2005476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="" xmlns:a16="http://schemas.microsoft.com/office/drawing/2014/main" id="{71107903-D1EF-4949-9848-AB75B34BA133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="" xmlns:a16="http://schemas.microsoft.com/office/drawing/2014/main" id="{F98DF94D-969A-420D-8800-D0CDE9381103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723CFC0-A8A4-496D-A4FB-EEC61E79282F}"/>
              </a:ext>
            </a:extLst>
          </p:cNvPr>
          <p:cNvGrpSpPr/>
          <p:nvPr/>
        </p:nvGrpSpPr>
        <p:grpSpPr>
          <a:xfrm>
            <a:off x="1171844" y="5331320"/>
            <a:ext cx="1826091" cy="829601"/>
            <a:chOff x="827584" y="5067559"/>
            <a:chExt cx="1861460" cy="829601"/>
          </a:xfrm>
        </p:grpSpPr>
        <p:sp>
          <p:nvSpPr>
            <p:cNvPr id="10" name="Isosceles Triangle 7">
              <a:extLst>
                <a:ext uri="{FF2B5EF4-FFF2-40B4-BE49-F238E27FC236}">
                  <a16:creationId xmlns="" xmlns:a16="http://schemas.microsoft.com/office/drawing/2014/main" id="{FCE97B85-6F25-484B-83AB-A38DB595AFAC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="" xmlns:a16="http://schemas.microsoft.com/office/drawing/2014/main" id="{8E4BB74D-0B4E-4464-936A-1035871CD01C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="" xmlns:a16="http://schemas.microsoft.com/office/drawing/2014/main" id="{55A1AB6D-0694-4B61-B272-8FE83BD41BFF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="" xmlns:a16="http://schemas.microsoft.com/office/drawing/2014/main" id="{EB6C2963-A516-4230-B184-62CDE7C2BA84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14" name="직사각형 37">
              <a:extLst>
                <a:ext uri="{FF2B5EF4-FFF2-40B4-BE49-F238E27FC236}">
                  <a16:creationId xmlns="" xmlns:a16="http://schemas.microsoft.com/office/drawing/2014/main" id="{88E817F1-34DF-4497-B8D9-F482659915DC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38">
              <a:extLst>
                <a:ext uri="{FF2B5EF4-FFF2-40B4-BE49-F238E27FC236}">
                  <a16:creationId xmlns="" xmlns:a16="http://schemas.microsoft.com/office/drawing/2014/main" id="{9DD63BC2-186C-4F15-90CF-F849301CE94E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="" xmlns:a16="http://schemas.microsoft.com/office/drawing/2014/main" id="{55395F47-71B1-4DDC-A564-B3E7360579FB}"/>
              </a:ext>
            </a:extLst>
          </p:cNvPr>
          <p:cNvGrpSpPr/>
          <p:nvPr/>
        </p:nvGrpSpPr>
        <p:grpSpPr>
          <a:xfrm>
            <a:off x="5078425" y="4377199"/>
            <a:ext cx="2005476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="" xmlns:a16="http://schemas.microsoft.com/office/drawing/2014/main" id="{936E93C2-14B9-4F1B-AE9D-F6CBC5E683EA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="" xmlns:a16="http://schemas.microsoft.com/office/drawing/2014/main" id="{E3A59A50-A918-4DA4-A151-778DF6AD07A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="" xmlns:a16="http://schemas.microsoft.com/office/drawing/2014/main" id="{81E803AA-5B82-4256-8177-D8E28D8A63E9}"/>
              </a:ext>
            </a:extLst>
          </p:cNvPr>
          <p:cNvGrpSpPr/>
          <p:nvPr/>
        </p:nvGrpSpPr>
        <p:grpSpPr>
          <a:xfrm>
            <a:off x="5168119" y="5331320"/>
            <a:ext cx="1826091" cy="829601"/>
            <a:chOff x="3707904" y="5067559"/>
            <a:chExt cx="1861460" cy="829601"/>
          </a:xfrm>
        </p:grpSpPr>
        <p:sp>
          <p:nvSpPr>
            <p:cNvPr id="20" name="Isosceles Triangle 7">
              <a:extLst>
                <a:ext uri="{FF2B5EF4-FFF2-40B4-BE49-F238E27FC236}">
                  <a16:creationId xmlns="" xmlns:a16="http://schemas.microsoft.com/office/drawing/2014/main" id="{26A4307F-8940-49BB-8AE6-24EEC04163B0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="" xmlns:a16="http://schemas.microsoft.com/office/drawing/2014/main" id="{FC342B0E-3BC3-4E8D-9815-8A8FF5C9F976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="" xmlns:a16="http://schemas.microsoft.com/office/drawing/2014/main" id="{DA476401-14B5-4E74-AC7B-3BB72DD69727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="" xmlns:a16="http://schemas.microsoft.com/office/drawing/2014/main" id="{E1E8EBD0-A5AF-430B-8CD7-8CD420072C08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24" name="직사각형 50">
              <a:extLst>
                <a:ext uri="{FF2B5EF4-FFF2-40B4-BE49-F238E27FC236}">
                  <a16:creationId xmlns="" xmlns:a16="http://schemas.microsoft.com/office/drawing/2014/main" id="{A0CE88C9-EE76-48F2-A6B5-0B39D6BB4626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51">
              <a:extLst>
                <a:ext uri="{FF2B5EF4-FFF2-40B4-BE49-F238E27FC236}">
                  <a16:creationId xmlns="" xmlns:a16="http://schemas.microsoft.com/office/drawing/2014/main" id="{12F38DFC-B27A-4CE2-8082-4FB173A30EC3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="" xmlns:a16="http://schemas.microsoft.com/office/drawing/2014/main" id="{20354B6F-A1FB-47B2-8DB1-49E39F36B61B}"/>
              </a:ext>
            </a:extLst>
          </p:cNvPr>
          <p:cNvGrpSpPr/>
          <p:nvPr/>
        </p:nvGrpSpPr>
        <p:grpSpPr>
          <a:xfrm>
            <a:off x="9074701" y="4377199"/>
            <a:ext cx="2005476" cy="596389"/>
            <a:chOff x="6451663" y="4236526"/>
            <a:chExt cx="2005476" cy="596389"/>
          </a:xfrm>
        </p:grpSpPr>
        <p:sp>
          <p:nvSpPr>
            <p:cNvPr id="27" name="직사각형 55">
              <a:extLst>
                <a:ext uri="{FF2B5EF4-FFF2-40B4-BE49-F238E27FC236}">
                  <a16:creationId xmlns="" xmlns:a16="http://schemas.microsoft.com/office/drawing/2014/main" id="{FCEFD1A7-5766-4C1C-8F41-65FB5707DB5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="" xmlns:a16="http://schemas.microsoft.com/office/drawing/2014/main" id="{BB8BCC87-9817-47C1-869D-461C70A164DA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="" xmlns:a16="http://schemas.microsoft.com/office/drawing/2014/main" id="{16D48547-4704-4D9B-897C-9982F1B11F49}"/>
              </a:ext>
            </a:extLst>
          </p:cNvPr>
          <p:cNvGrpSpPr/>
          <p:nvPr/>
        </p:nvGrpSpPr>
        <p:grpSpPr>
          <a:xfrm>
            <a:off x="9164395" y="5331320"/>
            <a:ext cx="1826091" cy="829601"/>
            <a:chOff x="6595679" y="5067559"/>
            <a:chExt cx="1861460" cy="829601"/>
          </a:xfrm>
        </p:grpSpPr>
        <p:sp>
          <p:nvSpPr>
            <p:cNvPr id="30" name="Isosceles Triangle 7">
              <a:extLst>
                <a:ext uri="{FF2B5EF4-FFF2-40B4-BE49-F238E27FC236}">
                  <a16:creationId xmlns="" xmlns:a16="http://schemas.microsoft.com/office/drawing/2014/main" id="{0D520A2F-0CF0-4219-92D3-791254CAE3F1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="" xmlns:a16="http://schemas.microsoft.com/office/drawing/2014/main" id="{9377B109-240D-44F2-8BEA-E1E6D9752D8C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="" xmlns:a16="http://schemas.microsoft.com/office/drawing/2014/main" id="{E1B2995C-2E1B-4F89-9D5B-B355C03B1355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="" xmlns:a16="http://schemas.microsoft.com/office/drawing/2014/main" id="{81D8D79E-4BD4-4C59-8CC7-09254A47325B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34" name="직사각형 58">
              <a:extLst>
                <a:ext uri="{FF2B5EF4-FFF2-40B4-BE49-F238E27FC236}">
                  <a16:creationId xmlns="" xmlns:a16="http://schemas.microsoft.com/office/drawing/2014/main" id="{96BA7D72-7F92-454E-A48E-2049CB07BE3F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59">
              <a:extLst>
                <a:ext uri="{FF2B5EF4-FFF2-40B4-BE49-F238E27FC236}">
                  <a16:creationId xmlns="" xmlns:a16="http://schemas.microsoft.com/office/drawing/2014/main" id="{46D7C8C3-D12C-48D4-ADEA-EF7F75778DBE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1">
            <a:extLst>
              <a:ext uri="{FF2B5EF4-FFF2-40B4-BE49-F238E27FC236}">
                <a16:creationId xmlns="" xmlns:a16="http://schemas.microsoft.com/office/drawing/2014/main" id="{1736428E-C478-49B6-B589-73893D464EE3}"/>
              </a:ext>
            </a:extLst>
          </p:cNvPr>
          <p:cNvGrpSpPr/>
          <p:nvPr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9" name="그룹 4">
            <a:extLst>
              <a:ext uri="{FF2B5EF4-FFF2-40B4-BE49-F238E27FC236}">
                <a16:creationId xmlns="" xmlns:a16="http://schemas.microsoft.com/office/drawing/2014/main" id="{62010B7F-B7A9-47A5-8B3C-6AA22DD40786}"/>
              </a:ext>
            </a:extLst>
          </p:cNvPr>
          <p:cNvGrpSpPr/>
          <p:nvPr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2" name="그룹 3">
            <a:extLst>
              <a:ext uri="{FF2B5EF4-FFF2-40B4-BE49-F238E27FC236}">
                <a16:creationId xmlns="" xmlns:a16="http://schemas.microsoft.com/office/drawing/2014/main" id="{E302BBAA-AFA9-4223-9984-B53E4060ABAA}"/>
              </a:ext>
            </a:extLst>
          </p:cNvPr>
          <p:cNvGrpSpPr/>
          <p:nvPr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5EF2082-0829-4194-BA72-FB4384AEF512}"/>
              </a:ext>
            </a:extLst>
          </p:cNvPr>
          <p:cNvCxnSpPr/>
          <p:nvPr/>
        </p:nvCxnSpPr>
        <p:spPr>
          <a:xfrm>
            <a:off x="857071" y="5120332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6E1A5E5-54F1-4C5C-A11D-52304D8CD92D}"/>
              </a:ext>
            </a:extLst>
          </p:cNvPr>
          <p:cNvCxnSpPr/>
          <p:nvPr/>
        </p:nvCxnSpPr>
        <p:spPr>
          <a:xfrm>
            <a:off x="4851173" y="5120332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77E08FC2-32CB-46CB-8B81-D33A0876DF8A}"/>
              </a:ext>
            </a:extLst>
          </p:cNvPr>
          <p:cNvCxnSpPr/>
          <p:nvPr/>
        </p:nvCxnSpPr>
        <p:spPr>
          <a:xfrm>
            <a:off x="8845276" y="5120332"/>
            <a:ext cx="2463191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62932676-2D36-4F94-B218-D0EDB3D24F8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475E5E1E-A50A-4294-A213-F19129A6D82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4963A48B-2B33-4C2A-84C0-5D074321FCB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9270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FA69FF9-A8E5-402B-979C-D0A5F0A6087D}"/>
              </a:ext>
            </a:extLst>
          </p:cNvPr>
          <p:cNvGrpSpPr/>
          <p:nvPr/>
        </p:nvGrpSpPr>
        <p:grpSpPr>
          <a:xfrm>
            <a:off x="6857999" y="434781"/>
            <a:ext cx="4791807" cy="1862048"/>
            <a:chOff x="4651035" y="1734907"/>
            <a:chExt cx="4791807" cy="1862048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83629EC5-3732-45A5-8563-F1FA561B68DD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BD152B0D-0076-4421-BA01-47B6E6A6DA8D}"/>
                </a:ext>
              </a:extLst>
            </p:cNvPr>
            <p:cNvSpPr txBox="1"/>
            <p:nvPr/>
          </p:nvSpPr>
          <p:spPr>
            <a:xfrm>
              <a:off x="5666752" y="2712066"/>
              <a:ext cx="37760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PRESENTATION </a:t>
              </a:r>
              <a:endParaRPr lang="ko-KR" altLang="en-US" sz="3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E944A08-C656-4764-B90E-269FC6A3EE7C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F347A6-0928-4829-A9F5-C454FB5BC0E1}"/>
              </a:ext>
            </a:extLst>
          </p:cNvPr>
          <p:cNvSpPr txBox="1"/>
          <p:nvPr/>
        </p:nvSpPr>
        <p:spPr>
          <a:xfrm>
            <a:off x="6394616" y="4729323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72297A-0A6A-4945-96A8-E371E4830B71}"/>
              </a:ext>
            </a:extLst>
          </p:cNvPr>
          <p:cNvSpPr txBox="1"/>
          <p:nvPr/>
        </p:nvSpPr>
        <p:spPr>
          <a:xfrm>
            <a:off x="6394616" y="3856623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2EF049F-8379-4A02-8FCE-A34B2B6F5C83}"/>
              </a:ext>
            </a:extLst>
          </p:cNvPr>
          <p:cNvSpPr/>
          <p:nvPr/>
        </p:nvSpPr>
        <p:spPr>
          <a:xfrm>
            <a:off x="6394616" y="5232691"/>
            <a:ext cx="2958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4474CD-415D-42C5-AF12-D02315DF516D}"/>
              </a:ext>
            </a:extLst>
          </p:cNvPr>
          <p:cNvSpPr txBox="1"/>
          <p:nvPr/>
        </p:nvSpPr>
        <p:spPr>
          <a:xfrm>
            <a:off x="9501617" y="2633370"/>
            <a:ext cx="21481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0CD7DA2-C62A-46B8-8B8C-663879A43259}"/>
              </a:ext>
            </a:extLst>
          </p:cNvPr>
          <p:cNvGrpSpPr/>
          <p:nvPr/>
        </p:nvGrpSpPr>
        <p:grpSpPr>
          <a:xfrm flipH="1">
            <a:off x="983009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AE9E3B7E-92DF-49E4-BB7F-801D5A50FDF0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9B798118-4664-4967-82F5-1D1A981A55C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C62640D4-4279-4CA8-B70E-5066B556F19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="" xmlns:a16="http://schemas.microsoft.com/office/drawing/2014/main" id="{33A1313D-4EE4-48C6-90E8-AA91C3A40E95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="" xmlns:a16="http://schemas.microsoft.com/office/drawing/2014/main" id="{AA9E51FD-787B-4CF6-84AB-2B209BBBE57D}"/>
              </a:ext>
            </a:extLst>
          </p:cNvPr>
          <p:cNvSpPr/>
          <p:nvPr/>
        </p:nvSpPr>
        <p:spPr>
          <a:xfrm>
            <a:off x="9473531" y="1903109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189269D-F9A0-4C61-9682-3BFC8FC26E54}"/>
              </a:ext>
            </a:extLst>
          </p:cNvPr>
          <p:cNvGrpSpPr/>
          <p:nvPr/>
        </p:nvGrpSpPr>
        <p:grpSpPr>
          <a:xfrm flipH="1">
            <a:off x="4516298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10" name="Oval 1">
              <a:extLst>
                <a:ext uri="{FF2B5EF4-FFF2-40B4-BE49-F238E27FC236}">
                  <a16:creationId xmlns="" xmlns:a16="http://schemas.microsoft.com/office/drawing/2014/main" id="{F43DB88E-7D28-45CE-B070-8B33E86E7AD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="" xmlns:a16="http://schemas.microsoft.com/office/drawing/2014/main" id="{8F6E6517-FD03-49A5-A87C-D57213B5241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B59546BE-7426-4471-9503-4BAC99BDC520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16225172-3FA4-4555-968F-7149B26DA450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2C76B35-8F41-4B23-AFBF-BDEE145C9A1D}"/>
              </a:ext>
            </a:extLst>
          </p:cNvPr>
          <p:cNvGrpSpPr/>
          <p:nvPr/>
        </p:nvGrpSpPr>
        <p:grpSpPr>
          <a:xfrm>
            <a:off x="4375773" y="1808851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="" xmlns:a16="http://schemas.microsoft.com/office/drawing/2014/main" id="{BA269FE4-27E3-4C8D-AB01-B5B48F8C102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="" xmlns:a16="http://schemas.microsoft.com/office/drawing/2014/main" id="{CBA18A66-7C23-4F6A-94C0-C2947720FA6A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="" xmlns:a16="http://schemas.microsoft.com/office/drawing/2014/main" id="{52911753-047B-4D7A-988C-F7FA342E8D8A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="" xmlns:a16="http://schemas.microsoft.com/office/drawing/2014/main" id="{344E884D-1CA4-4592-8381-7E300007D3F7}"/>
              </a:ext>
            </a:extLst>
          </p:cNvPr>
          <p:cNvGrpSpPr/>
          <p:nvPr/>
        </p:nvGrpSpPr>
        <p:grpSpPr>
          <a:xfrm>
            <a:off x="1869148" y="3350722"/>
            <a:ext cx="511666" cy="490542"/>
            <a:chOff x="1869148" y="3350721"/>
            <a:chExt cx="511666" cy="490542"/>
          </a:xfrm>
          <a:solidFill>
            <a:schemeClr val="bg1"/>
          </a:solidFill>
        </p:grpSpPr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A6AF8AEC-CCAF-4D3E-88B0-A6F88F369ADF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55B622B2-0AA4-468F-9313-AE27BBF1FD11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="" xmlns:a16="http://schemas.microsoft.com/office/drawing/2014/main" id="{F7751315-C953-4CAC-ADF3-3DD7E6AE0A90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9A4C30B4-BCAF-42A7-B752-28CB30BDAC93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="" xmlns:a16="http://schemas.microsoft.com/office/drawing/2014/main" id="{CD322AD1-D9BF-4007-975A-F80E365DF894}"/>
              </a:ext>
            </a:extLst>
          </p:cNvPr>
          <p:cNvSpPr/>
          <p:nvPr/>
        </p:nvSpPr>
        <p:spPr>
          <a:xfrm>
            <a:off x="1644864" y="1860465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458663E-C8B7-487A-84CA-CD96CC981ACE}"/>
              </a:ext>
            </a:extLst>
          </p:cNvPr>
          <p:cNvGrpSpPr/>
          <p:nvPr/>
        </p:nvGrpSpPr>
        <p:grpSpPr>
          <a:xfrm flipH="1">
            <a:off x="704481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A22C5A5A-4984-4862-A21B-C645D1F823A9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="" xmlns:a16="http://schemas.microsoft.com/office/drawing/2014/main" id="{518999C5-DCC1-4BAB-9167-B4836E229E18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="" xmlns:a16="http://schemas.microsoft.com/office/drawing/2014/main" id="{71A9F248-97BB-4FAC-B458-DAD036396182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9EA15D29-F8C7-4E95-8BF2-B69B371E11C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="" xmlns:a16="http://schemas.microsoft.com/office/drawing/2014/main" id="{F1F7560D-1DE8-4251-B36C-07455E944F40}"/>
              </a:ext>
            </a:extLst>
          </p:cNvPr>
          <p:cNvSpPr/>
          <p:nvPr/>
        </p:nvSpPr>
        <p:spPr>
          <a:xfrm rot="5400000">
            <a:off x="6735110" y="1810127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3D54FE2-9C79-40AD-8415-3B5583F0B3B3}"/>
              </a:ext>
            </a:extLst>
          </p:cNvPr>
          <p:cNvGrpSpPr/>
          <p:nvPr/>
        </p:nvGrpSpPr>
        <p:grpSpPr>
          <a:xfrm>
            <a:off x="879230" y="4618434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2A201B1-BC57-45CD-A43E-7BD76788A328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C4FB239-DFAE-46F5-8FBC-733E3FCDCE8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91C9115-45C4-475C-B76A-C3959F764FD6}"/>
              </a:ext>
            </a:extLst>
          </p:cNvPr>
          <p:cNvGrpSpPr/>
          <p:nvPr/>
        </p:nvGrpSpPr>
        <p:grpSpPr>
          <a:xfrm>
            <a:off x="3536127" y="4618434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47BD614-2F80-47C8-BDEC-F8EC75BE06F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85A6C0F-D4A8-494B-9021-2A038B6105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573E4F8-6227-4A8C-BA8E-33BAAE4028AD}"/>
              </a:ext>
            </a:extLst>
          </p:cNvPr>
          <p:cNvGrpSpPr/>
          <p:nvPr/>
        </p:nvGrpSpPr>
        <p:grpSpPr>
          <a:xfrm>
            <a:off x="6193024" y="4618434"/>
            <a:ext cx="2472004" cy="1474862"/>
            <a:chOff x="803640" y="3362835"/>
            <a:chExt cx="2059657" cy="1474862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06AD767-5B73-477A-9053-7FE0C60F078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8A953ED-2F23-42A6-AD0A-BCFEE4FAF8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B7059CD-BD69-447C-8A58-F3A3D6D14990}"/>
              </a:ext>
            </a:extLst>
          </p:cNvPr>
          <p:cNvGrpSpPr/>
          <p:nvPr/>
        </p:nvGrpSpPr>
        <p:grpSpPr>
          <a:xfrm>
            <a:off x="8849921" y="4618434"/>
            <a:ext cx="2472004" cy="1474862"/>
            <a:chOff x="803640" y="3362835"/>
            <a:chExt cx="2059657" cy="1474862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D185B56-D921-4D18-8041-92D064D7C96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F1EB2F0-4D98-4A7D-AECE-3894026CDC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="" xmlns:a16="http://schemas.microsoft.com/office/drawing/2014/main" id="{9FF4CE72-51E9-4D3F-A798-C26568635025}"/>
              </a:ext>
            </a:extLst>
          </p:cNvPr>
          <p:cNvSpPr/>
          <p:nvPr/>
        </p:nvSpPr>
        <p:spPr>
          <a:xfrm flipH="1">
            <a:off x="4573872" y="409950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="" xmlns:a16="http://schemas.microsoft.com/office/drawing/2014/main" id="{A4A8582F-7130-44E6-A4C1-605D0DAFB153}"/>
              </a:ext>
            </a:extLst>
          </p:cNvPr>
          <p:cNvSpPr/>
          <p:nvPr/>
        </p:nvSpPr>
        <p:spPr>
          <a:xfrm>
            <a:off x="1942122" y="4115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hord 15">
            <a:extLst>
              <a:ext uri="{FF2B5EF4-FFF2-40B4-BE49-F238E27FC236}">
                <a16:creationId xmlns="" xmlns:a16="http://schemas.microsoft.com/office/drawing/2014/main" id="{E9BA4797-B4DF-403A-BD04-35DF73BF7420}"/>
              </a:ext>
            </a:extLst>
          </p:cNvPr>
          <p:cNvSpPr/>
          <p:nvPr/>
        </p:nvSpPr>
        <p:spPr>
          <a:xfrm>
            <a:off x="7283880" y="408287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="" xmlns:a16="http://schemas.microsoft.com/office/drawing/2014/main" id="{918883DE-9E2C-4D89-8414-C438AD13D702}"/>
              </a:ext>
            </a:extLst>
          </p:cNvPr>
          <p:cNvSpPr/>
          <p:nvPr/>
        </p:nvSpPr>
        <p:spPr>
          <a:xfrm>
            <a:off x="9913526" y="417044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">
            <a:extLst>
              <a:ext uri="{FF2B5EF4-FFF2-40B4-BE49-F238E27FC236}">
                <a16:creationId xmlns="" xmlns:a16="http://schemas.microsoft.com/office/drawing/2014/main" id="{073BE42F-1EAE-4C0B-A19F-5D88109C1520}"/>
              </a:ext>
            </a:extLst>
          </p:cNvPr>
          <p:cNvCxnSpPr/>
          <p:nvPr/>
        </p:nvCxnSpPr>
        <p:spPr>
          <a:xfrm rot="5400000" flipH="1" flipV="1">
            <a:off x="6185744" y="3999186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="" xmlns:a16="http://schemas.microsoft.com/office/drawing/2014/main" id="{8BF428FD-8D8D-4770-B9A6-E683418A2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5410" y="4446720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9E38813-5009-44E4-BDD0-139F3DF96921}"/>
              </a:ext>
            </a:extLst>
          </p:cNvPr>
          <p:cNvGrpSpPr/>
          <p:nvPr/>
        </p:nvGrpSpPr>
        <p:grpSpPr>
          <a:xfrm>
            <a:off x="901667" y="1939023"/>
            <a:ext cx="3175671" cy="923330"/>
            <a:chOff x="5889060" y="3872747"/>
            <a:chExt cx="2527679" cy="92333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3F73021-AE02-4B04-9212-B7EE3C66D26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D9B9719-32B1-4308-B1F1-B9A98E49737E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209E575-AA71-4A4A-BC03-4718DD134D86}"/>
              </a:ext>
            </a:extLst>
          </p:cNvPr>
          <p:cNvGrpSpPr/>
          <p:nvPr/>
        </p:nvGrpSpPr>
        <p:grpSpPr>
          <a:xfrm>
            <a:off x="1074136" y="3671938"/>
            <a:ext cx="3289526" cy="923330"/>
            <a:chOff x="5889060" y="3872747"/>
            <a:chExt cx="2527679" cy="92333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5B45FEC-FF7E-4394-BBA6-FF66D5B7B1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176D5BB-E9C4-4478-B6B5-85BF749C298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A84D8AC-9C94-45D6-9BEE-F06BC289E8F7}"/>
              </a:ext>
            </a:extLst>
          </p:cNvPr>
          <p:cNvGrpSpPr/>
          <p:nvPr/>
        </p:nvGrpSpPr>
        <p:grpSpPr>
          <a:xfrm>
            <a:off x="8098513" y="1742732"/>
            <a:ext cx="3182019" cy="923330"/>
            <a:chOff x="5889060" y="3872747"/>
            <a:chExt cx="2527679" cy="92333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C0E4582-1A3D-4AE7-A62A-2BEC2120EB1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8182C0F-1DE1-465D-8E0C-3B340A0602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1FA9C6A-2CE1-4236-B2CB-26E64349366D}"/>
              </a:ext>
            </a:extLst>
          </p:cNvPr>
          <p:cNvGrpSpPr/>
          <p:nvPr/>
        </p:nvGrpSpPr>
        <p:grpSpPr>
          <a:xfrm>
            <a:off x="7785805" y="3177326"/>
            <a:ext cx="3206201" cy="923330"/>
            <a:chOff x="5889060" y="3872747"/>
            <a:chExt cx="2527679" cy="92333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08A8AE6-BAF1-4E38-85E2-40F9F60EEB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CA49B96-2215-450B-9506-22FA07FBB15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="" xmlns:a16="http://schemas.microsoft.com/office/drawing/2014/main" id="{8EB68C67-34AC-435F-8130-932A77BB5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6473" y="2945367"/>
            <a:ext cx="1675165" cy="1440000"/>
          </a:xfrm>
          <a:prstGeom prst="bentConnector3">
            <a:avLst>
              <a:gd name="adj1" fmla="val 55248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="" xmlns:a16="http://schemas.microsoft.com/office/drawing/2014/main" id="{60EEFA16-179E-4418-9707-1394976FC7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93382" y="2404803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3AC5F88-8C8E-44C8-8C32-81D281865221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D03A968-F108-436A-9317-9A910F920C64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F9C8C26-E61D-46DD-8A8A-8BF8D417E2EC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744EA27-0FFB-4E79-9DA6-AFDC57438F85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448E72F-067A-4740-A96B-3F43F58A9A19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="" xmlns:a16="http://schemas.microsoft.com/office/drawing/2014/main" id="{F0E386FB-D5A3-4409-907C-60BBD4AF5AFC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="" xmlns:a16="http://schemas.microsoft.com/office/drawing/2014/main" id="{1D94C71F-8C3C-4DE2-B98F-9041174A6AF1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="" xmlns:a16="http://schemas.microsoft.com/office/drawing/2014/main" id="{0B717D8A-6960-42EB-8ACA-866A72D30FCC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Oval 35">
            <a:extLst>
              <a:ext uri="{FF2B5EF4-FFF2-40B4-BE49-F238E27FC236}">
                <a16:creationId xmlns="" xmlns:a16="http://schemas.microsoft.com/office/drawing/2014/main" id="{BAF5F006-DF8F-448B-8F77-B9F963B9F83C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="" xmlns:a16="http://schemas.microsoft.com/office/drawing/2014/main" id="{E8CEE755-2C13-4341-A59B-CF88AAF619EF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="" xmlns:a16="http://schemas.microsoft.com/office/drawing/2014/main" id="{94E2814C-23F3-4CAB-9006-0832B4D8D974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="" xmlns:a16="http://schemas.microsoft.com/office/drawing/2014/main" id="{58FF8CCD-5EC0-443D-803C-AFA3FC3B4088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Oval 31">
            <a:extLst>
              <a:ext uri="{FF2B5EF4-FFF2-40B4-BE49-F238E27FC236}">
                <a16:creationId xmlns="" xmlns:a16="http://schemas.microsoft.com/office/drawing/2014/main" id="{B73F7F26-2C88-4A31-8B73-1D70D5D1DCB0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그룹 14">
            <a:extLst>
              <a:ext uri="{FF2B5EF4-FFF2-40B4-BE49-F238E27FC236}">
                <a16:creationId xmlns="" xmlns:a16="http://schemas.microsoft.com/office/drawing/2014/main" id="{7A4485C3-989B-4194-A815-BB273EB24773}"/>
              </a:ext>
            </a:extLst>
          </p:cNvPr>
          <p:cNvGrpSpPr/>
          <p:nvPr/>
        </p:nvGrpSpPr>
        <p:grpSpPr>
          <a:xfrm>
            <a:off x="5779368" y="5185850"/>
            <a:ext cx="620873" cy="976025"/>
            <a:chOff x="6163612" y="1966761"/>
            <a:chExt cx="2991257" cy="4702319"/>
          </a:xfrm>
          <a:solidFill>
            <a:schemeClr val="bg1"/>
          </a:solidFill>
        </p:grpSpPr>
        <p:sp>
          <p:nvSpPr>
            <p:cNvPr id="39" name="자유형: 도형 69">
              <a:extLst>
                <a:ext uri="{FF2B5EF4-FFF2-40B4-BE49-F238E27FC236}">
                  <a16:creationId xmlns="" xmlns:a16="http://schemas.microsoft.com/office/drawing/2014/main" id="{A82A1AF3-E276-4D72-BCAE-2D8AEF24E750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자유형: 도형 79">
              <a:extLst>
                <a:ext uri="{FF2B5EF4-FFF2-40B4-BE49-F238E27FC236}">
                  <a16:creationId xmlns="" xmlns:a16="http://schemas.microsoft.com/office/drawing/2014/main" id="{6034C3D4-C61B-46AE-89CB-491C0E95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PowerPoint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40941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02FFD3-EB16-4767-A533-914EF5D8E856}"/>
              </a:ext>
            </a:extLst>
          </p:cNvPr>
          <p:cNvSpPr txBox="1"/>
          <p:nvPr/>
        </p:nvSpPr>
        <p:spPr>
          <a:xfrm>
            <a:off x="4252799" y="4836944"/>
            <a:ext cx="3427984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Simple PowerPoint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D62B34-A08E-4F80-9F74-FDA64C7BAD19}"/>
              </a:ext>
            </a:extLst>
          </p:cNvPr>
          <p:cNvSpPr txBox="1"/>
          <p:nvPr/>
        </p:nvSpPr>
        <p:spPr>
          <a:xfrm>
            <a:off x="1010584" y="5350278"/>
            <a:ext cx="101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1CE4B91-3825-4D85-B7DF-BB9F91FF7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="" xmlns:a16="http://schemas.microsoft.com/office/drawing/2014/main" id="{A0D9FFCD-E4E4-4B04-81E5-BBA6A4C8A15F}"/>
              </a:ext>
            </a:extLst>
          </p:cNvPr>
          <p:cNvSpPr/>
          <p:nvPr/>
        </p:nvSpPr>
        <p:spPr>
          <a:xfrm>
            <a:off x="1095757" y="1726483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7574EECB-3823-4306-A784-2A4DD3A1FB95}"/>
              </a:ext>
            </a:extLst>
          </p:cNvPr>
          <p:cNvSpPr/>
          <p:nvPr/>
        </p:nvSpPr>
        <p:spPr>
          <a:xfrm>
            <a:off x="1090359" y="3174449"/>
            <a:ext cx="702055" cy="70205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="" xmlns:a16="http://schemas.microsoft.com/office/drawing/2014/main" id="{38FC9466-643C-4BAC-AFFB-5716EB3C6093}"/>
              </a:ext>
            </a:extLst>
          </p:cNvPr>
          <p:cNvSpPr/>
          <p:nvPr/>
        </p:nvSpPr>
        <p:spPr>
          <a:xfrm>
            <a:off x="3633251" y="1726483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DAF2A7A-69E8-4932-8A25-9146C2068366}"/>
              </a:ext>
            </a:extLst>
          </p:cNvPr>
          <p:cNvSpPr/>
          <p:nvPr/>
        </p:nvSpPr>
        <p:spPr>
          <a:xfrm>
            <a:off x="3627853" y="3174449"/>
            <a:ext cx="702055" cy="702055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="" xmlns:a16="http://schemas.microsoft.com/office/drawing/2014/main" id="{FEA39AB0-4D7B-43D8-8032-97F169E97594}"/>
              </a:ext>
            </a:extLst>
          </p:cNvPr>
          <p:cNvSpPr/>
          <p:nvPr/>
        </p:nvSpPr>
        <p:spPr>
          <a:xfrm>
            <a:off x="6170744" y="1726483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4A20EEB-3A56-4F5C-A035-70661A54AD26}"/>
              </a:ext>
            </a:extLst>
          </p:cNvPr>
          <p:cNvSpPr/>
          <p:nvPr/>
        </p:nvSpPr>
        <p:spPr>
          <a:xfrm>
            <a:off x="6165346" y="3174449"/>
            <a:ext cx="702055" cy="702055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C22A6CA-172D-4BDE-B6BE-C8059DC7E7B9}"/>
              </a:ext>
            </a:extLst>
          </p:cNvPr>
          <p:cNvGrpSpPr/>
          <p:nvPr/>
        </p:nvGrpSpPr>
        <p:grpSpPr>
          <a:xfrm>
            <a:off x="718756" y="4236542"/>
            <a:ext cx="1487941" cy="1477328"/>
            <a:chOff x="2725123" y="4283314"/>
            <a:chExt cx="1292073" cy="1477328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34835A8-DC71-4EFC-A6BA-DC21C325BF52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97E197D-2CD9-4DE8-9023-3E73C78C9BD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A53FACA-0CDB-4E9E-9125-4C84D6B004B3}"/>
              </a:ext>
            </a:extLst>
          </p:cNvPr>
          <p:cNvGrpSpPr/>
          <p:nvPr/>
        </p:nvGrpSpPr>
        <p:grpSpPr>
          <a:xfrm>
            <a:off x="3261206" y="4236542"/>
            <a:ext cx="1487941" cy="1477328"/>
            <a:chOff x="2725123" y="4283314"/>
            <a:chExt cx="1292073" cy="1477328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6C0E6C0-385D-413B-B4CA-7BE2F6E18142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BD411302-B72A-4E82-8C03-212E2899F0D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335AF36-4C0A-4211-A261-C8908AB2A490}"/>
              </a:ext>
            </a:extLst>
          </p:cNvPr>
          <p:cNvGrpSpPr/>
          <p:nvPr/>
        </p:nvGrpSpPr>
        <p:grpSpPr>
          <a:xfrm>
            <a:off x="5803656" y="4236542"/>
            <a:ext cx="1487941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7C813DB-1A76-4586-A9D4-088912A2163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B28FA41-36D0-4768-B98A-8454ADE6077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E0664D7-98C3-4BF8-8194-CA5777616563}"/>
              </a:ext>
            </a:extLst>
          </p:cNvPr>
          <p:cNvSpPr txBox="1"/>
          <p:nvPr/>
        </p:nvSpPr>
        <p:spPr>
          <a:xfrm>
            <a:off x="8708237" y="2783338"/>
            <a:ext cx="231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6CD0623-ED87-4310-A37A-EB946665D249}"/>
              </a:ext>
            </a:extLst>
          </p:cNvPr>
          <p:cNvSpPr txBox="1"/>
          <p:nvPr/>
        </p:nvSpPr>
        <p:spPr>
          <a:xfrm>
            <a:off x="8708237" y="3050297"/>
            <a:ext cx="2522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7435F50-92B9-47C5-A8AD-D499BB516E96}"/>
              </a:ext>
            </a:extLst>
          </p:cNvPr>
          <p:cNvSpPr txBox="1"/>
          <p:nvPr/>
        </p:nvSpPr>
        <p:spPr>
          <a:xfrm>
            <a:off x="8708237" y="1823198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="" xmlns:a16="http://schemas.microsoft.com/office/drawing/2014/main" id="{3C0183EF-8D47-4B00-B51C-AF7340BCCEA0}"/>
              </a:ext>
            </a:extLst>
          </p:cNvPr>
          <p:cNvSpPr/>
          <p:nvPr/>
        </p:nvSpPr>
        <p:spPr>
          <a:xfrm rot="2700000">
            <a:off x="1329765" y="32933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="" xmlns:a16="http://schemas.microsoft.com/office/drawing/2014/main" id="{10DEAE74-13FF-4A61-9B0A-3A5144436747}"/>
              </a:ext>
            </a:extLst>
          </p:cNvPr>
          <p:cNvSpPr/>
          <p:nvPr/>
        </p:nvSpPr>
        <p:spPr>
          <a:xfrm>
            <a:off x="3822720" y="33712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="" xmlns:a16="http://schemas.microsoft.com/office/drawing/2014/main" id="{4E34A61F-219D-4193-B873-1A5085EB1AFF}"/>
              </a:ext>
            </a:extLst>
          </p:cNvPr>
          <p:cNvSpPr>
            <a:spLocks noChangeAspect="1"/>
          </p:cNvSpPr>
          <p:nvPr/>
        </p:nvSpPr>
        <p:spPr>
          <a:xfrm>
            <a:off x="6339034" y="334665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게임 소개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D2C7186-71C3-4815-B4CD-7A0F2C5E75C0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9E3EA86-0C51-4FA6-AA58-ACC4C227A8BE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868F85F-59B4-437E-A410-850F1FF71965}"/>
              </a:ext>
            </a:extLst>
          </p:cNvPr>
          <p:cNvCxnSpPr/>
          <p:nvPr/>
        </p:nvCxnSpPr>
        <p:spPr>
          <a:xfrm>
            <a:off x="7451037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2679299-1C41-44C9-AAE4-64672E58169C}"/>
              </a:ext>
            </a:extLst>
          </p:cNvPr>
          <p:cNvCxnSpPr/>
          <p:nvPr/>
        </p:nvCxnSpPr>
        <p:spPr>
          <a:xfrm flipH="1" flipV="1">
            <a:off x="4128964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99C362A-BA44-4DC4-82E2-E5E8ACD94B93}"/>
              </a:ext>
            </a:extLst>
          </p:cNvPr>
          <p:cNvCxnSpPr/>
          <p:nvPr/>
        </p:nvCxnSpPr>
        <p:spPr>
          <a:xfrm flipH="1" flipV="1">
            <a:off x="4128964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0F16C77-4147-4B0A-B391-901F30A9D823}"/>
              </a:ext>
            </a:extLst>
          </p:cNvPr>
          <p:cNvCxnSpPr/>
          <p:nvPr/>
        </p:nvCxnSpPr>
        <p:spPr>
          <a:xfrm flipH="1">
            <a:off x="4128964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AF5CDCC-2514-4A09-90A0-839FE0F66DC6}"/>
              </a:ext>
            </a:extLst>
          </p:cNvPr>
          <p:cNvGrpSpPr/>
          <p:nvPr/>
        </p:nvGrpSpPr>
        <p:grpSpPr>
          <a:xfrm>
            <a:off x="8162069" y="1760260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2746778-2663-4031-AEF3-9F1A93880A9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DBC4F92-AD87-4AA4-A558-FC65DFD482D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BA4D62B-215D-45CF-815D-F48DB4513144}"/>
              </a:ext>
            </a:extLst>
          </p:cNvPr>
          <p:cNvGrpSpPr/>
          <p:nvPr/>
        </p:nvGrpSpPr>
        <p:grpSpPr>
          <a:xfrm>
            <a:off x="8162069" y="3414994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3026EB6-B4E2-4391-9241-19B01DA89FE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E104812-D03D-474C-A464-605D400C4A8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7D47CF4-5798-4038-8E96-999EB16E29FE}"/>
              </a:ext>
            </a:extLst>
          </p:cNvPr>
          <p:cNvGrpSpPr/>
          <p:nvPr/>
        </p:nvGrpSpPr>
        <p:grpSpPr>
          <a:xfrm>
            <a:off x="8162069" y="5085119"/>
            <a:ext cx="3096000" cy="853305"/>
            <a:chOff x="910640" y="3014284"/>
            <a:chExt cx="1527408" cy="2134257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53D3E86-11AE-4DAB-9471-5FC52956E47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참여 인원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&amp;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연령층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CABE761-51E0-494B-BB38-414BAB14E9A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3~7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명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보편적인 </a:t>
              </a:r>
              <a:r>
                <a:rPr lang="ko-KR" altLang="en-US" sz="1200" dirty="0">
                  <a:solidFill>
                    <a:schemeClr val="bg1"/>
                  </a:solidFill>
                </a:rPr>
                <a:t>소재로 전 연령층이 쉽게 게임에 참여할 수 있다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80526DB-50CB-465D-83BE-563B15078403}"/>
              </a:ext>
            </a:extLst>
          </p:cNvPr>
          <p:cNvGrpSpPr/>
          <p:nvPr/>
        </p:nvGrpSpPr>
        <p:grpSpPr>
          <a:xfrm>
            <a:off x="908422" y="1760260"/>
            <a:ext cx="3096000" cy="668639"/>
            <a:chOff x="910640" y="3014284"/>
            <a:chExt cx="1527408" cy="167237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F3E71DA-884A-4B4E-AFE1-934E780BE2A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게임 스토리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11A0307-9A7F-4553-A6F1-56975FB4B3A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1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</a:rPr>
                <a:t>감옥을 탈출하려는 죄수와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죄수를 잡으러 다니는 간수의 술래잡기 게임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C4A32BD-56E1-41E9-9C5E-042E0238050F}"/>
              </a:ext>
            </a:extLst>
          </p:cNvPr>
          <p:cNvGrpSpPr/>
          <p:nvPr/>
        </p:nvGrpSpPr>
        <p:grpSpPr>
          <a:xfrm>
            <a:off x="908422" y="3422690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985EEE-7F5D-45D8-9526-C3071E8E723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플레이 방식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A301D15-B645-46A8-B2DC-CCA6C66F555E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</a:rPr>
                <a:t>주사위를 굴려서 사방으로 이동하며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죄수는 아이템을 모아서 탈출을 하고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간수는 죄수의 탈출을 막는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보드게임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zing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C2DAD52-C546-46F6-8955-CEC5F29A9C8C}"/>
              </a:ext>
            </a:extLst>
          </p:cNvPr>
          <p:cNvGrpSpPr/>
          <p:nvPr/>
        </p:nvGrpSpPr>
        <p:grpSpPr>
          <a:xfrm>
            <a:off x="908422" y="5085118"/>
            <a:ext cx="3096000" cy="483973"/>
            <a:chOff x="910640" y="3014284"/>
            <a:chExt cx="1527408" cy="1210496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2ED23BC-5330-4D35-BA04-52B36869A2B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b="1" smtClean="0">
                  <a:solidFill>
                    <a:schemeClr val="accent3"/>
                  </a:solidFill>
                  <a:cs typeface="Arial" pitchFamily="34" charset="0"/>
                </a:rPr>
                <a:t>플레이 타임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910825-3255-4C1C-B246-616774F498F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69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 시간제한으로 게임이 지루하지 않다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9" y="2779669"/>
            <a:ext cx="1843275" cy="18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C956C47E-647B-446A-BC8F-A8E1445DC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85970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623A0243-A520-4387-8216-CA53858F5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65489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D3F030B5-7801-4A77-92DE-7496E475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6624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9B6549F0-084C-40A6-A733-AA9FAA47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4021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28DDF0-D29D-44A9-86E1-06483CA4717A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DB2DFD-1AE2-4F33-9747-69A8D44379A5}"/>
              </a:ext>
            </a:extLst>
          </p:cNvPr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9C37DE-580A-49DA-A03D-E4E08B5BED9D}"/>
              </a:ext>
            </a:extLst>
          </p:cNvPr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605806-B571-49DA-8B6F-11191E5E541F}"/>
              </a:ext>
            </a:extLst>
          </p:cNvPr>
          <p:cNvSpPr/>
          <p:nvPr/>
        </p:nvSpPr>
        <p:spPr>
          <a:xfrm>
            <a:off x="4098826" y="4437112"/>
            <a:ext cx="2926794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ACF94BB-AA0C-4D4B-8C86-D5BF87D210F3}"/>
              </a:ext>
            </a:extLst>
          </p:cNvPr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5399294-44BE-4698-B399-0D4F3478F741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902E9BD-8D85-4D74-87E3-D850F73E843D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3BA1A7-5954-4523-B46F-FDEC4F5C4F9E}"/>
              </a:ext>
            </a:extLst>
          </p:cNvPr>
          <p:cNvGrpSpPr/>
          <p:nvPr/>
        </p:nvGrpSpPr>
        <p:grpSpPr>
          <a:xfrm>
            <a:off x="4252800" y="5032804"/>
            <a:ext cx="2618846" cy="923330"/>
            <a:chOff x="591574" y="5195758"/>
            <a:chExt cx="1682436" cy="92333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AB29AE5-1086-4001-8738-159AC697E9B6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4E1971E-A048-4477-8D9A-96079C1F4FBD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0F99F2-6B5F-4417-B520-0901966C830E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718B9307-35B5-4D40-A648-6F13350CF3E5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6229B65-B344-468A-B631-3C9ED1EC25EA}"/>
              </a:ext>
            </a:extLst>
          </p:cNvPr>
          <p:cNvSpPr/>
          <p:nvPr/>
        </p:nvSpPr>
        <p:spPr>
          <a:xfrm rot="5400000">
            <a:off x="5415446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38856F6-7850-4403-BFE0-631A87CB47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2E54AD9E-969C-4118-889F-203F2D157BD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869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8BDCE-E71C-447E-810D-908820AF489B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CF63A4-E224-47D2-A096-3A502629F56E}"/>
              </a:ext>
            </a:extLst>
          </p:cNvPr>
          <p:cNvSpPr txBox="1"/>
          <p:nvPr/>
        </p:nvSpPr>
        <p:spPr>
          <a:xfrm>
            <a:off x="532790" y="548413"/>
            <a:ext cx="281191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4219E3-B40F-45B3-B1E0-07A9D9BDDB10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36B97A6-438D-40BD-AC11-849436214B2E}"/>
              </a:ext>
            </a:extLst>
          </p:cNvPr>
          <p:cNvSpPr txBox="1"/>
          <p:nvPr/>
        </p:nvSpPr>
        <p:spPr>
          <a:xfrm>
            <a:off x="459648" y="4923586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0C3CFA-1D69-4A13-B569-16F212C7363A}"/>
              </a:ext>
            </a:extLst>
          </p:cNvPr>
          <p:cNvSpPr txBox="1"/>
          <p:nvPr/>
        </p:nvSpPr>
        <p:spPr>
          <a:xfrm>
            <a:off x="3977065" y="5202718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351EFF0-FD45-4FAA-A403-7091DEFEC3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8470DDA-2630-413B-BEE6-3F6B72F8BC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="" xmlns:a16="http://schemas.microsoft.com/office/drawing/2014/main" id="{1CC98B65-873C-4B30-8365-74D23B490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74504"/>
              </p:ext>
            </p:extLst>
          </p:nvPr>
        </p:nvGraphicFramePr>
        <p:xfrm>
          <a:off x="6397840" y="3524564"/>
          <a:ext cx="1531619" cy="16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6291E4-3572-47F7-9677-1D641E2BB37A}"/>
              </a:ext>
            </a:extLst>
          </p:cNvPr>
          <p:cNvSpPr txBox="1"/>
          <p:nvPr/>
        </p:nvSpPr>
        <p:spPr>
          <a:xfrm>
            <a:off x="4631069" y="411876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1D0745-A7B2-46B3-BFBD-53BD1CAAA913}"/>
              </a:ext>
            </a:extLst>
          </p:cNvPr>
          <p:cNvSpPr txBox="1"/>
          <p:nvPr/>
        </p:nvSpPr>
        <p:spPr>
          <a:xfrm>
            <a:off x="6763188" y="411876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="" xmlns:a16="http://schemas.microsoft.com/office/drawing/2014/main" id="{F010320B-5689-4638-A337-990A6E373DEB}"/>
              </a:ext>
            </a:extLst>
          </p:cNvPr>
          <p:cNvSpPr/>
          <p:nvPr/>
        </p:nvSpPr>
        <p:spPr>
          <a:xfrm flipH="1">
            <a:off x="4733752" y="1810103"/>
            <a:ext cx="595555" cy="156854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Round Same Side Corner Rectangle 20">
            <a:extLst>
              <a:ext uri="{FF2B5EF4-FFF2-40B4-BE49-F238E27FC236}">
                <a16:creationId xmlns="" xmlns:a16="http://schemas.microsoft.com/office/drawing/2014/main" id="{88105A33-7CD3-45DF-AEB0-0584D25B503E}"/>
              </a:ext>
            </a:extLst>
          </p:cNvPr>
          <p:cNvSpPr/>
          <p:nvPr/>
        </p:nvSpPr>
        <p:spPr>
          <a:xfrm rot="10800000">
            <a:off x="6810130" y="1831137"/>
            <a:ext cx="715581" cy="15264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68634CA-6C7F-4CA5-BD2E-6D0796F331CD}"/>
              </a:ext>
            </a:extLst>
          </p:cNvPr>
          <p:cNvGrpSpPr/>
          <p:nvPr/>
        </p:nvGrpSpPr>
        <p:grpSpPr>
          <a:xfrm>
            <a:off x="1277267" y="3594675"/>
            <a:ext cx="2628000" cy="673514"/>
            <a:chOff x="2113657" y="4283314"/>
            <a:chExt cx="3647460" cy="67351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F68EAC9-7BFA-4289-9E9D-50A46DFDD00D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BC62604-F857-440E-89F5-2565F1AAB1A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89349ED-6CF1-4CF1-9976-038C900CDC38}"/>
              </a:ext>
            </a:extLst>
          </p:cNvPr>
          <p:cNvGrpSpPr/>
          <p:nvPr/>
        </p:nvGrpSpPr>
        <p:grpSpPr>
          <a:xfrm>
            <a:off x="1277267" y="4347149"/>
            <a:ext cx="2628000" cy="673514"/>
            <a:chOff x="2113657" y="4283314"/>
            <a:chExt cx="3647460" cy="67351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546DAC4-8C1F-4D55-8023-883D47DA73B1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895B589-B602-457B-85F8-5849B92074A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B56775A-0761-4DC8-A967-63F1BB427FED}"/>
              </a:ext>
            </a:extLst>
          </p:cNvPr>
          <p:cNvGrpSpPr/>
          <p:nvPr/>
        </p:nvGrpSpPr>
        <p:grpSpPr>
          <a:xfrm>
            <a:off x="8295018" y="3594675"/>
            <a:ext cx="2628000" cy="673514"/>
            <a:chOff x="2113657" y="4283314"/>
            <a:chExt cx="3647460" cy="673514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1CE370E-C461-4ACE-9E4B-94BACBD0D46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3E32738-73E2-4C0F-BA7D-226EA37F4F4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B64BABC-3E77-4CE2-9BDB-DAFA0B61EEB0}"/>
              </a:ext>
            </a:extLst>
          </p:cNvPr>
          <p:cNvGrpSpPr/>
          <p:nvPr/>
        </p:nvGrpSpPr>
        <p:grpSpPr>
          <a:xfrm>
            <a:off x="8295018" y="4347149"/>
            <a:ext cx="2628000" cy="673514"/>
            <a:chOff x="2113657" y="4283314"/>
            <a:chExt cx="3647460" cy="673514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29221ED-2CFB-49BB-9E72-59C751A1991D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0380DC8-7D6D-4240-8904-4AEA4A54DB2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2D02D1A-F87D-4BA9-A8F3-191C43FEDED9}"/>
              </a:ext>
            </a:extLst>
          </p:cNvPr>
          <p:cNvGrpSpPr/>
          <p:nvPr/>
        </p:nvGrpSpPr>
        <p:grpSpPr>
          <a:xfrm>
            <a:off x="879567" y="1945506"/>
            <a:ext cx="3649343" cy="1297741"/>
            <a:chOff x="300361" y="1376682"/>
            <a:chExt cx="2936827" cy="129774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ADDA355-8615-4E95-9DA9-9C095D4D8761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B91D3B0-8D22-4054-B1EB-F26C7BE8CCC5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6076EDB-2675-496F-93F5-641F578D5E5E}"/>
              </a:ext>
            </a:extLst>
          </p:cNvPr>
          <p:cNvGrpSpPr/>
          <p:nvPr/>
        </p:nvGrpSpPr>
        <p:grpSpPr>
          <a:xfrm>
            <a:off x="7701162" y="1945506"/>
            <a:ext cx="3672233" cy="1297741"/>
            <a:chOff x="300361" y="1376682"/>
            <a:chExt cx="2936827" cy="129774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E0BD897-A7AC-408A-9B50-546353E7D6B7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EF9114E-3B32-4892-B452-C457A2309784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F192A60-98AA-4354-B94B-BD21944F7FA2}"/>
              </a:ext>
            </a:extLst>
          </p:cNvPr>
          <p:cNvSpPr txBox="1"/>
          <p:nvPr/>
        </p:nvSpPr>
        <p:spPr>
          <a:xfrm>
            <a:off x="1820092" y="5424348"/>
            <a:ext cx="855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graphicFrame>
        <p:nvGraphicFramePr>
          <p:cNvPr id="27" name="차트 22">
            <a:extLst>
              <a:ext uri="{FF2B5EF4-FFF2-40B4-BE49-F238E27FC236}">
                <a16:creationId xmlns="" xmlns:a16="http://schemas.microsoft.com/office/drawing/2014/main" id="{0405E6F1-37CE-49A6-A6D7-F16D64656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537578"/>
              </p:ext>
            </p:extLst>
          </p:nvPr>
        </p:nvGraphicFramePr>
        <p:xfrm>
          <a:off x="6214502" y="3312140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차트 31">
            <a:extLst>
              <a:ext uri="{FF2B5EF4-FFF2-40B4-BE49-F238E27FC236}">
                <a16:creationId xmlns="" xmlns:a16="http://schemas.microsoft.com/office/drawing/2014/main" id="{5B8A885B-8D52-44E1-8959-F6E07AD3D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16649"/>
              </p:ext>
            </p:extLst>
          </p:nvPr>
        </p:nvGraphicFramePr>
        <p:xfrm>
          <a:off x="4076633" y="3312140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928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7DCFED-24A5-43DB-B38E-1D4D03E092B0}"/>
              </a:ext>
            </a:extLst>
          </p:cNvPr>
          <p:cNvSpPr txBox="1"/>
          <p:nvPr/>
        </p:nvSpPr>
        <p:spPr>
          <a:xfrm>
            <a:off x="1481968" y="798305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542FCE-02C6-4584-BA42-00CF43DBEDCD}"/>
              </a:ext>
            </a:extLst>
          </p:cNvPr>
          <p:cNvSpPr txBox="1"/>
          <p:nvPr/>
        </p:nvSpPr>
        <p:spPr>
          <a:xfrm>
            <a:off x="733425" y="3329978"/>
            <a:ext cx="3845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6335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6EEC3C0-CF8C-4B0A-A841-05D834118452}"/>
              </a:ext>
            </a:extLst>
          </p:cNvPr>
          <p:cNvGrpSpPr/>
          <p:nvPr/>
        </p:nvGrpSpPr>
        <p:grpSpPr>
          <a:xfrm>
            <a:off x="4385719" y="2202460"/>
            <a:ext cx="3419425" cy="3456384"/>
            <a:chOff x="2051720" y="2132856"/>
            <a:chExt cx="3419425" cy="3456384"/>
          </a:xfrm>
          <a:noFill/>
        </p:grpSpPr>
        <p:sp>
          <p:nvSpPr>
            <p:cNvPr id="4" name="Rounded Rectangle 1">
              <a:extLst>
                <a:ext uri="{FF2B5EF4-FFF2-40B4-BE49-F238E27FC236}">
                  <a16:creationId xmlns="" xmlns:a16="http://schemas.microsoft.com/office/drawing/2014/main" id="{9F2E8446-054C-4ADD-96AA-C28B178C4A3E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="" xmlns:a16="http://schemas.microsoft.com/office/drawing/2014/main" id="{6DD3576E-6707-4B6F-9F91-3EF44788C7C1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="" xmlns:a16="http://schemas.microsoft.com/office/drawing/2014/main" id="{715119B2-E780-4750-9BE9-B936FDE762C3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="" xmlns:a16="http://schemas.microsoft.com/office/drawing/2014/main" id="{4DA27C8D-6227-45BD-9B21-0200D39ADD49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="" xmlns:a16="http://schemas.microsoft.com/office/drawing/2014/main" id="{BE39B31A-35FB-4DD8-956C-2FCEC7CCBEC8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="" xmlns:a16="http://schemas.microsoft.com/office/drawing/2014/main" id="{C3E1C4FA-8976-44D1-B9C8-9C4CF2752B0C}"/>
              </a:ext>
            </a:extLst>
          </p:cNvPr>
          <p:cNvGrpSpPr/>
          <p:nvPr/>
        </p:nvGrpSpPr>
        <p:grpSpPr>
          <a:xfrm>
            <a:off x="6857924" y="2205021"/>
            <a:ext cx="3240000" cy="944910"/>
            <a:chOff x="6857924" y="2123332"/>
            <a:chExt cx="3240000" cy="944910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6752D6-BE07-4D3A-9304-60EC0BE0E68E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07772A1-B193-474D-9FE7-61BE3894B9F6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23">
            <a:extLst>
              <a:ext uri="{FF2B5EF4-FFF2-40B4-BE49-F238E27FC236}">
                <a16:creationId xmlns="" xmlns:a16="http://schemas.microsoft.com/office/drawing/2014/main" id="{82CA020D-E905-476C-A008-B009B2917A8C}"/>
              </a:ext>
            </a:extLst>
          </p:cNvPr>
          <p:cNvGrpSpPr/>
          <p:nvPr/>
        </p:nvGrpSpPr>
        <p:grpSpPr>
          <a:xfrm>
            <a:off x="3363750" y="4714680"/>
            <a:ext cx="3240000" cy="944910"/>
            <a:chOff x="2625196" y="4635551"/>
            <a:chExt cx="3240000" cy="944910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554BC83-6B13-420C-9034-09AA8E97E028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885F54B-F8F2-4053-BF27-320C47455A55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="" xmlns:a16="http://schemas.microsoft.com/office/drawing/2014/main" id="{5B0BF1A2-2613-4352-8C5B-C59E374919BB}"/>
              </a:ext>
            </a:extLst>
          </p:cNvPr>
          <p:cNvGrpSpPr/>
          <p:nvPr/>
        </p:nvGrpSpPr>
        <p:grpSpPr>
          <a:xfrm>
            <a:off x="8040215" y="3459851"/>
            <a:ext cx="3240316" cy="944910"/>
            <a:chOff x="8040215" y="3360272"/>
            <a:chExt cx="3240316" cy="944910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E102724-469F-4252-83B4-791037DDE4FD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94935C2-0214-438D-84D1-97E0C3DE1605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1">
            <a:extLst>
              <a:ext uri="{FF2B5EF4-FFF2-40B4-BE49-F238E27FC236}">
                <a16:creationId xmlns="" xmlns:a16="http://schemas.microsoft.com/office/drawing/2014/main" id="{BC59F297-252F-4E44-9654-692FAAE6792F}"/>
              </a:ext>
            </a:extLst>
          </p:cNvPr>
          <p:cNvGrpSpPr/>
          <p:nvPr/>
        </p:nvGrpSpPr>
        <p:grpSpPr>
          <a:xfrm>
            <a:off x="916688" y="2205021"/>
            <a:ext cx="3240000" cy="944910"/>
            <a:chOff x="916688" y="2125892"/>
            <a:chExt cx="3240000" cy="944910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E5A718D-475B-4F04-B82C-F1BFC68BB346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7AFCDD5-CCCE-4622-9143-2657FD29FBA7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2">
            <a:extLst>
              <a:ext uri="{FF2B5EF4-FFF2-40B4-BE49-F238E27FC236}">
                <a16:creationId xmlns="" xmlns:a16="http://schemas.microsoft.com/office/drawing/2014/main" id="{FEB314E4-34F5-442D-93F8-5D247EC977C6}"/>
              </a:ext>
            </a:extLst>
          </p:cNvPr>
          <p:cNvGrpSpPr/>
          <p:nvPr/>
        </p:nvGrpSpPr>
        <p:grpSpPr>
          <a:xfrm>
            <a:off x="2140219" y="3459851"/>
            <a:ext cx="3240000" cy="944910"/>
            <a:chOff x="1473068" y="3360271"/>
            <a:chExt cx="3240000" cy="944910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8B8588F-13D6-40C0-9E95-AF1443AC331F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C774229-7AF3-4B71-B24B-A49AA68552C5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8D222E7-324F-4211-9E51-655282B00709}"/>
              </a:ext>
            </a:extLst>
          </p:cNvPr>
          <p:cNvSpPr txBox="1"/>
          <p:nvPr/>
        </p:nvSpPr>
        <p:spPr>
          <a:xfrm>
            <a:off x="4367808" y="2765176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E8A3C19-98AC-4E1B-823D-CDAC7AC851AB}"/>
              </a:ext>
            </a:extLst>
          </p:cNvPr>
          <p:cNvSpPr txBox="1"/>
          <p:nvPr/>
        </p:nvSpPr>
        <p:spPr>
          <a:xfrm>
            <a:off x="5637472" y="265098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D323BF2-9D62-4744-BAF5-5571A206AB08}"/>
              </a:ext>
            </a:extLst>
          </p:cNvPr>
          <p:cNvSpPr txBox="1"/>
          <p:nvPr/>
        </p:nvSpPr>
        <p:spPr>
          <a:xfrm>
            <a:off x="5654904" y="4014979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A859C95-6763-44A1-92D3-E80C1C9D918C}"/>
              </a:ext>
            </a:extLst>
          </p:cNvPr>
          <p:cNvSpPr txBox="1"/>
          <p:nvPr/>
        </p:nvSpPr>
        <p:spPr>
          <a:xfrm>
            <a:off x="6852778" y="3838379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4B82E61-25ED-47D1-9B91-29A89DB01C57}"/>
              </a:ext>
            </a:extLst>
          </p:cNvPr>
          <p:cNvSpPr txBox="1"/>
          <p:nvPr/>
        </p:nvSpPr>
        <p:spPr>
          <a:xfrm>
            <a:off x="6877980" y="5293473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="" xmlns:a16="http://schemas.microsoft.com/office/drawing/2014/main" id="{FDAFBCB5-CA20-4A6D-801F-B86869541EF6}"/>
              </a:ext>
            </a:extLst>
          </p:cNvPr>
          <p:cNvSpPr/>
          <p:nvPr/>
        </p:nvSpPr>
        <p:spPr>
          <a:xfrm>
            <a:off x="5955950" y="2377492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="" xmlns:a16="http://schemas.microsoft.com/office/drawing/2014/main" id="{26819714-156F-4AC5-BF65-DBA5A90F7E55}"/>
              </a:ext>
            </a:extLst>
          </p:cNvPr>
          <p:cNvSpPr/>
          <p:nvPr/>
        </p:nvSpPr>
        <p:spPr>
          <a:xfrm>
            <a:off x="7229078" y="4890695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="" xmlns:a16="http://schemas.microsoft.com/office/drawing/2014/main" id="{D73F8AD3-9BE3-4026-BC1D-38B2FC97F0C1}"/>
              </a:ext>
            </a:extLst>
          </p:cNvPr>
          <p:cNvSpPr/>
          <p:nvPr/>
        </p:nvSpPr>
        <p:spPr>
          <a:xfrm>
            <a:off x="4607594" y="239099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="" xmlns:a16="http://schemas.microsoft.com/office/drawing/2014/main" id="{20E38D62-F0E8-4D95-B99A-3189793CAF3F}"/>
              </a:ext>
            </a:extLst>
          </p:cNvPr>
          <p:cNvSpPr/>
          <p:nvPr/>
        </p:nvSpPr>
        <p:spPr>
          <a:xfrm>
            <a:off x="5953261" y="3610236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="" xmlns:a16="http://schemas.microsoft.com/office/drawing/2014/main" id="{BB2F1578-09E2-43DF-B7E2-4B447950EC86}"/>
              </a:ext>
            </a:extLst>
          </p:cNvPr>
          <p:cNvSpPr/>
          <p:nvPr/>
        </p:nvSpPr>
        <p:spPr>
          <a:xfrm>
            <a:off x="7191176" y="3579357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0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5" name="Donut 1">
            <a:extLst>
              <a:ext uri="{FF2B5EF4-FFF2-40B4-BE49-F238E27FC236}">
                <a16:creationId xmlns="" xmlns:a16="http://schemas.microsoft.com/office/drawing/2014/main" id="{04251A42-2354-49E5-9E88-E8F2A0DBF564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40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6" name="그룹 12">
            <a:extLst>
              <a:ext uri="{FF2B5EF4-FFF2-40B4-BE49-F238E27FC236}">
                <a16:creationId xmlns="" xmlns:a16="http://schemas.microsoft.com/office/drawing/2014/main" id="{86ED222E-E104-4892-824B-EA59BA9FC275}"/>
              </a:ext>
            </a:extLst>
          </p:cNvPr>
          <p:cNvGrpSpPr/>
          <p:nvPr/>
        </p:nvGrpSpPr>
        <p:grpSpPr>
          <a:xfrm>
            <a:off x="1151981" y="2272394"/>
            <a:ext cx="2418299" cy="2827747"/>
            <a:chOff x="1989012" y="2175681"/>
            <a:chExt cx="2165302" cy="2827747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44C8905-F015-4E89-AA5A-F47C2BBDCE3F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B620AC5-4CDE-4F49-8D4A-1909D412515A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C8F7CA23-05F6-4882-9C40-BF481949572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0B66BF44-935E-4702-8266-FD6789C129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2EE2425-44BB-472C-9E10-0D899020BD19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Title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Donut 66">
            <a:extLst>
              <a:ext uri="{FF2B5EF4-FFF2-40B4-BE49-F238E27FC236}">
                <a16:creationId xmlns="" xmlns:a16="http://schemas.microsoft.com/office/drawing/2014/main" id="{CBE12D3E-C1C1-4C60-9F70-F3C5EE92198E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C03CC93-5A8D-44C2-B17D-22188704FD1D}"/>
              </a:ext>
            </a:extLst>
          </p:cNvPr>
          <p:cNvCxnSpPr>
            <a:cxnSpLocks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2">
            <a:extLst>
              <a:ext uri="{FF2B5EF4-FFF2-40B4-BE49-F238E27FC236}">
                <a16:creationId xmlns="" xmlns:a16="http://schemas.microsoft.com/office/drawing/2014/main" id="{1D545B5B-F940-4ED6-B34D-68B09159764F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E3EC1132-E3FD-4594-B215-5826E08554A1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A97DBC6-7BE5-48A1-BA30-2CA381C08487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Donut 59">
            <a:extLst>
              <a:ext uri="{FF2B5EF4-FFF2-40B4-BE49-F238E27FC236}">
                <a16:creationId xmlns="" xmlns:a16="http://schemas.microsoft.com/office/drawing/2014/main" id="{37823873-28C8-42D0-9C1D-9EAFBDFDB4A5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0736E6CA-E2D9-4B7F-8903-2D44DE7AE9BC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6">
            <a:extLst>
              <a:ext uri="{FF2B5EF4-FFF2-40B4-BE49-F238E27FC236}">
                <a16:creationId xmlns="" xmlns:a16="http://schemas.microsoft.com/office/drawing/2014/main" id="{58A881EA-197B-4B08-9D79-3D48E778EB8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FB70279-E041-4B40-94F6-A29AB09541EA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6E60D6BC-4462-431A-9B2F-C513FCF8DD63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Donut 60">
            <a:extLst>
              <a:ext uri="{FF2B5EF4-FFF2-40B4-BE49-F238E27FC236}">
                <a16:creationId xmlns="" xmlns:a16="http://schemas.microsoft.com/office/drawing/2014/main" id="{A2742A54-C9BF-409D-BA47-1F07EE60DEFF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BFD25EC8-CF3D-425D-BC54-4246ADDD961A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7">
            <a:extLst>
              <a:ext uri="{FF2B5EF4-FFF2-40B4-BE49-F238E27FC236}">
                <a16:creationId xmlns="" xmlns:a16="http://schemas.microsoft.com/office/drawing/2014/main" id="{B1921F24-E103-41D7-88CE-6BFE38B59123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0FF2C10C-3C94-41E5-BD3D-40F7C24945A9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B09114F-B931-4AE0-B53E-908DFF837BD9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Donut 61">
            <a:extLst>
              <a:ext uri="{FF2B5EF4-FFF2-40B4-BE49-F238E27FC236}">
                <a16:creationId xmlns="" xmlns:a16="http://schemas.microsoft.com/office/drawing/2014/main" id="{64F97468-89F9-446C-B69C-4DE3C5C3ABCB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A474B6C-F8E9-42A7-B5BE-C9ABBCAE3308}"/>
              </a:ext>
            </a:extLst>
          </p:cNvPr>
          <p:cNvCxnSpPr>
            <a:cxnSpLocks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5">
            <a:extLst>
              <a:ext uri="{FF2B5EF4-FFF2-40B4-BE49-F238E27FC236}">
                <a16:creationId xmlns="" xmlns:a16="http://schemas.microsoft.com/office/drawing/2014/main" id="{E1DC66D8-48DC-41D7-99DF-A772AA25F1AE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A7823A68-5D03-4BDF-9D37-CABDECC1AB57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27337465-56E8-464D-903A-DFD296249616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_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 55">
            <a:extLst>
              <a:ext uri="{FF2B5EF4-FFF2-40B4-BE49-F238E27FC236}">
                <a16:creationId xmlns="" xmlns:a16="http://schemas.microsoft.com/office/drawing/2014/main" id="{8ED0D762-C2B4-42C8-976D-1106F0115C06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Rectangle 30">
            <a:extLst>
              <a:ext uri="{FF2B5EF4-FFF2-40B4-BE49-F238E27FC236}">
                <a16:creationId xmlns="" xmlns:a16="http://schemas.microsoft.com/office/drawing/2014/main" id="{147A1D43-EC8C-4FE2-978E-EAE09E3650E4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Frame 17">
            <a:extLst>
              <a:ext uri="{FF2B5EF4-FFF2-40B4-BE49-F238E27FC236}">
                <a16:creationId xmlns="" xmlns:a16="http://schemas.microsoft.com/office/drawing/2014/main" id="{0CA59855-68A9-47C6-992D-DA46235B7F71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Isosceles Triangle 8">
            <a:extLst>
              <a:ext uri="{FF2B5EF4-FFF2-40B4-BE49-F238E27FC236}">
                <a16:creationId xmlns="" xmlns:a16="http://schemas.microsoft.com/office/drawing/2014/main" id="{CDB549AA-E00D-41BF-99BC-701B4CD32073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Donut 39">
            <a:extLst>
              <a:ext uri="{FF2B5EF4-FFF2-40B4-BE49-F238E27FC236}">
                <a16:creationId xmlns="" xmlns:a16="http://schemas.microsoft.com/office/drawing/2014/main" id="{E85AA498-678E-4540-BCA5-AD2D192C6FB6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481F86-5F04-461C-B8FD-BC9C9ED6A6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E561C0A-6FB0-488B-A884-E116D1EDB8D5}"/>
              </a:ext>
            </a:extLst>
          </p:cNvPr>
          <p:cNvSpPr txBox="1"/>
          <p:nvPr/>
        </p:nvSpPr>
        <p:spPr>
          <a:xfrm>
            <a:off x="4791130" y="155509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4841B88-EDAD-4ED5-B35D-29329F61A9BF}"/>
              </a:ext>
            </a:extLst>
          </p:cNvPr>
          <p:cNvSpPr txBox="1"/>
          <p:nvPr/>
        </p:nvSpPr>
        <p:spPr>
          <a:xfrm>
            <a:off x="5536807" y="3200400"/>
            <a:ext cx="5874143" cy="87320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C2FB789-D14E-4A22-877C-979093C50069}"/>
              </a:ext>
            </a:extLst>
          </p:cNvPr>
          <p:cNvSpPr txBox="1"/>
          <p:nvPr/>
        </p:nvSpPr>
        <p:spPr>
          <a:xfrm>
            <a:off x="8159146" y="4916565"/>
            <a:ext cx="325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5EF7A5D-7214-4BAE-99ED-C7B6932E942F}"/>
              </a:ext>
            </a:extLst>
          </p:cNvPr>
          <p:cNvSpPr txBox="1"/>
          <p:nvPr/>
        </p:nvSpPr>
        <p:spPr>
          <a:xfrm>
            <a:off x="8420749" y="1341270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47303F6-5E2C-4158-A92E-8A21F00B70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89A17C2-5E9E-4E7F-8944-ED9D2BAA58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7F38CE2-D357-45DC-8E95-10B398AB26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536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4C651F5-C43D-42B0-B3FA-242999B2CA3E}"/>
              </a:ext>
            </a:extLst>
          </p:cNvPr>
          <p:cNvSpPr txBox="1"/>
          <p:nvPr/>
        </p:nvSpPr>
        <p:spPr>
          <a:xfrm>
            <a:off x="6200775" y="3607702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1"/>
                </a:solidFill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B2BC57-DFF1-484D-8F30-534EEAD6A546}"/>
              </a:ext>
            </a:extLst>
          </p:cNvPr>
          <p:cNvSpPr txBox="1"/>
          <p:nvPr/>
        </p:nvSpPr>
        <p:spPr>
          <a:xfrm>
            <a:off x="6200775" y="5525369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C53D64-1CF7-4FED-B845-476F14718704}"/>
              </a:ext>
            </a:extLst>
          </p:cNvPr>
          <p:cNvSpPr txBox="1"/>
          <p:nvPr/>
        </p:nvSpPr>
        <p:spPr>
          <a:xfrm>
            <a:off x="4181474" y="244950"/>
            <a:ext cx="743167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 Clean Text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Slide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CFC4BC79-FE73-414A-B079-D9C157C51019}"/>
              </a:ext>
            </a:extLst>
          </p:cNvPr>
          <p:cNvSpPr/>
          <p:nvPr/>
        </p:nvSpPr>
        <p:spPr>
          <a:xfrm rot="5400000">
            <a:off x="8106025" y="4228904"/>
            <a:ext cx="640080" cy="64008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CCE8D5DA-8B2C-40F5-A685-21C7CFC3D38C}"/>
              </a:ext>
            </a:extLst>
          </p:cNvPr>
          <p:cNvSpPr/>
          <p:nvPr/>
        </p:nvSpPr>
        <p:spPr>
          <a:xfrm rot="5400000">
            <a:off x="7047947" y="3296831"/>
            <a:ext cx="640080" cy="64008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A3BEFF-01BB-4548-BF19-2216ED9A444C}"/>
              </a:ext>
            </a:extLst>
          </p:cNvPr>
          <p:cNvSpPr/>
          <p:nvPr/>
        </p:nvSpPr>
        <p:spPr>
          <a:xfrm rot="5400000">
            <a:off x="4529513" y="3296831"/>
            <a:ext cx="640080" cy="64008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A6B849B-0540-4771-B9BF-97F65CDC988F}"/>
              </a:ext>
            </a:extLst>
          </p:cNvPr>
          <p:cNvSpPr/>
          <p:nvPr/>
        </p:nvSpPr>
        <p:spPr>
          <a:xfrm rot="5400000">
            <a:off x="3459515" y="4228904"/>
            <a:ext cx="640080" cy="64008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18745F4A-A7DA-4D3B-AFFB-80ABD1CAF196}"/>
              </a:ext>
            </a:extLst>
          </p:cNvPr>
          <p:cNvSpPr/>
          <p:nvPr/>
        </p:nvSpPr>
        <p:spPr>
          <a:xfrm rot="5400000">
            <a:off x="5773041" y="2864783"/>
            <a:ext cx="640080" cy="64008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7A48DF1-3799-4B01-AEE8-C985D5430245}"/>
              </a:ext>
            </a:extLst>
          </p:cNvPr>
          <p:cNvGrpSpPr/>
          <p:nvPr/>
        </p:nvGrpSpPr>
        <p:grpSpPr>
          <a:xfrm>
            <a:off x="876157" y="5087091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88BEF13-B7CA-48E7-9F0C-3D0BC9D767F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AF7D1A6-9343-405B-951E-449EA30AB3C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2933113-E967-4651-B34F-944453A1E0E7}"/>
              </a:ext>
            </a:extLst>
          </p:cNvPr>
          <p:cNvGrpSpPr/>
          <p:nvPr/>
        </p:nvGrpSpPr>
        <p:grpSpPr>
          <a:xfrm>
            <a:off x="7901289" y="5087091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8C0107F-4A19-467D-93BC-932FBB7A329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531354D-3287-43A7-B7D7-7C455081682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A1DC5C2-3C0B-41C7-8D40-7D9F078F6117}"/>
              </a:ext>
            </a:extLst>
          </p:cNvPr>
          <p:cNvGrpSpPr/>
          <p:nvPr/>
        </p:nvGrpSpPr>
        <p:grpSpPr>
          <a:xfrm>
            <a:off x="4384868" y="1722387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89379DF-72D6-4A05-BF2E-61F2ACF80060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B7A3181-0FB3-428E-BB59-551964CAAEDD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38A60AC-A42C-44AE-8314-2EA98F337BD7}"/>
              </a:ext>
            </a:extLst>
          </p:cNvPr>
          <p:cNvGrpSpPr/>
          <p:nvPr/>
        </p:nvGrpSpPr>
        <p:grpSpPr>
          <a:xfrm>
            <a:off x="7821686" y="3164025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6494C69-0F05-4C94-9A4E-BB011A99802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E208FF8-0D06-42B3-A067-56DAE9CD19B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46654B83-DBBF-4D68-95DB-5A6C93B5EC88}"/>
              </a:ext>
            </a:extLst>
          </p:cNvPr>
          <p:cNvGrpSpPr/>
          <p:nvPr/>
        </p:nvGrpSpPr>
        <p:grpSpPr>
          <a:xfrm>
            <a:off x="1049360" y="3164025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3220308-93D3-4A45-9074-4E071892954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2E7FFEE-9661-43AD-B0B4-7F71F64149BF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E1A1F88-DE64-4282-8A8F-B34D4AD8C19A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786846"/>
            <a:ext cx="1544328" cy="76725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073F1B2-6114-4E66-8040-D5CCA31BE514}"/>
              </a:ext>
            </a:extLst>
          </p:cNvPr>
          <p:cNvCxnSpPr>
            <a:cxnSpLocks/>
          </p:cNvCxnSpPr>
          <p:nvPr/>
        </p:nvCxnSpPr>
        <p:spPr>
          <a:xfrm flipV="1">
            <a:off x="6565529" y="4786844"/>
            <a:ext cx="1527940" cy="767258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745BD41-9EC8-47B9-B496-DEA7A1DAAB89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20130"/>
            <a:ext cx="812263" cy="1066962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4295135-F72E-4EE1-983F-45091A5BB49A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588081"/>
            <a:ext cx="4802" cy="1224136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BF7D207E-9472-4FF1-9170-51CE4A900880}"/>
              </a:ext>
            </a:extLst>
          </p:cNvPr>
          <p:cNvCxnSpPr>
            <a:cxnSpLocks/>
          </p:cNvCxnSpPr>
          <p:nvPr/>
        </p:nvCxnSpPr>
        <p:spPr>
          <a:xfrm flipV="1">
            <a:off x="6480791" y="4020130"/>
            <a:ext cx="885315" cy="1066962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6">
            <a:extLst>
              <a:ext uri="{FF2B5EF4-FFF2-40B4-BE49-F238E27FC236}">
                <a16:creationId xmlns="" xmlns:a16="http://schemas.microsoft.com/office/drawing/2014/main" id="{F81B47B8-D6DC-4ED0-B246-F53A770AE298}"/>
              </a:ext>
            </a:extLst>
          </p:cNvPr>
          <p:cNvSpPr/>
          <p:nvPr/>
        </p:nvSpPr>
        <p:spPr>
          <a:xfrm>
            <a:off x="5496380" y="4902080"/>
            <a:ext cx="1199240" cy="121925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="" xmlns:a16="http://schemas.microsoft.com/office/drawing/2014/main" id="{5F2D4DB8-8270-42C3-B11D-0A24135561EA}"/>
              </a:ext>
            </a:extLst>
          </p:cNvPr>
          <p:cNvSpPr/>
          <p:nvPr/>
        </p:nvSpPr>
        <p:spPr>
          <a:xfrm>
            <a:off x="8255760" y="4397864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="" xmlns:a16="http://schemas.microsoft.com/office/drawing/2014/main" id="{22928045-36E0-4520-81F6-3AA4A2A656EC}"/>
              </a:ext>
            </a:extLst>
          </p:cNvPr>
          <p:cNvSpPr/>
          <p:nvPr/>
        </p:nvSpPr>
        <p:spPr>
          <a:xfrm>
            <a:off x="3595228" y="438874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="" xmlns:a16="http://schemas.microsoft.com/office/drawing/2014/main" id="{E0E1FEC3-B15B-42BC-93EB-A37D44551083}"/>
              </a:ext>
            </a:extLst>
          </p:cNvPr>
          <p:cNvSpPr/>
          <p:nvPr/>
        </p:nvSpPr>
        <p:spPr>
          <a:xfrm>
            <a:off x="4672740" y="3502128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="" xmlns:a16="http://schemas.microsoft.com/office/drawing/2014/main" id="{2C4F717A-DD61-41FA-B1B5-8C55505078B8}"/>
              </a:ext>
            </a:extLst>
          </p:cNvPr>
          <p:cNvSpPr/>
          <p:nvPr/>
        </p:nvSpPr>
        <p:spPr>
          <a:xfrm>
            <a:off x="5876870" y="3063183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="" xmlns:a16="http://schemas.microsoft.com/office/drawing/2014/main" id="{6D7FE22D-33BC-459B-A5CA-D69C2D99CF16}"/>
              </a:ext>
            </a:extLst>
          </p:cNvPr>
          <p:cNvSpPr/>
          <p:nvPr/>
        </p:nvSpPr>
        <p:spPr>
          <a:xfrm>
            <a:off x="7208845" y="353343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게임컨셉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8D34F6-5CB6-4B7C-BF0A-1341995833CE}"/>
              </a:ext>
            </a:extLst>
          </p:cNvPr>
          <p:cNvGrpSpPr/>
          <p:nvPr/>
        </p:nvGrpSpPr>
        <p:grpSpPr>
          <a:xfrm rot="3510818">
            <a:off x="2870953" y="2023272"/>
            <a:ext cx="2230148" cy="4276991"/>
            <a:chOff x="1346080" y="1679019"/>
            <a:chExt cx="2230148" cy="4276991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E1F0797B-7D20-416D-A8BB-75F3470CC74C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4F8C3669-DB95-4E22-8E56-9C8359C34A4A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rapezoid 18">
              <a:extLst>
                <a:ext uri="{FF2B5EF4-FFF2-40B4-BE49-F238E27FC236}">
                  <a16:creationId xmlns="" xmlns:a16="http://schemas.microsoft.com/office/drawing/2014/main" id="{8D8734F0-A3CB-4A40-9BB0-0CD2EC16C107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CCAAB5A-93FD-4EC1-98D7-4EC93A923ED4}"/>
              </a:ext>
            </a:extLst>
          </p:cNvPr>
          <p:cNvGrpSpPr/>
          <p:nvPr/>
        </p:nvGrpSpPr>
        <p:grpSpPr>
          <a:xfrm rot="14310818">
            <a:off x="7120257" y="1519216"/>
            <a:ext cx="2230148" cy="4276991"/>
            <a:chOff x="1346080" y="1679019"/>
            <a:chExt cx="2230148" cy="4276991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2F278D7-6421-40C3-95D8-495B49F4F74D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236B2B9B-721B-4755-B447-9CE01C0F5AC4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Trapezoid 18">
              <a:extLst>
                <a:ext uri="{FF2B5EF4-FFF2-40B4-BE49-F238E27FC236}">
                  <a16:creationId xmlns="" xmlns:a16="http://schemas.microsoft.com/office/drawing/2014/main" id="{1F01CBAF-9D1B-487B-8703-79AC65C75471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754607-6624-4ABE-AB6D-699B46BAE37E}"/>
              </a:ext>
            </a:extLst>
          </p:cNvPr>
          <p:cNvSpPr txBox="1"/>
          <p:nvPr/>
        </p:nvSpPr>
        <p:spPr>
          <a:xfrm>
            <a:off x="5281507" y="2926811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3B9C6B-57AB-42BC-A86B-9A0F0D46AAD9}"/>
              </a:ext>
            </a:extLst>
          </p:cNvPr>
          <p:cNvSpPr txBox="1"/>
          <p:nvPr/>
        </p:nvSpPr>
        <p:spPr>
          <a:xfrm>
            <a:off x="6580917" y="4243383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6AC10DC-506D-4191-9A9F-EA3F12188B97}"/>
              </a:ext>
            </a:extLst>
          </p:cNvPr>
          <p:cNvGrpSpPr/>
          <p:nvPr/>
        </p:nvGrpSpPr>
        <p:grpSpPr>
          <a:xfrm>
            <a:off x="7956701" y="2790834"/>
            <a:ext cx="2306303" cy="1084161"/>
            <a:chOff x="200945" y="4307149"/>
            <a:chExt cx="3298762" cy="108416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CEC1D41-0F47-4CE7-B14C-E0EFCAFDD062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58B4E3C-067C-4F25-AF46-A0A354C068A3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죄수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8C2BF3-3922-47EB-81C0-6C05AD086449}"/>
              </a:ext>
            </a:extLst>
          </p:cNvPr>
          <p:cNvGrpSpPr/>
          <p:nvPr/>
        </p:nvGrpSpPr>
        <p:grpSpPr>
          <a:xfrm>
            <a:off x="1960738" y="4443465"/>
            <a:ext cx="2306303" cy="1084161"/>
            <a:chOff x="200945" y="4307149"/>
            <a:chExt cx="3298762" cy="1084161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F57F51F-ABB8-4BBB-88BB-638255AFD805}"/>
                </a:ext>
              </a:extLst>
            </p:cNvPr>
            <p:cNvSpPr txBox="1"/>
            <p:nvPr/>
          </p:nvSpPr>
          <p:spPr>
            <a:xfrm>
              <a:off x="245430" y="4560313"/>
              <a:ext cx="3251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9F970B8-890D-471D-A56C-2257E9ADBEE2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간수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03E9627-12D9-41F3-A081-3C8367828E4F}"/>
              </a:ext>
            </a:extLst>
          </p:cNvPr>
          <p:cNvGrpSpPr/>
          <p:nvPr/>
        </p:nvGrpSpPr>
        <p:grpSpPr>
          <a:xfrm>
            <a:off x="4443533" y="4017360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6FD90B9-EA4E-478A-94A3-FBDE52B08EC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0DC48B4-5D00-4978-B833-314428EFE3E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7E5CF46-BAA8-40BF-93D8-71CEFC1DF657}"/>
              </a:ext>
            </a:extLst>
          </p:cNvPr>
          <p:cNvGrpSpPr/>
          <p:nvPr/>
        </p:nvGrpSpPr>
        <p:grpSpPr>
          <a:xfrm>
            <a:off x="6050756" y="3182626"/>
            <a:ext cx="1727068" cy="678649"/>
            <a:chOff x="3233964" y="1954419"/>
            <a:chExt cx="1410044" cy="678649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BD17553-EFDC-4F0E-A773-45C0D536959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0797918-1C5C-476A-85F1-2FBE6E4AF2F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2822508-823F-4DD7-9E4C-3B551C6836D6}"/>
              </a:ext>
            </a:extLst>
          </p:cNvPr>
          <p:cNvGrpSpPr/>
          <p:nvPr/>
        </p:nvGrpSpPr>
        <p:grpSpPr>
          <a:xfrm>
            <a:off x="7899235" y="5174031"/>
            <a:ext cx="3451008" cy="856491"/>
            <a:chOff x="-740680" y="1129566"/>
            <a:chExt cx="4125026" cy="856491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7FAED27-31B7-4EF3-8DA2-9D4CD931D107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C0509CF-BD32-483E-B073-DA2E71EC0222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456CB1FD-65F0-45E8-A298-C4A4CC306627}"/>
              </a:ext>
            </a:extLst>
          </p:cNvPr>
          <p:cNvGrpSpPr/>
          <p:nvPr/>
        </p:nvGrpSpPr>
        <p:grpSpPr>
          <a:xfrm>
            <a:off x="868920" y="1789655"/>
            <a:ext cx="3451008" cy="1041157"/>
            <a:chOff x="-740680" y="1129566"/>
            <a:chExt cx="4125026" cy="1041157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730C02F-7C65-4191-87ED-552AAA0CD249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Prison In &amp; Out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66C785B-BE50-4074-8E80-C0E54898A19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체스와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윷과 같은 말판 게임의 방식을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차용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죄수와 간수 진영의 대결</a:t>
              </a:r>
              <a:endParaRPr lang="en-US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주사위의 </a:t>
              </a:r>
              <a:r>
                <a:rPr lang="ko-KR" altLang="en-US" sz="1200" dirty="0">
                  <a:solidFill>
                    <a:schemeClr val="bg1"/>
                  </a:solidFill>
                </a:rPr>
                <a:t>숫자로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말을 이동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3" y="3760661"/>
            <a:ext cx="640237" cy="64023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71" y="2114309"/>
            <a:ext cx="700394" cy="7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977F7EA-9FC5-4534-B78E-D95B944575BA}"/>
              </a:ext>
            </a:extLst>
          </p:cNvPr>
          <p:cNvSpPr txBox="1"/>
          <p:nvPr/>
        </p:nvSpPr>
        <p:spPr>
          <a:xfrm>
            <a:off x="8132212" y="5225472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9894BF-6B6C-4D01-8E5B-B046F6E5F8F0}"/>
              </a:ext>
            </a:extLst>
          </p:cNvPr>
          <p:cNvSpPr txBox="1"/>
          <p:nvPr/>
        </p:nvSpPr>
        <p:spPr>
          <a:xfrm>
            <a:off x="8132212" y="580715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="" xmlns:a16="http://schemas.microsoft.com/office/drawing/2014/main" id="{AA44B1C7-A662-4311-8A5C-FD718F22BF0E}"/>
              </a:ext>
            </a:extLst>
          </p:cNvPr>
          <p:cNvGrpSpPr/>
          <p:nvPr/>
        </p:nvGrpSpPr>
        <p:grpSpPr>
          <a:xfrm>
            <a:off x="1571069" y="3867446"/>
            <a:ext cx="3743883" cy="923330"/>
            <a:chOff x="2551705" y="4283314"/>
            <a:chExt cx="2357003" cy="92333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EC172DA-361B-435C-AF30-77E15C11B9E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3B0BBF2-BEA1-426A-9084-E889C5EE20C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="" xmlns:a16="http://schemas.microsoft.com/office/drawing/2014/main" id="{5B1AAEC8-1127-4411-84A9-14033A52FB56}"/>
              </a:ext>
            </a:extLst>
          </p:cNvPr>
          <p:cNvGrpSpPr/>
          <p:nvPr/>
        </p:nvGrpSpPr>
        <p:grpSpPr>
          <a:xfrm>
            <a:off x="1571069" y="5316526"/>
            <a:ext cx="3743883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BECC51D-D3AE-4FE1-BDEB-B576F285498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CA67283-1A5D-4FB4-A3B4-1F424FDA02A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Chevron 2">
            <a:extLst>
              <a:ext uri="{FF2B5EF4-FFF2-40B4-BE49-F238E27FC236}">
                <a16:creationId xmlns="" xmlns:a16="http://schemas.microsoft.com/office/drawing/2014/main" id="{41AE4F4D-E6F3-419C-8D8C-B0090B8A4366}"/>
              </a:ext>
            </a:extLst>
          </p:cNvPr>
          <p:cNvSpPr/>
          <p:nvPr/>
        </p:nvSpPr>
        <p:spPr>
          <a:xfrm rot="5400000">
            <a:off x="879694" y="396657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Chevron 2">
            <a:extLst>
              <a:ext uri="{FF2B5EF4-FFF2-40B4-BE49-F238E27FC236}">
                <a16:creationId xmlns="" xmlns:a16="http://schemas.microsoft.com/office/drawing/2014/main" id="{09BAB4BA-278D-4DDB-B2C4-06C836F2D373}"/>
              </a:ext>
            </a:extLst>
          </p:cNvPr>
          <p:cNvSpPr/>
          <p:nvPr/>
        </p:nvSpPr>
        <p:spPr>
          <a:xfrm rot="5400000">
            <a:off x="879694" y="541566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2" name="Group 24">
            <a:extLst>
              <a:ext uri="{FF2B5EF4-FFF2-40B4-BE49-F238E27FC236}">
                <a16:creationId xmlns="" xmlns:a16="http://schemas.microsoft.com/office/drawing/2014/main" id="{9297B189-8723-4145-B02B-1DB63F973C24}"/>
              </a:ext>
            </a:extLst>
          </p:cNvPr>
          <p:cNvGrpSpPr/>
          <p:nvPr/>
        </p:nvGrpSpPr>
        <p:grpSpPr>
          <a:xfrm>
            <a:off x="1571069" y="969284"/>
            <a:ext cx="3743883" cy="923330"/>
            <a:chOff x="2551705" y="4283314"/>
            <a:chExt cx="2357003" cy="92333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D801697-0C93-46F9-90EF-7E4EDBEC380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B07A741-1B40-4AD9-BDA8-D78635C591D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="" xmlns:a16="http://schemas.microsoft.com/office/drawing/2014/main" id="{347B7BC5-E2E6-47C2-B4ED-04CDEA036DB0}"/>
              </a:ext>
            </a:extLst>
          </p:cNvPr>
          <p:cNvGrpSpPr/>
          <p:nvPr/>
        </p:nvGrpSpPr>
        <p:grpSpPr>
          <a:xfrm>
            <a:off x="1571069" y="2418365"/>
            <a:ext cx="3743883" cy="923330"/>
            <a:chOff x="2551705" y="4283314"/>
            <a:chExt cx="2357003" cy="92333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0643731-84E8-46ED-80DF-177B77E7C10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4927893-E8F4-4B04-83ED-306DC09ECE1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Chevron 2">
            <a:extLst>
              <a:ext uri="{FF2B5EF4-FFF2-40B4-BE49-F238E27FC236}">
                <a16:creationId xmlns="" xmlns:a16="http://schemas.microsoft.com/office/drawing/2014/main" id="{F1387F5C-B8DA-4CF5-8D88-A6D614735710}"/>
              </a:ext>
            </a:extLst>
          </p:cNvPr>
          <p:cNvSpPr/>
          <p:nvPr/>
        </p:nvSpPr>
        <p:spPr>
          <a:xfrm rot="5400000">
            <a:off x="879694" y="106841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Chevron 2">
            <a:extLst>
              <a:ext uri="{FF2B5EF4-FFF2-40B4-BE49-F238E27FC236}">
                <a16:creationId xmlns="" xmlns:a16="http://schemas.microsoft.com/office/drawing/2014/main" id="{AE63A585-6FEB-4993-B196-46F56D805EB2}"/>
              </a:ext>
            </a:extLst>
          </p:cNvPr>
          <p:cNvSpPr/>
          <p:nvPr/>
        </p:nvSpPr>
        <p:spPr>
          <a:xfrm rot="5400000">
            <a:off x="879694" y="251749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35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833B6094-4886-414D-BEA4-D94D21B309A3}"/>
              </a:ext>
            </a:extLst>
          </p:cNvPr>
          <p:cNvSpPr/>
          <p:nvPr/>
        </p:nvSpPr>
        <p:spPr>
          <a:xfrm>
            <a:off x="3785201" y="1861782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FF9F36E-9F9B-4FB5-B179-FAB1E679E07D}"/>
              </a:ext>
            </a:extLst>
          </p:cNvPr>
          <p:cNvGrpSpPr/>
          <p:nvPr/>
        </p:nvGrpSpPr>
        <p:grpSpPr>
          <a:xfrm>
            <a:off x="8914355" y="1810167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6CC1BCC-B3C5-4920-B869-E3DABB2D2F8D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2970D32-AB42-4C94-8D38-D723364F07E1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8171E31-06B6-4DBF-AE28-5CBAFBD805BC}"/>
              </a:ext>
            </a:extLst>
          </p:cNvPr>
          <p:cNvGrpSpPr/>
          <p:nvPr/>
        </p:nvGrpSpPr>
        <p:grpSpPr>
          <a:xfrm>
            <a:off x="3365778" y="1762759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BA086AF-5622-43CF-AA35-6B914E91A0A9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86967D2-05D7-4CAB-A62E-0C127D252FCA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5563053-C60F-44AE-B42E-9E92AE1CD18A}"/>
              </a:ext>
            </a:extLst>
          </p:cNvPr>
          <p:cNvGrpSpPr/>
          <p:nvPr/>
        </p:nvGrpSpPr>
        <p:grpSpPr>
          <a:xfrm>
            <a:off x="652435" y="3285425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66EEA75-6CD7-4870-9A32-A54FCDA09E28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63B9F45-CF80-4417-B5AC-517D50595592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1F03798-736D-46AB-A9EE-9F93552A6BDD}"/>
              </a:ext>
            </a:extLst>
          </p:cNvPr>
          <p:cNvGrpSpPr/>
          <p:nvPr/>
        </p:nvGrpSpPr>
        <p:grpSpPr>
          <a:xfrm>
            <a:off x="7715866" y="5045830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CCAC77B-E404-4ABE-9037-B5DBA0832B44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8C8E7DB-8AB5-4BA4-A6D2-8A9A51F5E62F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60053532-B463-4085-933F-257F481C58F1}"/>
              </a:ext>
            </a:extLst>
          </p:cNvPr>
          <p:cNvSpPr/>
          <p:nvPr/>
        </p:nvSpPr>
        <p:spPr>
          <a:xfrm rot="18000000">
            <a:off x="5544380" y="2998566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="" xmlns:a16="http://schemas.microsoft.com/office/drawing/2014/main" id="{CEB65CB1-221F-4731-BD26-5532262C6180}"/>
              </a:ext>
            </a:extLst>
          </p:cNvPr>
          <p:cNvSpPr/>
          <p:nvPr/>
        </p:nvSpPr>
        <p:spPr>
          <a:xfrm rot="8100000" flipH="1">
            <a:off x="7475633" y="1826650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66FB897B-EFA2-4835-8329-CBA0656DE582}"/>
              </a:ext>
            </a:extLst>
          </p:cNvPr>
          <p:cNvSpPr/>
          <p:nvPr/>
        </p:nvSpPr>
        <p:spPr>
          <a:xfrm rot="18900000" flipH="1">
            <a:off x="3456838" y="3292234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="" xmlns:a16="http://schemas.microsoft.com/office/drawing/2014/main" id="{652E5758-AC26-4542-8417-FB0BD9F788AF}"/>
              </a:ext>
            </a:extLst>
          </p:cNvPr>
          <p:cNvSpPr/>
          <p:nvPr/>
        </p:nvSpPr>
        <p:spPr>
          <a:xfrm>
            <a:off x="7662140" y="235108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27">
            <a:extLst>
              <a:ext uri="{FF2B5EF4-FFF2-40B4-BE49-F238E27FC236}">
                <a16:creationId xmlns="" xmlns:a16="http://schemas.microsoft.com/office/drawing/2014/main" id="{21AEE740-B480-49A1-9D0D-66FC353F150A}"/>
              </a:ext>
            </a:extLst>
          </p:cNvPr>
          <p:cNvSpPr/>
          <p:nvPr/>
        </p:nvSpPr>
        <p:spPr>
          <a:xfrm>
            <a:off x="4214164" y="376108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="" xmlns:a16="http://schemas.microsoft.com/office/drawing/2014/main" id="{9DB4A19C-9B23-457D-890A-AF00A980E12D}"/>
              </a:ext>
            </a:extLst>
          </p:cNvPr>
          <p:cNvSpPr/>
          <p:nvPr/>
        </p:nvSpPr>
        <p:spPr>
          <a:xfrm>
            <a:off x="6563812" y="5492071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Block Arc 14">
            <a:extLst>
              <a:ext uri="{FF2B5EF4-FFF2-40B4-BE49-F238E27FC236}">
                <a16:creationId xmlns="" xmlns:a16="http://schemas.microsoft.com/office/drawing/2014/main" id="{ED1F1946-61BB-43F6-BF37-09141F5B5F13}"/>
              </a:ext>
            </a:extLst>
          </p:cNvPr>
          <p:cNvSpPr/>
          <p:nvPr/>
        </p:nvSpPr>
        <p:spPr>
          <a:xfrm rot="16200000">
            <a:off x="5985755" y="3619752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EC5E1B85-7873-4506-A086-057DF3EF7C8E}"/>
              </a:ext>
            </a:extLst>
          </p:cNvPr>
          <p:cNvSpPr/>
          <p:nvPr/>
        </p:nvSpPr>
        <p:spPr>
          <a:xfrm rot="2700000">
            <a:off x="6209049" y="4968777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4263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4425BFF1-0A96-4A1F-88B8-69E32B80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19979"/>
              </p:ext>
            </p:extLst>
          </p:nvPr>
        </p:nvGraphicFramePr>
        <p:xfrm>
          <a:off x="5940272" y="1968772"/>
          <a:ext cx="5310002" cy="177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4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4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4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39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2CBDA0-18D2-471C-96D4-CE7F7CC7EC19}"/>
              </a:ext>
            </a:extLst>
          </p:cNvPr>
          <p:cNvSpPr/>
          <p:nvPr/>
        </p:nvSpPr>
        <p:spPr>
          <a:xfrm>
            <a:off x="916708" y="4342542"/>
            <a:ext cx="4622242" cy="177590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7">
            <a:extLst>
              <a:ext uri="{FF2B5EF4-FFF2-40B4-BE49-F238E27FC236}">
                <a16:creationId xmlns="" xmlns:a16="http://schemas.microsoft.com/office/drawing/2014/main" id="{62B0822D-DB83-4341-B664-0EB38C3FF2B8}"/>
              </a:ext>
            </a:extLst>
          </p:cNvPr>
          <p:cNvSpPr/>
          <p:nvPr/>
        </p:nvSpPr>
        <p:spPr>
          <a:xfrm>
            <a:off x="1895681" y="4158464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E58473-597E-4607-9F72-E0096D3796F6}"/>
              </a:ext>
            </a:extLst>
          </p:cNvPr>
          <p:cNvSpPr txBox="1"/>
          <p:nvPr/>
        </p:nvSpPr>
        <p:spPr>
          <a:xfrm>
            <a:off x="1170134" y="4650211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D8ED202-E9DB-4E95-BCCE-F64BD47F3392}"/>
              </a:ext>
            </a:extLst>
          </p:cNvPr>
          <p:cNvSpPr txBox="1"/>
          <p:nvPr/>
        </p:nvSpPr>
        <p:spPr>
          <a:xfrm>
            <a:off x="1970786" y="521715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DD7C4B2-BBBF-46DC-98E9-7B67454F5478}"/>
              </a:ext>
            </a:extLst>
          </p:cNvPr>
          <p:cNvSpPr txBox="1"/>
          <p:nvPr/>
        </p:nvSpPr>
        <p:spPr>
          <a:xfrm>
            <a:off x="2041932" y="42205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2CB86D-3128-4984-B4DA-7E8323C9501F}"/>
              </a:ext>
            </a:extLst>
          </p:cNvPr>
          <p:cNvSpPr txBox="1"/>
          <p:nvPr/>
        </p:nvSpPr>
        <p:spPr>
          <a:xfrm>
            <a:off x="5964414" y="4007142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C15C8A4-557B-4680-A110-76A51461B46A}"/>
              </a:ext>
            </a:extLst>
          </p:cNvPr>
          <p:cNvSpPr/>
          <p:nvPr/>
        </p:nvSpPr>
        <p:spPr>
          <a:xfrm>
            <a:off x="916708" y="1968884"/>
            <a:ext cx="4622242" cy="177590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="" xmlns:a16="http://schemas.microsoft.com/office/drawing/2014/main" id="{E385875A-E158-4B2E-B3C2-C078B742D937}"/>
              </a:ext>
            </a:extLst>
          </p:cNvPr>
          <p:cNvSpPr/>
          <p:nvPr/>
        </p:nvSpPr>
        <p:spPr>
          <a:xfrm>
            <a:off x="1895681" y="178480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F929235-0479-40E9-8B29-9BC7207328E2}"/>
              </a:ext>
            </a:extLst>
          </p:cNvPr>
          <p:cNvSpPr txBox="1"/>
          <p:nvPr/>
        </p:nvSpPr>
        <p:spPr>
          <a:xfrm>
            <a:off x="1170134" y="227655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8EE07EC-ABC1-4C80-99A0-64AF5C003FB2}"/>
              </a:ext>
            </a:extLst>
          </p:cNvPr>
          <p:cNvSpPr txBox="1"/>
          <p:nvPr/>
        </p:nvSpPr>
        <p:spPr>
          <a:xfrm>
            <a:off x="1970786" y="2843500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DDB8155-E4C6-4EF9-8BFA-36FC9E62A306}"/>
              </a:ext>
            </a:extLst>
          </p:cNvPr>
          <p:cNvSpPr txBox="1"/>
          <p:nvPr/>
        </p:nvSpPr>
        <p:spPr>
          <a:xfrm>
            <a:off x="2041932" y="184694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15C340E-DF4D-4542-96D0-8AF65EC1CA17}"/>
              </a:ext>
            </a:extLst>
          </p:cNvPr>
          <p:cNvSpPr txBox="1"/>
          <p:nvPr/>
        </p:nvSpPr>
        <p:spPr>
          <a:xfrm>
            <a:off x="5951984" y="163091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315E45EA-8D6F-4B5E-B599-D676BBAA1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25157"/>
              </p:ext>
            </p:extLst>
          </p:nvPr>
        </p:nvGraphicFramePr>
        <p:xfrm>
          <a:off x="5940272" y="4374486"/>
          <a:ext cx="5310002" cy="177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4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4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4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39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3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5">
            <a:extLst>
              <a:ext uri="{FF2B5EF4-FFF2-40B4-BE49-F238E27FC236}">
                <a16:creationId xmlns="" xmlns:a16="http://schemas.microsoft.com/office/drawing/2014/main" id="{35B4D3D9-D08A-496D-B424-E5AA9FCF68B8}"/>
              </a:ext>
            </a:extLst>
          </p:cNvPr>
          <p:cNvSpPr/>
          <p:nvPr/>
        </p:nvSpPr>
        <p:spPr>
          <a:xfrm>
            <a:off x="6848477" y="465204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10" name="직사각형 6">
            <a:extLst>
              <a:ext uri="{FF2B5EF4-FFF2-40B4-BE49-F238E27FC236}">
                <a16:creationId xmlns="" xmlns:a16="http://schemas.microsoft.com/office/drawing/2014/main" id="{783B23BB-90CD-43F8-A9BD-41823859FCE4}"/>
              </a:ext>
            </a:extLst>
          </p:cNvPr>
          <p:cNvSpPr/>
          <p:nvPr/>
        </p:nvSpPr>
        <p:spPr>
          <a:xfrm>
            <a:off x="6848476" y="5372686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B2AA79-3EDE-4AEC-853D-9BE5A8235F86}"/>
              </a:ext>
            </a:extLst>
          </p:cNvPr>
          <p:cNvSpPr txBox="1"/>
          <p:nvPr/>
        </p:nvSpPr>
        <p:spPr>
          <a:xfrm>
            <a:off x="6734176" y="3213147"/>
            <a:ext cx="531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2BB49A7-1A8A-4BA3-A6C5-CD20E3D80908}"/>
              </a:ext>
            </a:extLst>
          </p:cNvPr>
          <p:cNvSpPr txBox="1"/>
          <p:nvPr/>
        </p:nvSpPr>
        <p:spPr>
          <a:xfrm>
            <a:off x="6734176" y="3862206"/>
            <a:ext cx="5209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EE6C564-C7FD-486F-9938-0BB636F46AFE}"/>
              </a:ext>
            </a:extLst>
          </p:cNvPr>
          <p:cNvGrpSpPr/>
          <p:nvPr/>
        </p:nvGrpSpPr>
        <p:grpSpPr>
          <a:xfrm>
            <a:off x="7651994" y="989394"/>
            <a:ext cx="1956955" cy="1565603"/>
            <a:chOff x="7577191" y="234924"/>
            <a:chExt cx="1956955" cy="1565603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39B30FA-EC70-4F9D-92ED-9CFBD9DD6EE8}"/>
                </a:ext>
              </a:extLst>
            </p:cNvPr>
            <p:cNvSpPr txBox="1"/>
            <p:nvPr/>
          </p:nvSpPr>
          <p:spPr>
            <a:xfrm>
              <a:off x="7577191" y="234924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B0CC023-9BB8-4657-AEB6-F7D40F951289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935700"/>
              <a:chOff x="803640" y="3362835"/>
              <a:chExt cx="2059657" cy="701774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9EFFB48-FA20-4AC0-B1F8-19B0947D4CDA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3396AC3E-3CC4-4C56-9DA7-7860C275C353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F74C8DED-7D8A-4CB7-8E45-09006815882F}"/>
              </a:ext>
            </a:extLst>
          </p:cNvPr>
          <p:cNvGrpSpPr/>
          <p:nvPr/>
        </p:nvGrpSpPr>
        <p:grpSpPr>
          <a:xfrm>
            <a:off x="9986738" y="989394"/>
            <a:ext cx="1956955" cy="1565603"/>
            <a:chOff x="7577191" y="1784099"/>
            <a:chExt cx="1956955" cy="1565603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8263BFB-52E7-43A1-A54F-D2E9D4B76E79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4B7F1AA7-8BD7-4ACE-B9A4-3B7B7E42D777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31C58FDE-BB99-4798-B7CB-AF6EDDA851E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E82A8584-F83D-41CE-9E96-B33F0AC23225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BBB54CF-BA6E-4467-B9D1-951C82AF42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232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65C1A7-065E-4CD6-898C-3CCE0098FB39}"/>
              </a:ext>
            </a:extLst>
          </p:cNvPr>
          <p:cNvGrpSpPr/>
          <p:nvPr/>
        </p:nvGrpSpPr>
        <p:grpSpPr>
          <a:xfrm>
            <a:off x="784276" y="2069641"/>
            <a:ext cx="2249069" cy="3744489"/>
            <a:chOff x="756338" y="2636912"/>
            <a:chExt cx="1152128" cy="191818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359113C7-FA12-49BF-ADEA-E80344DA3D0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35" name="Freeform 6">
                <a:extLst>
                  <a:ext uri="{FF2B5EF4-FFF2-40B4-BE49-F238E27FC236}">
                    <a16:creationId xmlns="" xmlns:a16="http://schemas.microsoft.com/office/drawing/2014/main" id="{9A9C7230-FBC5-4B73-AF72-0883C02988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0BA7F59A-C09D-453A-BC12-29CFC4EAA203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8" name="Right Triangle 3">
                <a:extLst>
                  <a:ext uri="{FF2B5EF4-FFF2-40B4-BE49-F238E27FC236}">
                    <a16:creationId xmlns="" xmlns:a16="http://schemas.microsoft.com/office/drawing/2014/main" id="{8375E66C-E466-4B63-84A9-F26AECBDAEF8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3" name="Rounded Rectangle 6">
              <a:extLst>
                <a:ext uri="{FF2B5EF4-FFF2-40B4-BE49-F238E27FC236}">
                  <a16:creationId xmlns="" xmlns:a16="http://schemas.microsoft.com/office/drawing/2014/main" id="{4505E7A0-C0A2-4416-A044-9F21B7CD30D4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E88AC3BC-AFC4-400F-B670-60840B2583BF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27ED22-C473-4996-866B-BFF83B59B41F}"/>
              </a:ext>
            </a:extLst>
          </p:cNvPr>
          <p:cNvSpPr txBox="1"/>
          <p:nvPr/>
        </p:nvSpPr>
        <p:spPr>
          <a:xfrm>
            <a:off x="1039787" y="267533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Social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Media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80DAE0-0A48-46F5-A4AE-B40478CDA477}"/>
              </a:ext>
            </a:extLst>
          </p:cNvPr>
          <p:cNvSpPr txBox="1"/>
          <p:nvPr/>
        </p:nvSpPr>
        <p:spPr>
          <a:xfrm>
            <a:off x="1039787" y="477832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Example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A1E0C53-2D08-4C39-A8F5-30188357209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21467" y="2179296"/>
            <a:ext cx="2534971" cy="1374420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74D8598-7E10-45D2-AF3C-920A7D6D126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19446" y="3325608"/>
            <a:ext cx="2336992" cy="538905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EE7C75B-A26E-452D-92AE-FFEBBBFEB95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24454" y="4156899"/>
            <a:ext cx="2231984" cy="315019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D46657-11D5-47A9-AAFC-4E0E1C6A8EE4}"/>
              </a:ext>
            </a:extLst>
          </p:cNvPr>
          <p:cNvSpPr txBox="1"/>
          <p:nvPr/>
        </p:nvSpPr>
        <p:spPr>
          <a:xfrm>
            <a:off x="4456438" y="1886908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34,800</a:t>
            </a:r>
          </a:p>
        </p:txBody>
      </p:sp>
      <p:grpSp>
        <p:nvGrpSpPr>
          <p:cNvPr id="10" name="그룹 1">
            <a:extLst>
              <a:ext uri="{FF2B5EF4-FFF2-40B4-BE49-F238E27FC236}">
                <a16:creationId xmlns="" xmlns:a16="http://schemas.microsoft.com/office/drawing/2014/main" id="{B0AC3A5A-81CA-4AA0-9029-9449D6BBE26E}"/>
              </a:ext>
            </a:extLst>
          </p:cNvPr>
          <p:cNvGrpSpPr/>
          <p:nvPr/>
        </p:nvGrpSpPr>
        <p:grpSpPr>
          <a:xfrm>
            <a:off x="7429499" y="1730654"/>
            <a:ext cx="4097216" cy="897285"/>
            <a:chOff x="6888088" y="2012008"/>
            <a:chExt cx="2880320" cy="89728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8B05920-CFB5-4AC3-A21D-7BF62463EF13}"/>
                </a:ext>
              </a:extLst>
            </p:cNvPr>
            <p:cNvSpPr txBox="1"/>
            <p:nvPr/>
          </p:nvSpPr>
          <p:spPr>
            <a:xfrm>
              <a:off x="6888088" y="201200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6CCD46F-27C8-478F-80F1-5A7CE2B4DB15}"/>
                </a:ext>
              </a:extLst>
            </p:cNvPr>
            <p:cNvSpPr txBox="1"/>
            <p:nvPr/>
          </p:nvSpPr>
          <p:spPr>
            <a:xfrm>
              <a:off x="6888088" y="226296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FA2B89C-3BC9-4797-9BE4-84509EFA3C4A}"/>
              </a:ext>
            </a:extLst>
          </p:cNvPr>
          <p:cNvSpPr txBox="1"/>
          <p:nvPr/>
        </p:nvSpPr>
        <p:spPr>
          <a:xfrm>
            <a:off x="4456438" y="3033220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14" name="그룹 2">
            <a:extLst>
              <a:ext uri="{FF2B5EF4-FFF2-40B4-BE49-F238E27FC236}">
                <a16:creationId xmlns="" xmlns:a16="http://schemas.microsoft.com/office/drawing/2014/main" id="{4535009C-F74D-4503-AB6A-3F51E228C7A2}"/>
              </a:ext>
            </a:extLst>
          </p:cNvPr>
          <p:cNvGrpSpPr/>
          <p:nvPr/>
        </p:nvGrpSpPr>
        <p:grpSpPr>
          <a:xfrm>
            <a:off x="7429499" y="2876966"/>
            <a:ext cx="4097216" cy="897285"/>
            <a:chOff x="6888088" y="3198441"/>
            <a:chExt cx="2880320" cy="89728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6187760-34DE-4B0B-A3F5-660B4DE876DD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22D591A-29AC-4053-BA4C-FE9251AC57F9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CEEE0B4-966E-45FF-87E6-9A34D241FF16}"/>
              </a:ext>
            </a:extLst>
          </p:cNvPr>
          <p:cNvSpPr txBox="1"/>
          <p:nvPr/>
        </p:nvSpPr>
        <p:spPr>
          <a:xfrm>
            <a:off x="4456438" y="5325842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</a:rPr>
              <a:t>14,200</a:t>
            </a:r>
          </a:p>
        </p:txBody>
      </p:sp>
      <p:grpSp>
        <p:nvGrpSpPr>
          <p:cNvPr id="18" name="그룹 6">
            <a:extLst>
              <a:ext uri="{FF2B5EF4-FFF2-40B4-BE49-F238E27FC236}">
                <a16:creationId xmlns="" xmlns:a16="http://schemas.microsoft.com/office/drawing/2014/main" id="{B68A1BD8-A87C-4B35-B869-1978AA48D0EC}"/>
              </a:ext>
            </a:extLst>
          </p:cNvPr>
          <p:cNvGrpSpPr/>
          <p:nvPr/>
        </p:nvGrpSpPr>
        <p:grpSpPr>
          <a:xfrm>
            <a:off x="7429499" y="5169589"/>
            <a:ext cx="4097216" cy="897285"/>
            <a:chOff x="6888088" y="4413449"/>
            <a:chExt cx="2880320" cy="897285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332C0F6-F177-4BD8-9969-FAB71EC852FB}"/>
                </a:ext>
              </a:extLst>
            </p:cNvPr>
            <p:cNvSpPr txBox="1"/>
            <p:nvPr/>
          </p:nvSpPr>
          <p:spPr>
            <a:xfrm>
              <a:off x="6888088" y="4413449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DEE1402-9D8B-432E-9AD7-3E65D6AC24E4}"/>
                </a:ext>
              </a:extLst>
            </p:cNvPr>
            <p:cNvSpPr txBox="1"/>
            <p:nvPr/>
          </p:nvSpPr>
          <p:spPr>
            <a:xfrm>
              <a:off x="6888088" y="4664403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4A7F4B0-54ED-4307-9C80-A82FC187CC1C}"/>
              </a:ext>
            </a:extLst>
          </p:cNvPr>
          <p:cNvSpPr txBox="1"/>
          <p:nvPr/>
        </p:nvSpPr>
        <p:spPr>
          <a:xfrm>
            <a:off x="4456438" y="4179530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3"/>
                </a:solidFill>
              </a:rPr>
              <a:t>25,600</a:t>
            </a:r>
          </a:p>
        </p:txBody>
      </p:sp>
      <p:grpSp>
        <p:nvGrpSpPr>
          <p:cNvPr id="22" name="그룹 40">
            <a:extLst>
              <a:ext uri="{FF2B5EF4-FFF2-40B4-BE49-F238E27FC236}">
                <a16:creationId xmlns="" xmlns:a16="http://schemas.microsoft.com/office/drawing/2014/main" id="{74B04843-723F-4A6E-8DF5-D5423ACC14F8}"/>
              </a:ext>
            </a:extLst>
          </p:cNvPr>
          <p:cNvGrpSpPr/>
          <p:nvPr/>
        </p:nvGrpSpPr>
        <p:grpSpPr>
          <a:xfrm>
            <a:off x="7429499" y="4023277"/>
            <a:ext cx="4097216" cy="897285"/>
            <a:chOff x="6888088" y="3198441"/>
            <a:chExt cx="2880320" cy="897285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DE3121A-C1EB-450E-BA79-C046B44E0DF6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0DFCE17-4318-41C5-B198-7601FF5C8846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Connector 26">
            <a:extLst>
              <a:ext uri="{FF2B5EF4-FFF2-40B4-BE49-F238E27FC236}">
                <a16:creationId xmlns="" xmlns:a16="http://schemas.microsoft.com/office/drawing/2014/main" id="{55908AFB-FEAD-47E6-B84E-24F337981B7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70638" y="4426048"/>
            <a:ext cx="1985800" cy="1192182"/>
          </a:xfrm>
          <a:prstGeom prst="line">
            <a:avLst/>
          </a:prstGeom>
          <a:ln w="25400"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SmartArt Placeholder 13">
            <a:extLst>
              <a:ext uri="{FF2B5EF4-FFF2-40B4-BE49-F238E27FC236}">
                <a16:creationId xmlns="" xmlns:a16="http://schemas.microsoft.com/office/drawing/2014/main" id="{CB95370D-DDAF-4FD4-B132-9E7A680CF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027970"/>
              </p:ext>
            </p:extLst>
          </p:nvPr>
        </p:nvGraphicFramePr>
        <p:xfrm>
          <a:off x="1137690" y="3283800"/>
          <a:ext cx="1532386" cy="134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C1DE9EF-028A-4EB5-AAA4-18AC7A174D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72200" y="2179296"/>
            <a:ext cx="1188000" cy="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6">
            <a:extLst>
              <a:ext uri="{FF2B5EF4-FFF2-40B4-BE49-F238E27FC236}">
                <a16:creationId xmlns="" xmlns:a16="http://schemas.microsoft.com/office/drawing/2014/main" id="{7C28E0A5-578A-4D81-B381-9049261D383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72200" y="3325608"/>
            <a:ext cx="118800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6">
            <a:extLst>
              <a:ext uri="{FF2B5EF4-FFF2-40B4-BE49-F238E27FC236}">
                <a16:creationId xmlns="" xmlns:a16="http://schemas.microsoft.com/office/drawing/2014/main" id="{597295FE-F6C6-42EC-AA31-FE738A2900C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172200" y="4471918"/>
            <a:ext cx="1188000" cy="1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6">
            <a:extLst>
              <a:ext uri="{FF2B5EF4-FFF2-40B4-BE49-F238E27FC236}">
                <a16:creationId xmlns="" xmlns:a16="http://schemas.microsoft.com/office/drawing/2014/main" id="{A9E4BAD8-2575-4276-AC45-3F73EF81DB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172200" y="5618230"/>
            <a:ext cx="1188000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E45F8E5A-DB83-4975-A5E9-357AC4189BED}"/>
              </a:ext>
            </a:extLst>
          </p:cNvPr>
          <p:cNvSpPr/>
          <p:nvPr/>
        </p:nvSpPr>
        <p:spPr>
          <a:xfrm rot="16200000" flipV="1">
            <a:off x="3305485" y="2540156"/>
            <a:ext cx="252000" cy="252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="" xmlns:a16="http://schemas.microsoft.com/office/drawing/2014/main" id="{DB2DCD21-F778-42C6-B7E9-4C2025D79D6C}"/>
              </a:ext>
            </a:extLst>
          </p:cNvPr>
          <p:cNvSpPr/>
          <p:nvPr/>
        </p:nvSpPr>
        <p:spPr>
          <a:xfrm rot="16200000" flipV="1">
            <a:off x="6115339" y="2540156"/>
            <a:ext cx="252000" cy="252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="" xmlns:a16="http://schemas.microsoft.com/office/drawing/2014/main" id="{EEBDF8B5-AB42-4EA6-9587-C8A699C6421F}"/>
              </a:ext>
            </a:extLst>
          </p:cNvPr>
          <p:cNvSpPr/>
          <p:nvPr/>
        </p:nvSpPr>
        <p:spPr>
          <a:xfrm rot="16200000" flipV="1">
            <a:off x="8925193" y="2540156"/>
            <a:ext cx="252000" cy="252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055F37D-6E23-477A-B753-F39A4E748AA1}"/>
              </a:ext>
            </a:extLst>
          </p:cNvPr>
          <p:cNvSpPr/>
          <p:nvPr/>
        </p:nvSpPr>
        <p:spPr>
          <a:xfrm>
            <a:off x="6944611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B91BC38C-A4FC-43DB-83AD-ADE69CAF30BB}"/>
              </a:ext>
            </a:extLst>
          </p:cNvPr>
          <p:cNvGrpSpPr/>
          <p:nvPr/>
        </p:nvGrpSpPr>
        <p:grpSpPr>
          <a:xfrm>
            <a:off x="6833025" y="3502227"/>
            <a:ext cx="1622140" cy="1929700"/>
            <a:chOff x="7463140" y="3502227"/>
            <a:chExt cx="1622140" cy="192970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1F6C4A7-EFCF-435F-AA64-3E2BAB3EF577}"/>
                </a:ext>
              </a:extLst>
            </p:cNvPr>
            <p:cNvSpPr txBox="1"/>
            <p:nvPr/>
          </p:nvSpPr>
          <p:spPr>
            <a:xfrm>
              <a:off x="7463140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83AA94A-5F94-4ED8-B553-966268BCD517}"/>
                </a:ext>
              </a:extLst>
            </p:cNvPr>
            <p:cNvSpPr txBox="1"/>
            <p:nvPr/>
          </p:nvSpPr>
          <p:spPr>
            <a:xfrm>
              <a:off x="7463140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C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EF27C44-6827-40E0-B914-F1A3F15B655B}"/>
              </a:ext>
            </a:extLst>
          </p:cNvPr>
          <p:cNvSpPr txBox="1"/>
          <p:nvPr/>
        </p:nvSpPr>
        <p:spPr>
          <a:xfrm>
            <a:off x="6837367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3"/>
                </a:solidFill>
                <a:cs typeface="Arial" pitchFamily="34" charset="0"/>
              </a:rPr>
              <a:t>$75,000</a:t>
            </a:r>
            <a:endParaRPr lang="ko-KR" altLang="en-US" sz="27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Freeform 18">
            <a:extLst>
              <a:ext uri="{FF2B5EF4-FFF2-40B4-BE49-F238E27FC236}">
                <a16:creationId xmlns="" xmlns:a16="http://schemas.microsoft.com/office/drawing/2014/main" id="{91DCB684-A5DD-44BE-AD7F-2F3C887156E2}"/>
              </a:ext>
            </a:extLst>
          </p:cNvPr>
          <p:cNvSpPr/>
          <p:nvPr/>
        </p:nvSpPr>
        <p:spPr>
          <a:xfrm>
            <a:off x="7393818" y="2445248"/>
            <a:ext cx="500552" cy="40398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4FD61F9-EDB4-41B6-9D5C-1FDB6DE11245}"/>
              </a:ext>
            </a:extLst>
          </p:cNvPr>
          <p:cNvSpPr/>
          <p:nvPr/>
        </p:nvSpPr>
        <p:spPr>
          <a:xfrm>
            <a:off x="1324903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3F788B1-5C9C-4423-AE96-42B706EEB0DC}"/>
              </a:ext>
            </a:extLst>
          </p:cNvPr>
          <p:cNvGrpSpPr/>
          <p:nvPr/>
        </p:nvGrpSpPr>
        <p:grpSpPr>
          <a:xfrm>
            <a:off x="1213317" y="3502227"/>
            <a:ext cx="1622140" cy="1929700"/>
            <a:chOff x="3103664" y="3502227"/>
            <a:chExt cx="1622140" cy="192970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A7CA30F-FAA5-4BDA-A11E-E3C87C750F4C}"/>
                </a:ext>
              </a:extLst>
            </p:cNvPr>
            <p:cNvSpPr txBox="1"/>
            <p:nvPr/>
          </p:nvSpPr>
          <p:spPr>
            <a:xfrm>
              <a:off x="3103664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3CE92A3-4E61-4670-A7A7-7BBBAAA3548F}"/>
                </a:ext>
              </a:extLst>
            </p:cNvPr>
            <p:cNvSpPr txBox="1"/>
            <p:nvPr/>
          </p:nvSpPr>
          <p:spPr>
            <a:xfrm>
              <a:off x="3103664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D5C055-68FD-4FF2-9B6D-1BB6471CCCEA}"/>
              </a:ext>
            </a:extLst>
          </p:cNvPr>
          <p:cNvSpPr txBox="1"/>
          <p:nvPr/>
        </p:nvSpPr>
        <p:spPr>
          <a:xfrm>
            <a:off x="1217659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1"/>
                </a:solidFill>
                <a:cs typeface="Arial" pitchFamily="34" charset="0"/>
              </a:rPr>
              <a:t>$54,000</a:t>
            </a:r>
            <a:endParaRPr lang="ko-KR" altLang="en-US" sz="27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Rounded Rectangle 25">
            <a:extLst>
              <a:ext uri="{FF2B5EF4-FFF2-40B4-BE49-F238E27FC236}">
                <a16:creationId xmlns="" xmlns:a16="http://schemas.microsoft.com/office/drawing/2014/main" id="{1A7B3EAD-E5F0-4156-909B-931E7D62D60D}"/>
              </a:ext>
            </a:extLst>
          </p:cNvPr>
          <p:cNvSpPr/>
          <p:nvPr/>
        </p:nvSpPr>
        <p:spPr>
          <a:xfrm>
            <a:off x="1778317" y="2535181"/>
            <a:ext cx="482670" cy="3537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3DC013B0-45D5-4664-B40A-BC1C2F8C8528}"/>
              </a:ext>
            </a:extLst>
          </p:cNvPr>
          <p:cNvSpPr/>
          <p:nvPr/>
        </p:nvSpPr>
        <p:spPr>
          <a:xfrm>
            <a:off x="4134757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71DDF4-608D-40A1-8703-0F03C2CF8443}"/>
              </a:ext>
            </a:extLst>
          </p:cNvPr>
          <p:cNvGrpSpPr/>
          <p:nvPr/>
        </p:nvGrpSpPr>
        <p:grpSpPr>
          <a:xfrm>
            <a:off x="4023171" y="3502227"/>
            <a:ext cx="1622140" cy="1929700"/>
            <a:chOff x="5283402" y="3502227"/>
            <a:chExt cx="1622140" cy="192970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9C877DA-1E7A-4755-A059-9BD98A254DCF}"/>
                </a:ext>
              </a:extLst>
            </p:cNvPr>
            <p:cNvSpPr txBox="1"/>
            <p:nvPr/>
          </p:nvSpPr>
          <p:spPr>
            <a:xfrm>
              <a:off x="5283402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C234E22-6249-4AD2-9406-E40915CB007E}"/>
                </a:ext>
              </a:extLst>
            </p:cNvPr>
            <p:cNvSpPr txBox="1"/>
            <p:nvPr/>
          </p:nvSpPr>
          <p:spPr>
            <a:xfrm>
              <a:off x="5283402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14AFF5A-99FA-4E42-85F9-BFC9C7D87F9A}"/>
              </a:ext>
            </a:extLst>
          </p:cNvPr>
          <p:cNvSpPr txBox="1"/>
          <p:nvPr/>
        </p:nvSpPr>
        <p:spPr>
          <a:xfrm>
            <a:off x="4027513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2"/>
                </a:solidFill>
                <a:cs typeface="Arial" pitchFamily="34" charset="0"/>
              </a:rPr>
              <a:t>$64,000</a:t>
            </a:r>
            <a:endParaRPr lang="ko-KR" altLang="en-US" sz="27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rapezoid 22">
            <a:extLst>
              <a:ext uri="{FF2B5EF4-FFF2-40B4-BE49-F238E27FC236}">
                <a16:creationId xmlns="" xmlns:a16="http://schemas.microsoft.com/office/drawing/2014/main" id="{D363B3B6-2810-4D34-8648-AE4501FC8832}"/>
              </a:ext>
            </a:extLst>
          </p:cNvPr>
          <p:cNvSpPr>
            <a:spLocks noChangeAspect="1"/>
          </p:cNvSpPr>
          <p:nvPr/>
        </p:nvSpPr>
        <p:spPr>
          <a:xfrm>
            <a:off x="4604607" y="2540155"/>
            <a:ext cx="526577" cy="26788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51BA6370-0C35-458F-95FE-54480E229A9D}"/>
              </a:ext>
            </a:extLst>
          </p:cNvPr>
          <p:cNvSpPr/>
          <p:nvPr/>
        </p:nvSpPr>
        <p:spPr>
          <a:xfrm>
            <a:off x="9754464" y="1990058"/>
            <a:ext cx="1403310" cy="140331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E0D82964-9C14-4483-8294-64EEEE684BF5}"/>
              </a:ext>
            </a:extLst>
          </p:cNvPr>
          <p:cNvGrpSpPr/>
          <p:nvPr/>
        </p:nvGrpSpPr>
        <p:grpSpPr>
          <a:xfrm>
            <a:off x="9642878" y="3502227"/>
            <a:ext cx="1622140" cy="1929700"/>
            <a:chOff x="9642878" y="3502227"/>
            <a:chExt cx="1622140" cy="192970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DD7A004-CF5A-4C7B-B656-CAE0D93A5D98}"/>
                </a:ext>
              </a:extLst>
            </p:cNvPr>
            <p:cNvSpPr txBox="1"/>
            <p:nvPr/>
          </p:nvSpPr>
          <p:spPr>
            <a:xfrm>
              <a:off x="9642878" y="3862267"/>
              <a:ext cx="16221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5274C8A-52FF-4E64-94A7-0A2D3706967E}"/>
                </a:ext>
              </a:extLst>
            </p:cNvPr>
            <p:cNvSpPr txBox="1"/>
            <p:nvPr/>
          </p:nvSpPr>
          <p:spPr>
            <a:xfrm>
              <a:off x="9642878" y="3502227"/>
              <a:ext cx="1622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D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5F18EF1-6DAF-4532-B426-C006EBD564B2}"/>
              </a:ext>
            </a:extLst>
          </p:cNvPr>
          <p:cNvSpPr txBox="1"/>
          <p:nvPr/>
        </p:nvSpPr>
        <p:spPr>
          <a:xfrm>
            <a:off x="9647220" y="5450637"/>
            <a:ext cx="162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4"/>
                </a:solidFill>
                <a:cs typeface="Arial" pitchFamily="34" charset="0"/>
              </a:rPr>
              <a:t>$92,000</a:t>
            </a:r>
            <a:endParaRPr lang="ko-KR" altLang="en-US" sz="27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6" name="Freeform 53">
            <a:extLst>
              <a:ext uri="{FF2B5EF4-FFF2-40B4-BE49-F238E27FC236}">
                <a16:creationId xmlns="" xmlns:a16="http://schemas.microsoft.com/office/drawing/2014/main" id="{DA7891E7-6907-4E2A-99A7-16D8AE7ADCED}"/>
              </a:ext>
            </a:extLst>
          </p:cNvPr>
          <p:cNvSpPr/>
          <p:nvPr/>
        </p:nvSpPr>
        <p:spPr>
          <a:xfrm>
            <a:off x="10268677" y="2456894"/>
            <a:ext cx="448260" cy="45958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1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FA070B-864E-4E75-9689-996EDF647845}"/>
              </a:ext>
            </a:extLst>
          </p:cNvPr>
          <p:cNvSpPr txBox="1"/>
          <p:nvPr/>
        </p:nvSpPr>
        <p:spPr>
          <a:xfrm>
            <a:off x="2089149" y="5286693"/>
            <a:ext cx="821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="" xmlns:a16="http://schemas.microsoft.com/office/drawing/2014/main" id="{8219121E-F8C1-4605-9174-97009C1C09AA}"/>
              </a:ext>
            </a:extLst>
          </p:cNvPr>
          <p:cNvGrpSpPr/>
          <p:nvPr/>
        </p:nvGrpSpPr>
        <p:grpSpPr>
          <a:xfrm>
            <a:off x="1427047" y="4822690"/>
            <a:ext cx="489865" cy="432070"/>
            <a:chOff x="5461149" y="925714"/>
            <a:chExt cx="230197" cy="2030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Block Arc 28">
              <a:extLst>
                <a:ext uri="{FF2B5EF4-FFF2-40B4-BE49-F238E27FC236}">
                  <a16:creationId xmlns="" xmlns:a16="http://schemas.microsoft.com/office/drawing/2014/main" id="{5846941F-1EAB-4E94-AD17-A608F3818BCC}"/>
                </a:ext>
              </a:extLst>
            </p:cNvPr>
            <p:cNvSpPr/>
            <p:nvPr/>
          </p:nvSpPr>
          <p:spPr>
            <a:xfrm rot="16200000" flipH="1">
              <a:off x="5408651" y="978213"/>
              <a:ext cx="203037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28">
              <a:extLst>
                <a:ext uri="{FF2B5EF4-FFF2-40B4-BE49-F238E27FC236}">
                  <a16:creationId xmlns="" xmlns:a16="http://schemas.microsoft.com/office/drawing/2014/main" id="{6ACFC00E-8DA2-4AD5-894C-B6D48DAA3C8D}"/>
                </a:ext>
              </a:extLst>
            </p:cNvPr>
            <p:cNvSpPr/>
            <p:nvPr/>
          </p:nvSpPr>
          <p:spPr>
            <a:xfrm rot="16200000" flipH="1">
              <a:off x="5540807" y="978212"/>
              <a:ext cx="203038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="" xmlns:a16="http://schemas.microsoft.com/office/drawing/2014/main" id="{9DFB419F-021F-470E-9CEB-5B919BE201A8}"/>
              </a:ext>
            </a:extLst>
          </p:cNvPr>
          <p:cNvGrpSpPr/>
          <p:nvPr/>
        </p:nvGrpSpPr>
        <p:grpSpPr>
          <a:xfrm>
            <a:off x="10358465" y="6117689"/>
            <a:ext cx="489861" cy="432072"/>
            <a:chOff x="7654173" y="1965551"/>
            <a:chExt cx="230195" cy="20303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" name="Block Arc 28">
              <a:extLst>
                <a:ext uri="{FF2B5EF4-FFF2-40B4-BE49-F238E27FC236}">
                  <a16:creationId xmlns="" xmlns:a16="http://schemas.microsoft.com/office/drawing/2014/main" id="{743B9B2F-A30C-413B-B7F2-F27CBE6B14E5}"/>
                </a:ext>
              </a:extLst>
            </p:cNvPr>
            <p:cNvSpPr/>
            <p:nvPr/>
          </p:nvSpPr>
          <p:spPr>
            <a:xfrm rot="5400000" flipH="1">
              <a:off x="7733828" y="2018050"/>
              <a:ext cx="203039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28">
              <a:extLst>
                <a:ext uri="{FF2B5EF4-FFF2-40B4-BE49-F238E27FC236}">
                  <a16:creationId xmlns="" xmlns:a16="http://schemas.microsoft.com/office/drawing/2014/main" id="{D3CE0D8F-0049-465C-9DC0-BCF07F97176A}"/>
                </a:ext>
              </a:extLst>
            </p:cNvPr>
            <p:cNvSpPr/>
            <p:nvPr/>
          </p:nvSpPr>
          <p:spPr>
            <a:xfrm rot="5400000" flipH="1">
              <a:off x="7601675" y="2018050"/>
              <a:ext cx="203038" cy="98041"/>
            </a:xfrm>
            <a:custGeom>
              <a:avLst/>
              <a:gdLst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57233 w 559416"/>
                <a:gd name="connsiteY7" fmla="*/ 252029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62302 w 559416"/>
                <a:gd name="connsiteY9" fmla="*/ 32421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222800 w 559416"/>
                <a:gd name="connsiteY6" fmla="*/ 139862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88869 w 559416"/>
                <a:gd name="connsiteY6" fmla="*/ 15343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106337 w 559416"/>
                <a:gd name="connsiteY7" fmla="*/ 248637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121585 w 559416"/>
                <a:gd name="connsiteY9" fmla="*/ 69745 h 288032"/>
                <a:gd name="connsiteX10" fmla="*/ 270484 w 559416"/>
                <a:gd name="connsiteY10" fmla="*/ 2288 h 288032"/>
                <a:gd name="connsiteX11" fmla="*/ 276008 w 559416"/>
                <a:gd name="connsiteY11" fmla="*/ 0 h 288032"/>
                <a:gd name="connsiteX12" fmla="*/ 519878 w 559416"/>
                <a:gd name="connsiteY12" fmla="*/ 0 h 288032"/>
                <a:gd name="connsiteX13" fmla="*/ 559416 w 559416"/>
                <a:gd name="connsiteY13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39538 h 288032"/>
                <a:gd name="connsiteX1" fmla="*/ 559416 w 559416"/>
                <a:gd name="connsiteY1" fmla="*/ 248494 h 288032"/>
                <a:gd name="connsiteX2" fmla="*/ 519878 w 559416"/>
                <a:gd name="connsiteY2" fmla="*/ 288032 h 288032"/>
                <a:gd name="connsiteX3" fmla="*/ 276008 w 559416"/>
                <a:gd name="connsiteY3" fmla="*/ 288032 h 288032"/>
                <a:gd name="connsiteX4" fmla="*/ 236470 w 559416"/>
                <a:gd name="connsiteY4" fmla="*/ 248494 h 288032"/>
                <a:gd name="connsiteX5" fmla="*/ 236470 w 559416"/>
                <a:gd name="connsiteY5" fmla="*/ 134409 h 288032"/>
                <a:gd name="connsiteX6" fmla="*/ 171903 w 559416"/>
                <a:gd name="connsiteY6" fmla="*/ 163615 h 288032"/>
                <a:gd name="connsiteX7" fmla="*/ 92764 w 559416"/>
                <a:gd name="connsiteY7" fmla="*/ 252031 h 288032"/>
                <a:gd name="connsiteX8" fmla="*/ 0 w 559416"/>
                <a:gd name="connsiteY8" fmla="*/ 252029 h 288032"/>
                <a:gd name="connsiteX9" fmla="*/ 270484 w 559416"/>
                <a:gd name="connsiteY9" fmla="*/ 2288 h 288032"/>
                <a:gd name="connsiteX10" fmla="*/ 276008 w 559416"/>
                <a:gd name="connsiteY10" fmla="*/ 0 h 288032"/>
                <a:gd name="connsiteX11" fmla="*/ 519878 w 559416"/>
                <a:gd name="connsiteY11" fmla="*/ 0 h 288032"/>
                <a:gd name="connsiteX12" fmla="*/ 559416 w 559416"/>
                <a:gd name="connsiteY12" fmla="*/ 39538 h 288032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171903 w 559416"/>
                <a:gd name="connsiteY6" fmla="*/ 167008 h 291425"/>
                <a:gd name="connsiteX7" fmla="*/ 92764 w 559416"/>
                <a:gd name="connsiteY7" fmla="*/ 255424 h 291425"/>
                <a:gd name="connsiteX8" fmla="*/ 0 w 559416"/>
                <a:gd name="connsiteY8" fmla="*/ 255422 h 291425"/>
                <a:gd name="connsiteX9" fmla="*/ 270484 w 559416"/>
                <a:gd name="connsiteY9" fmla="*/ 5681 h 291425"/>
                <a:gd name="connsiteX10" fmla="*/ 313330 w 559416"/>
                <a:gd name="connsiteY10" fmla="*/ 0 h 291425"/>
                <a:gd name="connsiteX11" fmla="*/ 519878 w 559416"/>
                <a:gd name="connsiteY11" fmla="*/ 3393 h 291425"/>
                <a:gd name="connsiteX12" fmla="*/ 559416 w 559416"/>
                <a:gd name="connsiteY12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59416 w 559416"/>
                <a:gd name="connsiteY0" fmla="*/ 42931 h 291425"/>
                <a:gd name="connsiteX1" fmla="*/ 559416 w 559416"/>
                <a:gd name="connsiteY1" fmla="*/ 251887 h 291425"/>
                <a:gd name="connsiteX2" fmla="*/ 519878 w 559416"/>
                <a:gd name="connsiteY2" fmla="*/ 291425 h 291425"/>
                <a:gd name="connsiteX3" fmla="*/ 276008 w 559416"/>
                <a:gd name="connsiteY3" fmla="*/ 291425 h 291425"/>
                <a:gd name="connsiteX4" fmla="*/ 236470 w 559416"/>
                <a:gd name="connsiteY4" fmla="*/ 251887 h 291425"/>
                <a:gd name="connsiteX5" fmla="*/ 236470 w 559416"/>
                <a:gd name="connsiteY5" fmla="*/ 137802 h 291425"/>
                <a:gd name="connsiteX6" fmla="*/ 92764 w 559416"/>
                <a:gd name="connsiteY6" fmla="*/ 255424 h 291425"/>
                <a:gd name="connsiteX7" fmla="*/ 0 w 559416"/>
                <a:gd name="connsiteY7" fmla="*/ 255422 h 291425"/>
                <a:gd name="connsiteX8" fmla="*/ 270484 w 559416"/>
                <a:gd name="connsiteY8" fmla="*/ 5681 h 291425"/>
                <a:gd name="connsiteX9" fmla="*/ 313330 w 559416"/>
                <a:gd name="connsiteY9" fmla="*/ 0 h 291425"/>
                <a:gd name="connsiteX10" fmla="*/ 519878 w 559416"/>
                <a:gd name="connsiteY10" fmla="*/ 3393 h 291425"/>
                <a:gd name="connsiteX11" fmla="*/ 559416 w 559416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5 w 542451"/>
                <a:gd name="connsiteY5" fmla="*/ 137802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542451 w 542451"/>
                <a:gd name="connsiteY0" fmla="*/ 42931 h 291425"/>
                <a:gd name="connsiteX1" fmla="*/ 542451 w 542451"/>
                <a:gd name="connsiteY1" fmla="*/ 251887 h 291425"/>
                <a:gd name="connsiteX2" fmla="*/ 502913 w 542451"/>
                <a:gd name="connsiteY2" fmla="*/ 291425 h 291425"/>
                <a:gd name="connsiteX3" fmla="*/ 259043 w 542451"/>
                <a:gd name="connsiteY3" fmla="*/ 291425 h 291425"/>
                <a:gd name="connsiteX4" fmla="*/ 219505 w 542451"/>
                <a:gd name="connsiteY4" fmla="*/ 251887 h 291425"/>
                <a:gd name="connsiteX5" fmla="*/ 219504 w 542451"/>
                <a:gd name="connsiteY5" fmla="*/ 164947 h 291425"/>
                <a:gd name="connsiteX6" fmla="*/ 75799 w 542451"/>
                <a:gd name="connsiteY6" fmla="*/ 255424 h 291425"/>
                <a:gd name="connsiteX7" fmla="*/ 0 w 542451"/>
                <a:gd name="connsiteY7" fmla="*/ 231671 h 291425"/>
                <a:gd name="connsiteX8" fmla="*/ 253519 w 542451"/>
                <a:gd name="connsiteY8" fmla="*/ 5681 h 291425"/>
                <a:gd name="connsiteX9" fmla="*/ 296365 w 542451"/>
                <a:gd name="connsiteY9" fmla="*/ 0 h 291425"/>
                <a:gd name="connsiteX10" fmla="*/ 502913 w 542451"/>
                <a:gd name="connsiteY10" fmla="*/ 3393 h 291425"/>
                <a:gd name="connsiteX11" fmla="*/ 542451 w 542451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43661 w 610313"/>
                <a:gd name="connsiteY6" fmla="*/ 255424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06338 w 610313"/>
                <a:gd name="connsiteY6" fmla="*/ 252031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610313 w 610313"/>
                <a:gd name="connsiteY0" fmla="*/ 42931 h 291425"/>
                <a:gd name="connsiteX1" fmla="*/ 610313 w 610313"/>
                <a:gd name="connsiteY1" fmla="*/ 251887 h 291425"/>
                <a:gd name="connsiteX2" fmla="*/ 570775 w 610313"/>
                <a:gd name="connsiteY2" fmla="*/ 291425 h 291425"/>
                <a:gd name="connsiteX3" fmla="*/ 326905 w 610313"/>
                <a:gd name="connsiteY3" fmla="*/ 291425 h 291425"/>
                <a:gd name="connsiteX4" fmla="*/ 287367 w 610313"/>
                <a:gd name="connsiteY4" fmla="*/ 251887 h 291425"/>
                <a:gd name="connsiteX5" fmla="*/ 287366 w 610313"/>
                <a:gd name="connsiteY5" fmla="*/ 164947 h 291425"/>
                <a:gd name="connsiteX6" fmla="*/ 136875 w 610313"/>
                <a:gd name="connsiteY6" fmla="*/ 241852 h 291425"/>
                <a:gd name="connsiteX7" fmla="*/ 0 w 610313"/>
                <a:gd name="connsiteY7" fmla="*/ 238458 h 291425"/>
                <a:gd name="connsiteX8" fmla="*/ 321381 w 610313"/>
                <a:gd name="connsiteY8" fmla="*/ 5681 h 291425"/>
                <a:gd name="connsiteX9" fmla="*/ 364227 w 610313"/>
                <a:gd name="connsiteY9" fmla="*/ 0 h 291425"/>
                <a:gd name="connsiteX10" fmla="*/ 570775 w 610313"/>
                <a:gd name="connsiteY10" fmla="*/ 3393 h 291425"/>
                <a:gd name="connsiteX11" fmla="*/ 610313 w 61031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102945 w 576383"/>
                <a:gd name="connsiteY6" fmla="*/ 241852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576383 w 576383"/>
                <a:gd name="connsiteY0" fmla="*/ 42931 h 291425"/>
                <a:gd name="connsiteX1" fmla="*/ 576383 w 576383"/>
                <a:gd name="connsiteY1" fmla="*/ 251887 h 291425"/>
                <a:gd name="connsiteX2" fmla="*/ 536845 w 576383"/>
                <a:gd name="connsiteY2" fmla="*/ 291425 h 291425"/>
                <a:gd name="connsiteX3" fmla="*/ 292975 w 576383"/>
                <a:gd name="connsiteY3" fmla="*/ 291425 h 291425"/>
                <a:gd name="connsiteX4" fmla="*/ 253437 w 576383"/>
                <a:gd name="connsiteY4" fmla="*/ 251887 h 291425"/>
                <a:gd name="connsiteX5" fmla="*/ 253436 w 576383"/>
                <a:gd name="connsiteY5" fmla="*/ 164947 h 291425"/>
                <a:gd name="connsiteX6" fmla="*/ 82587 w 576383"/>
                <a:gd name="connsiteY6" fmla="*/ 238459 h 291425"/>
                <a:gd name="connsiteX7" fmla="*/ 0 w 576383"/>
                <a:gd name="connsiteY7" fmla="*/ 187563 h 291425"/>
                <a:gd name="connsiteX8" fmla="*/ 287451 w 576383"/>
                <a:gd name="connsiteY8" fmla="*/ 5681 h 291425"/>
                <a:gd name="connsiteX9" fmla="*/ 330297 w 576383"/>
                <a:gd name="connsiteY9" fmla="*/ 0 h 291425"/>
                <a:gd name="connsiteX10" fmla="*/ 536845 w 576383"/>
                <a:gd name="connsiteY10" fmla="*/ 3393 h 291425"/>
                <a:gd name="connsiteX11" fmla="*/ 576383 w 576383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26696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89373 w 620492"/>
                <a:gd name="connsiteY6" fmla="*/ 224887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99552 w 620492"/>
                <a:gd name="connsiteY6" fmla="*/ 235066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20492 w 620492"/>
                <a:gd name="connsiteY0" fmla="*/ 42931 h 291425"/>
                <a:gd name="connsiteX1" fmla="*/ 620492 w 620492"/>
                <a:gd name="connsiteY1" fmla="*/ 251887 h 291425"/>
                <a:gd name="connsiteX2" fmla="*/ 580954 w 620492"/>
                <a:gd name="connsiteY2" fmla="*/ 291425 h 291425"/>
                <a:gd name="connsiteX3" fmla="*/ 337084 w 620492"/>
                <a:gd name="connsiteY3" fmla="*/ 291425 h 291425"/>
                <a:gd name="connsiteX4" fmla="*/ 297546 w 620492"/>
                <a:gd name="connsiteY4" fmla="*/ 251887 h 291425"/>
                <a:gd name="connsiteX5" fmla="*/ 297545 w 620492"/>
                <a:gd name="connsiteY5" fmla="*/ 164947 h 291425"/>
                <a:gd name="connsiteX6" fmla="*/ 109731 w 620492"/>
                <a:gd name="connsiteY6" fmla="*/ 238459 h 291425"/>
                <a:gd name="connsiteX7" fmla="*/ 0 w 620492"/>
                <a:gd name="connsiteY7" fmla="*/ 187563 h 291425"/>
                <a:gd name="connsiteX8" fmla="*/ 331560 w 620492"/>
                <a:gd name="connsiteY8" fmla="*/ 5681 h 291425"/>
                <a:gd name="connsiteX9" fmla="*/ 374406 w 620492"/>
                <a:gd name="connsiteY9" fmla="*/ 0 h 291425"/>
                <a:gd name="connsiteX10" fmla="*/ 580954 w 620492"/>
                <a:gd name="connsiteY10" fmla="*/ 3393 h 291425"/>
                <a:gd name="connsiteX11" fmla="*/ 620492 w 620492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  <a:gd name="connsiteX0" fmla="*/ 603527 w 603527"/>
                <a:gd name="connsiteY0" fmla="*/ 42931 h 291425"/>
                <a:gd name="connsiteX1" fmla="*/ 603527 w 603527"/>
                <a:gd name="connsiteY1" fmla="*/ 251887 h 291425"/>
                <a:gd name="connsiteX2" fmla="*/ 563989 w 603527"/>
                <a:gd name="connsiteY2" fmla="*/ 291425 h 291425"/>
                <a:gd name="connsiteX3" fmla="*/ 320119 w 603527"/>
                <a:gd name="connsiteY3" fmla="*/ 291425 h 291425"/>
                <a:gd name="connsiteX4" fmla="*/ 280581 w 603527"/>
                <a:gd name="connsiteY4" fmla="*/ 251887 h 291425"/>
                <a:gd name="connsiteX5" fmla="*/ 280580 w 603527"/>
                <a:gd name="connsiteY5" fmla="*/ 164947 h 291425"/>
                <a:gd name="connsiteX6" fmla="*/ 92766 w 603527"/>
                <a:gd name="connsiteY6" fmla="*/ 238459 h 291425"/>
                <a:gd name="connsiteX7" fmla="*/ 0 w 603527"/>
                <a:gd name="connsiteY7" fmla="*/ 167205 h 291425"/>
                <a:gd name="connsiteX8" fmla="*/ 314595 w 603527"/>
                <a:gd name="connsiteY8" fmla="*/ 5681 h 291425"/>
                <a:gd name="connsiteX9" fmla="*/ 357441 w 603527"/>
                <a:gd name="connsiteY9" fmla="*/ 0 h 291425"/>
                <a:gd name="connsiteX10" fmla="*/ 563989 w 603527"/>
                <a:gd name="connsiteY10" fmla="*/ 3393 h 291425"/>
                <a:gd name="connsiteX11" fmla="*/ 603527 w 603527"/>
                <a:gd name="connsiteY11" fmla="*/ 42931 h 29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527" h="291425">
                  <a:moveTo>
                    <a:pt x="603527" y="42931"/>
                  </a:moveTo>
                  <a:lnTo>
                    <a:pt x="603527" y="251887"/>
                  </a:lnTo>
                  <a:cubicBezTo>
                    <a:pt x="603527" y="273723"/>
                    <a:pt x="585825" y="291425"/>
                    <a:pt x="563989" y="291425"/>
                  </a:cubicBezTo>
                  <a:lnTo>
                    <a:pt x="320119" y="291425"/>
                  </a:lnTo>
                  <a:cubicBezTo>
                    <a:pt x="298283" y="291425"/>
                    <a:pt x="280581" y="273723"/>
                    <a:pt x="280581" y="251887"/>
                  </a:cubicBezTo>
                  <a:cubicBezTo>
                    <a:pt x="280581" y="222907"/>
                    <a:pt x="280580" y="193927"/>
                    <a:pt x="280580" y="164947"/>
                  </a:cubicBezTo>
                  <a:cubicBezTo>
                    <a:pt x="202342" y="172323"/>
                    <a:pt x="162713" y="174749"/>
                    <a:pt x="92766" y="238459"/>
                  </a:cubicBezTo>
                  <a:lnTo>
                    <a:pt x="0" y="167205"/>
                  </a:lnTo>
                  <a:cubicBezTo>
                    <a:pt x="66941" y="33973"/>
                    <a:pt x="217699" y="13756"/>
                    <a:pt x="314595" y="5681"/>
                  </a:cubicBezTo>
                  <a:cubicBezTo>
                    <a:pt x="316213" y="3537"/>
                    <a:pt x="355471" y="0"/>
                    <a:pt x="357441" y="0"/>
                  </a:cubicBezTo>
                  <a:lnTo>
                    <a:pt x="563989" y="3393"/>
                  </a:lnTo>
                  <a:cubicBezTo>
                    <a:pt x="585825" y="3393"/>
                    <a:pt x="603527" y="21095"/>
                    <a:pt x="603527" y="42931"/>
                  </a:cubicBezTo>
                  <a:close/>
                </a:path>
              </a:pathLst>
            </a:custGeom>
            <a:solidFill>
              <a:schemeClr val="accent2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="" xmlns:a16="http://schemas.microsoft.com/office/drawing/2014/main" id="{FB9A0F49-02BF-409E-886A-CBB62C30DAD9}"/>
              </a:ext>
            </a:extLst>
          </p:cNvPr>
          <p:cNvGrpSpPr/>
          <p:nvPr/>
        </p:nvGrpSpPr>
        <p:grpSpPr>
          <a:xfrm>
            <a:off x="1671980" y="5038725"/>
            <a:ext cx="8864841" cy="1326933"/>
            <a:chOff x="2533699" y="5261221"/>
            <a:chExt cx="7104865" cy="1047287"/>
          </a:xfrm>
        </p:grpSpPr>
        <p:sp>
          <p:nvSpPr>
            <p:cNvPr id="11" name="Freeform 20">
              <a:extLst>
                <a:ext uri="{FF2B5EF4-FFF2-40B4-BE49-F238E27FC236}">
                  <a16:creationId xmlns="" xmlns:a16="http://schemas.microsoft.com/office/drawing/2014/main" id="{154DD05F-77E6-4DCA-9E52-BD4E4AD1024D}"/>
                </a:ext>
              </a:extLst>
            </p:cNvPr>
            <p:cNvSpPr/>
            <p:nvPr/>
          </p:nvSpPr>
          <p:spPr>
            <a:xfrm>
              <a:off x="2826498" y="5261221"/>
              <a:ext cx="6812066" cy="655867"/>
            </a:xfrm>
            <a:custGeom>
              <a:avLst/>
              <a:gdLst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19050 h 847725"/>
                <a:gd name="connsiteX2" fmla="*/ 1847850 w 1847850"/>
                <a:gd name="connsiteY2" fmla="*/ 847725 h 847725"/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9525 h 847725"/>
                <a:gd name="connsiteX2" fmla="*/ 1847850 w 1847850"/>
                <a:gd name="connsiteY2" fmla="*/ 847725 h 847725"/>
                <a:gd name="connsiteX0" fmla="*/ 0 w 1865022"/>
                <a:gd name="connsiteY0" fmla="*/ 9525 h 857250"/>
                <a:gd name="connsiteX1" fmla="*/ 1865022 w 1865022"/>
                <a:gd name="connsiteY1" fmla="*/ 0 h 857250"/>
                <a:gd name="connsiteX2" fmla="*/ 1847850 w 1865022"/>
                <a:gd name="connsiteY2" fmla="*/ 857250 h 857250"/>
                <a:gd name="connsiteX0" fmla="*/ 0 w 1856436"/>
                <a:gd name="connsiteY0" fmla="*/ 0 h 847725"/>
                <a:gd name="connsiteX1" fmla="*/ 1856436 w 1856436"/>
                <a:gd name="connsiteY1" fmla="*/ 19050 h 847725"/>
                <a:gd name="connsiteX2" fmla="*/ 1847850 w 1856436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47850 w 1847850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13507 w 1847850"/>
                <a:gd name="connsiteY2" fmla="*/ 847725 h 847725"/>
                <a:gd name="connsiteX0" fmla="*/ 0 w 1822093"/>
                <a:gd name="connsiteY0" fmla="*/ 0 h 847725"/>
                <a:gd name="connsiteX1" fmla="*/ 1822093 w 1822093"/>
                <a:gd name="connsiteY1" fmla="*/ 28575 h 847725"/>
                <a:gd name="connsiteX2" fmla="*/ 1813507 w 1822093"/>
                <a:gd name="connsiteY2" fmla="*/ 847725 h 847725"/>
                <a:gd name="connsiteX0" fmla="*/ 0 w 1796336"/>
                <a:gd name="connsiteY0" fmla="*/ 0 h 828675"/>
                <a:gd name="connsiteX1" fmla="*/ 1796336 w 1796336"/>
                <a:gd name="connsiteY1" fmla="*/ 9525 h 828675"/>
                <a:gd name="connsiteX2" fmla="*/ 1787750 w 1796336"/>
                <a:gd name="connsiteY2" fmla="*/ 828675 h 828675"/>
                <a:gd name="connsiteX0" fmla="*/ 0 w 1787750"/>
                <a:gd name="connsiteY0" fmla="*/ 0 h 828675"/>
                <a:gd name="connsiteX1" fmla="*/ 1787750 w 1787750"/>
                <a:gd name="connsiteY1" fmla="*/ 0 h 828675"/>
                <a:gd name="connsiteX2" fmla="*/ 1787750 w 1787750"/>
                <a:gd name="connsiteY2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50" h="828675">
                  <a:moveTo>
                    <a:pt x="0" y="0"/>
                  </a:moveTo>
                  <a:lnTo>
                    <a:pt x="1787750" y="0"/>
                  </a:lnTo>
                  <a:lnTo>
                    <a:pt x="1787750" y="82867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reeform 22">
              <a:extLst>
                <a:ext uri="{FF2B5EF4-FFF2-40B4-BE49-F238E27FC236}">
                  <a16:creationId xmlns="" xmlns:a16="http://schemas.microsoft.com/office/drawing/2014/main" id="{7649687E-497A-457A-B8FE-6E2EC62F47B6}"/>
                </a:ext>
              </a:extLst>
            </p:cNvPr>
            <p:cNvSpPr/>
            <p:nvPr/>
          </p:nvSpPr>
          <p:spPr>
            <a:xfrm rot="10800000">
              <a:off x="2533699" y="5652641"/>
              <a:ext cx="6812066" cy="655867"/>
            </a:xfrm>
            <a:custGeom>
              <a:avLst/>
              <a:gdLst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19050 h 847725"/>
                <a:gd name="connsiteX2" fmla="*/ 1847850 w 1847850"/>
                <a:gd name="connsiteY2" fmla="*/ 847725 h 847725"/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9525 h 847725"/>
                <a:gd name="connsiteX2" fmla="*/ 1847850 w 1847850"/>
                <a:gd name="connsiteY2" fmla="*/ 847725 h 847725"/>
                <a:gd name="connsiteX0" fmla="*/ 0 w 1865022"/>
                <a:gd name="connsiteY0" fmla="*/ 9525 h 857250"/>
                <a:gd name="connsiteX1" fmla="*/ 1865022 w 1865022"/>
                <a:gd name="connsiteY1" fmla="*/ 0 h 857250"/>
                <a:gd name="connsiteX2" fmla="*/ 1847850 w 1865022"/>
                <a:gd name="connsiteY2" fmla="*/ 857250 h 857250"/>
                <a:gd name="connsiteX0" fmla="*/ 0 w 1856436"/>
                <a:gd name="connsiteY0" fmla="*/ 0 h 847725"/>
                <a:gd name="connsiteX1" fmla="*/ 1856436 w 1856436"/>
                <a:gd name="connsiteY1" fmla="*/ 19050 h 847725"/>
                <a:gd name="connsiteX2" fmla="*/ 1847850 w 1856436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47850 w 1847850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13507 w 1847850"/>
                <a:gd name="connsiteY2" fmla="*/ 847725 h 847725"/>
                <a:gd name="connsiteX0" fmla="*/ 0 w 1822093"/>
                <a:gd name="connsiteY0" fmla="*/ 0 h 847725"/>
                <a:gd name="connsiteX1" fmla="*/ 1822093 w 1822093"/>
                <a:gd name="connsiteY1" fmla="*/ 28575 h 847725"/>
                <a:gd name="connsiteX2" fmla="*/ 1813507 w 1822093"/>
                <a:gd name="connsiteY2" fmla="*/ 847725 h 847725"/>
                <a:gd name="connsiteX0" fmla="*/ 0 w 1796336"/>
                <a:gd name="connsiteY0" fmla="*/ 0 h 828675"/>
                <a:gd name="connsiteX1" fmla="*/ 1796336 w 1796336"/>
                <a:gd name="connsiteY1" fmla="*/ 9525 h 828675"/>
                <a:gd name="connsiteX2" fmla="*/ 1787750 w 1796336"/>
                <a:gd name="connsiteY2" fmla="*/ 828675 h 828675"/>
                <a:gd name="connsiteX0" fmla="*/ 0 w 1787750"/>
                <a:gd name="connsiteY0" fmla="*/ 0 h 828675"/>
                <a:gd name="connsiteX1" fmla="*/ 1787750 w 1787750"/>
                <a:gd name="connsiteY1" fmla="*/ 0 h 828675"/>
                <a:gd name="connsiteX2" fmla="*/ 1787750 w 1787750"/>
                <a:gd name="connsiteY2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50" h="828675">
                  <a:moveTo>
                    <a:pt x="0" y="0"/>
                  </a:moveTo>
                  <a:lnTo>
                    <a:pt x="1787750" y="0"/>
                  </a:lnTo>
                  <a:lnTo>
                    <a:pt x="1787750" y="82867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219F322-C368-4630-91EE-5FF49E50402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6280AA47-2B2C-44D0-A86A-76229326D74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7B93AC53-B865-4C9E-BCA0-2FACDB23FA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779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">
            <a:extLst>
              <a:ext uri="{FF2B5EF4-FFF2-40B4-BE49-F238E27FC236}">
                <a16:creationId xmlns="" xmlns:a16="http://schemas.microsoft.com/office/drawing/2014/main" id="{01F20F66-3AC8-47ED-BD9B-FF829CCC4646}"/>
              </a:ext>
            </a:extLst>
          </p:cNvPr>
          <p:cNvSpPr/>
          <p:nvPr/>
        </p:nvSpPr>
        <p:spPr>
          <a:xfrm>
            <a:off x="7485924" y="2350996"/>
            <a:ext cx="1656184" cy="308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Content  Here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E088BA-4732-49E0-A012-951A4D14DA80}"/>
              </a:ext>
            </a:extLst>
          </p:cNvPr>
          <p:cNvSpPr txBox="1"/>
          <p:nvPr/>
        </p:nvSpPr>
        <p:spPr>
          <a:xfrm>
            <a:off x="7392145" y="2713485"/>
            <a:ext cx="398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Placeholder 9">
            <a:extLst>
              <a:ext uri="{FF2B5EF4-FFF2-40B4-BE49-F238E27FC236}">
                <a16:creationId xmlns="" xmlns:a16="http://schemas.microsoft.com/office/drawing/2014/main" id="{30ED554E-3294-4B33-AA81-B9AA87F52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383787"/>
              </p:ext>
            </p:extLst>
          </p:nvPr>
        </p:nvGraphicFramePr>
        <p:xfrm>
          <a:off x="896816" y="1670541"/>
          <a:ext cx="6495329" cy="4361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12">
            <a:extLst>
              <a:ext uri="{FF2B5EF4-FFF2-40B4-BE49-F238E27FC236}">
                <a16:creationId xmlns="" xmlns:a16="http://schemas.microsoft.com/office/drawing/2014/main" id="{42FAEB01-B40B-43DE-8BCA-8D404951C543}"/>
              </a:ext>
            </a:extLst>
          </p:cNvPr>
          <p:cNvSpPr/>
          <p:nvPr/>
        </p:nvSpPr>
        <p:spPr>
          <a:xfrm>
            <a:off x="7485923" y="4096743"/>
            <a:ext cx="1656184" cy="3080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Content  Here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731871-F7A5-48E2-940A-DF01745F03B6}"/>
              </a:ext>
            </a:extLst>
          </p:cNvPr>
          <p:cNvSpPr txBox="1"/>
          <p:nvPr/>
        </p:nvSpPr>
        <p:spPr>
          <a:xfrm>
            <a:off x="7392144" y="4459232"/>
            <a:ext cx="398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B7A0144-A016-4E72-AC25-0EBB754DD22D}"/>
              </a:ext>
            </a:extLst>
          </p:cNvPr>
          <p:cNvGrpSpPr/>
          <p:nvPr/>
        </p:nvGrpSpPr>
        <p:grpSpPr>
          <a:xfrm>
            <a:off x="6052568" y="1778264"/>
            <a:ext cx="68958" cy="4283174"/>
            <a:chOff x="4283968" y="1628800"/>
            <a:chExt cx="68958" cy="4283174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B020E37-4E66-4BAA-82AA-B286DC2B4AD1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D67A88A9-8374-411E-A1AF-DB963524FCFA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9609AEC-D3E1-4835-BBEB-25A883D316D2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4CA262A-5B7E-48F3-A2EF-78C0E17FD0DC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0F333E6-36B0-44F8-9401-2EA0785E15C9}"/>
                </a:ext>
              </a:extLst>
            </p:cNvPr>
            <p:cNvSpPr/>
            <p:nvPr/>
          </p:nvSpPr>
          <p:spPr>
            <a:xfrm>
              <a:off x="4283968" y="5085184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DFA2AF8-0B61-41D7-85EF-7D3B1B520D08}"/>
              </a:ext>
            </a:extLst>
          </p:cNvPr>
          <p:cNvCxnSpPr/>
          <p:nvPr/>
        </p:nvCxnSpPr>
        <p:spPr>
          <a:xfrm>
            <a:off x="6268591" y="219165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376EFEE-9073-4EB9-B5A2-DF41C80EAB76}"/>
              </a:ext>
            </a:extLst>
          </p:cNvPr>
          <p:cNvCxnSpPr/>
          <p:nvPr/>
        </p:nvCxnSpPr>
        <p:spPr>
          <a:xfrm>
            <a:off x="6268591" y="393707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1CD7E99-A054-48FF-9C1A-0C3DE16B0A35}"/>
              </a:ext>
            </a:extLst>
          </p:cNvPr>
          <p:cNvCxnSpPr/>
          <p:nvPr/>
        </p:nvCxnSpPr>
        <p:spPr>
          <a:xfrm>
            <a:off x="6268591" y="5682481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D101943-8D45-48C6-B5D6-4CE44488D968}"/>
              </a:ext>
            </a:extLst>
          </p:cNvPr>
          <p:cNvCxnSpPr/>
          <p:nvPr/>
        </p:nvCxnSpPr>
        <p:spPr>
          <a:xfrm>
            <a:off x="5519936" y="4770255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E4981E5-6C0D-4067-8F42-F28E9756DD64}"/>
              </a:ext>
            </a:extLst>
          </p:cNvPr>
          <p:cNvSpPr/>
          <p:nvPr/>
        </p:nvSpPr>
        <p:spPr>
          <a:xfrm>
            <a:off x="4411243" y="2656260"/>
            <a:ext cx="826791" cy="826791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CD63278-8BE8-406F-AB2F-049AEB1970F9}"/>
              </a:ext>
            </a:extLst>
          </p:cNvPr>
          <p:cNvCxnSpPr/>
          <p:nvPr/>
        </p:nvCxnSpPr>
        <p:spPr>
          <a:xfrm>
            <a:off x="5519936" y="3071114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8">
            <a:extLst>
              <a:ext uri="{FF2B5EF4-FFF2-40B4-BE49-F238E27FC236}">
                <a16:creationId xmlns="" xmlns:a16="http://schemas.microsoft.com/office/drawing/2014/main" id="{4EBD0B6C-176E-4D3F-B81A-42BB28C9FB26}"/>
              </a:ext>
            </a:extLst>
          </p:cNvPr>
          <p:cNvGrpSpPr/>
          <p:nvPr/>
        </p:nvGrpSpPr>
        <p:grpSpPr>
          <a:xfrm>
            <a:off x="803738" y="2595761"/>
            <a:ext cx="3425502" cy="897285"/>
            <a:chOff x="222945" y="2305923"/>
            <a:chExt cx="2563713" cy="897285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E9758B7-39F7-4B1A-AED4-10D9EE15F14E}"/>
                </a:ext>
              </a:extLst>
            </p:cNvPr>
            <p:cNvSpPr txBox="1"/>
            <p:nvPr/>
          </p:nvSpPr>
          <p:spPr>
            <a:xfrm>
              <a:off x="222945" y="2305923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BC511C8-CDE2-4692-86D7-11393431D163}"/>
                </a:ext>
              </a:extLst>
            </p:cNvPr>
            <p:cNvSpPr txBox="1"/>
            <p:nvPr/>
          </p:nvSpPr>
          <p:spPr>
            <a:xfrm>
              <a:off x="222945" y="2556877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D2686DD-9BC7-4CEA-AD7A-591923203462}"/>
              </a:ext>
            </a:extLst>
          </p:cNvPr>
          <p:cNvSpPr/>
          <p:nvPr/>
        </p:nvSpPr>
        <p:spPr>
          <a:xfrm>
            <a:off x="6916665" y="1772138"/>
            <a:ext cx="826791" cy="82679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7">
            <a:extLst>
              <a:ext uri="{FF2B5EF4-FFF2-40B4-BE49-F238E27FC236}">
                <a16:creationId xmlns="" xmlns:a16="http://schemas.microsoft.com/office/drawing/2014/main" id="{38556DFE-B05D-4A9F-A424-7A51091BE3B6}"/>
              </a:ext>
            </a:extLst>
          </p:cNvPr>
          <p:cNvGrpSpPr/>
          <p:nvPr/>
        </p:nvGrpSpPr>
        <p:grpSpPr>
          <a:xfrm>
            <a:off x="7887472" y="1721139"/>
            <a:ext cx="3425502" cy="897285"/>
            <a:chOff x="6328767" y="1465734"/>
            <a:chExt cx="2563713" cy="89728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F9266D0-9C60-4547-A191-F78EB6D9213E}"/>
                </a:ext>
              </a:extLst>
            </p:cNvPr>
            <p:cNvSpPr txBox="1"/>
            <p:nvPr/>
          </p:nvSpPr>
          <p:spPr>
            <a:xfrm>
              <a:off x="6328767" y="146573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747E8BB-BC4F-4BA8-9641-B2D64DFB2600}"/>
                </a:ext>
              </a:extLst>
            </p:cNvPr>
            <p:cNvSpPr txBox="1"/>
            <p:nvPr/>
          </p:nvSpPr>
          <p:spPr>
            <a:xfrm>
              <a:off x="6328767" y="171668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C8A5C13-C07C-4BFC-9112-5158DBA99DB3}"/>
              </a:ext>
            </a:extLst>
          </p:cNvPr>
          <p:cNvSpPr/>
          <p:nvPr/>
        </p:nvSpPr>
        <p:spPr>
          <a:xfrm>
            <a:off x="4411243" y="4355401"/>
            <a:ext cx="826791" cy="826791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10">
            <a:extLst>
              <a:ext uri="{FF2B5EF4-FFF2-40B4-BE49-F238E27FC236}">
                <a16:creationId xmlns="" xmlns:a16="http://schemas.microsoft.com/office/drawing/2014/main" id="{8A21FB16-DA25-404C-A555-FA42E2A93B76}"/>
              </a:ext>
            </a:extLst>
          </p:cNvPr>
          <p:cNvGrpSpPr/>
          <p:nvPr/>
        </p:nvGrpSpPr>
        <p:grpSpPr>
          <a:xfrm>
            <a:off x="803738" y="4344005"/>
            <a:ext cx="3425502" cy="897285"/>
            <a:chOff x="222945" y="4005064"/>
            <a:chExt cx="2563713" cy="897285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879D7EC-0032-45D9-BE77-0D915199862D}"/>
                </a:ext>
              </a:extLst>
            </p:cNvPr>
            <p:cNvSpPr txBox="1"/>
            <p:nvPr/>
          </p:nvSpPr>
          <p:spPr>
            <a:xfrm>
              <a:off x="222945" y="400506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A06909E-7CCC-4812-B0F6-61BB19844FA1}"/>
                </a:ext>
              </a:extLst>
            </p:cNvPr>
            <p:cNvSpPr txBox="1"/>
            <p:nvPr/>
          </p:nvSpPr>
          <p:spPr>
            <a:xfrm>
              <a:off x="222945" y="425601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C40348A7-04A5-42E7-93C1-E603C168A49C}"/>
              </a:ext>
            </a:extLst>
          </p:cNvPr>
          <p:cNvSpPr/>
          <p:nvPr/>
        </p:nvSpPr>
        <p:spPr>
          <a:xfrm>
            <a:off x="6916665" y="5269087"/>
            <a:ext cx="826791" cy="82679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1">
            <a:extLst>
              <a:ext uri="{FF2B5EF4-FFF2-40B4-BE49-F238E27FC236}">
                <a16:creationId xmlns="" xmlns:a16="http://schemas.microsoft.com/office/drawing/2014/main" id="{73D52C59-694F-4198-A751-23D3ED5BF603}"/>
              </a:ext>
            </a:extLst>
          </p:cNvPr>
          <p:cNvGrpSpPr/>
          <p:nvPr/>
        </p:nvGrpSpPr>
        <p:grpSpPr>
          <a:xfrm>
            <a:off x="7887472" y="5217627"/>
            <a:ext cx="3425502" cy="897285"/>
            <a:chOff x="6328767" y="4956556"/>
            <a:chExt cx="2563713" cy="897285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6ABA892-DC6E-4ABA-9144-D0774AF1306E}"/>
                </a:ext>
              </a:extLst>
            </p:cNvPr>
            <p:cNvSpPr txBox="1"/>
            <p:nvPr/>
          </p:nvSpPr>
          <p:spPr>
            <a:xfrm>
              <a:off x="6328767" y="4956556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1707C40-62EF-4FCE-928A-1D9A4FB3149D}"/>
                </a:ext>
              </a:extLst>
            </p:cNvPr>
            <p:cNvSpPr txBox="1"/>
            <p:nvPr/>
          </p:nvSpPr>
          <p:spPr>
            <a:xfrm>
              <a:off x="6328767" y="5207510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FD470932-55DB-44B8-8179-C42F1C69B354}"/>
              </a:ext>
            </a:extLst>
          </p:cNvPr>
          <p:cNvSpPr/>
          <p:nvPr/>
        </p:nvSpPr>
        <p:spPr>
          <a:xfrm>
            <a:off x="6916665" y="3517549"/>
            <a:ext cx="826791" cy="826791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그룹 6">
            <a:extLst>
              <a:ext uri="{FF2B5EF4-FFF2-40B4-BE49-F238E27FC236}">
                <a16:creationId xmlns="" xmlns:a16="http://schemas.microsoft.com/office/drawing/2014/main" id="{097E3DDC-DEA4-44ED-B352-21B7F8733647}"/>
              </a:ext>
            </a:extLst>
          </p:cNvPr>
          <p:cNvGrpSpPr/>
          <p:nvPr/>
        </p:nvGrpSpPr>
        <p:grpSpPr>
          <a:xfrm>
            <a:off x="7887472" y="3469385"/>
            <a:ext cx="3425502" cy="897285"/>
            <a:chOff x="6328767" y="3211145"/>
            <a:chExt cx="2563713" cy="897285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6177497-6DBB-4BBC-B9CB-06E15484E7BE}"/>
                </a:ext>
              </a:extLst>
            </p:cNvPr>
            <p:cNvSpPr txBox="1"/>
            <p:nvPr/>
          </p:nvSpPr>
          <p:spPr>
            <a:xfrm>
              <a:off x="6328767" y="3211145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605A5F81-27CA-4430-A779-912E23CFEE35}"/>
                </a:ext>
              </a:extLst>
            </p:cNvPr>
            <p:cNvSpPr txBox="1"/>
            <p:nvPr/>
          </p:nvSpPr>
          <p:spPr>
            <a:xfrm>
              <a:off x="6328767" y="3462099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="" xmlns:a16="http://schemas.microsoft.com/office/drawing/2014/main" id="{B29F32C4-061D-45C3-98F4-2B8922380056}"/>
              </a:ext>
            </a:extLst>
          </p:cNvPr>
          <p:cNvSpPr/>
          <p:nvPr/>
        </p:nvSpPr>
        <p:spPr>
          <a:xfrm flipH="1">
            <a:off x="4657874" y="4595603"/>
            <a:ext cx="351336" cy="35133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88881065-0D16-4E76-9A45-78D2BFCEB685}"/>
              </a:ext>
            </a:extLst>
          </p:cNvPr>
          <p:cNvSpPr/>
          <p:nvPr/>
        </p:nvSpPr>
        <p:spPr>
          <a:xfrm rot="2700000">
            <a:off x="4709140" y="28323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="" xmlns:a16="http://schemas.microsoft.com/office/drawing/2014/main" id="{1A1F037C-0D8B-4520-932F-0FE409C887EE}"/>
              </a:ext>
            </a:extLst>
          </p:cNvPr>
          <p:cNvSpPr/>
          <p:nvPr/>
        </p:nvSpPr>
        <p:spPr>
          <a:xfrm flipH="1">
            <a:off x="7129438" y="20427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18">
            <a:extLst>
              <a:ext uri="{FF2B5EF4-FFF2-40B4-BE49-F238E27FC236}">
                <a16:creationId xmlns="" xmlns:a16="http://schemas.microsoft.com/office/drawing/2014/main" id="{074F37A8-3F38-4CA2-B23B-1DE9B1A4DD82}"/>
              </a:ext>
            </a:extLst>
          </p:cNvPr>
          <p:cNvSpPr/>
          <p:nvPr/>
        </p:nvSpPr>
        <p:spPr>
          <a:xfrm>
            <a:off x="7129438" y="37201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1">
            <a:extLst>
              <a:ext uri="{FF2B5EF4-FFF2-40B4-BE49-F238E27FC236}">
                <a16:creationId xmlns="" xmlns:a16="http://schemas.microsoft.com/office/drawing/2014/main" id="{30115854-AE1F-4DDC-A2EF-D4A30A0219EF}"/>
              </a:ext>
            </a:extLst>
          </p:cNvPr>
          <p:cNvSpPr/>
          <p:nvPr/>
        </p:nvSpPr>
        <p:spPr>
          <a:xfrm rot="16200000" flipH="1">
            <a:off x="7117217" y="5480800"/>
            <a:ext cx="419713" cy="39527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438122" y="2624539"/>
            <a:ext cx="4624130" cy="0"/>
          </a:xfrm>
          <a:prstGeom prst="straightConnector1">
            <a:avLst/>
          </a:prstGeom>
          <a:ln w="1905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061E892-0231-4C9F-AFCA-A754116AEFE1}"/>
              </a:ext>
            </a:extLst>
          </p:cNvPr>
          <p:cNvGrpSpPr/>
          <p:nvPr/>
        </p:nvGrpSpPr>
        <p:grpSpPr>
          <a:xfrm>
            <a:off x="6975883" y="3736778"/>
            <a:ext cx="4594794" cy="1855238"/>
            <a:chOff x="6975883" y="3736778"/>
            <a:chExt cx="4594794" cy="1855238"/>
          </a:xfrm>
        </p:grpSpPr>
        <p:sp>
          <p:nvSpPr>
            <p:cNvPr id="9" name="TextBox 8"/>
            <p:cNvSpPr txBox="1"/>
            <p:nvPr/>
          </p:nvSpPr>
          <p:spPr>
            <a:xfrm>
              <a:off x="6975883" y="4207021"/>
              <a:ext cx="4594794" cy="1384995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75883" y="3736778"/>
              <a:ext cx="4594794" cy="307777"/>
            </a:xfrm>
            <a:prstGeom prst="homePlate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3" name="Text Placeholder 13"/>
          <p:cNvSpPr txBox="1">
            <a:spLocks/>
          </p:cNvSpPr>
          <p:nvPr/>
        </p:nvSpPr>
        <p:spPr>
          <a:xfrm>
            <a:off x="6975883" y="337341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3FD6D2-93D2-4616-973B-E1B8F607943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C663EC6-82DC-49CB-A36E-D26C88191EC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245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 smtClean="0"/>
              <a:t>제작과정</a:t>
            </a:r>
            <a:endParaRPr lang="en-US" b="1" dirty="0"/>
          </a:p>
        </p:txBody>
      </p:sp>
      <p:grpSp>
        <p:nvGrpSpPr>
          <p:cNvPr id="3" name="그룹 13">
            <a:extLst>
              <a:ext uri="{FF2B5EF4-FFF2-40B4-BE49-F238E27FC236}">
                <a16:creationId xmlns="" xmlns:a16="http://schemas.microsoft.com/office/drawing/2014/main" id="{7D2E957B-1FCC-44EF-9692-63A8A35F35FB}"/>
              </a:ext>
            </a:extLst>
          </p:cNvPr>
          <p:cNvGrpSpPr/>
          <p:nvPr/>
        </p:nvGrpSpPr>
        <p:grpSpPr>
          <a:xfrm>
            <a:off x="1219216" y="3337097"/>
            <a:ext cx="8107865" cy="1296621"/>
            <a:chOff x="2099073" y="3345967"/>
            <a:chExt cx="6157167" cy="1049416"/>
          </a:xfrm>
          <a:noFill/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92E9A6C-C13B-403F-9132-4F4462C07B9F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D5A3844-ACF9-493E-85E3-862EE26DBD2C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1E1A17C-735F-49F7-BF85-930CC1B191E4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EF9E2F1-7DDF-4C41-B201-85BBFE9D7077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8">
              <a:extLst>
                <a:ext uri="{FF2B5EF4-FFF2-40B4-BE49-F238E27FC236}">
                  <a16:creationId xmlns="" xmlns:a16="http://schemas.microsoft.com/office/drawing/2014/main" id="{4BC4E121-2C29-4C19-AE0F-E5896C09EF4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="" xmlns:a16="http://schemas.microsoft.com/office/drawing/2014/main" id="{CE5626AB-7F12-4022-9F31-4AB90D421D05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hevron 10">
              <a:extLst>
                <a:ext uri="{FF2B5EF4-FFF2-40B4-BE49-F238E27FC236}">
                  <a16:creationId xmlns="" xmlns:a16="http://schemas.microsoft.com/office/drawing/2014/main" id="{854902FF-F9E9-4A07-92E9-01E447D9D67E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="" xmlns:a16="http://schemas.microsoft.com/office/drawing/2014/main" id="{4D28E3AB-1305-4211-8170-5200F8135751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="" xmlns:a16="http://schemas.microsoft.com/office/drawing/2014/main" id="{FB4F8142-A183-485B-9335-3B87278A6ADA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="" xmlns:a16="http://schemas.microsoft.com/office/drawing/2014/main" id="{8F7F5BDE-DC5E-42B2-B24D-0CBAB75922B3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CC4B73A-6366-4BCA-8EE2-485A919F43AF}"/>
              </a:ext>
            </a:extLst>
          </p:cNvPr>
          <p:cNvSpPr/>
          <p:nvPr/>
        </p:nvSpPr>
        <p:spPr>
          <a:xfrm>
            <a:off x="9656193" y="3209544"/>
            <a:ext cx="1533683" cy="153368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5747BDF-1EE9-41A6-A9F8-C30DAF9F0EF4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8CBF137-F825-4FE9-A5FE-6E30B1C0FA29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8EFD79B-EB05-4D46-9F7E-255C38E53C41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C20FA13-5686-400B-938C-220AAD3CF5C3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2AA7E45-375B-47B5-BEF4-A3E7DB414860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DDF3BC6-6806-4B96-8629-36878E61B7E4}"/>
              </a:ext>
            </a:extLst>
          </p:cNvPr>
          <p:cNvGrpSpPr/>
          <p:nvPr/>
        </p:nvGrpSpPr>
        <p:grpSpPr>
          <a:xfrm>
            <a:off x="7626108" y="4466827"/>
            <a:ext cx="1624773" cy="653164"/>
            <a:chOff x="4945814" y="4621200"/>
            <a:chExt cx="1786425" cy="549163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2A7BFE0-B201-45EA-AC65-520EB2B5DB0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테스트플레이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A1A07CF-A409-4EF8-ADBB-DD83B46FF496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게임 규칙을 다듬음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0590B4B-D233-4D94-881B-DD76C9B180A6}"/>
              </a:ext>
            </a:extLst>
          </p:cNvPr>
          <p:cNvGrpSpPr/>
          <p:nvPr/>
        </p:nvGrpSpPr>
        <p:grpSpPr>
          <a:xfrm>
            <a:off x="4422661" y="4466831"/>
            <a:ext cx="1621755" cy="1207163"/>
            <a:chOff x="2612859" y="4623869"/>
            <a:chExt cx="1786425" cy="1014950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8BFC631-FDE8-4DC5-89A4-0D7A30E898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A692CBC-5521-4CD6-984D-3B15F338E0FE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6986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임시보드판으로</a:t>
              </a:r>
              <a:r>
                <a:rPr lang="ko-KR" altLang="en-US" sz="1200" dirty="0">
                  <a:solidFill>
                    <a:schemeClr val="bg1"/>
                  </a:solidFill>
                </a:rPr>
                <a:t> 테스트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 후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보드판</a:t>
              </a:r>
              <a:r>
                <a:rPr lang="ko-KR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 크기와 세부규칙 수정 보완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1214480-D253-4C30-A6CA-C380B3FE8B57}"/>
              </a:ext>
            </a:extLst>
          </p:cNvPr>
          <p:cNvGrpSpPr/>
          <p:nvPr/>
        </p:nvGrpSpPr>
        <p:grpSpPr>
          <a:xfrm>
            <a:off x="6049072" y="1981357"/>
            <a:ext cx="1572378" cy="1516599"/>
            <a:chOff x="4945814" y="4621200"/>
            <a:chExt cx="1786425" cy="1516599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545B81E-16C5-458C-B05D-0637F781EEA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E873408-5F0C-4B34-81BE-CB9B498519B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4AEC2A6-881D-467E-B0E1-890715384AE4}"/>
              </a:ext>
            </a:extLst>
          </p:cNvPr>
          <p:cNvGrpSpPr/>
          <p:nvPr/>
        </p:nvGrpSpPr>
        <p:grpSpPr>
          <a:xfrm>
            <a:off x="2845626" y="1984026"/>
            <a:ext cx="1572378" cy="1516599"/>
            <a:chOff x="2612859" y="4623869"/>
            <a:chExt cx="1786425" cy="1516599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8296F26-A829-423F-A760-1F63B95F8E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accent1"/>
                  </a:solidFill>
                  <a:cs typeface="Arial" pitchFamily="34" charset="0"/>
                </a:rPr>
                <a:t>프리즌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인앤 아웃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5699182-6612-4820-91A4-D00294F0CBC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모두의 의견을 적용하니 점점 게임이 복잡해짐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-</a:t>
              </a:r>
              <a:r>
                <a:rPr lang="ko-KR" altLang="en-US" sz="1200" dirty="0">
                  <a:solidFill>
                    <a:schemeClr val="bg1"/>
                  </a:solidFill>
                </a:rPr>
                <a:t>다시 각자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생각해오고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그 중에서 선정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FD300496-BA1F-46F8-87FF-274F0CE3C469}"/>
              </a:ext>
            </a:extLst>
          </p:cNvPr>
          <p:cNvGrpSpPr/>
          <p:nvPr/>
        </p:nvGrpSpPr>
        <p:grpSpPr>
          <a:xfrm>
            <a:off x="1219216" y="4466827"/>
            <a:ext cx="1621755" cy="1391829"/>
            <a:chOff x="2612859" y="4623869"/>
            <a:chExt cx="1786425" cy="11702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F6089FA-2861-4F7B-B8BB-01433832C4D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공간 탈출게임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D064D8D-97FD-4F2C-B21F-A4EE3EC5E99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853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아이템을 모아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공간을 </a:t>
              </a:r>
              <a:r>
                <a:rPr lang="ko-KR" altLang="en-US" sz="1200" dirty="0">
                  <a:solidFill>
                    <a:schemeClr val="bg1"/>
                  </a:solidFill>
                </a:rPr>
                <a:t>탈출하는 방식의 보드게임 구상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7780557" y="3675253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 플레이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="" xmlns:a16="http://schemas.microsoft.com/office/drawing/2014/main" id="{9697F192-404E-4984-BC7D-97EFEA2E067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43" y="3480851"/>
            <a:ext cx="973581" cy="97358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4726" y="304779"/>
            <a:ext cx="24239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여러가지</a:t>
            </a:r>
            <a:r>
              <a:rPr lang="ko-KR" altLang="en-US" sz="1200" dirty="0">
                <a:solidFill>
                  <a:schemeClr val="bg1"/>
                </a:solidFill>
              </a:rPr>
              <a:t> 게임의견제안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공간을 탈출하는 방식의 보드게임 구상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모두의 의견을 적용하니 점점 게임이 복잡해짐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다시 각자 생각해오기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최종아이디어 선정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프리즌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인앤아웃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임시보드판으로</a:t>
            </a:r>
            <a:r>
              <a:rPr lang="ko-KR" altLang="en-US" sz="1200" dirty="0">
                <a:solidFill>
                  <a:schemeClr val="bg1"/>
                </a:solidFill>
              </a:rPr>
              <a:t> 테스트 플레이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보드판</a:t>
            </a:r>
            <a:r>
              <a:rPr lang="ko-KR" altLang="en-US" sz="1200" dirty="0">
                <a:solidFill>
                  <a:schemeClr val="bg1"/>
                </a:solidFill>
              </a:rPr>
              <a:t> 크기 수정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아이템카드 추가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게임 규칙 다듬기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>
                <a:solidFill>
                  <a:schemeClr val="bg1"/>
                </a:solidFill>
              </a:rPr>
              <a:t>테스트플레이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1432414" y="368474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수집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2973878" y="3662352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아이디어 선정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4556106" y="3693892"/>
            <a:ext cx="131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수정보완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6128911" y="3694813"/>
            <a:ext cx="131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아이템 카드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추가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26" y="4936934"/>
            <a:ext cx="432000" cy="432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49" y="2531417"/>
            <a:ext cx="432000" cy="432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2" y="2539760"/>
            <a:ext cx="432000" cy="432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74" y="2542338"/>
            <a:ext cx="478795" cy="4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="" xmlns:a16="http://schemas.microsoft.com/office/drawing/2014/main" id="{DBE2775C-BEFB-4FBB-992F-FCB9F5E4ED16}"/>
              </a:ext>
            </a:extLst>
          </p:cNvPr>
          <p:cNvSpPr txBox="1">
            <a:spLocks/>
          </p:cNvSpPr>
          <p:nvPr/>
        </p:nvSpPr>
        <p:spPr>
          <a:xfrm>
            <a:off x="908539" y="337699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="" xmlns:a16="http://schemas.microsoft.com/office/drawing/2014/main" id="{88663326-D435-4E14-8A0F-474EFAEDE157}"/>
              </a:ext>
            </a:extLst>
          </p:cNvPr>
          <p:cNvSpPr txBox="1">
            <a:spLocks/>
          </p:cNvSpPr>
          <p:nvPr/>
        </p:nvSpPr>
        <p:spPr>
          <a:xfrm>
            <a:off x="908539" y="4431999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5" name="자유형 115">
            <a:extLst>
              <a:ext uri="{FF2B5EF4-FFF2-40B4-BE49-F238E27FC236}">
                <a16:creationId xmlns="" xmlns:a16="http://schemas.microsoft.com/office/drawing/2014/main" id="{5029CBE0-1654-469E-8A9E-7897CC0C9872}"/>
              </a:ext>
            </a:extLst>
          </p:cNvPr>
          <p:cNvSpPr/>
          <p:nvPr/>
        </p:nvSpPr>
        <p:spPr>
          <a:xfrm>
            <a:off x="1988540" y="309970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="" xmlns:a16="http://schemas.microsoft.com/office/drawing/2014/main" id="{75137C04-DC42-4819-B95F-B620BFABBABF}"/>
              </a:ext>
            </a:extLst>
          </p:cNvPr>
          <p:cNvSpPr/>
          <p:nvPr/>
        </p:nvSpPr>
        <p:spPr>
          <a:xfrm>
            <a:off x="6080611" y="258114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="" xmlns:a16="http://schemas.microsoft.com/office/drawing/2014/main" id="{CCDEACA3-E76E-4689-973A-53D0343EFA4D}"/>
              </a:ext>
            </a:extLst>
          </p:cNvPr>
          <p:cNvSpPr/>
          <p:nvPr/>
        </p:nvSpPr>
        <p:spPr>
          <a:xfrm>
            <a:off x="4734027" y="309970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="" xmlns:a16="http://schemas.microsoft.com/office/drawing/2014/main" id="{EE4A7F22-2A52-4E93-9AE4-670B1A4E2575}"/>
              </a:ext>
            </a:extLst>
          </p:cNvPr>
          <p:cNvSpPr/>
          <p:nvPr/>
        </p:nvSpPr>
        <p:spPr>
          <a:xfrm>
            <a:off x="7479515" y="309639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Text Placeholder 32">
            <a:extLst>
              <a:ext uri="{FF2B5EF4-FFF2-40B4-BE49-F238E27FC236}">
                <a16:creationId xmlns="" xmlns:a16="http://schemas.microsoft.com/office/drawing/2014/main" id="{80FAB8E6-A2B5-4FB1-B173-84661B174DD2}"/>
              </a:ext>
            </a:extLst>
          </p:cNvPr>
          <p:cNvSpPr txBox="1">
            <a:spLocks/>
          </p:cNvSpPr>
          <p:nvPr/>
        </p:nvSpPr>
        <p:spPr>
          <a:xfrm>
            <a:off x="908539" y="48640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="" xmlns:a16="http://schemas.microsoft.com/office/drawing/2014/main" id="{8F703AE0-CA0D-4B3C-A8A5-3108F9D14FA8}"/>
              </a:ext>
            </a:extLst>
          </p:cNvPr>
          <p:cNvSpPr txBox="1">
            <a:spLocks/>
          </p:cNvSpPr>
          <p:nvPr/>
        </p:nvSpPr>
        <p:spPr>
          <a:xfrm>
            <a:off x="908539" y="528859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="" xmlns:a16="http://schemas.microsoft.com/office/drawing/2014/main" id="{390C7D35-F9E3-450D-A2F8-46E8CFF28F0E}"/>
              </a:ext>
            </a:extLst>
          </p:cNvPr>
          <p:cNvSpPr txBox="1">
            <a:spLocks/>
          </p:cNvSpPr>
          <p:nvPr/>
        </p:nvSpPr>
        <p:spPr>
          <a:xfrm>
            <a:off x="908539" y="57131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2" name="자유형 122">
            <a:extLst>
              <a:ext uri="{FF2B5EF4-FFF2-40B4-BE49-F238E27FC236}">
                <a16:creationId xmlns="" xmlns:a16="http://schemas.microsoft.com/office/drawing/2014/main" id="{0D3BCACA-2EE1-4A29-BE15-9577A4EE8965}"/>
              </a:ext>
            </a:extLst>
          </p:cNvPr>
          <p:cNvSpPr/>
          <p:nvPr/>
        </p:nvSpPr>
        <p:spPr>
          <a:xfrm>
            <a:off x="1988539" y="404268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="" xmlns:a16="http://schemas.microsoft.com/office/drawing/2014/main" id="{B3C35E47-AF6C-497C-8DD6-1B94F1E6ACB2}"/>
              </a:ext>
            </a:extLst>
          </p:cNvPr>
          <p:cNvSpPr txBox="1">
            <a:spLocks/>
          </p:cNvSpPr>
          <p:nvPr/>
        </p:nvSpPr>
        <p:spPr>
          <a:xfrm>
            <a:off x="9145003" y="445451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="" xmlns:a16="http://schemas.microsoft.com/office/drawing/2014/main" id="{AC8BD172-CBFE-458A-9E82-1847E2702BA1}"/>
              </a:ext>
            </a:extLst>
          </p:cNvPr>
          <p:cNvSpPr txBox="1">
            <a:spLocks/>
          </p:cNvSpPr>
          <p:nvPr/>
        </p:nvSpPr>
        <p:spPr>
          <a:xfrm>
            <a:off x="9145003" y="48865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="" xmlns:a16="http://schemas.microsoft.com/office/drawing/2014/main" id="{B8636352-2A47-4474-96D8-3368622287E5}"/>
              </a:ext>
            </a:extLst>
          </p:cNvPr>
          <p:cNvSpPr txBox="1">
            <a:spLocks/>
          </p:cNvSpPr>
          <p:nvPr/>
        </p:nvSpPr>
        <p:spPr>
          <a:xfrm>
            <a:off x="9145003" y="531111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6" name="Text Placeholder 32">
            <a:extLst>
              <a:ext uri="{FF2B5EF4-FFF2-40B4-BE49-F238E27FC236}">
                <a16:creationId xmlns="" xmlns:a16="http://schemas.microsoft.com/office/drawing/2014/main" id="{283F1914-B40C-4A6E-AA85-519ED5E2B439}"/>
              </a:ext>
            </a:extLst>
          </p:cNvPr>
          <p:cNvSpPr txBox="1">
            <a:spLocks/>
          </p:cNvSpPr>
          <p:nvPr/>
        </p:nvSpPr>
        <p:spPr>
          <a:xfrm>
            <a:off x="9145003" y="57356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17" name="자유형 137">
            <a:extLst>
              <a:ext uri="{FF2B5EF4-FFF2-40B4-BE49-F238E27FC236}">
                <a16:creationId xmlns="" xmlns:a16="http://schemas.microsoft.com/office/drawing/2014/main" id="{59A92DF5-23F5-449D-BD2E-F2D55070973F}"/>
              </a:ext>
            </a:extLst>
          </p:cNvPr>
          <p:cNvSpPr/>
          <p:nvPr/>
        </p:nvSpPr>
        <p:spPr>
          <a:xfrm>
            <a:off x="10225003" y="406519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자유형 139">
            <a:extLst>
              <a:ext uri="{FF2B5EF4-FFF2-40B4-BE49-F238E27FC236}">
                <a16:creationId xmlns="" xmlns:a16="http://schemas.microsoft.com/office/drawing/2014/main" id="{D0177142-0748-4AA5-8FC7-D24EA7F4FED2}"/>
              </a:ext>
            </a:extLst>
          </p:cNvPr>
          <p:cNvSpPr/>
          <p:nvPr/>
        </p:nvSpPr>
        <p:spPr>
          <a:xfrm>
            <a:off x="6076322" y="2580383"/>
            <a:ext cx="1869203" cy="250371"/>
          </a:xfrm>
          <a:custGeom>
            <a:avLst/>
            <a:gdLst>
              <a:gd name="connsiteX0" fmla="*/ 0 w 1012372"/>
              <a:gd name="connsiteY0" fmla="*/ 250371 h 250371"/>
              <a:gd name="connsiteX1" fmla="*/ 859972 w 1012372"/>
              <a:gd name="connsiteY1" fmla="*/ 250371 h 250371"/>
              <a:gd name="connsiteX2" fmla="*/ 859972 w 1012372"/>
              <a:gd name="connsiteY2" fmla="*/ 10885 h 250371"/>
              <a:gd name="connsiteX3" fmla="*/ 1012372 w 1012372"/>
              <a:gd name="connsiteY3" fmla="*/ 10885 h 250371"/>
              <a:gd name="connsiteX4" fmla="*/ 1012372 w 1012372"/>
              <a:gd name="connsiteY4" fmla="*/ 0 h 2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72" h="250371">
                <a:moveTo>
                  <a:pt x="0" y="250371"/>
                </a:moveTo>
                <a:lnTo>
                  <a:pt x="859972" y="250371"/>
                </a:lnTo>
                <a:lnTo>
                  <a:pt x="859972" y="10885"/>
                </a:lnTo>
                <a:lnTo>
                  <a:pt x="1012372" y="10885"/>
                </a:lnTo>
                <a:lnTo>
                  <a:pt x="1012372" y="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 dirty="0"/>
          </a:p>
        </p:txBody>
      </p:sp>
      <p:sp>
        <p:nvSpPr>
          <p:cNvPr id="19" name="Text Placeholder 32">
            <a:extLst>
              <a:ext uri="{FF2B5EF4-FFF2-40B4-BE49-F238E27FC236}">
                <a16:creationId xmlns="" xmlns:a16="http://schemas.microsoft.com/office/drawing/2014/main" id="{C4C9F3FB-A1F0-408C-96EC-F9EB5E210844}"/>
              </a:ext>
            </a:extLst>
          </p:cNvPr>
          <p:cNvSpPr txBox="1">
            <a:spLocks/>
          </p:cNvSpPr>
          <p:nvPr/>
        </p:nvSpPr>
        <p:spPr>
          <a:xfrm>
            <a:off x="908539" y="366168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0" name="Text Placeholder 32">
            <a:extLst>
              <a:ext uri="{FF2B5EF4-FFF2-40B4-BE49-F238E27FC236}">
                <a16:creationId xmlns="" xmlns:a16="http://schemas.microsoft.com/office/drawing/2014/main" id="{FA11E67D-E67C-4420-90F0-07D047369F3C}"/>
              </a:ext>
            </a:extLst>
          </p:cNvPr>
          <p:cNvSpPr txBox="1">
            <a:spLocks/>
          </p:cNvSpPr>
          <p:nvPr/>
        </p:nvSpPr>
        <p:spPr>
          <a:xfrm>
            <a:off x="3654027" y="443950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="" xmlns:a16="http://schemas.microsoft.com/office/drawing/2014/main" id="{491246AA-1029-4BE3-AC49-77001FAE58F2}"/>
              </a:ext>
            </a:extLst>
          </p:cNvPr>
          <p:cNvSpPr txBox="1">
            <a:spLocks/>
          </p:cNvSpPr>
          <p:nvPr/>
        </p:nvSpPr>
        <p:spPr>
          <a:xfrm>
            <a:off x="3654027" y="48715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2" name="Text Placeholder 32">
            <a:extLst>
              <a:ext uri="{FF2B5EF4-FFF2-40B4-BE49-F238E27FC236}">
                <a16:creationId xmlns="" xmlns:a16="http://schemas.microsoft.com/office/drawing/2014/main" id="{2381DF9A-F7C1-480B-AB34-49F6082714AF}"/>
              </a:ext>
            </a:extLst>
          </p:cNvPr>
          <p:cNvSpPr txBox="1">
            <a:spLocks/>
          </p:cNvSpPr>
          <p:nvPr/>
        </p:nvSpPr>
        <p:spPr>
          <a:xfrm>
            <a:off x="3654027" y="529610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="" xmlns:a16="http://schemas.microsoft.com/office/drawing/2014/main" id="{41EFF5C7-01E8-497B-86E8-C0FE6CFB64A7}"/>
              </a:ext>
            </a:extLst>
          </p:cNvPr>
          <p:cNvSpPr txBox="1">
            <a:spLocks/>
          </p:cNvSpPr>
          <p:nvPr/>
        </p:nvSpPr>
        <p:spPr>
          <a:xfrm>
            <a:off x="3654027" y="57206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4" name="자유형 127">
            <a:extLst>
              <a:ext uri="{FF2B5EF4-FFF2-40B4-BE49-F238E27FC236}">
                <a16:creationId xmlns="" xmlns:a16="http://schemas.microsoft.com/office/drawing/2014/main" id="{212624B9-4131-4F82-A416-383950C03F41}"/>
              </a:ext>
            </a:extLst>
          </p:cNvPr>
          <p:cNvSpPr/>
          <p:nvPr/>
        </p:nvSpPr>
        <p:spPr>
          <a:xfrm>
            <a:off x="4734027" y="405018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="" xmlns:a16="http://schemas.microsoft.com/office/drawing/2014/main" id="{822FACC0-8DCE-4884-91FA-8928DB833C20}"/>
              </a:ext>
            </a:extLst>
          </p:cNvPr>
          <p:cNvSpPr txBox="1">
            <a:spLocks/>
          </p:cNvSpPr>
          <p:nvPr/>
        </p:nvSpPr>
        <p:spPr>
          <a:xfrm>
            <a:off x="3654027" y="3382424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="" xmlns:a16="http://schemas.microsoft.com/office/drawing/2014/main" id="{0BC7FFE3-6E37-4A42-9B64-17F5508D01B5}"/>
              </a:ext>
            </a:extLst>
          </p:cNvPr>
          <p:cNvSpPr txBox="1">
            <a:spLocks/>
          </p:cNvSpPr>
          <p:nvPr/>
        </p:nvSpPr>
        <p:spPr>
          <a:xfrm>
            <a:off x="3654027" y="3667110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="" xmlns:a16="http://schemas.microsoft.com/office/drawing/2014/main" id="{8ADFDBFF-629A-4A24-8B99-1E61621C569F}"/>
              </a:ext>
            </a:extLst>
          </p:cNvPr>
          <p:cNvSpPr txBox="1">
            <a:spLocks/>
          </p:cNvSpPr>
          <p:nvPr/>
        </p:nvSpPr>
        <p:spPr>
          <a:xfrm>
            <a:off x="6399515" y="444700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="" xmlns:a16="http://schemas.microsoft.com/office/drawing/2014/main" id="{286ABDF3-964E-41E0-926C-9B025D7CFF40}"/>
              </a:ext>
            </a:extLst>
          </p:cNvPr>
          <p:cNvSpPr txBox="1">
            <a:spLocks/>
          </p:cNvSpPr>
          <p:nvPr/>
        </p:nvSpPr>
        <p:spPr>
          <a:xfrm>
            <a:off x="6399515" y="48790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="" xmlns:a16="http://schemas.microsoft.com/office/drawing/2014/main" id="{1A4B8ECD-EF81-4C2C-AE1E-B7CB086EC93A}"/>
              </a:ext>
            </a:extLst>
          </p:cNvPr>
          <p:cNvSpPr txBox="1">
            <a:spLocks/>
          </p:cNvSpPr>
          <p:nvPr/>
        </p:nvSpPr>
        <p:spPr>
          <a:xfrm>
            <a:off x="6399515" y="530360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="" xmlns:a16="http://schemas.microsoft.com/office/drawing/2014/main" id="{C6ADBCF6-27EA-46CB-A887-21D79ABB3F86}"/>
              </a:ext>
            </a:extLst>
          </p:cNvPr>
          <p:cNvSpPr txBox="1">
            <a:spLocks/>
          </p:cNvSpPr>
          <p:nvPr/>
        </p:nvSpPr>
        <p:spPr>
          <a:xfrm>
            <a:off x="6399515" y="57281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1" name="자유형 132">
            <a:extLst>
              <a:ext uri="{FF2B5EF4-FFF2-40B4-BE49-F238E27FC236}">
                <a16:creationId xmlns="" xmlns:a16="http://schemas.microsoft.com/office/drawing/2014/main" id="{6C0FBD0D-34E9-43F0-9489-6F62A272433D}"/>
              </a:ext>
            </a:extLst>
          </p:cNvPr>
          <p:cNvSpPr/>
          <p:nvPr/>
        </p:nvSpPr>
        <p:spPr>
          <a:xfrm>
            <a:off x="7479515" y="405769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="" xmlns:a16="http://schemas.microsoft.com/office/drawing/2014/main" id="{C4008970-88C9-49C2-BFCA-70E7B62BDBCC}"/>
              </a:ext>
            </a:extLst>
          </p:cNvPr>
          <p:cNvSpPr txBox="1">
            <a:spLocks/>
          </p:cNvSpPr>
          <p:nvPr/>
        </p:nvSpPr>
        <p:spPr>
          <a:xfrm>
            <a:off x="6399515" y="3387849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8E30BA6B-464A-41B7-809C-3E0EBF3AE348}"/>
              </a:ext>
            </a:extLst>
          </p:cNvPr>
          <p:cNvSpPr txBox="1">
            <a:spLocks/>
          </p:cNvSpPr>
          <p:nvPr/>
        </p:nvSpPr>
        <p:spPr>
          <a:xfrm>
            <a:off x="6399515" y="3672535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BDDA86F4-F4FC-42E4-9B8C-10B218B3E940}"/>
              </a:ext>
            </a:extLst>
          </p:cNvPr>
          <p:cNvSpPr txBox="1">
            <a:spLocks/>
          </p:cNvSpPr>
          <p:nvPr/>
        </p:nvSpPr>
        <p:spPr>
          <a:xfrm>
            <a:off x="9145003" y="3393274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4D816004-0BB3-4269-ABFF-4987B5C6EEB2}"/>
              </a:ext>
            </a:extLst>
          </p:cNvPr>
          <p:cNvSpPr txBox="1">
            <a:spLocks/>
          </p:cNvSpPr>
          <p:nvPr/>
        </p:nvSpPr>
        <p:spPr>
          <a:xfrm>
            <a:off x="9145003" y="3677960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="" xmlns:a16="http://schemas.microsoft.com/office/drawing/2014/main" id="{1BBA0D11-7DFE-4DE0-AF54-65D4FF97E90E}"/>
              </a:ext>
            </a:extLst>
          </p:cNvPr>
          <p:cNvSpPr txBox="1">
            <a:spLocks/>
          </p:cNvSpPr>
          <p:nvPr/>
        </p:nvSpPr>
        <p:spPr>
          <a:xfrm>
            <a:off x="5007208" y="1866598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CEO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="" xmlns:a16="http://schemas.microsoft.com/office/drawing/2014/main" id="{3C9F6E56-6E8F-4E00-AFB2-61DEB7B69DD0}"/>
              </a:ext>
            </a:extLst>
          </p:cNvPr>
          <p:cNvSpPr txBox="1">
            <a:spLocks/>
          </p:cNvSpPr>
          <p:nvPr/>
        </p:nvSpPr>
        <p:spPr>
          <a:xfrm>
            <a:off x="5007208" y="2151284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="" xmlns:a16="http://schemas.microsoft.com/office/drawing/2014/main" id="{DEA43061-9055-46D3-A1C9-5BB92D3CEA3D}"/>
              </a:ext>
            </a:extLst>
          </p:cNvPr>
          <p:cNvSpPr txBox="1">
            <a:spLocks/>
          </p:cNvSpPr>
          <p:nvPr/>
        </p:nvSpPr>
        <p:spPr>
          <a:xfrm>
            <a:off x="7945532" y="2281356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="" xmlns:a16="http://schemas.microsoft.com/office/drawing/2014/main" id="{FB894443-32D3-4C01-8BBC-CE9252C32BFC}"/>
              </a:ext>
            </a:extLst>
          </p:cNvPr>
          <p:cNvSpPr txBox="1">
            <a:spLocks/>
          </p:cNvSpPr>
          <p:nvPr/>
        </p:nvSpPr>
        <p:spPr>
          <a:xfrm>
            <a:off x="7945532" y="2566042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591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2689E88-3834-4D59-959B-249DF201EAD6}"/>
              </a:ext>
            </a:extLst>
          </p:cNvPr>
          <p:cNvGrpSpPr/>
          <p:nvPr/>
        </p:nvGrpSpPr>
        <p:grpSpPr>
          <a:xfrm>
            <a:off x="7945074" y="1891792"/>
            <a:ext cx="2667246" cy="883645"/>
            <a:chOff x="6640877" y="1860213"/>
            <a:chExt cx="1891564" cy="883645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BEBEE7C-6C61-4B34-BBFC-548D7E4CD297}"/>
                </a:ext>
              </a:extLst>
            </p:cNvPr>
            <p:cNvSpPr txBox="1"/>
            <p:nvPr/>
          </p:nvSpPr>
          <p:spPr>
            <a:xfrm>
              <a:off x="6640877" y="2097527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BAA0C7E-2341-4864-9C30-5814D1B0D96E}"/>
                </a:ext>
              </a:extLst>
            </p:cNvPr>
            <p:cNvSpPr txBox="1"/>
            <p:nvPr/>
          </p:nvSpPr>
          <p:spPr>
            <a:xfrm>
              <a:off x="6640877" y="1860213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3030F11-9C01-4E27-B50E-763F9A5793B4}"/>
              </a:ext>
            </a:extLst>
          </p:cNvPr>
          <p:cNvGrpSpPr/>
          <p:nvPr/>
        </p:nvGrpSpPr>
        <p:grpSpPr>
          <a:xfrm>
            <a:off x="8771764" y="3509664"/>
            <a:ext cx="2420845" cy="883646"/>
            <a:chOff x="7274140" y="3377778"/>
            <a:chExt cx="1690348" cy="883646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08ACE5A-D937-4902-B199-FF1230F03676}"/>
                </a:ext>
              </a:extLst>
            </p:cNvPr>
            <p:cNvSpPr txBox="1"/>
            <p:nvPr/>
          </p:nvSpPr>
          <p:spPr>
            <a:xfrm>
              <a:off x="7274140" y="3615093"/>
              <a:ext cx="1690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8E4586C-816C-4892-B81B-5590DDC4CA10}"/>
                </a:ext>
              </a:extLst>
            </p:cNvPr>
            <p:cNvSpPr txBox="1"/>
            <p:nvPr/>
          </p:nvSpPr>
          <p:spPr>
            <a:xfrm>
              <a:off x="7274140" y="3377778"/>
              <a:ext cx="16903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3B5415A-DAEA-46A7-A320-86E62B6FB400}"/>
              </a:ext>
            </a:extLst>
          </p:cNvPr>
          <p:cNvGrpSpPr/>
          <p:nvPr/>
        </p:nvGrpSpPr>
        <p:grpSpPr>
          <a:xfrm>
            <a:off x="7945074" y="5121950"/>
            <a:ext cx="2667246" cy="883647"/>
            <a:chOff x="6640876" y="5246967"/>
            <a:chExt cx="1891564" cy="883647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63A694B-A6F2-47F8-8998-D2DBB2D2197A}"/>
                </a:ext>
              </a:extLst>
            </p:cNvPr>
            <p:cNvSpPr txBox="1"/>
            <p:nvPr/>
          </p:nvSpPr>
          <p:spPr>
            <a:xfrm>
              <a:off x="6640876" y="5484283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86A7C5D-099A-49EB-9AAD-F4CB7DF19319}"/>
                </a:ext>
              </a:extLst>
            </p:cNvPr>
            <p:cNvSpPr txBox="1"/>
            <p:nvPr/>
          </p:nvSpPr>
          <p:spPr>
            <a:xfrm>
              <a:off x="6640876" y="5246967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6A64CF0-7660-45DC-8F2C-867F0A06B825}"/>
              </a:ext>
            </a:extLst>
          </p:cNvPr>
          <p:cNvGrpSpPr/>
          <p:nvPr/>
        </p:nvGrpSpPr>
        <p:grpSpPr>
          <a:xfrm>
            <a:off x="1652015" y="1891792"/>
            <a:ext cx="2523848" cy="883645"/>
            <a:chOff x="1043608" y="1863793"/>
            <a:chExt cx="1609193" cy="88364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4D5FF8E-855C-49EE-A076-3746099AA353}"/>
                </a:ext>
              </a:extLst>
            </p:cNvPr>
            <p:cNvSpPr txBox="1"/>
            <p:nvPr/>
          </p:nvSpPr>
          <p:spPr>
            <a:xfrm>
              <a:off x="1043608" y="2101107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D51024F-CB3B-4968-B8A8-53DFCB2C93EB}"/>
                </a:ext>
              </a:extLst>
            </p:cNvPr>
            <p:cNvSpPr txBox="1"/>
            <p:nvPr/>
          </p:nvSpPr>
          <p:spPr>
            <a:xfrm>
              <a:off x="1043608" y="1863793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5220B7D-DF00-43AF-91AC-9A4FD9C535F3}"/>
              </a:ext>
            </a:extLst>
          </p:cNvPr>
          <p:cNvGrpSpPr/>
          <p:nvPr/>
        </p:nvGrpSpPr>
        <p:grpSpPr>
          <a:xfrm>
            <a:off x="800102" y="3509664"/>
            <a:ext cx="2461213" cy="883646"/>
            <a:chOff x="388747" y="3303953"/>
            <a:chExt cx="1374941" cy="88364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240AB2D-7BEF-41FE-907B-5229ED68AD5C}"/>
                </a:ext>
              </a:extLst>
            </p:cNvPr>
            <p:cNvSpPr txBox="1"/>
            <p:nvPr/>
          </p:nvSpPr>
          <p:spPr>
            <a:xfrm>
              <a:off x="388747" y="3541268"/>
              <a:ext cx="1374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3F19995-1854-4ABD-8827-C47D14EA4168}"/>
                </a:ext>
              </a:extLst>
            </p:cNvPr>
            <p:cNvSpPr txBox="1"/>
            <p:nvPr/>
          </p:nvSpPr>
          <p:spPr>
            <a:xfrm>
              <a:off x="388747" y="3303953"/>
              <a:ext cx="137494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6E72801-18F5-4079-8744-A4FEF79F2CBB}"/>
              </a:ext>
            </a:extLst>
          </p:cNvPr>
          <p:cNvGrpSpPr/>
          <p:nvPr/>
        </p:nvGrpSpPr>
        <p:grpSpPr>
          <a:xfrm>
            <a:off x="1635519" y="5121950"/>
            <a:ext cx="2523848" cy="883647"/>
            <a:chOff x="971600" y="5316595"/>
            <a:chExt cx="1609193" cy="88364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6087775-80F8-46DD-B716-84369BDAFFE3}"/>
                </a:ext>
              </a:extLst>
            </p:cNvPr>
            <p:cNvSpPr txBox="1"/>
            <p:nvPr/>
          </p:nvSpPr>
          <p:spPr>
            <a:xfrm>
              <a:off x="971600" y="5553911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DEC5F92-0277-4754-B212-889463D95059}"/>
                </a:ext>
              </a:extLst>
            </p:cNvPr>
            <p:cNvSpPr txBox="1"/>
            <p:nvPr/>
          </p:nvSpPr>
          <p:spPr>
            <a:xfrm>
              <a:off x="971600" y="5316595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A39A9A3B-F352-4AE9-89E8-E1B524088112}"/>
              </a:ext>
            </a:extLst>
          </p:cNvPr>
          <p:cNvGrpSpPr/>
          <p:nvPr/>
        </p:nvGrpSpPr>
        <p:grpSpPr>
          <a:xfrm>
            <a:off x="3449496" y="1865097"/>
            <a:ext cx="5222675" cy="4151807"/>
            <a:chOff x="2483768" y="1378094"/>
            <a:chExt cx="4104457" cy="324378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1E4B0B96-933D-475E-A811-CABD07770895}"/>
                </a:ext>
              </a:extLst>
            </p:cNvPr>
            <p:cNvCxnSpPr/>
            <p:nvPr/>
          </p:nvCxnSpPr>
          <p:spPr>
            <a:xfrm flipV="1">
              <a:off x="4572000" y="2139702"/>
              <a:ext cx="648072" cy="858572"/>
            </a:xfrm>
            <a:prstGeom prst="line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DF4DC48-63D7-43A1-A0C6-85AA57D15259}"/>
                </a:ext>
              </a:extLst>
            </p:cNvPr>
            <p:cNvCxnSpPr/>
            <p:nvPr/>
          </p:nvCxnSpPr>
          <p:spPr>
            <a:xfrm flipV="1">
              <a:off x="4572000" y="2998274"/>
              <a:ext cx="1152128" cy="5276"/>
            </a:xfrm>
            <a:prstGeom prst="line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D0B16D1-C857-43FB-8C03-4186361B0838}"/>
                </a:ext>
              </a:extLst>
            </p:cNvPr>
            <p:cNvCxnSpPr/>
            <p:nvPr/>
          </p:nvCxnSpPr>
          <p:spPr>
            <a:xfrm>
              <a:off x="4572000" y="3001702"/>
              <a:ext cx="648072" cy="900100"/>
            </a:xfrm>
            <a:prstGeom prst="line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DD487168-28F6-4F8A-BD4D-FB34D4FA07C5}"/>
                </a:ext>
              </a:extLst>
            </p:cNvPr>
            <p:cNvCxnSpPr/>
            <p:nvPr/>
          </p:nvCxnSpPr>
          <p:spPr>
            <a:xfrm flipH="1" flipV="1">
              <a:off x="3893820" y="2139702"/>
              <a:ext cx="678180" cy="863848"/>
            </a:xfrm>
            <a:prstGeom prst="line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1115DAA-D4FF-422B-B582-5387C8B36091}"/>
                </a:ext>
              </a:extLst>
            </p:cNvPr>
            <p:cNvCxnSpPr/>
            <p:nvPr/>
          </p:nvCxnSpPr>
          <p:spPr>
            <a:xfrm flipH="1">
              <a:off x="3419872" y="3001702"/>
              <a:ext cx="1152128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E9E0F643-D28C-4539-8F99-2B91F9582CED}"/>
                </a:ext>
              </a:extLst>
            </p:cNvPr>
            <p:cNvCxnSpPr/>
            <p:nvPr/>
          </p:nvCxnSpPr>
          <p:spPr>
            <a:xfrm flipH="1">
              <a:off x="3893820" y="3003550"/>
              <a:ext cx="678180" cy="859790"/>
            </a:xfrm>
            <a:prstGeom prst="line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47800D7D-1DDA-4445-A9FE-9F4C097612E5}"/>
                </a:ext>
              </a:extLst>
            </p:cNvPr>
            <p:cNvSpPr/>
            <p:nvPr/>
          </p:nvSpPr>
          <p:spPr>
            <a:xfrm>
              <a:off x="3840480" y="2266754"/>
              <a:ext cx="1463040" cy="1463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499FA91E-4114-43FA-A1FD-46B563F82EF2}"/>
                </a:ext>
              </a:extLst>
            </p:cNvPr>
            <p:cNvGrpSpPr/>
            <p:nvPr/>
          </p:nvGrpSpPr>
          <p:grpSpPr>
            <a:xfrm>
              <a:off x="5148065" y="1378094"/>
              <a:ext cx="1440160" cy="3240360"/>
              <a:chOff x="5292077" y="1378094"/>
              <a:chExt cx="1440156" cy="3240358"/>
            </a:xfrm>
          </p:grpSpPr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6683B071-340C-44EB-BE3E-4C47A101ABB1}"/>
                  </a:ext>
                </a:extLst>
              </p:cNvPr>
              <p:cNvSpPr/>
              <p:nvPr/>
            </p:nvSpPr>
            <p:spPr>
              <a:xfrm>
                <a:off x="6012153" y="2638233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="" xmlns:a16="http://schemas.microsoft.com/office/drawing/2014/main" id="{F9F888CA-B1BD-4C93-81DE-0E4BB3471D89}"/>
                  </a:ext>
                </a:extLst>
              </p:cNvPr>
              <p:cNvSpPr/>
              <p:nvPr/>
            </p:nvSpPr>
            <p:spPr>
              <a:xfrm>
                <a:off x="5292077" y="3898372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A9DF8BDC-D4EC-444F-BF0C-641A55F14C46}"/>
                  </a:ext>
                </a:extLst>
              </p:cNvPr>
              <p:cNvSpPr/>
              <p:nvPr/>
            </p:nvSpPr>
            <p:spPr>
              <a:xfrm>
                <a:off x="5292080" y="1378094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361B46A3-BD10-43A5-AF43-C1F7587F38E0}"/>
                </a:ext>
              </a:extLst>
            </p:cNvPr>
            <p:cNvGrpSpPr/>
            <p:nvPr/>
          </p:nvGrpSpPr>
          <p:grpSpPr>
            <a:xfrm flipH="1">
              <a:off x="2483768" y="1381522"/>
              <a:ext cx="1440160" cy="3240360"/>
              <a:chOff x="5444477" y="1381522"/>
              <a:chExt cx="1440155" cy="3240358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456E1F08-1A95-45FA-8241-5B10ED652F72}"/>
                  </a:ext>
                </a:extLst>
              </p:cNvPr>
              <p:cNvSpPr/>
              <p:nvPr/>
            </p:nvSpPr>
            <p:spPr>
              <a:xfrm>
                <a:off x="6164552" y="2641661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5F23C998-F8EF-4580-ABB2-9C452E6E7927}"/>
                  </a:ext>
                </a:extLst>
              </p:cNvPr>
              <p:cNvSpPr/>
              <p:nvPr/>
            </p:nvSpPr>
            <p:spPr>
              <a:xfrm>
                <a:off x="5444477" y="3901800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031977-D361-40A6-9B5B-0DBFF5833364}"/>
                  </a:ext>
                </a:extLst>
              </p:cNvPr>
              <p:cNvSpPr/>
              <p:nvPr/>
            </p:nvSpPr>
            <p:spPr>
              <a:xfrm>
                <a:off x="5444480" y="1381522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1E4D133-5E62-4C1A-9F65-7874BF03C771}"/>
              </a:ext>
            </a:extLst>
          </p:cNvPr>
          <p:cNvSpPr txBox="1"/>
          <p:nvPr/>
        </p:nvSpPr>
        <p:spPr>
          <a:xfrm>
            <a:off x="5310003" y="3345690"/>
            <a:ext cx="1573152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="" xmlns:a16="http://schemas.microsoft.com/office/drawing/2014/main" id="{817678A7-7C24-4617-AAB0-2C9C40B20DDC}"/>
              </a:ext>
            </a:extLst>
          </p:cNvPr>
          <p:cNvSpPr>
            <a:spLocks noChangeAspect="1"/>
          </p:cNvSpPr>
          <p:nvPr/>
        </p:nvSpPr>
        <p:spPr>
          <a:xfrm>
            <a:off x="5879231" y="4089879"/>
            <a:ext cx="462505" cy="46636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="" xmlns:a16="http://schemas.microsoft.com/office/drawing/2014/main" id="{DE570688-8CBC-4696-9E0B-F8D8D3B7C5BC}"/>
              </a:ext>
            </a:extLst>
          </p:cNvPr>
          <p:cNvSpPr/>
          <p:nvPr/>
        </p:nvSpPr>
        <p:spPr>
          <a:xfrm>
            <a:off x="4696798" y="54143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="" xmlns:a16="http://schemas.microsoft.com/office/drawing/2014/main" id="{2BDBB931-AD89-465F-A543-A591824E53D0}"/>
              </a:ext>
            </a:extLst>
          </p:cNvPr>
          <p:cNvSpPr/>
          <p:nvPr/>
        </p:nvSpPr>
        <p:spPr>
          <a:xfrm>
            <a:off x="7132062" y="213108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="" xmlns:a16="http://schemas.microsoft.com/office/drawing/2014/main" id="{B6A2527D-64FB-4C79-B1BE-4DBB1DBB2F65}"/>
              </a:ext>
            </a:extLst>
          </p:cNvPr>
          <p:cNvSpPr/>
          <p:nvPr/>
        </p:nvSpPr>
        <p:spPr>
          <a:xfrm flipH="1">
            <a:off x="8005610" y="37840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ardrop 1">
            <a:extLst>
              <a:ext uri="{FF2B5EF4-FFF2-40B4-BE49-F238E27FC236}">
                <a16:creationId xmlns="" xmlns:a16="http://schemas.microsoft.com/office/drawing/2014/main" id="{3F0E46A5-EC23-4256-B09E-351D9EDCD871}"/>
              </a:ext>
            </a:extLst>
          </p:cNvPr>
          <p:cNvSpPr/>
          <p:nvPr/>
        </p:nvSpPr>
        <p:spPr>
          <a:xfrm rot="18805991">
            <a:off x="3712274" y="37590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="" xmlns:a16="http://schemas.microsoft.com/office/drawing/2014/main" id="{450A25A6-1BDA-4564-BBE8-BD468AC20EA6}"/>
              </a:ext>
            </a:extLst>
          </p:cNvPr>
          <p:cNvSpPr>
            <a:spLocks noChangeAspect="1"/>
          </p:cNvSpPr>
          <p:nvPr/>
        </p:nvSpPr>
        <p:spPr>
          <a:xfrm rot="9900000">
            <a:off x="7142109" y="53958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="" xmlns:a16="http://schemas.microsoft.com/office/drawing/2014/main" id="{DACBC288-EDEE-4BEB-B77F-F7EB4893275D}"/>
              </a:ext>
            </a:extLst>
          </p:cNvPr>
          <p:cNvSpPr/>
          <p:nvPr/>
        </p:nvSpPr>
        <p:spPr>
          <a:xfrm>
            <a:off x="4639540" y="217665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6D331D-BA0F-4DD3-ACAA-51D9E07924F7}"/>
              </a:ext>
            </a:extLst>
          </p:cNvPr>
          <p:cNvSpPr txBox="1"/>
          <p:nvPr/>
        </p:nvSpPr>
        <p:spPr>
          <a:xfrm>
            <a:off x="6935820" y="3217607"/>
            <a:ext cx="4415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24072A0-E644-44FD-8B98-C13A1158CA75}"/>
              </a:ext>
            </a:extLst>
          </p:cNvPr>
          <p:cNvSpPr/>
          <p:nvPr/>
        </p:nvSpPr>
        <p:spPr>
          <a:xfrm>
            <a:off x="0" y="1183059"/>
            <a:ext cx="12192000" cy="165618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Right Triangle 4">
            <a:extLst>
              <a:ext uri="{FF2B5EF4-FFF2-40B4-BE49-F238E27FC236}">
                <a16:creationId xmlns="" xmlns:a16="http://schemas.microsoft.com/office/drawing/2014/main" id="{DBDA5276-7683-48C5-9EED-760D7E71C897}"/>
              </a:ext>
            </a:extLst>
          </p:cNvPr>
          <p:cNvSpPr/>
          <p:nvPr/>
        </p:nvSpPr>
        <p:spPr>
          <a:xfrm rot="10800000">
            <a:off x="3411905" y="3843654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92B949-B196-43B3-837B-7162D6254B50}"/>
              </a:ext>
            </a:extLst>
          </p:cNvPr>
          <p:cNvSpPr txBox="1"/>
          <p:nvPr/>
        </p:nvSpPr>
        <p:spPr>
          <a:xfrm>
            <a:off x="6935822" y="1318654"/>
            <a:ext cx="4415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123269-5BC7-4AA0-9AB7-247264840430}"/>
              </a:ext>
            </a:extLst>
          </p:cNvPr>
          <p:cNvSpPr txBox="1"/>
          <p:nvPr/>
        </p:nvSpPr>
        <p:spPr>
          <a:xfrm>
            <a:off x="4258582" y="414910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1B024100-8164-4186-9365-AACBAC2BE2CC}"/>
              </a:ext>
            </a:extLst>
          </p:cNvPr>
          <p:cNvSpPr txBox="1">
            <a:spLocks/>
          </p:cNvSpPr>
          <p:nvPr/>
        </p:nvSpPr>
        <p:spPr>
          <a:xfrm>
            <a:off x="3097361" y="1244004"/>
            <a:ext cx="3624452" cy="14596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2544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9F8F6E-090D-4949-B4BC-547322A949ED}"/>
              </a:ext>
            </a:extLst>
          </p:cNvPr>
          <p:cNvSpPr txBox="1"/>
          <p:nvPr/>
        </p:nvSpPr>
        <p:spPr>
          <a:xfrm>
            <a:off x="480048" y="727385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C663B5-0B49-40F7-9BFC-CA57DF63B9D4}"/>
              </a:ext>
            </a:extLst>
          </p:cNvPr>
          <p:cNvSpPr txBox="1"/>
          <p:nvPr/>
        </p:nvSpPr>
        <p:spPr>
          <a:xfrm>
            <a:off x="1324301" y="1417951"/>
            <a:ext cx="4920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1381359-B2B2-4B3F-96E8-C6FBFF92A730}"/>
              </a:ext>
            </a:extLst>
          </p:cNvPr>
          <p:cNvGrpSpPr/>
          <p:nvPr/>
        </p:nvGrpSpPr>
        <p:grpSpPr>
          <a:xfrm>
            <a:off x="1324301" y="714198"/>
            <a:ext cx="4920190" cy="672703"/>
            <a:chOff x="4686849" y="720000"/>
            <a:chExt cx="3470386" cy="67270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E56A507-13EF-481C-8867-F8653035155C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32060E6-635F-4822-9F91-28291423D23F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7584CC6-F8F5-4326-9034-C398714E7DE3}"/>
              </a:ext>
            </a:extLst>
          </p:cNvPr>
          <p:cNvSpPr txBox="1"/>
          <p:nvPr/>
        </p:nvSpPr>
        <p:spPr>
          <a:xfrm>
            <a:off x="490443" y="3811783"/>
            <a:ext cx="8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3AFD05-12D8-49FF-8BD4-541035A24A41}"/>
              </a:ext>
            </a:extLst>
          </p:cNvPr>
          <p:cNvSpPr txBox="1"/>
          <p:nvPr/>
        </p:nvSpPr>
        <p:spPr>
          <a:xfrm>
            <a:off x="1334696" y="4502349"/>
            <a:ext cx="4920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B0362B8-CCD8-40DD-9EF9-2A7603D9B9DA}"/>
              </a:ext>
            </a:extLst>
          </p:cNvPr>
          <p:cNvGrpSpPr/>
          <p:nvPr/>
        </p:nvGrpSpPr>
        <p:grpSpPr>
          <a:xfrm>
            <a:off x="1334696" y="3798596"/>
            <a:ext cx="4920190" cy="672703"/>
            <a:chOff x="4686849" y="720000"/>
            <a:chExt cx="3470386" cy="672703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9348741-4981-4835-8B29-5B29D1878662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4DE951F-F545-4C4B-8B0E-4BA569B44DD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itle 3">
            <a:extLst>
              <a:ext uri="{FF2B5EF4-FFF2-40B4-BE49-F238E27FC236}">
                <a16:creationId xmlns="" xmlns:a16="http://schemas.microsoft.com/office/drawing/2014/main" id="{7019F269-4C4E-4BE2-87D8-D2ABC513252D}"/>
              </a:ext>
            </a:extLst>
          </p:cNvPr>
          <p:cNvSpPr txBox="1">
            <a:spLocks/>
          </p:cNvSpPr>
          <p:nvPr/>
        </p:nvSpPr>
        <p:spPr>
          <a:xfrm>
            <a:off x="6171514" y="3300890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Two Columns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="" xmlns:a16="http://schemas.microsoft.com/office/drawing/2014/main" id="{E5FA87FE-7489-41E5-BF2D-6F6794208933}"/>
              </a:ext>
            </a:extLst>
          </p:cNvPr>
          <p:cNvSpPr/>
          <p:nvPr/>
        </p:nvSpPr>
        <p:spPr>
          <a:xfrm>
            <a:off x="209955" y="196453"/>
            <a:ext cx="11772090" cy="6465095"/>
          </a:xfrm>
          <a:prstGeom prst="frame">
            <a:avLst>
              <a:gd name="adj1" fmla="val 2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3FCE9FEF-1972-4E78-AB81-BC99DBDC61E2}"/>
              </a:ext>
            </a:extLst>
          </p:cNvPr>
          <p:cNvSpPr/>
          <p:nvPr/>
        </p:nvSpPr>
        <p:spPr>
          <a:xfrm>
            <a:off x="-158" y="3837597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9F0B800-5771-4EA1-B264-562E32BB4917}"/>
              </a:ext>
            </a:extLst>
          </p:cNvPr>
          <p:cNvSpPr/>
          <p:nvPr/>
        </p:nvSpPr>
        <p:spPr>
          <a:xfrm>
            <a:off x="0" y="3989997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CC112-8DD5-4EC9-AA1C-E81C02107176}"/>
              </a:ext>
            </a:extLst>
          </p:cNvPr>
          <p:cNvSpPr txBox="1"/>
          <p:nvPr/>
        </p:nvSpPr>
        <p:spPr>
          <a:xfrm>
            <a:off x="0" y="3989997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684A15-85A7-4F6C-815D-532F3C278F92}"/>
              </a:ext>
            </a:extLst>
          </p:cNvPr>
          <p:cNvSpPr txBox="1"/>
          <p:nvPr/>
        </p:nvSpPr>
        <p:spPr>
          <a:xfrm>
            <a:off x="74" y="4852015"/>
            <a:ext cx="121917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DC19D33-D2E4-43AE-8AA4-E4E24957114A}"/>
              </a:ext>
            </a:extLst>
          </p:cNvPr>
          <p:cNvGrpSpPr/>
          <p:nvPr/>
        </p:nvGrpSpPr>
        <p:grpSpPr>
          <a:xfrm>
            <a:off x="2579877" y="1311691"/>
            <a:ext cx="2767036" cy="3371714"/>
            <a:chOff x="4186214" y="1664301"/>
            <a:chExt cx="3743984" cy="4562154"/>
          </a:xfrm>
        </p:grpSpPr>
        <p:sp>
          <p:nvSpPr>
            <p:cNvPr id="10" name="Oval 1">
              <a:extLst>
                <a:ext uri="{FF2B5EF4-FFF2-40B4-BE49-F238E27FC236}">
                  <a16:creationId xmlns="" xmlns:a16="http://schemas.microsoft.com/office/drawing/2014/main" id="{CF68FA98-E8CA-468F-8DF1-B8F8BE7EB81A}"/>
                </a:ext>
              </a:extLst>
            </p:cNvPr>
            <p:cNvSpPr/>
            <p:nvPr/>
          </p:nvSpPr>
          <p:spPr>
            <a:xfrm>
              <a:off x="4186214" y="1664301"/>
              <a:ext cx="1934291" cy="4562154"/>
            </a:xfrm>
            <a:custGeom>
              <a:avLst/>
              <a:gdLst/>
              <a:ahLst/>
              <a:cxnLst/>
              <a:rect l="l" t="t" r="r" b="b"/>
              <a:pathLst>
                <a:path w="1574056" h="3712516">
                  <a:moveTo>
                    <a:pt x="1185390" y="3439800"/>
                  </a:moveTo>
                  <a:lnTo>
                    <a:pt x="1574056" y="3439800"/>
                  </a:lnTo>
                  <a:lnTo>
                    <a:pt x="1574056" y="3711512"/>
                  </a:lnTo>
                  <a:cubicBezTo>
                    <a:pt x="1569524" y="3712486"/>
                    <a:pt x="1564959" y="3712516"/>
                    <a:pt x="1560375" y="3712516"/>
                  </a:cubicBezTo>
                  <a:cubicBezTo>
                    <a:pt x="1353277" y="3712516"/>
                    <a:pt x="1185390" y="3651466"/>
                    <a:pt x="1185390" y="3576158"/>
                  </a:cubicBezTo>
                  <a:close/>
                  <a:moveTo>
                    <a:pt x="1187034" y="3209086"/>
                  </a:moveTo>
                  <a:lnTo>
                    <a:pt x="1574056" y="3209086"/>
                  </a:lnTo>
                  <a:lnTo>
                    <a:pt x="1574056" y="3379553"/>
                  </a:lnTo>
                  <a:lnTo>
                    <a:pt x="1187034" y="3379553"/>
                  </a:lnTo>
                  <a:cubicBezTo>
                    <a:pt x="1148472" y="3379553"/>
                    <a:pt x="1117211" y="3348291"/>
                    <a:pt x="1117211" y="3309730"/>
                  </a:cubicBezTo>
                  <a:lnTo>
                    <a:pt x="1117211" y="3278908"/>
                  </a:lnTo>
                  <a:cubicBezTo>
                    <a:pt x="1117211" y="3240347"/>
                    <a:pt x="1148472" y="3209086"/>
                    <a:pt x="1187034" y="3209086"/>
                  </a:cubicBezTo>
                  <a:close/>
                  <a:moveTo>
                    <a:pt x="1152944" y="2978372"/>
                  </a:moveTo>
                  <a:lnTo>
                    <a:pt x="1574056" y="2978372"/>
                  </a:lnTo>
                  <a:lnTo>
                    <a:pt x="1574056" y="3148838"/>
                  </a:lnTo>
                  <a:lnTo>
                    <a:pt x="1152944" y="3148838"/>
                  </a:lnTo>
                  <a:cubicBezTo>
                    <a:pt x="1114382" y="3148838"/>
                    <a:pt x="1083121" y="3117577"/>
                    <a:pt x="1083121" y="3079015"/>
                  </a:cubicBezTo>
                  <a:lnTo>
                    <a:pt x="1083121" y="3048195"/>
                  </a:lnTo>
                  <a:cubicBezTo>
                    <a:pt x="1083121" y="3009633"/>
                    <a:pt x="1114382" y="2978372"/>
                    <a:pt x="1152944" y="2978372"/>
                  </a:cubicBezTo>
                  <a:close/>
                  <a:moveTo>
                    <a:pt x="1118855" y="2747657"/>
                  </a:moveTo>
                  <a:lnTo>
                    <a:pt x="1574056" y="2747657"/>
                  </a:lnTo>
                  <a:lnTo>
                    <a:pt x="1574056" y="2918124"/>
                  </a:lnTo>
                  <a:lnTo>
                    <a:pt x="1118855" y="2918124"/>
                  </a:lnTo>
                  <a:cubicBezTo>
                    <a:pt x="1080292" y="2918124"/>
                    <a:pt x="1049031" y="2886862"/>
                    <a:pt x="1049031" y="2848301"/>
                  </a:cubicBezTo>
                  <a:lnTo>
                    <a:pt x="1049031" y="2817480"/>
                  </a:lnTo>
                  <a:cubicBezTo>
                    <a:pt x="1049031" y="2778918"/>
                    <a:pt x="1080292" y="2747657"/>
                    <a:pt x="1118855" y="2747657"/>
                  </a:cubicBezTo>
                  <a:close/>
                  <a:moveTo>
                    <a:pt x="0" y="1124141"/>
                  </a:moveTo>
                  <a:lnTo>
                    <a:pt x="338831" y="1171577"/>
                  </a:lnTo>
                  <a:lnTo>
                    <a:pt x="338831" y="1313886"/>
                  </a:lnTo>
                  <a:lnTo>
                    <a:pt x="0" y="1361322"/>
                  </a:lnTo>
                  <a:close/>
                  <a:moveTo>
                    <a:pt x="1554171" y="440480"/>
                  </a:moveTo>
                  <a:lnTo>
                    <a:pt x="1556079" y="440627"/>
                  </a:lnTo>
                  <a:lnTo>
                    <a:pt x="1557986" y="440480"/>
                  </a:lnTo>
                  <a:lnTo>
                    <a:pt x="1574056" y="441292"/>
                  </a:lnTo>
                  <a:lnTo>
                    <a:pt x="1574056" y="647276"/>
                  </a:lnTo>
                  <a:cubicBezTo>
                    <a:pt x="1568831" y="646524"/>
                    <a:pt x="1563581" y="646469"/>
                    <a:pt x="1558320" y="646463"/>
                  </a:cubicBezTo>
                  <a:lnTo>
                    <a:pt x="1558320" y="646669"/>
                  </a:lnTo>
                  <a:lnTo>
                    <a:pt x="1556079" y="646496"/>
                  </a:lnTo>
                  <a:lnTo>
                    <a:pt x="1553836" y="646669"/>
                  </a:lnTo>
                  <a:lnTo>
                    <a:pt x="1553836" y="646463"/>
                  </a:lnTo>
                  <a:cubicBezTo>
                    <a:pt x="1096029" y="647001"/>
                    <a:pt x="725086" y="1018309"/>
                    <a:pt x="725086" y="1476254"/>
                  </a:cubicBezTo>
                  <a:cubicBezTo>
                    <a:pt x="725086" y="1786265"/>
                    <a:pt x="946342" y="2092231"/>
                    <a:pt x="1120548" y="2232013"/>
                  </a:cubicBezTo>
                  <a:cubicBezTo>
                    <a:pt x="1199979" y="2323913"/>
                    <a:pt x="1193682" y="2325796"/>
                    <a:pt x="1225960" y="2443415"/>
                  </a:cubicBezTo>
                  <a:cubicBezTo>
                    <a:pt x="1238820" y="2525888"/>
                    <a:pt x="1212768" y="2534131"/>
                    <a:pt x="1286669" y="2538418"/>
                  </a:cubicBezTo>
                  <a:lnTo>
                    <a:pt x="1340476" y="2537986"/>
                  </a:lnTo>
                  <a:lnTo>
                    <a:pt x="1159452" y="1395052"/>
                  </a:lnTo>
                  <a:cubicBezTo>
                    <a:pt x="1153113" y="1355030"/>
                    <a:pt x="1180418" y="1317448"/>
                    <a:pt x="1220440" y="1311109"/>
                  </a:cubicBezTo>
                  <a:lnTo>
                    <a:pt x="1222992" y="1310706"/>
                  </a:lnTo>
                  <a:cubicBezTo>
                    <a:pt x="1259366" y="1304944"/>
                    <a:pt x="1293725" y="1326975"/>
                    <a:pt x="1303139" y="1361495"/>
                  </a:cubicBezTo>
                  <a:cubicBezTo>
                    <a:pt x="1322616" y="1325549"/>
                    <a:pt x="1359221" y="1302638"/>
                    <a:pt x="1400784" y="1302638"/>
                  </a:cubicBezTo>
                  <a:cubicBezTo>
                    <a:pt x="1432374" y="1302638"/>
                    <a:pt x="1461099" y="1315874"/>
                    <a:pt x="1481946" y="1337999"/>
                  </a:cubicBezTo>
                  <a:cubicBezTo>
                    <a:pt x="1502792" y="1315874"/>
                    <a:pt x="1531518" y="1302638"/>
                    <a:pt x="1563108" y="1302638"/>
                  </a:cubicBezTo>
                  <a:lnTo>
                    <a:pt x="1574056" y="1304941"/>
                  </a:lnTo>
                  <a:lnTo>
                    <a:pt x="1574056" y="1558277"/>
                  </a:lnTo>
                  <a:cubicBezTo>
                    <a:pt x="1570569" y="1560394"/>
                    <a:pt x="1566859" y="1560580"/>
                    <a:pt x="1563108" y="1560580"/>
                  </a:cubicBezTo>
                  <a:cubicBezTo>
                    <a:pt x="1531518" y="1560580"/>
                    <a:pt x="1502792" y="1547345"/>
                    <a:pt x="1481946" y="1525219"/>
                  </a:cubicBezTo>
                  <a:cubicBezTo>
                    <a:pt x="1461099" y="1547345"/>
                    <a:pt x="1432374" y="1560580"/>
                    <a:pt x="1400784" y="1560580"/>
                  </a:cubicBezTo>
                  <a:cubicBezTo>
                    <a:pt x="1374899" y="1560580"/>
                    <a:pt x="1350936" y="1551693"/>
                    <a:pt x="1332765" y="1534787"/>
                  </a:cubicBezTo>
                  <a:lnTo>
                    <a:pt x="1491465" y="2536775"/>
                  </a:lnTo>
                  <a:lnTo>
                    <a:pt x="1553836" y="2536274"/>
                  </a:lnTo>
                  <a:lnTo>
                    <a:pt x="1553836" y="2536239"/>
                  </a:lnTo>
                  <a:lnTo>
                    <a:pt x="1556079" y="2536257"/>
                  </a:lnTo>
                  <a:lnTo>
                    <a:pt x="1558320" y="2536239"/>
                  </a:lnTo>
                  <a:lnTo>
                    <a:pt x="1558320" y="2536274"/>
                  </a:lnTo>
                  <a:lnTo>
                    <a:pt x="1574056" y="2536401"/>
                  </a:lnTo>
                  <a:lnTo>
                    <a:pt x="1574056" y="2685528"/>
                  </a:lnTo>
                  <a:lnTo>
                    <a:pt x="1556079" y="2685463"/>
                  </a:lnTo>
                  <a:lnTo>
                    <a:pt x="1201719" y="2686732"/>
                  </a:lnTo>
                  <a:cubicBezTo>
                    <a:pt x="1138954" y="2686732"/>
                    <a:pt x="1107192" y="2663167"/>
                    <a:pt x="1071683" y="2589474"/>
                  </a:cubicBezTo>
                  <a:cubicBezTo>
                    <a:pt x="1058025" y="2494014"/>
                    <a:pt x="1086076" y="2455536"/>
                    <a:pt x="1022516" y="2382309"/>
                  </a:cubicBezTo>
                  <a:cubicBezTo>
                    <a:pt x="809168" y="2211227"/>
                    <a:pt x="538010" y="1836414"/>
                    <a:pt x="538010" y="1456641"/>
                  </a:cubicBezTo>
                  <a:cubicBezTo>
                    <a:pt x="538010" y="895431"/>
                    <a:pt x="992961" y="440480"/>
                    <a:pt x="1554171" y="440480"/>
                  </a:cubicBezTo>
                  <a:close/>
                  <a:moveTo>
                    <a:pt x="624942" y="234472"/>
                  </a:moveTo>
                  <a:lnTo>
                    <a:pt x="806400" y="524523"/>
                  </a:lnTo>
                  <a:lnTo>
                    <a:pt x="697385" y="615998"/>
                  </a:lnTo>
                  <a:lnTo>
                    <a:pt x="443250" y="386929"/>
                  </a:lnTo>
                  <a:close/>
                  <a:moveTo>
                    <a:pt x="1437487" y="0"/>
                  </a:moveTo>
                  <a:lnTo>
                    <a:pt x="1574056" y="0"/>
                  </a:lnTo>
                  <a:lnTo>
                    <a:pt x="1574056" y="338831"/>
                  </a:lnTo>
                  <a:lnTo>
                    <a:pt x="1484923" y="3388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Oval 1">
              <a:extLst>
                <a:ext uri="{FF2B5EF4-FFF2-40B4-BE49-F238E27FC236}">
                  <a16:creationId xmlns="" xmlns:a16="http://schemas.microsoft.com/office/drawing/2014/main" id="{257A3E53-206B-466A-B05E-161D1EDAC338}"/>
                </a:ext>
              </a:extLst>
            </p:cNvPr>
            <p:cNvSpPr/>
            <p:nvPr/>
          </p:nvSpPr>
          <p:spPr>
            <a:xfrm>
              <a:off x="6098775" y="1664856"/>
              <a:ext cx="1831423" cy="4561043"/>
            </a:xfrm>
            <a:custGeom>
              <a:avLst/>
              <a:gdLst/>
              <a:ahLst/>
              <a:cxnLst/>
              <a:rect l="l" t="t" r="r" b="b"/>
              <a:pathLst>
                <a:path w="1490346" h="3711612">
                  <a:moveTo>
                    <a:pt x="0" y="3439800"/>
                  </a:moveTo>
                  <a:lnTo>
                    <a:pt x="362666" y="3439800"/>
                  </a:lnTo>
                  <a:lnTo>
                    <a:pt x="362666" y="3576158"/>
                  </a:lnTo>
                  <a:cubicBezTo>
                    <a:pt x="362666" y="3649966"/>
                    <a:pt x="201402" y="3710078"/>
                    <a:pt x="0" y="3711612"/>
                  </a:cubicBezTo>
                  <a:close/>
                  <a:moveTo>
                    <a:pt x="0" y="3209086"/>
                  </a:moveTo>
                  <a:lnTo>
                    <a:pt x="361023" y="3209086"/>
                  </a:lnTo>
                  <a:cubicBezTo>
                    <a:pt x="399584" y="3209086"/>
                    <a:pt x="430845" y="3240347"/>
                    <a:pt x="430845" y="3278908"/>
                  </a:cubicBezTo>
                  <a:lnTo>
                    <a:pt x="430845" y="3309730"/>
                  </a:lnTo>
                  <a:cubicBezTo>
                    <a:pt x="430845" y="3348291"/>
                    <a:pt x="399584" y="3379553"/>
                    <a:pt x="361023" y="3379553"/>
                  </a:cubicBezTo>
                  <a:lnTo>
                    <a:pt x="0" y="3379553"/>
                  </a:lnTo>
                  <a:close/>
                  <a:moveTo>
                    <a:pt x="0" y="2978372"/>
                  </a:moveTo>
                  <a:lnTo>
                    <a:pt x="395111" y="2978372"/>
                  </a:lnTo>
                  <a:cubicBezTo>
                    <a:pt x="433674" y="2978372"/>
                    <a:pt x="464935" y="3009633"/>
                    <a:pt x="464935" y="3048195"/>
                  </a:cubicBezTo>
                  <a:lnTo>
                    <a:pt x="464935" y="3079015"/>
                  </a:lnTo>
                  <a:cubicBezTo>
                    <a:pt x="464935" y="3117577"/>
                    <a:pt x="433674" y="3148838"/>
                    <a:pt x="395111" y="3148838"/>
                  </a:cubicBezTo>
                  <a:lnTo>
                    <a:pt x="0" y="3148838"/>
                  </a:lnTo>
                  <a:close/>
                  <a:moveTo>
                    <a:pt x="0" y="2747657"/>
                  </a:moveTo>
                  <a:lnTo>
                    <a:pt x="429201" y="2747657"/>
                  </a:lnTo>
                  <a:cubicBezTo>
                    <a:pt x="467763" y="2747657"/>
                    <a:pt x="499024" y="2778918"/>
                    <a:pt x="499024" y="2817480"/>
                  </a:cubicBezTo>
                  <a:lnTo>
                    <a:pt x="499024" y="2848301"/>
                  </a:lnTo>
                  <a:cubicBezTo>
                    <a:pt x="499024" y="2886862"/>
                    <a:pt x="467763" y="2918124"/>
                    <a:pt x="429201" y="2918124"/>
                  </a:cubicBezTo>
                  <a:lnTo>
                    <a:pt x="0" y="2918124"/>
                  </a:lnTo>
                  <a:close/>
                  <a:moveTo>
                    <a:pt x="1490346" y="1124141"/>
                  </a:moveTo>
                  <a:lnTo>
                    <a:pt x="1490346" y="1361322"/>
                  </a:lnTo>
                  <a:lnTo>
                    <a:pt x="1151515" y="1313886"/>
                  </a:lnTo>
                  <a:lnTo>
                    <a:pt x="1151515" y="1171577"/>
                  </a:lnTo>
                  <a:close/>
                  <a:moveTo>
                    <a:pt x="0" y="441223"/>
                  </a:moveTo>
                  <a:cubicBezTo>
                    <a:pt x="554434" y="448456"/>
                    <a:pt x="1001452" y="900345"/>
                    <a:pt x="1001452" y="1456641"/>
                  </a:cubicBezTo>
                  <a:cubicBezTo>
                    <a:pt x="1001452" y="1836414"/>
                    <a:pt x="730294" y="2211227"/>
                    <a:pt x="516947" y="2382309"/>
                  </a:cubicBezTo>
                  <a:cubicBezTo>
                    <a:pt x="453387" y="2455536"/>
                    <a:pt x="481437" y="2494014"/>
                    <a:pt x="467779" y="2589474"/>
                  </a:cubicBezTo>
                  <a:cubicBezTo>
                    <a:pt x="432270" y="2663167"/>
                    <a:pt x="400510" y="2686732"/>
                    <a:pt x="337743" y="2686732"/>
                  </a:cubicBezTo>
                  <a:lnTo>
                    <a:pt x="0" y="2685523"/>
                  </a:lnTo>
                  <a:lnTo>
                    <a:pt x="0" y="2536390"/>
                  </a:lnTo>
                  <a:lnTo>
                    <a:pt x="47259" y="2536769"/>
                  </a:lnTo>
                  <a:lnTo>
                    <a:pt x="204029" y="1546960"/>
                  </a:lnTo>
                  <a:cubicBezTo>
                    <a:pt x="188844" y="1556019"/>
                    <a:pt x="171284" y="1560580"/>
                    <a:pt x="152738" y="1560580"/>
                  </a:cubicBezTo>
                  <a:cubicBezTo>
                    <a:pt x="121147" y="1560580"/>
                    <a:pt x="92422" y="1547345"/>
                    <a:pt x="71576" y="1525219"/>
                  </a:cubicBezTo>
                  <a:cubicBezTo>
                    <a:pt x="52889" y="1545052"/>
                    <a:pt x="27874" y="1557741"/>
                    <a:pt x="0" y="1558564"/>
                  </a:cubicBezTo>
                  <a:lnTo>
                    <a:pt x="0" y="1304654"/>
                  </a:lnTo>
                  <a:cubicBezTo>
                    <a:pt x="27874" y="1305477"/>
                    <a:pt x="52890" y="1318167"/>
                    <a:pt x="71576" y="1337999"/>
                  </a:cubicBezTo>
                  <a:cubicBezTo>
                    <a:pt x="92422" y="1315874"/>
                    <a:pt x="121147" y="1302638"/>
                    <a:pt x="152738" y="1302638"/>
                  </a:cubicBezTo>
                  <a:cubicBezTo>
                    <a:pt x="187837" y="1302638"/>
                    <a:pt x="219402" y="1318978"/>
                    <a:pt x="240484" y="1345647"/>
                  </a:cubicBezTo>
                  <a:cubicBezTo>
                    <a:pt x="253632" y="1317624"/>
                    <a:pt x="284261" y="1300934"/>
                    <a:pt x="316470" y="1306036"/>
                  </a:cubicBezTo>
                  <a:lnTo>
                    <a:pt x="319022" y="1306440"/>
                  </a:lnTo>
                  <a:cubicBezTo>
                    <a:pt x="359044" y="1312779"/>
                    <a:pt x="386348" y="1350361"/>
                    <a:pt x="380010" y="1390382"/>
                  </a:cubicBezTo>
                  <a:lnTo>
                    <a:pt x="198248" y="2537980"/>
                  </a:lnTo>
                  <a:lnTo>
                    <a:pt x="252793" y="2538418"/>
                  </a:lnTo>
                  <a:cubicBezTo>
                    <a:pt x="326693" y="2534131"/>
                    <a:pt x="300643" y="2525888"/>
                    <a:pt x="313502" y="2443415"/>
                  </a:cubicBezTo>
                  <a:cubicBezTo>
                    <a:pt x="345780" y="2325796"/>
                    <a:pt x="339483" y="2323913"/>
                    <a:pt x="418914" y="2232013"/>
                  </a:cubicBezTo>
                  <a:cubicBezTo>
                    <a:pt x="593120" y="2092231"/>
                    <a:pt x="814376" y="1786265"/>
                    <a:pt x="814376" y="1476254"/>
                  </a:cubicBezTo>
                  <a:cubicBezTo>
                    <a:pt x="814376" y="1023115"/>
                    <a:pt x="451179" y="654804"/>
                    <a:pt x="0" y="647205"/>
                  </a:cubicBezTo>
                  <a:close/>
                  <a:moveTo>
                    <a:pt x="848581" y="234472"/>
                  </a:moveTo>
                  <a:lnTo>
                    <a:pt x="1030273" y="386929"/>
                  </a:lnTo>
                  <a:lnTo>
                    <a:pt x="776138" y="615998"/>
                  </a:lnTo>
                  <a:lnTo>
                    <a:pt x="667123" y="524523"/>
                  </a:lnTo>
                  <a:close/>
                  <a:moveTo>
                    <a:pt x="0" y="0"/>
                  </a:moveTo>
                  <a:lnTo>
                    <a:pt x="101974" y="0"/>
                  </a:lnTo>
                  <a:lnTo>
                    <a:pt x="54538" y="338831"/>
                  </a:lnTo>
                  <a:lnTo>
                    <a:pt x="0" y="3388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9A82B9B-0C0F-431C-B6BF-793DC045F2B1}"/>
              </a:ext>
            </a:extLst>
          </p:cNvPr>
          <p:cNvGrpSpPr/>
          <p:nvPr/>
        </p:nvGrpSpPr>
        <p:grpSpPr>
          <a:xfrm>
            <a:off x="5808101" y="1731662"/>
            <a:ext cx="3258325" cy="2576300"/>
            <a:chOff x="3741176" y="2106694"/>
            <a:chExt cx="4709648" cy="372383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04205535-09F6-4BA4-A0DE-75DF14F40543}"/>
                </a:ext>
              </a:extLst>
            </p:cNvPr>
            <p:cNvGrpSpPr/>
            <p:nvPr/>
          </p:nvGrpSpPr>
          <p:grpSpPr>
            <a:xfrm>
              <a:off x="3741176" y="2106694"/>
              <a:ext cx="4709648" cy="3723835"/>
              <a:chOff x="2228055" y="1971102"/>
              <a:chExt cx="4575969" cy="3618138"/>
            </a:xfrm>
            <a:solidFill>
              <a:schemeClr val="tx1"/>
            </a:solidFill>
          </p:grpSpPr>
          <p:sp>
            <p:nvSpPr>
              <p:cNvPr id="14" name="Freeform 18">
                <a:extLst>
                  <a:ext uri="{FF2B5EF4-FFF2-40B4-BE49-F238E27FC236}">
                    <a16:creationId xmlns="" xmlns:a16="http://schemas.microsoft.com/office/drawing/2014/main" id="{28533EF6-5ED6-491E-BAE8-C09509BE4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016CE9C8-7508-4FFB-9F0A-608C2CB97D64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  <a:grpFill/>
            </p:grpSpPr>
            <p:sp>
              <p:nvSpPr>
                <p:cNvPr id="17" name="Rounded Rectangle 10">
                  <a:extLst>
                    <a:ext uri="{FF2B5EF4-FFF2-40B4-BE49-F238E27FC236}">
                      <a16:creationId xmlns="" xmlns:a16="http://schemas.microsoft.com/office/drawing/2014/main" id="{84E8BE4A-11BD-4599-9968-75BB94BBE3BD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ed Rectangle 13">
                  <a:extLst>
                    <a:ext uri="{FF2B5EF4-FFF2-40B4-BE49-F238E27FC236}">
                      <a16:creationId xmlns="" xmlns:a16="http://schemas.microsoft.com/office/drawing/2014/main" id="{4DBD7AAC-8150-4825-8258-04F326A012DF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Chord 18">
                  <a:extLst>
                    <a:ext uri="{FF2B5EF4-FFF2-40B4-BE49-F238E27FC236}">
                      <a16:creationId xmlns="" xmlns:a16="http://schemas.microsoft.com/office/drawing/2014/main" id="{090DE3F3-CF58-4BD3-B1AD-1838AD0E4B4E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6" name="Freeform 18">
                <a:extLst>
                  <a:ext uri="{FF2B5EF4-FFF2-40B4-BE49-F238E27FC236}">
                    <a16:creationId xmlns="" xmlns:a16="http://schemas.microsoft.com/office/drawing/2014/main" id="{8920E17C-7721-47EF-9215-CC0FFFBC6A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20" name="Graphic 33">
              <a:extLst>
                <a:ext uri="{FF2B5EF4-FFF2-40B4-BE49-F238E27FC236}">
                  <a16:creationId xmlns="" xmlns:a16="http://schemas.microsoft.com/office/drawing/2014/main" id="{9868F917-2263-4167-B0C9-28DF0CA9F58B}"/>
                </a:ext>
              </a:extLst>
            </p:cNvPr>
            <p:cNvGrpSpPr/>
            <p:nvPr/>
          </p:nvGrpSpPr>
          <p:grpSpPr>
            <a:xfrm>
              <a:off x="5434884" y="275940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56E1F51E-2F38-4D0D-BA40-04FD45B1ABFA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679A5DCC-CC76-48D4-9D7D-68CD2C63FB5A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1A7C5189-DD85-44E6-8865-F6626822C27E}"/>
              </a:ext>
            </a:extLst>
          </p:cNvPr>
          <p:cNvGrpSpPr/>
          <p:nvPr/>
        </p:nvGrpSpPr>
        <p:grpSpPr>
          <a:xfrm>
            <a:off x="486096" y="5397958"/>
            <a:ext cx="4625443" cy="1038368"/>
            <a:chOff x="2219646" y="4490038"/>
            <a:chExt cx="9053452" cy="203241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C67656C6-5BCD-46E3-A5A9-53B0DE7C85A5}"/>
                </a:ext>
              </a:extLst>
            </p:cNvPr>
            <p:cNvGrpSpPr/>
            <p:nvPr/>
          </p:nvGrpSpPr>
          <p:grpSpPr>
            <a:xfrm flipH="1">
              <a:off x="10404872" y="6031909"/>
              <a:ext cx="511666" cy="490542"/>
              <a:chOff x="4964627" y="3703863"/>
              <a:chExt cx="393594" cy="377344"/>
            </a:xfrm>
            <a:solidFill>
              <a:schemeClr val="tx1"/>
            </a:solidFill>
          </p:grpSpPr>
          <p:sp>
            <p:nvSpPr>
              <p:cNvPr id="25" name="Oval 1">
                <a:extLst>
                  <a:ext uri="{FF2B5EF4-FFF2-40B4-BE49-F238E27FC236}">
                    <a16:creationId xmlns="" xmlns:a16="http://schemas.microsoft.com/office/drawing/2014/main" id="{B0FD3C1F-3BF3-4738-8F9B-1FDA0D75D74E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="" xmlns:a16="http://schemas.microsoft.com/office/drawing/2014/main" id="{C6609699-F440-48BA-B3F2-5302AE06C97E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="" xmlns:a16="http://schemas.microsoft.com/office/drawing/2014/main" id="{109A6246-51DA-4631-A578-EC74128614F1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="" xmlns:a16="http://schemas.microsoft.com/office/drawing/2014/main" id="{4FD20619-CB14-43CE-9440-ABF880C63E7B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Oval 3">
              <a:extLst>
                <a:ext uri="{FF2B5EF4-FFF2-40B4-BE49-F238E27FC236}">
                  <a16:creationId xmlns="" xmlns:a16="http://schemas.microsoft.com/office/drawing/2014/main" id="{4652B246-3108-418D-AA69-21A0793A199F}"/>
                </a:ext>
              </a:extLst>
            </p:cNvPr>
            <p:cNvSpPr/>
            <p:nvPr/>
          </p:nvSpPr>
          <p:spPr>
            <a:xfrm>
              <a:off x="10048313" y="4584296"/>
              <a:ext cx="1224785" cy="1351173"/>
            </a:xfrm>
            <a:custGeom>
              <a:avLst/>
              <a:gdLst/>
              <a:ahLst/>
              <a:cxnLst/>
              <a:rect l="l" t="t" r="r" b="b"/>
              <a:pathLst>
                <a:path w="790861" h="872472">
                  <a:moveTo>
                    <a:pt x="394689" y="0"/>
                  </a:moveTo>
                  <a:lnTo>
                    <a:pt x="395430" y="57"/>
                  </a:lnTo>
                  <a:lnTo>
                    <a:pt x="396172" y="0"/>
                  </a:lnTo>
                  <a:cubicBezTo>
                    <a:pt x="614153" y="0"/>
                    <a:pt x="790861" y="176708"/>
                    <a:pt x="790861" y="394689"/>
                  </a:cubicBezTo>
                  <a:cubicBezTo>
                    <a:pt x="790861" y="542198"/>
                    <a:pt x="685540" y="687780"/>
                    <a:pt x="602673" y="754231"/>
                  </a:cubicBezTo>
                  <a:cubicBezTo>
                    <a:pt x="577986" y="782673"/>
                    <a:pt x="588881" y="797618"/>
                    <a:pt x="583576" y="834696"/>
                  </a:cubicBezTo>
                  <a:cubicBezTo>
                    <a:pt x="569784" y="863319"/>
                    <a:pt x="557447" y="872472"/>
                    <a:pt x="533068" y="872472"/>
                  </a:cubicBezTo>
                  <a:lnTo>
                    <a:pt x="395430" y="871979"/>
                  </a:lnTo>
                  <a:lnTo>
                    <a:pt x="257793" y="872472"/>
                  </a:lnTo>
                  <a:cubicBezTo>
                    <a:pt x="233414" y="872472"/>
                    <a:pt x="221078" y="863319"/>
                    <a:pt x="207286" y="834696"/>
                  </a:cubicBezTo>
                  <a:cubicBezTo>
                    <a:pt x="201981" y="797618"/>
                    <a:pt x="212876" y="782673"/>
                    <a:pt x="188188" y="754231"/>
                  </a:cubicBezTo>
                  <a:cubicBezTo>
                    <a:pt x="105322" y="687780"/>
                    <a:pt x="0" y="542198"/>
                    <a:pt x="0" y="394689"/>
                  </a:cubicBezTo>
                  <a:cubicBezTo>
                    <a:pt x="0" y="176708"/>
                    <a:pt x="176709" y="0"/>
                    <a:pt x="394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CB3584C4-E6C4-4D2F-B1B8-8049FD42436A}"/>
                </a:ext>
              </a:extLst>
            </p:cNvPr>
            <p:cNvGrpSpPr/>
            <p:nvPr/>
          </p:nvGrpSpPr>
          <p:grpSpPr>
            <a:xfrm flipH="1">
              <a:off x="5091080" y="6031909"/>
              <a:ext cx="511666" cy="490542"/>
              <a:chOff x="4964627" y="3703863"/>
              <a:chExt cx="393594" cy="377344"/>
            </a:xfrm>
            <a:solidFill>
              <a:schemeClr val="tx1"/>
            </a:solidFill>
          </p:grpSpPr>
          <p:sp>
            <p:nvSpPr>
              <p:cNvPr id="31" name="Oval 1">
                <a:extLst>
                  <a:ext uri="{FF2B5EF4-FFF2-40B4-BE49-F238E27FC236}">
                    <a16:creationId xmlns="" xmlns:a16="http://schemas.microsoft.com/office/drawing/2014/main" id="{29F4D31E-E0CF-444A-A255-FFA67B7CE347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="" xmlns:a16="http://schemas.microsoft.com/office/drawing/2014/main" id="{8C2D4CF0-EE3E-4802-B8E0-5F714D7D704F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="" xmlns:a16="http://schemas.microsoft.com/office/drawing/2014/main" id="{21CD8F34-C084-4E9A-9B11-E49283181BC7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="" xmlns:a16="http://schemas.microsoft.com/office/drawing/2014/main" id="{57B3C024-9E92-4C31-A51B-6465CBB25074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C275C8B-E3A1-4209-B326-55D7BD085923}"/>
                </a:ext>
              </a:extLst>
            </p:cNvPr>
            <p:cNvGrpSpPr/>
            <p:nvPr/>
          </p:nvGrpSpPr>
          <p:grpSpPr>
            <a:xfrm>
              <a:off x="4950555" y="4490038"/>
              <a:ext cx="792715" cy="1360145"/>
              <a:chOff x="4874689" y="2348880"/>
              <a:chExt cx="914401" cy="1354872"/>
            </a:xfrm>
            <a:solidFill>
              <a:srgbClr val="90C221"/>
            </a:solidFill>
          </p:grpSpPr>
          <p:sp>
            <p:nvSpPr>
              <p:cNvPr id="36" name="Block Arc 35">
                <a:extLst>
                  <a:ext uri="{FF2B5EF4-FFF2-40B4-BE49-F238E27FC236}">
                    <a16:creationId xmlns="" xmlns:a16="http://schemas.microsoft.com/office/drawing/2014/main" id="{E4DC3734-D9DE-4466-AC6C-6298F54CDDA9}"/>
                  </a:ext>
                </a:extLst>
              </p:cNvPr>
              <p:cNvSpPr/>
              <p:nvPr/>
            </p:nvSpPr>
            <p:spPr>
              <a:xfrm>
                <a:off x="4874690" y="2348880"/>
                <a:ext cx="914400" cy="914400"/>
              </a:xfrm>
              <a:prstGeom prst="blockArc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 Same Side Corner Rectangle 30">
                <a:extLst>
                  <a:ext uri="{FF2B5EF4-FFF2-40B4-BE49-F238E27FC236}">
                    <a16:creationId xmlns="" xmlns:a16="http://schemas.microsoft.com/office/drawing/2014/main" id="{6EE19F71-8372-48D6-85E7-232676672599}"/>
                  </a:ext>
                </a:extLst>
              </p:cNvPr>
              <p:cNvSpPr/>
              <p:nvPr/>
            </p:nvSpPr>
            <p:spPr>
              <a:xfrm rot="10800000">
                <a:off x="4874689" y="2789352"/>
                <a:ext cx="228508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 Same Side Corner Rectangle 33">
                <a:extLst>
                  <a:ext uri="{FF2B5EF4-FFF2-40B4-BE49-F238E27FC236}">
                    <a16:creationId xmlns="" xmlns:a16="http://schemas.microsoft.com/office/drawing/2014/main" id="{A0CA4AF9-9EA3-493E-9B9D-0411F5A533B1}"/>
                  </a:ext>
                </a:extLst>
              </p:cNvPr>
              <p:cNvSpPr/>
              <p:nvPr/>
            </p:nvSpPr>
            <p:spPr>
              <a:xfrm rot="10800000">
                <a:off x="5560582" y="2789352"/>
                <a:ext cx="228508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9" name="그룹 14">
              <a:extLst>
                <a:ext uri="{FF2B5EF4-FFF2-40B4-BE49-F238E27FC236}">
                  <a16:creationId xmlns="" xmlns:a16="http://schemas.microsoft.com/office/drawing/2014/main" id="{89632336-0224-4C51-BF04-ABB89019BE62}"/>
                </a:ext>
              </a:extLst>
            </p:cNvPr>
            <p:cNvGrpSpPr/>
            <p:nvPr/>
          </p:nvGrpSpPr>
          <p:grpSpPr>
            <a:xfrm>
              <a:off x="2443930" y="6031909"/>
              <a:ext cx="511666" cy="490542"/>
              <a:chOff x="1869148" y="3350721"/>
              <a:chExt cx="511666" cy="490542"/>
            </a:xfrm>
            <a:solidFill>
              <a:schemeClr val="tx1"/>
            </a:solidFill>
          </p:grpSpPr>
          <p:sp>
            <p:nvSpPr>
              <p:cNvPr id="40" name="Oval 1">
                <a:extLst>
                  <a:ext uri="{FF2B5EF4-FFF2-40B4-BE49-F238E27FC236}">
                    <a16:creationId xmlns="" xmlns:a16="http://schemas.microsoft.com/office/drawing/2014/main" id="{9E59AEBB-1E0F-43AE-BE1C-606F795E8800}"/>
                  </a:ext>
                </a:extLst>
              </p:cNvPr>
              <p:cNvSpPr/>
              <p:nvPr/>
            </p:nvSpPr>
            <p:spPr>
              <a:xfrm>
                <a:off x="1886204" y="3468755"/>
                <a:ext cx="477554" cy="8528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="" xmlns:a16="http://schemas.microsoft.com/office/drawing/2014/main" id="{2BF378C4-782F-4B5F-B0DF-916AE85A77D5}"/>
                  </a:ext>
                </a:extLst>
              </p:cNvPr>
              <p:cNvSpPr/>
              <p:nvPr/>
            </p:nvSpPr>
            <p:spPr>
              <a:xfrm>
                <a:off x="1937372" y="3704819"/>
                <a:ext cx="375220" cy="13644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="" xmlns:a16="http://schemas.microsoft.com/office/drawing/2014/main" id="{D4933766-55B1-43D3-A3BE-59149C887EC1}"/>
                  </a:ext>
                </a:extLst>
              </p:cNvPr>
              <p:cNvSpPr/>
              <p:nvPr/>
            </p:nvSpPr>
            <p:spPr>
              <a:xfrm>
                <a:off x="1903260" y="3586787"/>
                <a:ext cx="443443" cy="85287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="" xmlns:a16="http://schemas.microsoft.com/office/drawing/2014/main" id="{93601A70-1B2D-4C5A-B6B7-AB36B9454C3C}"/>
                  </a:ext>
                </a:extLst>
              </p:cNvPr>
              <p:cNvSpPr/>
              <p:nvPr/>
            </p:nvSpPr>
            <p:spPr>
              <a:xfrm>
                <a:off x="1869148" y="3350721"/>
                <a:ext cx="511666" cy="8528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4" name="Block Arc 37">
              <a:extLst>
                <a:ext uri="{FF2B5EF4-FFF2-40B4-BE49-F238E27FC236}">
                  <a16:creationId xmlns="" xmlns:a16="http://schemas.microsoft.com/office/drawing/2014/main" id="{6A12D4D2-ABD6-4D26-8443-07F2EE33F56A}"/>
                </a:ext>
              </a:extLst>
            </p:cNvPr>
            <p:cNvSpPr/>
            <p:nvPr/>
          </p:nvSpPr>
          <p:spPr>
            <a:xfrm>
              <a:off x="2219646" y="4541652"/>
              <a:ext cx="1062264" cy="1386291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55836CEA-E56B-4339-A499-35540F7BC093}"/>
                </a:ext>
              </a:extLst>
            </p:cNvPr>
            <p:cNvGrpSpPr/>
            <p:nvPr/>
          </p:nvGrpSpPr>
          <p:grpSpPr>
            <a:xfrm flipH="1">
              <a:off x="7619592" y="6031909"/>
              <a:ext cx="511666" cy="490542"/>
              <a:chOff x="4964627" y="3703863"/>
              <a:chExt cx="393594" cy="377344"/>
            </a:xfrm>
            <a:solidFill>
              <a:schemeClr val="tx1"/>
            </a:solidFill>
          </p:grpSpPr>
          <p:sp>
            <p:nvSpPr>
              <p:cNvPr id="46" name="Oval 1">
                <a:extLst>
                  <a:ext uri="{FF2B5EF4-FFF2-40B4-BE49-F238E27FC236}">
                    <a16:creationId xmlns="" xmlns:a16="http://schemas.microsoft.com/office/drawing/2014/main" id="{6E168BF9-1A25-41A1-AE61-316DF6F2A81D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="" xmlns:a16="http://schemas.microsoft.com/office/drawing/2014/main" id="{01E9BDD4-72E5-4393-B830-5F9B646FD20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="" xmlns:a16="http://schemas.microsoft.com/office/drawing/2014/main" id="{933CB0AD-CCAC-486A-BB55-9A762D0DEC3F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="" xmlns:a16="http://schemas.microsoft.com/office/drawing/2014/main" id="{A7568B07-2FBC-49EE-87FB-BF9CBD13810D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0" name="Chevron 2">
              <a:extLst>
                <a:ext uri="{FF2B5EF4-FFF2-40B4-BE49-F238E27FC236}">
                  <a16:creationId xmlns="" xmlns:a16="http://schemas.microsoft.com/office/drawing/2014/main" id="{33B048F3-FD4E-4220-8EA0-E28375732D95}"/>
                </a:ext>
              </a:extLst>
            </p:cNvPr>
            <p:cNvSpPr/>
            <p:nvPr/>
          </p:nvSpPr>
          <p:spPr>
            <a:xfrm rot="5400000">
              <a:off x="7309892" y="4491314"/>
              <a:ext cx="1387834" cy="1488513"/>
            </a:xfrm>
            <a:custGeom>
              <a:avLst/>
              <a:gdLst/>
              <a:ahLst/>
              <a:cxnLst/>
              <a:rect l="l" t="t" r="r" b="b"/>
              <a:pathLst>
                <a:path w="3010478" h="2971924">
                  <a:moveTo>
                    <a:pt x="0" y="0"/>
                  </a:moveTo>
                  <a:cubicBezTo>
                    <a:pt x="597789" y="631968"/>
                    <a:pt x="1954851" y="1281936"/>
                    <a:pt x="3010478" y="1750136"/>
                  </a:cubicBezTo>
                  <a:lnTo>
                    <a:pt x="3010478" y="1766533"/>
                  </a:lnTo>
                  <a:cubicBezTo>
                    <a:pt x="2556291" y="2057095"/>
                    <a:pt x="1750264" y="2348261"/>
                    <a:pt x="1695591" y="2971924"/>
                  </a:cubicBezTo>
                  <a:lnTo>
                    <a:pt x="1167606" y="2794065"/>
                  </a:lnTo>
                  <a:cubicBezTo>
                    <a:pt x="1356560" y="2217270"/>
                    <a:pt x="1563728" y="2059107"/>
                    <a:pt x="1967797" y="1771109"/>
                  </a:cubicBezTo>
                  <a:cubicBezTo>
                    <a:pt x="1212626" y="1431720"/>
                    <a:pt x="908197" y="1282487"/>
                    <a:pt x="19210" y="696594"/>
                  </a:cubicBezTo>
                  <a:cubicBezTo>
                    <a:pt x="12874" y="464793"/>
                    <a:pt x="13037" y="31157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C79AE75-DFC1-4A9C-A8DB-E5A56E88AD59}"/>
              </a:ext>
            </a:extLst>
          </p:cNvPr>
          <p:cNvGrpSpPr/>
          <p:nvPr/>
        </p:nvGrpSpPr>
        <p:grpSpPr>
          <a:xfrm>
            <a:off x="8241787" y="2257425"/>
            <a:ext cx="3719771" cy="4015272"/>
            <a:chOff x="4315220" y="2061421"/>
            <a:chExt cx="3895409" cy="4204864"/>
          </a:xfrm>
        </p:grpSpPr>
        <p:sp>
          <p:nvSpPr>
            <p:cNvPr id="53" name="Freeform 1">
              <a:extLst>
                <a:ext uri="{FF2B5EF4-FFF2-40B4-BE49-F238E27FC236}">
                  <a16:creationId xmlns="" xmlns:a16="http://schemas.microsoft.com/office/drawing/2014/main" id="{AC946801-458B-4DC3-A5C4-76964BDA017A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37">
              <a:extLst>
                <a:ext uri="{FF2B5EF4-FFF2-40B4-BE49-F238E27FC236}">
                  <a16:creationId xmlns="" xmlns:a16="http://schemas.microsoft.com/office/drawing/2014/main" id="{62CA15CA-7939-4E05-AF29-0FBC03BEE6A5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C48A979-7552-478A-86C8-1899EDC1959D}"/>
              </a:ext>
            </a:extLst>
          </p:cNvPr>
          <p:cNvGrpSpPr/>
          <p:nvPr/>
        </p:nvGrpSpPr>
        <p:grpSpPr>
          <a:xfrm>
            <a:off x="352594" y="1355018"/>
            <a:ext cx="2082035" cy="3740540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Freeform 34">
              <a:extLst>
                <a:ext uri="{FF2B5EF4-FFF2-40B4-BE49-F238E27FC236}">
                  <a16:creationId xmlns="" xmlns:a16="http://schemas.microsoft.com/office/drawing/2014/main" id="{ADA1E2AF-0703-4D17-BBBB-88F92A7E0E19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081119" y="1957788"/>
                  </a:moveTo>
                  <a:cubicBezTo>
                    <a:pt x="1090893" y="2875931"/>
                    <a:pt x="1007796" y="2982070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B4B6BDAB-6F84-4F84-91EF-666E11DD961B}"/>
                </a:ext>
              </a:extLst>
            </p:cNvPr>
            <p:cNvGrpSpPr/>
            <p:nvPr userDrawn="1"/>
          </p:nvGrpSpPr>
          <p:grpSpPr>
            <a:xfrm>
              <a:off x="1598021" y="2141670"/>
              <a:ext cx="759035" cy="1404101"/>
              <a:chOff x="1598021" y="2141670"/>
              <a:chExt cx="759035" cy="1404101"/>
            </a:xfrm>
          </p:grpSpPr>
          <p:sp>
            <p:nvSpPr>
              <p:cNvPr id="59" name="Oval 1">
                <a:extLst>
                  <a:ext uri="{FF2B5EF4-FFF2-40B4-BE49-F238E27FC236}">
                    <a16:creationId xmlns="" xmlns:a16="http://schemas.microsoft.com/office/drawing/2014/main" id="{CD5C4D7C-5A9F-42D8-B1CD-8F774AAA9F4C}"/>
                  </a:ext>
                </a:extLst>
              </p:cNvPr>
              <p:cNvSpPr/>
              <p:nvPr/>
            </p:nvSpPr>
            <p:spPr>
              <a:xfrm>
                <a:off x="1598021" y="2141670"/>
                <a:ext cx="759035" cy="997026"/>
              </a:xfrm>
              <a:custGeom>
                <a:avLst/>
                <a:gdLst/>
                <a:ahLst/>
                <a:cxnLst/>
                <a:rect l="l" t="t" r="r" b="b"/>
                <a:pathLst>
                  <a:path w="759035" h="997026">
                    <a:moveTo>
                      <a:pt x="371110" y="0"/>
                    </a:moveTo>
                    <a:lnTo>
                      <a:pt x="379518" y="1187"/>
                    </a:lnTo>
                    <a:lnTo>
                      <a:pt x="387925" y="0"/>
                    </a:lnTo>
                    <a:cubicBezTo>
                      <a:pt x="592883" y="0"/>
                      <a:pt x="759035" y="166152"/>
                      <a:pt x="759035" y="371110"/>
                    </a:cubicBezTo>
                    <a:cubicBezTo>
                      <a:pt x="754344" y="524137"/>
                      <a:pt x="603348" y="680820"/>
                      <a:pt x="594999" y="786298"/>
                    </a:cubicBezTo>
                    <a:lnTo>
                      <a:pt x="591342" y="921054"/>
                    </a:lnTo>
                    <a:cubicBezTo>
                      <a:pt x="591342" y="963012"/>
                      <a:pt x="557328" y="997026"/>
                      <a:pt x="515370" y="997026"/>
                    </a:cubicBezTo>
                    <a:lnTo>
                      <a:pt x="380610" y="997026"/>
                    </a:lnTo>
                    <a:lnTo>
                      <a:pt x="378425" y="997026"/>
                    </a:lnTo>
                    <a:lnTo>
                      <a:pt x="243665" y="997026"/>
                    </a:lnTo>
                    <a:cubicBezTo>
                      <a:pt x="201707" y="997026"/>
                      <a:pt x="167693" y="963012"/>
                      <a:pt x="167693" y="921054"/>
                    </a:cubicBezTo>
                    <a:lnTo>
                      <a:pt x="164036" y="786298"/>
                    </a:lnTo>
                    <a:cubicBezTo>
                      <a:pt x="155687" y="680820"/>
                      <a:pt x="4691" y="524137"/>
                      <a:pt x="0" y="371110"/>
                    </a:cubicBezTo>
                    <a:cubicBezTo>
                      <a:pt x="0" y="166152"/>
                      <a:pt x="166152" y="0"/>
                      <a:pt x="371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ounded Rectangle 38">
                <a:extLst>
                  <a:ext uri="{FF2B5EF4-FFF2-40B4-BE49-F238E27FC236}">
                    <a16:creationId xmlns="" xmlns:a16="http://schemas.microsoft.com/office/drawing/2014/main" id="{E5A6BD99-CF4C-44C9-8650-78445BE7A5D4}"/>
                  </a:ext>
                </a:extLst>
              </p:cNvPr>
              <p:cNvSpPr/>
              <p:nvPr/>
            </p:nvSpPr>
            <p:spPr>
              <a:xfrm>
                <a:off x="1781517" y="3184830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ounded Rectangle 39">
                <a:extLst>
                  <a:ext uri="{FF2B5EF4-FFF2-40B4-BE49-F238E27FC236}">
                    <a16:creationId xmlns="" xmlns:a16="http://schemas.microsoft.com/office/drawing/2014/main" id="{38BC9EC2-7EF4-45C3-BFBD-2DC0D5CEDD01}"/>
                  </a:ext>
                </a:extLst>
              </p:cNvPr>
              <p:cNvSpPr/>
              <p:nvPr/>
            </p:nvSpPr>
            <p:spPr>
              <a:xfrm>
                <a:off x="1781517" y="3316289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Chord 61">
                <a:extLst>
                  <a:ext uri="{FF2B5EF4-FFF2-40B4-BE49-F238E27FC236}">
                    <a16:creationId xmlns="" xmlns:a16="http://schemas.microsoft.com/office/drawing/2014/main" id="{64639297-7A91-4840-B9D7-D90C77E66972}"/>
                  </a:ext>
                </a:extLst>
              </p:cNvPr>
              <p:cNvSpPr/>
              <p:nvPr/>
            </p:nvSpPr>
            <p:spPr>
              <a:xfrm>
                <a:off x="1808879" y="3208490"/>
                <a:ext cx="337318" cy="337281"/>
              </a:xfrm>
              <a:prstGeom prst="chord">
                <a:avLst>
                  <a:gd name="adj1" fmla="val 1576679"/>
                  <a:gd name="adj2" fmla="val 925212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Round Same Side Corner Rectangle 2">
              <a:extLst>
                <a:ext uri="{FF2B5EF4-FFF2-40B4-BE49-F238E27FC236}">
                  <a16:creationId xmlns="" xmlns:a16="http://schemas.microsoft.com/office/drawing/2014/main" id="{8396E8E1-6786-4767-933E-3E51C2B7476B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E796F85D-C71A-42D0-8913-8113AA74F069}"/>
              </a:ext>
            </a:extLst>
          </p:cNvPr>
          <p:cNvGrpSpPr/>
          <p:nvPr/>
        </p:nvGrpSpPr>
        <p:grpSpPr>
          <a:xfrm>
            <a:off x="5467493" y="4562474"/>
            <a:ext cx="2082036" cy="2104540"/>
            <a:chOff x="2051720" y="2132856"/>
            <a:chExt cx="3419425" cy="3456384"/>
          </a:xfrm>
          <a:solidFill>
            <a:schemeClr val="accent1"/>
          </a:solidFill>
        </p:grpSpPr>
        <p:sp>
          <p:nvSpPr>
            <p:cNvPr id="64" name="Rounded Rectangle 1">
              <a:extLst>
                <a:ext uri="{FF2B5EF4-FFF2-40B4-BE49-F238E27FC236}">
                  <a16:creationId xmlns="" xmlns:a16="http://schemas.microsoft.com/office/drawing/2014/main" id="{CCA5E96B-F28B-44EA-9CA8-1B10D92E0713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ounded Rectangle 1">
              <a:extLst>
                <a:ext uri="{FF2B5EF4-FFF2-40B4-BE49-F238E27FC236}">
                  <a16:creationId xmlns="" xmlns:a16="http://schemas.microsoft.com/office/drawing/2014/main" id="{E838AFD3-0FC5-4203-8C87-9FD34C7420E6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Rounded Rectangle 1">
              <a:extLst>
                <a:ext uri="{FF2B5EF4-FFF2-40B4-BE49-F238E27FC236}">
                  <a16:creationId xmlns="" xmlns:a16="http://schemas.microsoft.com/office/drawing/2014/main" id="{7C31A6B9-BF47-4C67-B8AD-D3A913DC8812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="" xmlns:a16="http://schemas.microsoft.com/office/drawing/2014/main" id="{F7AE8166-5115-4361-ACB6-BA37A1B408B1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ounded Rectangle 1">
              <a:extLst>
                <a:ext uri="{FF2B5EF4-FFF2-40B4-BE49-F238E27FC236}">
                  <a16:creationId xmlns="" xmlns:a16="http://schemas.microsoft.com/office/drawing/2014/main" id="{C72AEFD3-9537-46E7-A1B8-D4C2A393D86D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grp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B0ACA86-956D-4309-BF3C-AA5FFB78CAB7}"/>
              </a:ext>
            </a:extLst>
          </p:cNvPr>
          <p:cNvGrpSpPr/>
          <p:nvPr/>
        </p:nvGrpSpPr>
        <p:grpSpPr>
          <a:xfrm>
            <a:off x="723901" y="1717216"/>
            <a:ext cx="2733248" cy="4550603"/>
            <a:chOff x="756338" y="2636912"/>
            <a:chExt cx="1152128" cy="191818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E6F96529-C2D3-465C-A1CA-B52FFABAE57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9CABD9F4-59DE-4C9A-AA32-C37EEE9824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1FD7EB52-7445-4561-BF9C-BCD191D85884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" name="Right Triangle 3">
                <a:extLst>
                  <a:ext uri="{FF2B5EF4-FFF2-40B4-BE49-F238E27FC236}">
                    <a16:creationId xmlns="" xmlns:a16="http://schemas.microsoft.com/office/drawing/2014/main" id="{A0704078-D4D0-4920-8234-613EA1097116}"/>
                  </a:ext>
                </a:extLst>
              </p:cNvPr>
              <p:cNvSpPr/>
              <p:nvPr/>
            </p:nvSpPr>
            <p:spPr>
              <a:xfrm flipV="1">
                <a:off x="3649515" y="497555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Rounded Rectangle 6">
              <a:extLst>
                <a:ext uri="{FF2B5EF4-FFF2-40B4-BE49-F238E27FC236}">
                  <a16:creationId xmlns="" xmlns:a16="http://schemas.microsoft.com/office/drawing/2014/main" id="{C9038540-A30A-423C-A785-CD0169829B50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D2F94A69-CA63-4364-B19B-AD33178D9A12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4776621" y="2280521"/>
            <a:ext cx="6691478" cy="3676513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제작과정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2533E38E-3071-4CA2-9F03-A4EBAE5F517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12D5A84-9C34-4960-954B-0699AA41508D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C82F33D2-4F54-4AD1-970D-7E32AC19ED11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E0B7B76-2404-434B-9380-F47403CF869E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81F5F21-3445-4C52-8E44-79C22CF32736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FAFF0D5-D981-4512-B28B-9310082FF653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486D197-45E6-4F47-A113-3D13CDC63C90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4DB3231-6FEC-4A4E-A2D9-E47448D70C6A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B1CDF4E-C7C7-431E-85AD-B0EDCE90E39B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35F0FDA-9469-4DA3-90FA-A8FAE5AD7B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879CE7A-AC81-4058-B590-7AD71AF9A49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325CA0C-5CAB-4864-9AF6-773601E69F2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77948B73-F95F-4AFB-B2F1-852BC6E17A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BA09093-4ECB-4963-86B4-E62941BEEFB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066842C-7711-41DB-BC2B-478B7733E52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16C5B64-6674-4ED4-A0AB-6FA9DEEEC45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D70EA3CE-1616-4632-B210-868DE2E22778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C25D89D-4A2A-463F-BDCB-C03819954B44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7EB6045-8556-4D83-AC5A-06E71591298F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1C1E4473-05E3-490A-B1EA-C1D2A0DCB22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B8554E8-C6BB-4A4E-A3DA-B33C123CA426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94EECFFA-642B-453A-9DD0-8CADCE4ABCF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426BC35-18B7-4E9F-9516-2E845E8E7AE8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2D70DB0-6E29-4AB1-8389-3FC6349B84A6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692137A-1587-49B8-99C7-0BBBAFE393F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534E1B9-0C47-484F-8095-29C9F4404DD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0AC8346D-3CEC-4951-9D88-589E8F3EF0DF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D9E77A6-2C0E-454A-BE77-14168CC2BC48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5231B38-5338-4BB2-A1A7-67D551B6C2F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781AD68A-3C53-4060-B27F-4F5E8A5B01B6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9DE339E-B88B-4DFE-8031-449F0C9616A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48B0441-86D4-4F3D-BE12-792735171454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6FAEC08-4B41-4DF2-BC03-539A7896049B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6F76844-2832-47A2-A665-F4409A68F92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0D33794-9F7B-438E-B40B-60C840634459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="" xmlns:a16="http://schemas.microsoft.com/office/drawing/2014/main" id="{C82677BD-1CB1-43F9-A646-AA3C557568BB}"/>
              </a:ext>
            </a:extLst>
          </p:cNvPr>
          <p:cNvSpPr/>
          <p:nvPr/>
        </p:nvSpPr>
        <p:spPr>
          <a:xfrm rot="2700000">
            <a:off x="3957434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FD4C7482-FD31-47C2-8C0B-7523E751ABFF}"/>
              </a:ext>
            </a:extLst>
          </p:cNvPr>
          <p:cNvSpPr/>
          <p:nvPr/>
        </p:nvSpPr>
        <p:spPr>
          <a:xfrm>
            <a:off x="2321596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="" xmlns:a16="http://schemas.microsoft.com/office/drawing/2014/main" id="{A605ED74-A6CD-4211-8377-115FF453FB50}"/>
              </a:ext>
            </a:extLst>
          </p:cNvPr>
          <p:cNvSpPr/>
          <p:nvPr/>
        </p:nvSpPr>
        <p:spPr>
          <a:xfrm flipH="1">
            <a:off x="5524976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="" xmlns:a16="http://schemas.microsoft.com/office/drawing/2014/main" id="{B0C0F789-345E-433B-AA87-6230D8A44B13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="" xmlns:a16="http://schemas.microsoft.com/office/drawing/2014/main" id="{E2F11D75-34F4-464E-929B-E6C8E00EE214}"/>
              </a:ext>
            </a:extLst>
          </p:cNvPr>
          <p:cNvSpPr/>
          <p:nvPr/>
        </p:nvSpPr>
        <p:spPr>
          <a:xfrm>
            <a:off x="8764049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="" xmlns:a16="http://schemas.microsoft.com/office/drawing/2014/main" id="{C57378D1-5DFB-4D84-BD7B-422BF0474A67}"/>
              </a:ext>
            </a:extLst>
          </p:cNvPr>
          <p:cNvSpPr/>
          <p:nvPr/>
        </p:nvSpPr>
        <p:spPr>
          <a:xfrm>
            <a:off x="7157674" y="2946449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4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게임 플레이 방법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1542246" y="3256935"/>
            <a:ext cx="5166286" cy="1048024"/>
            <a:chOff x="803640" y="3362835"/>
            <a:chExt cx="2059657" cy="104802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분내에 죄수가 감옥을 탈출하면 죄수승리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ko-KR" altLang="en-US" sz="1200" dirty="0">
                  <a:solidFill>
                    <a:schemeClr val="bg1"/>
                  </a:solidFill>
                </a:rPr>
                <a:t>그렇지 못하면 간수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승리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</a:rPr>
                <a:t>죄수는 간수에게 잡히면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감옥방으로</a:t>
              </a:r>
              <a:r>
                <a:rPr lang="ko-KR" altLang="en-US" sz="1200" dirty="0">
                  <a:solidFill>
                    <a:schemeClr val="bg1"/>
                  </a:solidFill>
                </a:rPr>
                <a:t> 돌아가는데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ko-KR" altLang="en-US" sz="1200" dirty="0">
                  <a:solidFill>
                    <a:schemeClr val="bg1"/>
                  </a:solidFill>
                </a:rPr>
                <a:t>두 번 잡히면 게임오버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승리조건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AC9E68A-6664-4755-BD30-D11C911467A1}"/>
              </a:ext>
            </a:extLst>
          </p:cNvPr>
          <p:cNvGrpSpPr/>
          <p:nvPr/>
        </p:nvGrpSpPr>
        <p:grpSpPr>
          <a:xfrm>
            <a:off x="1542246" y="4010906"/>
            <a:ext cx="5166286" cy="678692"/>
            <a:chOff x="803640" y="3362835"/>
            <a:chExt cx="2059657" cy="67869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944644" y="3341610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1FE5280-7FB4-423D-878E-BB7728BE2E24}"/>
              </a:ext>
            </a:extLst>
          </p:cNvPr>
          <p:cNvSpPr/>
          <p:nvPr/>
        </p:nvSpPr>
        <p:spPr>
          <a:xfrm>
            <a:off x="944644" y="4832722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D46C9B-BED2-47C1-AA41-F54F45AB2C53}"/>
              </a:ext>
            </a:extLst>
          </p:cNvPr>
          <p:cNvSpPr/>
          <p:nvPr/>
        </p:nvSpPr>
        <p:spPr>
          <a:xfrm>
            <a:off x="938902" y="4087166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0EC77786-EA5B-456E-9B5B-89B227855886}"/>
              </a:ext>
            </a:extLst>
          </p:cNvPr>
          <p:cNvSpPr/>
          <p:nvPr/>
        </p:nvSpPr>
        <p:spPr>
          <a:xfrm>
            <a:off x="938902" y="5578280"/>
            <a:ext cx="509349" cy="50934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5F98B25-9DBE-40DD-8CD5-28026D14F20D}"/>
              </a:ext>
            </a:extLst>
          </p:cNvPr>
          <p:cNvGrpSpPr/>
          <p:nvPr/>
        </p:nvGrpSpPr>
        <p:grpSpPr>
          <a:xfrm>
            <a:off x="1542246" y="4764878"/>
            <a:ext cx="5166286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4AEAE7E-4931-4E18-8BC2-0B8B7B3FA984}"/>
              </a:ext>
            </a:extLst>
          </p:cNvPr>
          <p:cNvGrpSpPr/>
          <p:nvPr/>
        </p:nvGrpSpPr>
        <p:grpSpPr>
          <a:xfrm>
            <a:off x="1542246" y="5518850"/>
            <a:ext cx="5166286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D42843C-A051-4E63-A5ED-7A29E75B905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FE78AA1-E328-4E00-8D6E-EAAF8CC98C9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="" xmlns:a16="http://schemas.microsoft.com/office/drawing/2014/main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753655"/>
            <a:chOff x="491556" y="1412776"/>
            <a:chExt cx="4080444" cy="753655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간수와 죄수로 팀을 나눠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플레이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ㅁㄴㅁㅇㄴㅇㄴㅁㅇㅁㄴㅇㄴ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4"/>
                  </a:solidFill>
                  <a:cs typeface="Arial" pitchFamily="34" charset="0"/>
                </a:rPr>
                <a:t>참여방법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Oval 7">
            <a:extLst>
              <a:ext uri="{FF2B5EF4-FFF2-40B4-BE49-F238E27FC236}">
                <a16:creationId xmlns="" xmlns:a16="http://schemas.microsoft.com/office/drawing/2014/main" id="{EC2E3B78-57A2-4522-8662-55479C271FB6}"/>
              </a:ext>
            </a:extLst>
          </p:cNvPr>
          <p:cNvSpPr/>
          <p:nvPr/>
        </p:nvSpPr>
        <p:spPr>
          <a:xfrm>
            <a:off x="1105672" y="5682711"/>
            <a:ext cx="228752" cy="300480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6" name="Trapezoid 10">
            <a:extLst>
              <a:ext uri="{FF2B5EF4-FFF2-40B4-BE49-F238E27FC236}">
                <a16:creationId xmlns="" xmlns:a16="http://schemas.microsoft.com/office/drawing/2014/main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4" y="3473966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="" xmlns:a16="http://schemas.microsoft.com/office/drawing/2014/main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4972352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="" xmlns:a16="http://schemas.microsoft.com/office/drawing/2014/main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203811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29" y="3623559"/>
            <a:ext cx="2716691" cy="27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2" y="0"/>
            <a:ext cx="6098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/>
              <a:t>ㅍ</a:t>
            </a:r>
            <a:endParaRPr lang="ko-KR" altLang="en-US" sz="80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5E7DF94-BD44-4952-AF5D-364AE5300A98}"/>
              </a:ext>
            </a:extLst>
          </p:cNvPr>
          <p:cNvGrpSpPr/>
          <p:nvPr/>
        </p:nvGrpSpPr>
        <p:grpSpPr>
          <a:xfrm>
            <a:off x="8089198" y="1822282"/>
            <a:ext cx="3533531" cy="1214161"/>
            <a:chOff x="-475010" y="1068012"/>
            <a:chExt cx="4241713" cy="121416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BD7B059-D176-4300-93DD-D07F7A703745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1"/>
                  </a:solidFill>
                  <a:cs typeface="Arial" pitchFamily="34" charset="0"/>
                </a:rPr>
                <a:t>아쉬운 점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096F8BC-03D3-4DAE-B21B-0103F57AD5A2}"/>
                </a:ext>
              </a:extLst>
            </p:cNvPr>
            <p:cNvSpPr txBox="1"/>
            <p:nvPr/>
          </p:nvSpPr>
          <p:spPr>
            <a:xfrm>
              <a:off x="-460977" y="1635842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accent1"/>
                  </a:solidFill>
                </a:rPr>
                <a:t>보드판의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 플레이 공간 활용에 다양한 경우의 수를 </a:t>
              </a:r>
              <a:r>
                <a:rPr lang="ko-KR" altLang="en-US" sz="1200" dirty="0" err="1">
                  <a:solidFill>
                    <a:schemeClr val="accent1"/>
                  </a:solidFill>
                </a:rPr>
                <a:t>고려해야하는데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제작시간이 짧아서 죽은 공간이 발생하기도 했다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.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 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0C628D9-651A-4B99-8914-DD6EA7E41ACA}"/>
              </a:ext>
            </a:extLst>
          </p:cNvPr>
          <p:cNvGrpSpPr/>
          <p:nvPr/>
        </p:nvGrpSpPr>
        <p:grpSpPr>
          <a:xfrm>
            <a:off x="8184982" y="2860566"/>
            <a:ext cx="3520683" cy="671824"/>
            <a:chOff x="-475010" y="1129567"/>
            <a:chExt cx="3585914" cy="67182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61F26F6-6C80-45C7-BAC5-F65913E5EAFE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D08106B-56FB-4927-A996-56A6E7B8AA38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BB538F8-0B99-4AB7-8F0A-CD6D34DB72F7}"/>
              </a:ext>
            </a:extLst>
          </p:cNvPr>
          <p:cNvGrpSpPr/>
          <p:nvPr/>
        </p:nvGrpSpPr>
        <p:grpSpPr>
          <a:xfrm>
            <a:off x="7690103" y="3837295"/>
            <a:ext cx="3506906" cy="671824"/>
            <a:chOff x="-475010" y="1129567"/>
            <a:chExt cx="4241713" cy="671824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33C3C12-5778-4283-BC3A-4DAA3E4A4C7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60948AA-14B7-40C2-8724-4A1388C732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875C583-9871-4A45-BB10-551CF17899D7}"/>
              </a:ext>
            </a:extLst>
          </p:cNvPr>
          <p:cNvGrpSpPr/>
          <p:nvPr/>
        </p:nvGrpSpPr>
        <p:grpSpPr>
          <a:xfrm>
            <a:off x="7259479" y="4814023"/>
            <a:ext cx="3533531" cy="671824"/>
            <a:chOff x="-475010" y="1129567"/>
            <a:chExt cx="4241713" cy="671824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F69E6BC-00C6-4273-B80E-5D0303904CB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716200B-D6B6-4DC2-AAEE-CBAE9E772AEA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66E3DDC-D6CA-4462-9A03-37C164B2482B}"/>
              </a:ext>
            </a:extLst>
          </p:cNvPr>
          <p:cNvGrpSpPr/>
          <p:nvPr/>
        </p:nvGrpSpPr>
        <p:grpSpPr>
          <a:xfrm>
            <a:off x="627417" y="1822282"/>
            <a:ext cx="3723178" cy="1252521"/>
            <a:chOff x="-475010" y="1068012"/>
            <a:chExt cx="4241713" cy="1252521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F292BEF-C096-4C4C-A176-F6C64440D2DF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000" b="1" dirty="0" smtClean="0">
                  <a:cs typeface="Arial" pitchFamily="34" charset="0"/>
                </a:rPr>
                <a:t>잘된 점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25E5638-21BF-4E7C-8B93-7F15942305F2}"/>
                </a:ext>
              </a:extLst>
            </p:cNvPr>
            <p:cNvSpPr txBox="1"/>
            <p:nvPr/>
          </p:nvSpPr>
          <p:spPr>
            <a:xfrm>
              <a:off x="-460976" y="1674202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비교적 단순한 구성이지만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이동방향이 자유로워서 다양한 플레이가 가능하다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죄수와 간수라는 설정이 게임의 이해도를 높여준다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3BF6063-50B5-4541-B287-203CB2EF3B7F}"/>
              </a:ext>
            </a:extLst>
          </p:cNvPr>
          <p:cNvGrpSpPr/>
          <p:nvPr/>
        </p:nvGrpSpPr>
        <p:grpSpPr>
          <a:xfrm>
            <a:off x="372238" y="2845177"/>
            <a:ext cx="3514966" cy="564102"/>
            <a:chOff x="-475010" y="1114178"/>
            <a:chExt cx="3585914" cy="564102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F7472A4-C900-4913-B7F0-4497E051AF94}"/>
                </a:ext>
              </a:extLst>
            </p:cNvPr>
            <p:cNvSpPr txBox="1"/>
            <p:nvPr/>
          </p:nvSpPr>
          <p:spPr>
            <a:xfrm>
              <a:off x="-475010" y="1114178"/>
              <a:ext cx="358491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851EF9C-A0F3-44AE-B0C0-AACBC7188992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E8CDCA59-4772-48FF-AA55-2E5E3F0D348A}"/>
              </a:ext>
            </a:extLst>
          </p:cNvPr>
          <p:cNvGrpSpPr/>
          <p:nvPr/>
        </p:nvGrpSpPr>
        <p:grpSpPr>
          <a:xfrm>
            <a:off x="836606" y="3837295"/>
            <a:ext cx="3513989" cy="671824"/>
            <a:chOff x="-475010" y="1129567"/>
            <a:chExt cx="4241713" cy="671824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BB6700B-AA42-4F17-B657-148B4C59130E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33C2C20-9AB9-456E-B813-51DA712AD962}"/>
                </a:ext>
              </a:extLst>
            </p:cNvPr>
            <p:cNvSpPr txBox="1"/>
            <p:nvPr/>
          </p:nvSpPr>
          <p:spPr>
            <a:xfrm>
              <a:off x="-460978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17218A3-53BC-4638-A9D7-327CB857F960}"/>
              </a:ext>
            </a:extLst>
          </p:cNvPr>
          <p:cNvGrpSpPr/>
          <p:nvPr/>
        </p:nvGrpSpPr>
        <p:grpSpPr>
          <a:xfrm>
            <a:off x="1075565" y="4814025"/>
            <a:ext cx="3709642" cy="671824"/>
            <a:chOff x="-475010" y="1129567"/>
            <a:chExt cx="4241713" cy="671824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F33148F-8A41-4E4D-AC14-0C341695008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BD76032-49B3-4417-A224-A52A4D4A3E9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10230630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/>
              <a:t>후기</a:t>
            </a:r>
            <a:endParaRPr 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86" y="1499414"/>
            <a:ext cx="3763636" cy="37636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22"/>
          <a:stretch/>
        </p:blipFill>
        <p:spPr>
          <a:xfrm>
            <a:off x="6092328" y="1499414"/>
            <a:ext cx="1911096" cy="37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게임컨셉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C7064F8-6E8F-4269-A673-68C96699E24A}"/>
              </a:ext>
            </a:extLst>
          </p:cNvPr>
          <p:cNvGrpSpPr/>
          <p:nvPr/>
        </p:nvGrpSpPr>
        <p:grpSpPr>
          <a:xfrm>
            <a:off x="2947727" y="1884203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0EC488FD-06C5-4361-94C4-5AE8EF9E5DA7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203AB9BC-C95A-4A26-8ABA-0D1E444F0AF4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88ECD179-9DA8-49EC-B8B0-274F2EEC1CC4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25EA316-5A74-4D72-A1E7-BEF0671D3C1F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C76C41A-EA9A-45C9-96E7-3808BA422A05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2D45C7FF-5322-4C30-B3DE-4811FB2DBF67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CBB5CE1-DBE2-4A11-825A-B724F8D60F37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3FC5349-DE6C-42CB-8438-DF0920DF74F9}"/>
              </a:ext>
            </a:extLst>
          </p:cNvPr>
          <p:cNvGrpSpPr/>
          <p:nvPr/>
        </p:nvGrpSpPr>
        <p:grpSpPr>
          <a:xfrm flipH="1">
            <a:off x="6679667" y="1879527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EA7AD06-F81C-4046-9A2F-C7A9EBF6B1C2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27CAFC2-BF60-4572-B07F-2CBF9177ABA6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C6755DF-8ABE-425C-9757-C1472CA20CDD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1EC4CF77-ECC9-420C-95BF-7B94671F210B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DB70F920-BB9C-424E-8A08-73C40F9319B4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EFBAD06-B303-40CA-BAA7-4BF239842D86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8205716-1703-4DEF-A19B-2C696736B95A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0FF1CB8-97DD-44B8-9DFF-EAC71945B074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="" xmlns:a16="http://schemas.microsoft.com/office/drawing/2014/main" id="{EE8677DD-29BE-43C1-9001-C9D075EB3CA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="" xmlns:a16="http://schemas.microsoft.com/office/drawing/2014/main" id="{BB230713-4173-4314-A13B-FD2BD36647AE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EE7D5C99-FDF7-45E7-9D2B-1E3EC9E347A6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065BCB2-1976-4F18-BD08-1767EEBD485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82E21D1-1DAA-40BD-86D0-15E5D918173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9851683-82C8-4584-88FB-4FFBF34D20CB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768086A-1A68-47E9-8E8C-4891653FF8D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3468868-A1AE-49B1-8314-CA3E22905F3B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794C8DF-9FD8-4768-88F7-C5E41BB9BDA6}"/>
              </a:ext>
            </a:extLst>
          </p:cNvPr>
          <p:cNvGrpSpPr/>
          <p:nvPr/>
        </p:nvGrpSpPr>
        <p:grpSpPr>
          <a:xfrm>
            <a:off x="8784332" y="3864805"/>
            <a:ext cx="2115876" cy="943218"/>
            <a:chOff x="1626538" y="1716041"/>
            <a:chExt cx="1442185" cy="943218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F6F90A5-5FDD-4732-8860-EFDC3B45F61F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075A2F1-BE42-4A0A-8B6A-CF969F8F8986}"/>
                </a:ext>
              </a:extLst>
            </p:cNvPr>
            <p:cNvSpPr txBox="1"/>
            <p:nvPr/>
          </p:nvSpPr>
          <p:spPr>
            <a:xfrm>
              <a:off x="1626538" y="1716041"/>
              <a:ext cx="141924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9D2A410-0C5E-4A68-845D-B8EBB063F4FF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C2D7B9EF-58A6-4DE0-A5F7-959AFE14719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4DFE4E3-ADEB-4A89-A9F5-F6FA5467D51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FAB1654-2B7F-430F-A0BC-31F61EDB7911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BCBA55D-C840-4F28-B7CC-DE06B344965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5E2A74D-0F8A-405A-AC6B-FB55C952B0F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DEF710F-C97E-4422-9FDC-6E2F8542772A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A9CFA15-9338-4117-A888-6D998F5E99CD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BBBC77F-142F-42D4-B2C5-F83574282C0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2FDD8364-D009-4755-B294-FB4A289CC255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E6442B37-1AE6-462A-88C2-6D3D7689ABE0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C9AD5A3-5139-4A9F-8906-9E8CE5214683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D101CE53-4D51-4D0D-9A15-0B14B564BC35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042777F7-B939-4CCD-94E7-44EE5D26F730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80B8447-FF0A-43F4-8BB2-CAE0687AD62D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="" xmlns:a16="http://schemas.microsoft.com/office/drawing/2014/main" id="{77ADE335-B769-4B96-9685-F5DED9E80101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="" xmlns:a16="http://schemas.microsoft.com/office/drawing/2014/main" id="{C19D128B-324A-4C45-8C00-6FDCD00ED69E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27">
            <a:extLst>
              <a:ext uri="{FF2B5EF4-FFF2-40B4-BE49-F238E27FC236}">
                <a16:creationId xmlns="" xmlns:a16="http://schemas.microsoft.com/office/drawing/2014/main" id="{683D65C2-CBE0-4CED-976B-B8B052AA567F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7">
            <a:extLst>
              <a:ext uri="{FF2B5EF4-FFF2-40B4-BE49-F238E27FC236}">
                <a16:creationId xmlns="" xmlns:a16="http://schemas.microsoft.com/office/drawing/2014/main" id="{EA377A00-1733-4D27-B641-EAF5EAAA421A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E8A9F323-712B-4FCA-8991-5309191D2700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Block Arc 10">
            <a:extLst>
              <a:ext uri="{FF2B5EF4-FFF2-40B4-BE49-F238E27FC236}">
                <a16:creationId xmlns="" xmlns:a16="http://schemas.microsoft.com/office/drawing/2014/main" id="{1CCFE910-0BDF-4CD3-9FCC-D4EFA91FB4E3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="" xmlns:a16="http://schemas.microsoft.com/office/drawing/2014/main" id="{96FD5E0C-32EA-4C42-A2DB-42B23E187B3B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="" xmlns:a16="http://schemas.microsoft.com/office/drawing/2014/main" id="{C1C06908-849C-4943-8931-55986FDA19B7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4334</Words>
  <Application>Microsoft Office PowerPoint</Application>
  <PresentationFormat>와이드스크린</PresentationFormat>
  <Paragraphs>541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Arial Unicode MS</vt:lpstr>
      <vt:lpstr>FZShuTi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student</cp:lastModifiedBy>
  <cp:revision>133</cp:revision>
  <dcterms:created xsi:type="dcterms:W3CDTF">2019-01-14T06:35:35Z</dcterms:created>
  <dcterms:modified xsi:type="dcterms:W3CDTF">2019-12-26T04:37:58Z</dcterms:modified>
</cp:coreProperties>
</file>