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10,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10,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10,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10,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nbasktraining.com/blog/j2ee-interview-questions/" TargetMode="External"/><Relationship Id="rId4" Type="http://schemas.openxmlformats.org/officeDocument/2006/relationships/hyperlink" Target="https://www.edureka.co/blog/interview-questions/java-interview-questions/" TargetMode="External"/><Relationship Id="rId5" Type="http://schemas.openxmlformats.org/officeDocument/2006/relationships/hyperlink" Target="http://www.j2eebrain.com/j2ee-interview-questions-answ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etcode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spring/spring_overview.htm" TargetMode="External"/><Relationship Id="rId3" Type="http://schemas.openxmlformats.org/officeDocument/2006/relationships/hyperlink" Target="https://docs.spring.io/spring/docs/3.0.x/spring-framework-reference/html/overview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ms-tutorial" TargetMode="External"/><Relationship Id="rId4" Type="http://schemas.openxmlformats.org/officeDocument/2006/relationships/hyperlink" Target="http://activemq.apache.org/cms/tutorial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ee/6/tutorial/doc/bncdq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tml5/index.htm" TargetMode="External"/><Relationship Id="rId4" Type="http://schemas.openxmlformats.org/officeDocument/2006/relationships/hyperlink" Target="https://www.w3schools.com/xml/ajax_intro.asp" TargetMode="External"/><Relationship Id="rId5" Type="http://schemas.openxmlformats.org/officeDocument/2006/relationships/hyperlink" Target="https://www.w3schools.com/Jquery/default.asp" TargetMode="External"/><Relationship Id="rId6" Type="http://schemas.openxmlformats.org/officeDocument/2006/relationships/hyperlink" Target="https://www.tutorialspoint.com/jquery/index.htm" TargetMode="External"/><Relationship Id="rId7" Type="http://schemas.openxmlformats.org/officeDocument/2006/relationships/hyperlink" Target="https://www.tutorialspoint.com/javascript/index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html/html5_intro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mat/" TargetMode="External"/><Relationship Id="rId4" Type="http://schemas.openxmlformats.org/officeDocument/2006/relationships/hyperlink" Target="https://docs.oracle.com/cd/E13150_01/jrockit_jvm/jrockit/geninfo/diagnos/garbage_collect.html" TargetMode="External"/><Relationship Id="rId5" Type="http://schemas.openxmlformats.org/officeDocument/2006/relationships/hyperlink" Target="https://community.softwaregrp.com/t5/LoadRunner-and-Performance/Load-testing-and-continuous-integration-for-Agile-and-non-agile/ba-p/23321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kness.plugin.free.fr/home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4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clipse.org/downloads/packages/eclipse-ide-java-ee-developers/neon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3/05/java-introduction/" TargetMode="External"/><Relationship Id="rId4" Type="http://schemas.openxmlformats.org/officeDocument/2006/relationships/hyperlink" Target="http://www.vogella.com/tutorials/JavaCollections/article.html" TargetMode="External"/><Relationship Id="rId5" Type="http://schemas.openxmlformats.org/officeDocument/2006/relationships/hyperlink" Target="https://docs.oracle.com/javase/tutorial/java/javaOO/innerclasses.html" TargetMode="External"/><Relationship Id="rId6" Type="http://schemas.openxmlformats.org/officeDocument/2006/relationships/hyperlink" Target="https://examples.javacodegeeks.com/core-java/util/comparator/java-comparator-example/" TargetMode="External"/><Relationship Id="rId7" Type="http://schemas.openxmlformats.org/officeDocument/2006/relationships/hyperlink" Target="https://www.geeksforgeeks.org/serialization-in-java/" TargetMode="External"/><Relationship Id="rId8" Type="http://schemas.openxmlformats.org/officeDocument/2006/relationships/hyperlink" Target="https://stackify.com/specify-handle-exceptions-jav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ribd.com/document/324180153/Core-Java-Topics-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design_pattern/index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se/tutorial/essential/concurrency/" TargetMode="External"/><Relationship Id="rId3" Type="http://schemas.openxmlformats.org/officeDocument/2006/relationships/hyperlink" Target="https://howtodoinjava.com/java-concurrency-tutoria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ervlets/index.htm" TargetMode="External"/><Relationship Id="rId4" Type="http://schemas.openxmlformats.org/officeDocument/2006/relationships/hyperlink" Target="https://docs.oracle.com/javaee/5/tutorial/doc/bnagx.html" TargetMode="External"/><Relationship Id="rId5" Type="http://schemas.openxmlformats.org/officeDocument/2006/relationships/hyperlink" Target="https://maven.apache.org/guides/getting-started/maven-in-five-minutes.html" TargetMode="External"/><Relationship Id="rId6" Type="http://schemas.openxmlformats.org/officeDocument/2006/relationships/hyperlink" Target="https://www.journaldev.com/7128/log4j2-example-tutorial-configuration-levels-appenders" TargetMode="External"/><Relationship Id="rId7" Type="http://schemas.openxmlformats.org/officeDocument/2006/relationships/hyperlink" Target="https://www.journaldev.com/1933/java-servlet-filter-example-tutor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ee/6/tutorial/doc/bnaf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wnloads/installer/" TargetMode="External"/><Relationship Id="rId3" Type="http://schemas.openxmlformats.org/officeDocument/2006/relationships/hyperlink" Target="https://downloads.mysql.com/docs/mysql-tutorial-excerpt-5.5-e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sf-tutorial" TargetMode="External"/><Relationship Id="rId4" Type="http://schemas.openxmlformats.org/officeDocument/2006/relationships/hyperlink" Target="https://docs.oracle.com/javaee/6/tutorial/doc/bnaph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jsf/jsf_managed_bean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/ J2Ee technical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links for interviews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https://www.janbasktraining.com/blog/j2ee-interview-questions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https://www.edureka.co/blog/interview-questions/java-interview-questions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http://www.j2eebrain.com/j2ee-interview-questions-</a:t>
            </a:r>
            <a:r>
              <a:rPr lang="en-US" dirty="0" smtClean="0">
                <a:hlinkClick r:id="rId5"/>
              </a:rPr>
              <a:t>answers</a:t>
            </a:r>
            <a:endParaRPr lang="en-US" dirty="0" smtClean="0"/>
          </a:p>
          <a:p>
            <a:endParaRPr lang="en-US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37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https://www.tutorialspoint.com/spring/</a:t>
            </a:r>
            <a:r>
              <a:rPr lang="en-US" dirty="0" smtClean="0">
                <a:hlinkClick r:id="rId2"/>
              </a:rPr>
              <a:t>spring_overview.htm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https://docs.spring.io/spring/docs/3.0.x/spring-framework-reference/html/</a:t>
            </a:r>
            <a:r>
              <a:rPr lang="en-US" dirty="0" smtClean="0">
                <a:hlinkClick r:id="rId3"/>
              </a:rPr>
              <a:t>overview.html</a:t>
            </a:r>
            <a:endParaRPr lang="en-US" dirty="0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JMS Concepts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https://docs.oracle.com/javaee/6/tutorial/doc/</a:t>
            </a:r>
            <a:r>
              <a:rPr lang="en-US" dirty="0" smtClean="0">
                <a:hlinkClick r:id="rId2"/>
              </a:rPr>
              <a:t>bncdq.html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https://www.javatpoint.com/jms-</a:t>
            </a:r>
            <a:r>
              <a:rPr lang="en-US" dirty="0" smtClean="0">
                <a:hlinkClick r:id="rId3"/>
              </a:rPr>
              <a:t>tutorial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Active MQ</a:t>
            </a:r>
          </a:p>
          <a:p>
            <a:r>
              <a:rPr lang="en-US" dirty="0">
                <a:hlinkClick r:id="rId4"/>
              </a:rPr>
              <a:t>http://activemq.apache.org/cms/</a:t>
            </a:r>
            <a:r>
              <a:rPr lang="en-US" dirty="0" smtClean="0">
                <a:hlinkClick r:id="rId4"/>
              </a:rPr>
              <a:t>tutorials.html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1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ajax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HTML5 tutorial</a:t>
            </a:r>
          </a:p>
          <a:p>
            <a:r>
              <a:rPr lang="en-US" dirty="0">
                <a:hlinkClick r:id="rId2"/>
              </a:rPr>
              <a:t>https://www.w3schools.com/html/</a:t>
            </a:r>
            <a:r>
              <a:rPr lang="en-US" dirty="0" smtClean="0">
                <a:hlinkClick r:id="rId2"/>
              </a:rPr>
              <a:t>html5_intro.asp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https://www.tutorialspoint.com/html5/</a:t>
            </a:r>
            <a:r>
              <a:rPr lang="en-US" dirty="0" smtClean="0">
                <a:hlinkClick r:id="rId3"/>
              </a:rPr>
              <a:t>index.htm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AJAX tutorial</a:t>
            </a:r>
          </a:p>
          <a:p>
            <a:r>
              <a:rPr lang="en-US" dirty="0">
                <a:hlinkClick r:id="rId4"/>
              </a:rPr>
              <a:t>https://www.w3schools.com/xml/</a:t>
            </a:r>
            <a:r>
              <a:rPr lang="en-US" dirty="0" smtClean="0">
                <a:hlinkClick r:id="rId4"/>
              </a:rPr>
              <a:t>ajax_intro.asp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JQUERY Tutorial</a:t>
            </a:r>
          </a:p>
          <a:p>
            <a:r>
              <a:rPr lang="en-US" dirty="0">
                <a:hlinkClick r:id="rId5"/>
              </a:rPr>
              <a:t>https://www.w3schools.com/Jquery/</a:t>
            </a:r>
            <a:r>
              <a:rPr lang="en-US" dirty="0" smtClean="0">
                <a:hlinkClick r:id="rId5"/>
              </a:rPr>
              <a:t>default.asp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https://www.tutorialspoint.com/jquery/</a:t>
            </a:r>
            <a:r>
              <a:rPr lang="en-US" dirty="0" smtClean="0">
                <a:hlinkClick r:id="rId6"/>
              </a:rPr>
              <a:t>index.htm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JAVASCRIPT tutorial</a:t>
            </a:r>
          </a:p>
          <a:p>
            <a:r>
              <a:rPr lang="en-US" dirty="0">
                <a:hlinkClick r:id="rId7"/>
              </a:rPr>
              <a:t>https://www.tutorialspoint.com/javascript/</a:t>
            </a:r>
            <a:r>
              <a:rPr lang="en-US" dirty="0" smtClean="0">
                <a:hlinkClick r:id="rId7"/>
              </a:rPr>
              <a:t>index.htm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6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Thread </a:t>
            </a:r>
            <a:r>
              <a:rPr lang="en-US" dirty="0"/>
              <a:t>Dump Analysis - </a:t>
            </a:r>
            <a:r>
              <a:rPr lang="en-US" dirty="0">
                <a:hlinkClick r:id="rId2"/>
              </a:rPr>
              <a:t>http://lockness.plugin.free.fr/</a:t>
            </a:r>
            <a:r>
              <a:rPr lang="en-US" dirty="0" smtClean="0">
                <a:hlinkClick r:id="rId2"/>
              </a:rPr>
              <a:t>home.php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Heap Dump Analysis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https://www.eclipse.org/mat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Memory Management - </a:t>
            </a:r>
            <a:r>
              <a:rPr lang="en-US" dirty="0">
                <a:hlinkClick r:id="rId4"/>
              </a:rPr>
              <a:t>https://docs.oracle.com/cd/E13150_01/jrockit_jvm/jrockit/geninfo/diagnos/</a:t>
            </a:r>
            <a:r>
              <a:rPr lang="en-US" dirty="0" smtClean="0">
                <a:hlinkClick r:id="rId4"/>
              </a:rPr>
              <a:t>garbage_collect.html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Devops</a:t>
            </a:r>
            <a:r>
              <a:rPr lang="en-US" dirty="0"/>
              <a:t>-  </a:t>
            </a:r>
            <a:r>
              <a:rPr lang="en-US" dirty="0">
                <a:hlinkClick r:id="rId5"/>
              </a:rPr>
              <a:t>https://community.softwaregrp.com/t5/LoadRunner-and-Performance/Load-testing-and-continuous-integration-for-Agile-and-non-agile/ba</a:t>
            </a:r>
            <a:r>
              <a:rPr lang="en-US">
                <a:hlinkClick r:id="rId5"/>
              </a:rPr>
              <a:t>-p/</a:t>
            </a:r>
            <a:r>
              <a:rPr lang="en-US" smtClean="0">
                <a:hlinkClick r:id="rId5"/>
              </a:rPr>
              <a:t>233217</a:t>
            </a:r>
            <a:endParaRPr lang="en-US" smtClean="0"/>
          </a:p>
          <a:p>
            <a:endParaRPr lang="en-US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37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AutoNum type="alphaLcPeriod"/>
            </a:pPr>
            <a:r>
              <a:rPr lang="en-US" dirty="0" smtClean="0"/>
              <a:t>Core Concepts</a:t>
            </a:r>
          </a:p>
          <a:p>
            <a:pPr marL="457200" indent="-457200">
              <a:buAutoNum type="alphaLcPeriod"/>
            </a:pPr>
            <a:r>
              <a:rPr lang="en-US" dirty="0" smtClean="0"/>
              <a:t>Concurrency Utilities</a:t>
            </a:r>
          </a:p>
          <a:p>
            <a:pPr marL="457200" indent="-457200">
              <a:buAutoNum type="alphaLcPeriod"/>
            </a:pPr>
            <a:r>
              <a:rPr lang="en-US" dirty="0" smtClean="0"/>
              <a:t>Servlet, JSP, JSF</a:t>
            </a:r>
          </a:p>
          <a:p>
            <a:pPr marL="457200" indent="-457200">
              <a:buAutoNum type="alphaLcPeriod"/>
            </a:pPr>
            <a:r>
              <a:rPr lang="en-US" dirty="0" smtClean="0"/>
              <a:t>JMS, RESTFUL </a:t>
            </a:r>
            <a:r>
              <a:rPr lang="en-US" dirty="0" err="1" smtClean="0"/>
              <a:t>WebServices</a:t>
            </a:r>
            <a:endParaRPr lang="en-US" dirty="0" smtClean="0"/>
          </a:p>
          <a:p>
            <a:pPr marL="457200" indent="-457200">
              <a:buAutoNum type="alphaLcPeriod"/>
            </a:pPr>
            <a:r>
              <a:rPr lang="en-US" dirty="0" smtClean="0"/>
              <a:t>Spring Concepts </a:t>
            </a:r>
          </a:p>
          <a:p>
            <a:pPr marL="457200" indent="-457200">
              <a:buAutoNum type="alphaLcPeriod"/>
            </a:pPr>
            <a:r>
              <a:rPr lang="en-US" dirty="0" smtClean="0"/>
              <a:t>Spring Boot</a:t>
            </a:r>
          </a:p>
          <a:p>
            <a:pPr marL="457200" indent="-457200">
              <a:buAutoNum type="alphaLcPeriod"/>
            </a:pPr>
            <a:r>
              <a:rPr lang="en-US" dirty="0" smtClean="0"/>
              <a:t>SQL Database concepts (Oracle PL/SQL)</a:t>
            </a:r>
          </a:p>
          <a:p>
            <a:pPr marL="457200" indent="-457200">
              <a:buAutoNum type="alphaLcPeriod"/>
            </a:pPr>
            <a:r>
              <a:rPr lang="en-US" dirty="0" smtClean="0"/>
              <a:t>NO SQL Database concepts (Cassandra)</a:t>
            </a:r>
          </a:p>
          <a:p>
            <a:pPr marL="457200" indent="-457200">
              <a:buAutoNum type="alphaLcPeriod"/>
            </a:pPr>
            <a:r>
              <a:rPr lang="en-US" dirty="0" smtClean="0"/>
              <a:t>Web Sockets </a:t>
            </a:r>
          </a:p>
          <a:p>
            <a:pPr marL="457200" indent="-457200">
              <a:buAutoNum type="alphaLcPeriod"/>
            </a:pPr>
            <a:r>
              <a:rPr lang="en-US" dirty="0" smtClean="0"/>
              <a:t>UI frameworks </a:t>
            </a:r>
            <a:r>
              <a:rPr lang="mr-IN" dirty="0" smtClean="0"/>
              <a:t>–</a:t>
            </a:r>
            <a:r>
              <a:rPr lang="en-US" dirty="0" smtClean="0"/>
              <a:t> HTML 5, Bootstrap JS, Ember UI, Angular JS</a:t>
            </a:r>
          </a:p>
          <a:p>
            <a:endParaRPr lang="en-US" dirty="0" smtClean="0"/>
          </a:p>
          <a:p>
            <a:r>
              <a:rPr lang="en-US" dirty="0" smtClean="0"/>
              <a:t>Note: Working Examples will be provided in each of the above mentioned concepts</a:t>
            </a:r>
          </a:p>
          <a:p>
            <a:pPr marL="457200" indent="-457200">
              <a:buAutoNum type="alphaLcPeriod"/>
            </a:pPr>
            <a:endParaRPr lang="en-US" dirty="0" smtClean="0"/>
          </a:p>
          <a:p>
            <a:pPr marL="457200" indent="-457200">
              <a:buAutoNum type="alphaLcPeriod"/>
            </a:pPr>
            <a:endParaRPr lang="en-US" dirty="0" smtClean="0"/>
          </a:p>
          <a:p>
            <a:pPr marL="457200" indent="-457200">
              <a:buAutoNum type="alphaLcPeriod"/>
            </a:pPr>
            <a:endParaRPr lang="en-US" dirty="0" smtClean="0"/>
          </a:p>
          <a:p>
            <a:pPr marL="457200" indent="-457200">
              <a:buAutoNum type="alpha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46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Eclipse  - </a:t>
            </a:r>
            <a:r>
              <a:rPr lang="en-US" dirty="0">
                <a:hlinkClick r:id="rId2"/>
              </a:rPr>
              <a:t>https://www.eclipse.org/downloads/packages/eclipse-ide-java-ee-developers/</a:t>
            </a:r>
            <a:r>
              <a:rPr lang="en-US" dirty="0" smtClean="0">
                <a:hlinkClick r:id="rId2"/>
              </a:rPr>
              <a:t>neon3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JDK 1.8</a:t>
            </a:r>
          </a:p>
          <a:p>
            <a:r>
              <a:rPr lang="en-US" dirty="0">
                <a:hlinkClick r:id="rId3"/>
              </a:rPr>
              <a:t>http://www.oracle.com/technetwork/java/javase/downloads/jdk8-downloads-2133151.</a:t>
            </a: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Tomcat 8</a:t>
            </a:r>
          </a:p>
          <a:p>
            <a:r>
              <a:rPr lang="en-US" dirty="0">
                <a:hlinkClick r:id="rId4"/>
              </a:rPr>
              <a:t>https://tomcat.apache.org/download-80.</a:t>
            </a:r>
            <a:r>
              <a:rPr lang="en-US" dirty="0" smtClean="0">
                <a:hlinkClick r:id="rId4"/>
              </a:rPr>
              <a:t>cgi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1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Core Java </a:t>
            </a:r>
            <a:r>
              <a:rPr lang="mr-IN" dirty="0" smtClean="0">
                <a:hlinkClick r:id="rId2"/>
              </a:rPr>
              <a:t>–</a:t>
            </a:r>
            <a:r>
              <a:rPr lang="en-US" dirty="0" smtClean="0">
                <a:hlinkClick r:id="rId2"/>
              </a:rPr>
              <a:t> https://www.scribd.com/document/324180153/Core-Java-Topics-pdf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Core Java - https</a:t>
            </a:r>
            <a:r>
              <a:rPr lang="en-US" dirty="0">
                <a:hlinkClick r:id="rId3"/>
              </a:rPr>
              <a:t>://beginnersbook.com/2013/05/java-introduction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Collections - </a:t>
            </a:r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www.vogella.com</a:t>
            </a:r>
            <a:r>
              <a:rPr lang="en-US" dirty="0">
                <a:hlinkClick r:id="rId4"/>
              </a:rPr>
              <a:t>/tutorials/</a:t>
            </a:r>
            <a:r>
              <a:rPr lang="en-US" dirty="0" err="1">
                <a:hlinkClick r:id="rId4"/>
              </a:rPr>
              <a:t>JavaCollections</a:t>
            </a:r>
            <a:r>
              <a:rPr lang="en-US" dirty="0">
                <a:hlinkClick r:id="rId4"/>
              </a:rPr>
              <a:t>/</a:t>
            </a:r>
            <a:r>
              <a:rPr lang="en-US" dirty="0" err="1" smtClean="0">
                <a:hlinkClick r:id="rId4"/>
              </a:rPr>
              <a:t>article.html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Inner Class - </a:t>
            </a:r>
            <a:r>
              <a:rPr lang="en-US" dirty="0">
                <a:hlinkClick r:id="rId5"/>
              </a:rPr>
              <a:t>https://docs.oracle.com/javase/tutorial/java/javaOO/</a:t>
            </a:r>
            <a:r>
              <a:rPr lang="en-US" dirty="0" smtClean="0">
                <a:hlinkClick r:id="rId5"/>
              </a:rPr>
              <a:t>innerclasses.html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Comparator  - </a:t>
            </a:r>
            <a:r>
              <a:rPr lang="en-US" dirty="0">
                <a:hlinkClick r:id="rId6"/>
              </a:rPr>
              <a:t>https://examples.javacodegeeks.com/core-java/util/comparator/java-comparator-example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Serialization - </a:t>
            </a:r>
            <a:r>
              <a:rPr lang="en-US" dirty="0">
                <a:hlinkClick r:id="rId7"/>
              </a:rPr>
              <a:t>https://www.geeksforgeeks.org/serialization-in-java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Exception handling - </a:t>
            </a:r>
            <a:r>
              <a:rPr lang="en-US" dirty="0">
                <a:hlinkClick r:id="rId8"/>
              </a:rPr>
              <a:t>https://stackify.com/specify-handle-exceptions-java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6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Java </a:t>
            </a:r>
            <a:r>
              <a:rPr lang="en-US" dirty="0"/>
              <a:t>Design Patterns - </a:t>
            </a:r>
            <a:r>
              <a:rPr lang="en-US" dirty="0">
                <a:hlinkClick r:id="rId2"/>
              </a:rPr>
              <a:t>https://www.tutorialspoint.com/design_pattern/</a:t>
            </a:r>
            <a:r>
              <a:rPr lang="en-US" dirty="0" smtClean="0">
                <a:hlinkClick r:id="rId2"/>
              </a:rPr>
              <a:t>index.htm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Singleton, Prototype</a:t>
            </a:r>
          </a:p>
          <a:p>
            <a:r>
              <a:rPr lang="en-US" dirty="0" smtClean="0"/>
              <a:t>Singleton </a:t>
            </a:r>
            <a:r>
              <a:rPr lang="en-US" dirty="0"/>
              <a:t>pattern restricts the instantiation of a class and ensures that only one instance of the class exists in the java virtual machine.</a:t>
            </a:r>
          </a:p>
          <a:p>
            <a:r>
              <a:rPr lang="en-US" dirty="0"/>
              <a:t>The singleton class must provide a global access point to get the instance of the class.</a:t>
            </a:r>
          </a:p>
          <a:p>
            <a:r>
              <a:rPr lang="en-US" dirty="0"/>
              <a:t>Singleton pattern is used for logging, drivers objects, caching and thread pool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Enums</a:t>
            </a:r>
            <a:r>
              <a:rPr lang="en-US" dirty="0" smtClean="0"/>
              <a:t> </a:t>
            </a:r>
            <a:r>
              <a:rPr lang="en-US" dirty="0"/>
              <a:t>- An </a:t>
            </a:r>
            <a:r>
              <a:rPr lang="en-US" dirty="0" err="1"/>
              <a:t>enum</a:t>
            </a:r>
            <a:r>
              <a:rPr lang="en-US" dirty="0"/>
              <a:t> type is a special data type that enables for a variable to be a set of predefined constants. The variable must be equal to one of the values that have been predefined for it. Common examples include compass directions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7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https://docs.oracle.com/javase/tutorial/essential/concurrency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https://howtodoinjava.com/java-concurrency-tutorial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500" dirty="0"/>
              <a:t>Servlet tutorial </a:t>
            </a:r>
            <a:r>
              <a:rPr lang="mr-IN" sz="3500" dirty="0" smtClean="0"/>
              <a:t>–</a:t>
            </a:r>
            <a:r>
              <a:rPr lang="en-US" sz="3500" dirty="0" smtClean="0"/>
              <a:t> </a:t>
            </a:r>
          </a:p>
          <a:p>
            <a:r>
              <a:rPr lang="en-US" sz="3500" dirty="0" smtClean="0">
                <a:hlinkClick r:id="rId2"/>
              </a:rPr>
              <a:t>https</a:t>
            </a:r>
            <a:r>
              <a:rPr lang="en-US" sz="3500" dirty="0">
                <a:hlinkClick r:id="rId2"/>
              </a:rPr>
              <a:t>://docs.oracle.com/javaee/6/tutorial/doc/</a:t>
            </a:r>
            <a:r>
              <a:rPr lang="en-US" sz="3500" dirty="0" smtClean="0">
                <a:hlinkClick r:id="rId2"/>
              </a:rPr>
              <a:t>bnafd.html</a:t>
            </a:r>
            <a:endParaRPr lang="en-US" sz="3500" dirty="0"/>
          </a:p>
          <a:p>
            <a:r>
              <a:rPr lang="en-US" sz="3500" dirty="0">
                <a:hlinkClick r:id="rId3"/>
              </a:rPr>
              <a:t>https://www.tutorialspoint.com/servlets/</a:t>
            </a:r>
            <a:r>
              <a:rPr lang="en-US" sz="3500" dirty="0" smtClean="0">
                <a:hlinkClick r:id="rId3"/>
              </a:rPr>
              <a:t>index.htm</a:t>
            </a:r>
            <a:endParaRPr lang="en-US" sz="3500" dirty="0" smtClean="0"/>
          </a:p>
          <a:p>
            <a:endParaRPr lang="en-US" sz="3500" dirty="0"/>
          </a:p>
          <a:p>
            <a:r>
              <a:rPr lang="en-US" sz="3500" dirty="0"/>
              <a:t>JSP tutorial - </a:t>
            </a:r>
            <a:r>
              <a:rPr lang="en-US" sz="3500" dirty="0">
                <a:hlinkClick r:id="rId4"/>
              </a:rPr>
              <a:t>https://docs.oracle.com/javaee/5/tutorial/doc/</a:t>
            </a:r>
            <a:r>
              <a:rPr lang="en-US" sz="3500" dirty="0" smtClean="0">
                <a:hlinkClick r:id="rId4"/>
              </a:rPr>
              <a:t>bnagx.html</a:t>
            </a:r>
            <a:endParaRPr lang="en-US" sz="3500" dirty="0"/>
          </a:p>
          <a:p>
            <a:endParaRPr lang="en-US" sz="3500" dirty="0"/>
          </a:p>
          <a:p>
            <a:r>
              <a:rPr lang="en-US" sz="3500" dirty="0"/>
              <a:t>Maven Tutorial - </a:t>
            </a:r>
            <a:r>
              <a:rPr lang="en-US" sz="3500" dirty="0">
                <a:hlinkClick r:id="rId5"/>
              </a:rPr>
              <a:t>https://maven.apache.org/guides/getting-started/maven-in-five-</a:t>
            </a:r>
            <a:r>
              <a:rPr lang="en-US" sz="3500" dirty="0" smtClean="0">
                <a:hlinkClick r:id="rId5"/>
              </a:rPr>
              <a:t>minutes.html</a:t>
            </a:r>
            <a:endParaRPr lang="en-US" sz="3500" dirty="0" smtClean="0"/>
          </a:p>
          <a:p>
            <a:endParaRPr lang="en-US" sz="3500" dirty="0"/>
          </a:p>
          <a:p>
            <a:r>
              <a:rPr lang="en-US" sz="3500" dirty="0"/>
              <a:t>Log4j2 tutorial - </a:t>
            </a:r>
            <a:r>
              <a:rPr lang="en-US" sz="3500" dirty="0">
                <a:hlinkClick r:id="rId6"/>
              </a:rPr>
              <a:t>https://www.journaldev.com/7128/log4j2-example-tutorial-configuration-levels-</a:t>
            </a:r>
            <a:r>
              <a:rPr lang="en-US" sz="3500" dirty="0" smtClean="0">
                <a:hlinkClick r:id="rId6"/>
              </a:rPr>
              <a:t>appenders</a:t>
            </a:r>
            <a:endParaRPr lang="en-US" sz="3500" dirty="0" smtClean="0"/>
          </a:p>
          <a:p>
            <a:endParaRPr lang="en-US" sz="3500" dirty="0"/>
          </a:p>
          <a:p>
            <a:r>
              <a:rPr lang="en-US" sz="3500" dirty="0"/>
              <a:t>Filter </a:t>
            </a:r>
            <a:r>
              <a:rPr lang="en-US" sz="3500" dirty="0" err="1"/>
              <a:t>tutotial</a:t>
            </a:r>
            <a:r>
              <a:rPr lang="en-US" sz="3500" dirty="0"/>
              <a:t> - </a:t>
            </a:r>
            <a:r>
              <a:rPr lang="en-US" sz="3500" dirty="0">
                <a:hlinkClick r:id="rId7"/>
              </a:rPr>
              <a:t>https://www.journaldev.com/1933/java-servlet-filter-example-</a:t>
            </a:r>
            <a:r>
              <a:rPr lang="en-US" sz="3500" dirty="0" smtClean="0">
                <a:hlinkClick r:id="rId7"/>
              </a:rPr>
              <a:t>tutorial</a:t>
            </a:r>
            <a:endParaRPr lang="en-US" sz="3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4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n-US" dirty="0" err="1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https://dev.mysql.com/downloads/installer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Tutorial link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https://downloads.mysql.com/docs/mysql-tutorial-excerpt-5.5-</a:t>
            </a:r>
            <a:r>
              <a:rPr lang="en-US" dirty="0" smtClean="0">
                <a:hlinkClick r:id="rId3"/>
              </a:rPr>
              <a:t>en.pdf</a:t>
            </a:r>
            <a:endParaRPr lang="en-US" dirty="0" smtClean="0"/>
          </a:p>
          <a:p>
            <a:endParaRPr lang="en-US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6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https://www.tutorialspoint.com/jsf/</a:t>
            </a:r>
            <a:r>
              <a:rPr lang="en-US" dirty="0" smtClean="0">
                <a:hlinkClick r:id="rId2"/>
              </a:rPr>
              <a:t>jsf_managed_beans.htm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https://www.javatpoint.com/jsf-</a:t>
            </a:r>
            <a:r>
              <a:rPr lang="en-US" dirty="0" smtClean="0">
                <a:hlinkClick r:id="rId3"/>
              </a:rPr>
              <a:t>tutorial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https://docs.oracle.com/javaee/6/tutorial/doc/</a:t>
            </a:r>
            <a:r>
              <a:rPr lang="en-US" dirty="0" smtClean="0">
                <a:hlinkClick r:id="rId4"/>
              </a:rPr>
              <a:t>bnaph.html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9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1314</TotalTime>
  <Words>869</Words>
  <Application>Microsoft Macintosh PowerPoint</Application>
  <PresentationFormat>On-screen Show (4:3)</PresentationFormat>
  <Paragraphs>146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Essential</vt:lpstr>
      <vt:lpstr>Java / J2Ee technical stack</vt:lpstr>
      <vt:lpstr>Table of contents</vt:lpstr>
      <vt:lpstr>Tool Set</vt:lpstr>
      <vt:lpstr>Java CORE CONCEPTS</vt:lpstr>
      <vt:lpstr>Java core concepts</vt:lpstr>
      <vt:lpstr>Java Concurrency</vt:lpstr>
      <vt:lpstr>J2EE Concepts</vt:lpstr>
      <vt:lpstr>MYSQL DOwnload</vt:lpstr>
      <vt:lpstr>JSF tutorial</vt:lpstr>
      <vt:lpstr>Useful links for interviews and examples</vt:lpstr>
      <vt:lpstr>Spring tutorial</vt:lpstr>
      <vt:lpstr>JMS Tutorial</vt:lpstr>
      <vt:lpstr>HTML5, Javascript, ajax, jquery</vt:lpstr>
      <vt:lpstr>Performance monitoring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/ J2Ee technical stack</dc:title>
  <dc:creator>dheeraj gundra</dc:creator>
  <cp:lastModifiedBy>dheeraj gundra</cp:lastModifiedBy>
  <cp:revision>12</cp:revision>
  <dcterms:created xsi:type="dcterms:W3CDTF">2018-04-15T22:23:00Z</dcterms:created>
  <dcterms:modified xsi:type="dcterms:W3CDTF">2018-06-10T19:58:44Z</dcterms:modified>
</cp:coreProperties>
</file>